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0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4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21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5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6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4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86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08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2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32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5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/>
              <a:t>16/03/2020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03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518592" y="620688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Informe PQRSF – 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cuarto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trimestre 2019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72554"/>
              </p:ext>
            </p:extLst>
          </p:nvPr>
        </p:nvGraphicFramePr>
        <p:xfrm>
          <a:off x="539552" y="1298176"/>
          <a:ext cx="8013510" cy="4552794"/>
        </p:xfrm>
        <a:graphic>
          <a:graphicData uri="http://schemas.openxmlformats.org/drawingml/2006/table">
            <a:tbl>
              <a:tblPr/>
              <a:tblGrid>
                <a:gridCol w="2826310"/>
                <a:gridCol w="938730"/>
                <a:gridCol w="936104"/>
                <a:gridCol w="936104"/>
                <a:gridCol w="1188131"/>
                <a:gridCol w="1188131"/>
              </a:tblGrid>
              <a:tr h="46078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cuarto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trimestre 2019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(88%)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(1,5%)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(2,5%)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 Habeas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(38%)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(37%)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9667" y="5877272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</a:t>
            </a:r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 </a:t>
            </a:r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 no se negó el acceso a la información a ninguna de ellas.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65D1B-63F4-4003-AD7D-FB34CCFB6CD2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4262</TotalTime>
  <Words>102</Words>
  <Application>Microsoft Office PowerPoint</Application>
  <PresentationFormat>Presentación en pantalla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229</cp:revision>
  <dcterms:created xsi:type="dcterms:W3CDTF">2018-06-01T20:46:24Z</dcterms:created>
  <dcterms:modified xsi:type="dcterms:W3CDTF">2020-03-16T16:34:46Z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</Properties>
</file>