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6" r:id="rId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D600"/>
    <a:srgbClr val="009900"/>
    <a:srgbClr val="007934"/>
    <a:srgbClr val="646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>
      <p:cViewPr varScale="1">
        <p:scale>
          <a:sx n="72" d="100"/>
          <a:sy n="72" d="100"/>
        </p:scale>
        <p:origin x="12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MARIA DIAZ HINCAPIE" userId="0d89da70-39dd-4853-8fdf-916382cbc8e6" providerId="ADAL" clId="{783E1633-A9D6-4471-B88E-5CA44EAF2FC4}"/>
    <pc:docChg chg="custSel modSld">
      <pc:chgData name="ANA MARIA DIAZ HINCAPIE" userId="0d89da70-39dd-4853-8fdf-916382cbc8e6" providerId="ADAL" clId="{783E1633-A9D6-4471-B88E-5CA44EAF2FC4}" dt="2022-01-26T23:12:39.296" v="132" actId="1076"/>
      <pc:docMkLst>
        <pc:docMk/>
      </pc:docMkLst>
      <pc:sldChg chg="delSp modSp mod">
        <pc:chgData name="ANA MARIA DIAZ HINCAPIE" userId="0d89da70-39dd-4853-8fdf-916382cbc8e6" providerId="ADAL" clId="{783E1633-A9D6-4471-B88E-5CA44EAF2FC4}" dt="2022-01-26T23:12:39.296" v="132" actId="1076"/>
        <pc:sldMkLst>
          <pc:docMk/>
          <pc:sldMk cId="4285756823" sldId="306"/>
        </pc:sldMkLst>
        <pc:spChg chg="del">
          <ac:chgData name="ANA MARIA DIAZ HINCAPIE" userId="0d89da70-39dd-4853-8fdf-916382cbc8e6" providerId="ADAL" clId="{783E1633-A9D6-4471-B88E-5CA44EAF2FC4}" dt="2022-01-26T22:47:41.150" v="2" actId="478"/>
          <ac:spMkLst>
            <pc:docMk/>
            <pc:sldMk cId="4285756823" sldId="306"/>
            <ac:spMk id="3" creationId="{5E1614A2-5FB1-4B82-9578-748AA358F554}"/>
          </ac:spMkLst>
        </pc:spChg>
        <pc:spChg chg="mod">
          <ac:chgData name="ANA MARIA DIAZ HINCAPIE" userId="0d89da70-39dd-4853-8fdf-916382cbc8e6" providerId="ADAL" clId="{783E1633-A9D6-4471-B88E-5CA44EAF2FC4}" dt="2022-01-26T22:47:34.741" v="1" actId="20577"/>
          <ac:spMkLst>
            <pc:docMk/>
            <pc:sldMk cId="4285756823" sldId="306"/>
            <ac:spMk id="14" creationId="{00000000-0000-0000-0000-000000000000}"/>
          </ac:spMkLst>
        </pc:spChg>
        <pc:spChg chg="mod">
          <ac:chgData name="ANA MARIA DIAZ HINCAPIE" userId="0d89da70-39dd-4853-8fdf-916382cbc8e6" providerId="ADAL" clId="{783E1633-A9D6-4471-B88E-5CA44EAF2FC4}" dt="2022-01-26T23:12:39.296" v="132" actId="1076"/>
          <ac:spMkLst>
            <pc:docMk/>
            <pc:sldMk cId="4285756823" sldId="306"/>
            <ac:spMk id="18" creationId="{00000000-0000-0000-0000-000000000000}"/>
          </ac:spMkLst>
        </pc:spChg>
        <pc:graphicFrameChg chg="modGraphic">
          <ac:chgData name="ANA MARIA DIAZ HINCAPIE" userId="0d89da70-39dd-4853-8fdf-916382cbc8e6" providerId="ADAL" clId="{783E1633-A9D6-4471-B88E-5CA44EAF2FC4}" dt="2022-01-26T22:52:07.780" v="131" actId="20577"/>
          <ac:graphicFrameMkLst>
            <pc:docMk/>
            <pc:sldMk cId="4285756823" sldId="306"/>
            <ac:graphicFrameMk id="17" creationId="{00000000-0000-0000-0000-000000000000}"/>
          </ac:graphicFrameMkLst>
        </pc:graphicFrameChg>
      </pc:sldChg>
    </pc:docChg>
  </pc:docChgLst>
  <pc:docChgLst>
    <pc:chgData name="ANA MARIA DIAZ HINCAPIE" userId="0d89da70-39dd-4853-8fdf-916382cbc8e6" providerId="ADAL" clId="{8CAE46AD-2C7C-420A-8469-02DEB55E28AA}"/>
    <pc:docChg chg="modSld">
      <pc:chgData name="ANA MARIA DIAZ HINCAPIE" userId="0d89da70-39dd-4853-8fdf-916382cbc8e6" providerId="ADAL" clId="{8CAE46AD-2C7C-420A-8469-02DEB55E28AA}" dt="2021-05-18T20:13:58.443" v="58" actId="20577"/>
      <pc:docMkLst>
        <pc:docMk/>
      </pc:docMkLst>
      <pc:sldChg chg="modSp mod">
        <pc:chgData name="ANA MARIA DIAZ HINCAPIE" userId="0d89da70-39dd-4853-8fdf-916382cbc8e6" providerId="ADAL" clId="{8CAE46AD-2C7C-420A-8469-02DEB55E28AA}" dt="2021-05-18T20:13:58.443" v="58" actId="20577"/>
        <pc:sldMkLst>
          <pc:docMk/>
          <pc:sldMk cId="4285756823" sldId="306"/>
        </pc:sldMkLst>
        <pc:graphicFrameChg chg="modGraphic">
          <ac:chgData name="ANA MARIA DIAZ HINCAPIE" userId="0d89da70-39dd-4853-8fdf-916382cbc8e6" providerId="ADAL" clId="{8CAE46AD-2C7C-420A-8469-02DEB55E28AA}" dt="2021-05-18T20:13:58.443" v="58" actId="20577"/>
          <ac:graphicFrameMkLst>
            <pc:docMk/>
            <pc:sldMk cId="4285756823" sldId="306"/>
            <ac:graphicFrameMk id="17" creationId="{00000000-0000-0000-0000-000000000000}"/>
          </ac:graphicFrameMkLst>
        </pc:graphicFrameChg>
      </pc:sldChg>
    </pc:docChg>
  </pc:docChgLst>
  <pc:docChgLst>
    <pc:chgData name="ANA MARIA DIAZ HINCAPIE" userId="0d89da70-39dd-4853-8fdf-916382cbc8e6" providerId="ADAL" clId="{A7E3884A-B9F8-4BCA-9C9E-032F32B4EABF}"/>
    <pc:docChg chg="modSld">
      <pc:chgData name="ANA MARIA DIAZ HINCAPIE" userId="0d89da70-39dd-4853-8fdf-916382cbc8e6" providerId="ADAL" clId="{A7E3884A-B9F8-4BCA-9C9E-032F32B4EABF}" dt="2021-05-14T21:30:32.692" v="156" actId="20577"/>
      <pc:docMkLst>
        <pc:docMk/>
      </pc:docMkLst>
      <pc:sldChg chg="modSp mod">
        <pc:chgData name="ANA MARIA DIAZ HINCAPIE" userId="0d89da70-39dd-4853-8fdf-916382cbc8e6" providerId="ADAL" clId="{A7E3884A-B9F8-4BCA-9C9E-032F32B4EABF}" dt="2021-05-14T21:30:32.692" v="156" actId="20577"/>
        <pc:sldMkLst>
          <pc:docMk/>
          <pc:sldMk cId="4285756823" sldId="306"/>
        </pc:sldMkLst>
        <pc:spChg chg="mod">
          <ac:chgData name="ANA MARIA DIAZ HINCAPIE" userId="0d89da70-39dd-4853-8fdf-916382cbc8e6" providerId="ADAL" clId="{A7E3884A-B9F8-4BCA-9C9E-032F32B4EABF}" dt="2021-05-14T21:24:55.682" v="31" actId="20577"/>
          <ac:spMkLst>
            <pc:docMk/>
            <pc:sldMk cId="4285756823" sldId="306"/>
            <ac:spMk id="14" creationId="{00000000-0000-0000-0000-000000000000}"/>
          </ac:spMkLst>
        </pc:spChg>
        <pc:spChg chg="mod">
          <ac:chgData name="ANA MARIA DIAZ HINCAPIE" userId="0d89da70-39dd-4853-8fdf-916382cbc8e6" providerId="ADAL" clId="{A7E3884A-B9F8-4BCA-9C9E-032F32B4EABF}" dt="2021-05-14T21:27:18.615" v="146" actId="20577"/>
          <ac:spMkLst>
            <pc:docMk/>
            <pc:sldMk cId="4285756823" sldId="306"/>
            <ac:spMk id="18" creationId="{00000000-0000-0000-0000-000000000000}"/>
          </ac:spMkLst>
        </pc:spChg>
        <pc:graphicFrameChg chg="mod modGraphic">
          <ac:chgData name="ANA MARIA DIAZ HINCAPIE" userId="0d89da70-39dd-4853-8fdf-916382cbc8e6" providerId="ADAL" clId="{A7E3884A-B9F8-4BCA-9C9E-032F32B4EABF}" dt="2021-05-14T21:30:32.692" v="156" actId="20577"/>
          <ac:graphicFrameMkLst>
            <pc:docMk/>
            <pc:sldMk cId="4285756823" sldId="306"/>
            <ac:graphicFrameMk id="17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26/01/2022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2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26/01/2022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26/01/2022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2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26/01/2022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8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26/01/2022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26/01/2022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1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26/01/2022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9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26/01/2022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7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26/01/2022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3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26/01/2022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4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26/01/2022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3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457200"/>
              <a:t>26/01/2022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7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35815" y="260648"/>
            <a:ext cx="77768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CO" sz="2800" b="1" dirty="0">
                <a:ln w="0"/>
                <a:solidFill>
                  <a:srgbClr val="007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PQRSF – cuarto trimestre 2021</a:t>
            </a:r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395782"/>
              </p:ext>
            </p:extLst>
          </p:nvPr>
        </p:nvGraphicFramePr>
        <p:xfrm>
          <a:off x="215800" y="1137432"/>
          <a:ext cx="8013510" cy="3200931"/>
        </p:xfrm>
        <a:graphic>
          <a:graphicData uri="http://schemas.openxmlformats.org/drawingml/2006/table">
            <a:tbl>
              <a:tblPr/>
              <a:tblGrid>
                <a:gridCol w="2826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9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3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81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0781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Mes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 solicitudes</a:t>
                      </a:r>
                      <a:r>
                        <a:rPr lang="es-CO" sz="1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por mes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 cuarto trimestre 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 promedio de respuesta </a:t>
                      </a:r>
                    </a:p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(N°</a:t>
                      </a:r>
                      <a:r>
                        <a:rPr lang="es-CO" sz="1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781">
                <a:tc vMerge="1">
                  <a:txBody>
                    <a:bodyPr/>
                    <a:lstStyle/>
                    <a:p>
                      <a:pPr algn="ctr" rtl="0" fontAlgn="b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Octubre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Noviembre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Diciembre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Petición información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b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4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(10,06%)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Petición interés general o particular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b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4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(75,94%)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Queja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b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4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(2,96%)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Solicitudes Trasladadas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b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4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(11,24%)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b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(37,86%)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b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(37,86%)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b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(24,28%)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" name="CuadroTexto 17"/>
          <p:cNvSpPr txBox="1"/>
          <p:nvPr/>
        </p:nvSpPr>
        <p:spPr>
          <a:xfrm>
            <a:off x="195381" y="4349722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De las 169 solicitudes no se negó el acceso a la información a ninguna de ellas.</a:t>
            </a:r>
          </a:p>
        </p:txBody>
      </p:sp>
    </p:spTree>
    <p:extLst>
      <p:ext uri="{BB962C8B-B14F-4D97-AF65-F5344CB8AC3E}">
        <p14:creationId xmlns:p14="http://schemas.microsoft.com/office/powerpoint/2010/main" val="428575682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86027b4-17bf-4323-9a74-2fe338955051">
      <Terms xmlns="http://schemas.microsoft.com/office/infopath/2007/PartnerControls"/>
    </lcf76f155ced4ddcb4097134ff3c332f>
    <TaxCatchAll xmlns="c7f432dc-e691-4a29-8f72-55297a1b44b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49849B4C455D24580536CA7CE7A62A6" ma:contentTypeVersion="18" ma:contentTypeDescription="Crear nuevo documento." ma:contentTypeScope="" ma:versionID="23b222d6f1f726d5af5e41aa2d36d865">
  <xsd:schema xmlns:xsd="http://www.w3.org/2001/XMLSchema" xmlns:xs="http://www.w3.org/2001/XMLSchema" xmlns:p="http://schemas.microsoft.com/office/2006/metadata/properties" xmlns:ns2="886027b4-17bf-4323-9a74-2fe338955051" xmlns:ns3="48492836-5a7b-446d-b98e-940d04a72122" xmlns:ns4="c7f432dc-e691-4a29-8f72-55297a1b44b5" targetNamespace="http://schemas.microsoft.com/office/2006/metadata/properties" ma:root="true" ma:fieldsID="56250fa0f0b964b0cf27d88d4a3c75b4" ns2:_="" ns3:_="" ns4:_="">
    <xsd:import namespace="886027b4-17bf-4323-9a74-2fe338955051"/>
    <xsd:import namespace="48492836-5a7b-446d-b98e-940d04a72122"/>
    <xsd:import namespace="c7f432dc-e691-4a29-8f72-55297a1b44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027b4-17bf-4323-9a74-2fe338955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f0c2d0a0-2884-445e-9128-0075915a0a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92836-5a7b-446d-b98e-940d04a7212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f432dc-e691-4a29-8f72-55297a1b44b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Columna global de taxonomía" ma:hidden="true" ma:list="{7110905d-db6d-4dfd-a66d-bac2371bdef9}" ma:internalName="TaxCatchAll" ma:showField="CatchAllData" ma:web="c7f432dc-e691-4a29-8f72-55297a1b44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F96FD6-057F-404E-BC7E-11AE2E00814D}">
  <ds:schemaRefs>
    <ds:schemaRef ds:uri="http://purl.org/dc/dcmitype/"/>
    <ds:schemaRef ds:uri="http://purl.org/dc/terms/"/>
    <ds:schemaRef ds:uri="886027b4-17bf-4323-9a74-2fe338955051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8DEC571-BDC7-40C6-A550-A48A93F81BF6}"/>
</file>

<file path=customXml/itemProps3.xml><?xml version="1.0" encoding="utf-8"?>
<ds:datastoreItem xmlns:ds="http://schemas.openxmlformats.org/officeDocument/2006/customXml" ds:itemID="{139B8652-18D4-4236-A68D-0AB81869E9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Informes PQRSF</Template>
  <TotalTime>4291</TotalTime>
  <Words>112</Words>
  <Application>Microsoft Office PowerPoint</Application>
  <PresentationFormat>Presentación en pantalla (4:3)</PresentationFormat>
  <Paragraphs>40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MILENA CASTRILLON VASQUEZ</dc:creator>
  <cp:lastModifiedBy>ANA MARIA DIAZ HINCAPIE</cp:lastModifiedBy>
  <cp:revision>232</cp:revision>
  <dcterms:created xsi:type="dcterms:W3CDTF">2018-06-01T20:46:24Z</dcterms:created>
  <dcterms:modified xsi:type="dcterms:W3CDTF">2022-01-26T23:12:56Z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0x010100849849B4C455D24580536CA7CE7A62A6</vt:lpwstr>
  </property>
</Properties>
</file>