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6" r:id="rId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D600"/>
    <a:srgbClr val="009900"/>
    <a:srgbClr val="007934"/>
    <a:srgbClr val="646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>
      <p:cViewPr varScale="1">
        <p:scale>
          <a:sx n="74" d="100"/>
          <a:sy n="74" d="100"/>
        </p:scale>
        <p:origin x="123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01/06/2020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2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01/06/2020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01/06/2020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92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01/06/2020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85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01/06/2020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01/06/2020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1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01/06/2020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93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01/06/2020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37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01/06/2020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336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01/06/2020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4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01/06/2020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3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93C4545-C6C6-476C-9227-0013E7B1813A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457200"/>
              <a:t>01/06/2020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CFD866A-D54E-47B3-86B3-B750D127D2F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67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5E1614A2-5FB1-4B82-9578-748AA358F554}"/>
              </a:ext>
            </a:extLst>
          </p:cNvPr>
          <p:cNvSpPr/>
          <p:nvPr/>
        </p:nvSpPr>
        <p:spPr>
          <a:xfrm>
            <a:off x="2067341" y="5481430"/>
            <a:ext cx="5314119" cy="1078396"/>
          </a:xfrm>
          <a:prstGeom prst="rect">
            <a:avLst/>
          </a:prstGeom>
          <a:solidFill>
            <a:srgbClr val="F6F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CO">
              <a:solidFill>
                <a:prstClr val="white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5815" y="260648"/>
            <a:ext cx="77768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CO" sz="2800" b="1" dirty="0" smtClean="0">
                <a:ln w="0"/>
                <a:solidFill>
                  <a:srgbClr val="007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PQRSF – </a:t>
            </a:r>
            <a:r>
              <a:rPr lang="es-CO" sz="2800" b="1" dirty="0" smtClean="0">
                <a:ln w="0"/>
                <a:solidFill>
                  <a:srgbClr val="0079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 trimestre 2020</a:t>
            </a:r>
            <a:endParaRPr lang="es-CO" sz="2800" b="1" dirty="0" smtClean="0">
              <a:ln w="0"/>
              <a:solidFill>
                <a:srgbClr val="0079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247567"/>
              </p:ext>
            </p:extLst>
          </p:nvPr>
        </p:nvGraphicFramePr>
        <p:xfrm>
          <a:off x="179831" y="1358937"/>
          <a:ext cx="8013510" cy="4122493"/>
        </p:xfrm>
        <a:graphic>
          <a:graphicData uri="http://schemas.openxmlformats.org/drawingml/2006/table">
            <a:tbl>
              <a:tblPr/>
              <a:tblGrid>
                <a:gridCol w="2826310"/>
                <a:gridCol w="938730"/>
                <a:gridCol w="936104"/>
                <a:gridCol w="936104"/>
                <a:gridCol w="1188131"/>
                <a:gridCol w="1188131"/>
              </a:tblGrid>
              <a:tr h="460781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Mes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 solicitudes</a:t>
                      </a:r>
                      <a:r>
                        <a:rPr lang="es-CO" sz="1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por mes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primer trimestre 2020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Tiempo promedio de respuesta </a:t>
                      </a:r>
                    </a:p>
                    <a:p>
                      <a:pPr algn="ctr" rtl="0" fontAlgn="b"/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(N°</a:t>
                      </a:r>
                      <a:r>
                        <a:rPr lang="es-CO" sz="1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días)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</a:tr>
              <a:tr h="460781">
                <a:tc vMerge="1">
                  <a:txBody>
                    <a:bodyPr/>
                    <a:lstStyle/>
                    <a:p>
                      <a:pPr algn="ctr" rtl="0" fontAlgn="b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Febrero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Petición información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4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(2,77%)</a:t>
                      </a:r>
                      <a:endParaRPr lang="es-CO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Petición interés general o particular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674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4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(93,22%)</a:t>
                      </a:r>
                      <a:endParaRPr lang="es-CO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Queja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4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(0,83%)</a:t>
                      </a:r>
                      <a:endParaRPr lang="es-CO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Sugerencias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b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4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CO" sz="14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0,14%)</a:t>
                      </a:r>
                      <a:endParaRPr lang="es-CO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Felicitaciones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4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(0,28%)</a:t>
                      </a:r>
                      <a:endParaRPr lang="es-CO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Solicitudes Trasladadas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4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CO" sz="14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2,77%)</a:t>
                      </a:r>
                      <a:endParaRPr lang="es-CO" sz="1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257</a:t>
                      </a:r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35,55%)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276</a:t>
                      </a:r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38,17%)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CO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26,28%)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723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CO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934"/>
                    </a:solidFill>
                  </a:tcPr>
                </a:tc>
              </a:tr>
            </a:tbl>
          </a:graphicData>
        </a:graphic>
      </p:graphicFrame>
      <p:sp>
        <p:nvSpPr>
          <p:cNvPr id="18" name="CuadroTexto 17"/>
          <p:cNvSpPr txBox="1"/>
          <p:nvPr/>
        </p:nvSpPr>
        <p:spPr>
          <a:xfrm>
            <a:off x="179831" y="5481430"/>
            <a:ext cx="748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De las </a:t>
            </a:r>
            <a:r>
              <a:rPr lang="es-CO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723</a:t>
            </a:r>
            <a:r>
              <a:rPr lang="es-CO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solicitudes no se negó el acceso a la información a ninguna de ellas.</a:t>
            </a:r>
            <a:endParaRPr lang="es-CO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75682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49849B4C455D24580536CA7CE7A62A6" ma:contentTypeVersion="18" ma:contentTypeDescription="Crear nuevo documento." ma:contentTypeScope="" ma:versionID="23b222d6f1f726d5af5e41aa2d36d865">
  <xsd:schema xmlns:xsd="http://www.w3.org/2001/XMLSchema" xmlns:xs="http://www.w3.org/2001/XMLSchema" xmlns:p="http://schemas.microsoft.com/office/2006/metadata/properties" xmlns:ns2="886027b4-17bf-4323-9a74-2fe338955051" xmlns:ns3="48492836-5a7b-446d-b98e-940d04a72122" xmlns:ns4="c7f432dc-e691-4a29-8f72-55297a1b44b5" targetNamespace="http://schemas.microsoft.com/office/2006/metadata/properties" ma:root="true" ma:fieldsID="56250fa0f0b964b0cf27d88d4a3c75b4" ns2:_="" ns3:_="" ns4:_="">
    <xsd:import namespace="886027b4-17bf-4323-9a74-2fe338955051"/>
    <xsd:import namespace="48492836-5a7b-446d-b98e-940d04a72122"/>
    <xsd:import namespace="c7f432dc-e691-4a29-8f72-55297a1b44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6027b4-17bf-4323-9a74-2fe3389550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f0c2d0a0-2884-445e-9128-0075915a0a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92836-5a7b-446d-b98e-940d04a7212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f432dc-e691-4a29-8f72-55297a1b44b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Columna global de taxonomía" ma:hidden="true" ma:list="{7110905d-db6d-4dfd-a66d-bac2371bdef9}" ma:internalName="TaxCatchAll" ma:showField="CatchAllData" ma:web="c7f432dc-e691-4a29-8f72-55297a1b44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86027b4-17bf-4323-9a74-2fe338955051">
      <Terms xmlns="http://schemas.microsoft.com/office/infopath/2007/PartnerControls"/>
    </lcf76f155ced4ddcb4097134ff3c332f>
    <TaxCatchAll xmlns="c7f432dc-e691-4a29-8f72-55297a1b44b5" xsi:nil="true"/>
  </documentManagement>
</p:properties>
</file>

<file path=customXml/itemProps1.xml><?xml version="1.0" encoding="utf-8"?>
<ds:datastoreItem xmlns:ds="http://schemas.openxmlformats.org/officeDocument/2006/customXml" ds:itemID="{2A28D0EF-2E62-4CED-9020-B8495795D19A}"/>
</file>

<file path=customXml/itemProps2.xml><?xml version="1.0" encoding="utf-8"?>
<ds:datastoreItem xmlns:ds="http://schemas.openxmlformats.org/officeDocument/2006/customXml" ds:itemID="{139B8652-18D4-4236-A68D-0AB81869E9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F96FD6-057F-404E-BC7E-11AE2E00814D}">
  <ds:schemaRefs>
    <ds:schemaRef ds:uri="http://purl.org/dc/dcmitype/"/>
    <ds:schemaRef ds:uri="http://purl.org/dc/terms/"/>
    <ds:schemaRef ds:uri="886027b4-17bf-4323-9a74-2fe338955051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Informes PQRSF</Template>
  <TotalTime>4272</TotalTime>
  <Words>94</Words>
  <Application>Microsoft Office PowerPoint</Application>
  <PresentationFormat>Presentación en pantalla (4:3)</PresentationFormat>
  <Paragraphs>52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MILENA CASTRILLON VASQUEZ</dc:creator>
  <cp:lastModifiedBy>ANA MARIA DIAZ HINCAPIE</cp:lastModifiedBy>
  <cp:revision>232</cp:revision>
  <dcterms:created xsi:type="dcterms:W3CDTF">2018-06-01T20:46:24Z</dcterms:created>
  <dcterms:modified xsi:type="dcterms:W3CDTF">2020-06-01T15:02:31Z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0x010100849849B4C455D24580536CA7CE7A62A6</vt:lpwstr>
  </property>
</Properties>
</file>