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A67071B3-90B1-4A50-93E8-596039F6C910}"/>
    <pc:docChg chg="custSel modSld">
      <pc:chgData name="ANA MARIA DIAZ HINCAPIE" userId="0d89da70-39dd-4853-8fdf-916382cbc8e6" providerId="ADAL" clId="{A67071B3-90B1-4A50-93E8-596039F6C910}" dt="2020-08-03T20:00:28.061" v="240" actId="1076"/>
      <pc:docMkLst>
        <pc:docMk/>
      </pc:docMkLst>
      <pc:sldChg chg="modSp mod">
        <pc:chgData name="ANA MARIA DIAZ HINCAPIE" userId="0d89da70-39dd-4853-8fdf-916382cbc8e6" providerId="ADAL" clId="{A67071B3-90B1-4A50-93E8-596039F6C910}" dt="2020-08-03T20:00:28.061" v="240" actId="1076"/>
        <pc:sldMkLst>
          <pc:docMk/>
          <pc:sldMk cId="4285756823" sldId="306"/>
        </pc:sldMkLst>
        <pc:spChg chg="mod">
          <ac:chgData name="ANA MARIA DIAZ HINCAPIE" userId="0d89da70-39dd-4853-8fdf-916382cbc8e6" providerId="ADAL" clId="{A67071B3-90B1-4A50-93E8-596039F6C910}" dt="2020-08-03T19:51:43.495" v="12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67071B3-90B1-4A50-93E8-596039F6C910}" dt="2020-08-03T20:00:24.355" v="239" actId="255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67071B3-90B1-4A50-93E8-596039F6C910}" dt="2020-08-03T20:00:28.061" v="240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03/08/2020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E1614A2-5FB1-4B82-9578-748AA358F554}"/>
              </a:ext>
            </a:extLst>
          </p:cNvPr>
          <p:cNvSpPr/>
          <p:nvPr/>
        </p:nvSpPr>
        <p:spPr>
          <a:xfrm>
            <a:off x="2067341" y="5481430"/>
            <a:ext cx="5314119" cy="1078396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815" y="260648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PQRSF – segundo trimestre 2020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70914"/>
              </p:ext>
            </p:extLst>
          </p:nvPr>
        </p:nvGraphicFramePr>
        <p:xfrm>
          <a:off x="195179" y="1222681"/>
          <a:ext cx="8013510" cy="4709160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7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segundo trimestre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(2,17%)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(92,66%)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Felicitaciones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(0,82%)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Habeas Data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(0,14%)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53505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(3,94%)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(55,30%)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(25,14%)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(19,57%)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79831" y="592604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736 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A9C87-C789-47E3-BDCD-A3EAE2CE35E5}"/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4280</TotalTime>
  <Words>132</Words>
  <Application>Microsoft Office PowerPoint</Application>
  <PresentationFormat>Presentación en pantalla (4:3)</PresentationFormat>
  <Paragraphs>53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232</cp:revision>
  <dcterms:created xsi:type="dcterms:W3CDTF">2018-06-01T20:46:24Z</dcterms:created>
  <dcterms:modified xsi:type="dcterms:W3CDTF">2020-08-03T20:00:34Z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</Properties>
</file>