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81" r:id="rId5"/>
  </p:sldMasterIdLst>
  <p:notesMasterIdLst>
    <p:notesMasterId r:id="rId16"/>
  </p:notesMasterIdLst>
  <p:handoutMasterIdLst>
    <p:handoutMasterId r:id="rId17"/>
  </p:handoutMasterIdLst>
  <p:sldIdLst>
    <p:sldId id="3535" r:id="rId6"/>
    <p:sldId id="3545" r:id="rId7"/>
    <p:sldId id="3553" r:id="rId8"/>
    <p:sldId id="3558" r:id="rId9"/>
    <p:sldId id="3556" r:id="rId10"/>
    <p:sldId id="3557" r:id="rId11"/>
    <p:sldId id="3548" r:id="rId12"/>
    <p:sldId id="3541" r:id="rId13"/>
    <p:sldId id="3542" r:id="rId14"/>
    <p:sldId id="3543" r:id="rId15"/>
  </p:sldIdLst>
  <p:sldSz cx="12420600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CRISTINA VARGAS MONTES" initials="ICVM" lastIdx="1" clrIdx="0">
    <p:extLst>
      <p:ext uri="{19B8F6BF-5375-455C-9EA6-DF929625EA0E}">
        <p15:presenceInfo xmlns:p15="http://schemas.microsoft.com/office/powerpoint/2012/main" userId="S::ISABEL.CRISTINA.VARGAS@aguasnacionalesepm.com::ee37acdf-99c2-460b-ba29-6ebeb44f205c" providerId="AD"/>
      </p:ext>
    </p:extLst>
  </p:cmAuthor>
  <p:cmAuthor id="2" name="JESICA MILENA SERNA CORREA" initials="JMSC" lastIdx="2" clrIdx="1">
    <p:extLst>
      <p:ext uri="{19B8F6BF-5375-455C-9EA6-DF929625EA0E}">
        <p15:presenceInfo xmlns:p15="http://schemas.microsoft.com/office/powerpoint/2012/main" userId="S::JESICA.MILENA.SERNA@aguasnacionalesepm.com::e9fc1598-20e2-4db1-b793-b43d202ed710" providerId="AD"/>
      </p:ext>
    </p:extLst>
  </p:cmAuthor>
  <p:cmAuthor id="3" name="Luis Quintero" initials="LQ" lastIdx="1" clrIdx="2">
    <p:extLst>
      <p:ext uri="{19B8F6BF-5375-455C-9EA6-DF929625EA0E}">
        <p15:presenceInfo xmlns:p15="http://schemas.microsoft.com/office/powerpoint/2012/main" userId="9df4e3dc20796c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400"/>
    <a:srgbClr val="CCFF66"/>
    <a:srgbClr val="007934"/>
    <a:srgbClr val="0C540C"/>
    <a:srgbClr val="7D7D7D"/>
    <a:srgbClr val="006634"/>
    <a:srgbClr val="006600"/>
    <a:srgbClr val="ED7D31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2B015-C4BD-4C98-B7A9-99AE8C9DB39D}" v="12" dt="2024-07-15T20:12:57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9174" autoAdjust="0"/>
  </p:normalViewPr>
  <p:slideViewPr>
    <p:cSldViewPr snapToGrid="0" showGuides="1">
      <p:cViewPr varScale="1">
        <p:scale>
          <a:sx n="57" d="100"/>
          <a:sy n="57" d="100"/>
        </p:scale>
        <p:origin x="1332" y="40"/>
      </p:cViewPr>
      <p:guideLst>
        <p:guide orient="horz" pos="2211"/>
        <p:guide pos="3912"/>
      </p:guideLst>
    </p:cSldViewPr>
  </p:slideViewPr>
  <p:outlineViewPr>
    <p:cViewPr>
      <p:scale>
        <a:sx n="33" d="100"/>
        <a:sy n="33" d="100"/>
      </p:scale>
      <p:origin x="0" y="-122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1816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GICELA ECHEVERRI EUSSE" userId="5f628119-8ce3-426b-b78f-b7f4df381b24" providerId="ADAL" clId="{0532B015-C4BD-4C98-B7A9-99AE8C9DB39D}"/>
    <pc:docChg chg="undo custSel modSld">
      <pc:chgData name="NORA GICELA ECHEVERRI EUSSE" userId="5f628119-8ce3-426b-b78f-b7f4df381b24" providerId="ADAL" clId="{0532B015-C4BD-4C98-B7A9-99AE8C9DB39D}" dt="2024-07-15T20:19:36.861" v="138" actId="14100"/>
      <pc:docMkLst>
        <pc:docMk/>
      </pc:docMkLst>
      <pc:sldChg chg="modSp mod">
        <pc:chgData name="NORA GICELA ECHEVERRI EUSSE" userId="5f628119-8ce3-426b-b78f-b7f4df381b24" providerId="ADAL" clId="{0532B015-C4BD-4C98-B7A9-99AE8C9DB39D}" dt="2024-07-15T19:52:38.874" v="67" actId="20577"/>
        <pc:sldMkLst>
          <pc:docMk/>
          <pc:sldMk cId="2185342980" sldId="3553"/>
        </pc:sldMkLst>
        <pc:graphicFrameChg chg="mod modGraphic">
          <ac:chgData name="NORA GICELA ECHEVERRI EUSSE" userId="5f628119-8ce3-426b-b78f-b7f4df381b24" providerId="ADAL" clId="{0532B015-C4BD-4C98-B7A9-99AE8C9DB39D}" dt="2024-07-15T19:52:38.874" v="67" actId="20577"/>
          <ac:graphicFrameMkLst>
            <pc:docMk/>
            <pc:sldMk cId="2185342980" sldId="3553"/>
            <ac:graphicFrameMk id="9" creationId="{F1272490-FCED-71F5-5831-900EBB6F6781}"/>
          </ac:graphicFrameMkLst>
        </pc:graphicFrameChg>
      </pc:sldChg>
      <pc:sldChg chg="modSp mod">
        <pc:chgData name="NORA GICELA ECHEVERRI EUSSE" userId="5f628119-8ce3-426b-b78f-b7f4df381b24" providerId="ADAL" clId="{0532B015-C4BD-4C98-B7A9-99AE8C9DB39D}" dt="2024-07-15T20:19:36.861" v="138" actId="14100"/>
        <pc:sldMkLst>
          <pc:docMk/>
          <pc:sldMk cId="967990460" sldId="3556"/>
        </pc:sldMkLst>
        <pc:graphicFrameChg chg="mod">
          <ac:chgData name="NORA GICELA ECHEVERRI EUSSE" userId="5f628119-8ce3-426b-b78f-b7f4df381b24" providerId="ADAL" clId="{0532B015-C4BD-4C98-B7A9-99AE8C9DB39D}" dt="2024-07-15T20:12:57.061" v="135" actId="6549"/>
          <ac:graphicFrameMkLst>
            <pc:docMk/>
            <pc:sldMk cId="967990460" sldId="3556"/>
            <ac:graphicFrameMk id="6" creationId="{314D0175-7330-4903-A105-0211ED620A6E}"/>
          </ac:graphicFrameMkLst>
        </pc:graphicFrameChg>
        <pc:graphicFrameChg chg="mod modGraphic">
          <ac:chgData name="NORA GICELA ECHEVERRI EUSSE" userId="5f628119-8ce3-426b-b78f-b7f4df381b24" providerId="ADAL" clId="{0532B015-C4BD-4C98-B7A9-99AE8C9DB39D}" dt="2024-07-15T20:19:36.861" v="138" actId="14100"/>
          <ac:graphicFrameMkLst>
            <pc:docMk/>
            <pc:sldMk cId="967990460" sldId="3556"/>
            <ac:graphicFrameMk id="7" creationId="{C46452B3-C1E5-6989-48F6-6F083C09F9D2}"/>
          </ac:graphicFrameMkLst>
        </pc:graphicFrameChg>
        <pc:graphicFrameChg chg="mod modGraphic">
          <ac:chgData name="NORA GICELA ECHEVERRI EUSSE" userId="5f628119-8ce3-426b-b78f-b7f4df381b24" providerId="ADAL" clId="{0532B015-C4BD-4C98-B7A9-99AE8C9DB39D}" dt="2024-07-15T20:19:24.687" v="136" actId="14100"/>
          <ac:graphicFrameMkLst>
            <pc:docMk/>
            <pc:sldMk cId="967990460" sldId="3556"/>
            <ac:graphicFrameMk id="10" creationId="{0FB91917-0F02-7524-27C1-090DC79F23DC}"/>
          </ac:graphicFrameMkLst>
        </pc:graphicFrameChg>
      </pc:sldChg>
      <pc:sldChg chg="modSp mod">
        <pc:chgData name="NORA GICELA ECHEVERRI EUSSE" userId="5f628119-8ce3-426b-b78f-b7f4df381b24" providerId="ADAL" clId="{0532B015-C4BD-4C98-B7A9-99AE8C9DB39D}" dt="2024-07-15T20:10:00.322" v="133" actId="20577"/>
        <pc:sldMkLst>
          <pc:docMk/>
          <pc:sldMk cId="433690409" sldId="3558"/>
        </pc:sldMkLst>
        <pc:graphicFrameChg chg="mod">
          <ac:chgData name="NORA GICELA ECHEVERRI EUSSE" userId="5f628119-8ce3-426b-b78f-b7f4df381b24" providerId="ADAL" clId="{0532B015-C4BD-4C98-B7A9-99AE8C9DB39D}" dt="2024-07-15T20:05:17.235" v="69" actId="1076"/>
          <ac:graphicFrameMkLst>
            <pc:docMk/>
            <pc:sldMk cId="433690409" sldId="3558"/>
            <ac:graphicFrameMk id="2" creationId="{45CCE1C7-0E90-4B49-B434-D9CE4C58B703}"/>
          </ac:graphicFrameMkLst>
        </pc:graphicFrameChg>
        <pc:graphicFrameChg chg="modGraphic">
          <ac:chgData name="NORA GICELA ECHEVERRI EUSSE" userId="5f628119-8ce3-426b-b78f-b7f4df381b24" providerId="ADAL" clId="{0532B015-C4BD-4C98-B7A9-99AE8C9DB39D}" dt="2024-07-15T20:09:43.495" v="102" actId="20577"/>
          <ac:graphicFrameMkLst>
            <pc:docMk/>
            <pc:sldMk cId="433690409" sldId="3558"/>
            <ac:graphicFrameMk id="11" creationId="{9C8FDC73-65F4-F694-E8D3-9BE8CBB9F79C}"/>
          </ac:graphicFrameMkLst>
        </pc:graphicFrameChg>
        <pc:graphicFrameChg chg="modGraphic">
          <ac:chgData name="NORA GICELA ECHEVERRI EUSSE" userId="5f628119-8ce3-426b-b78f-b7f4df381b24" providerId="ADAL" clId="{0532B015-C4BD-4C98-B7A9-99AE8C9DB39D}" dt="2024-07-15T20:10:00.322" v="133" actId="20577"/>
          <ac:graphicFrameMkLst>
            <pc:docMk/>
            <pc:sldMk cId="433690409" sldId="3558"/>
            <ac:graphicFrameMk id="17" creationId="{F9782DC1-12B7-3308-6F71-23DA726836F0}"/>
          </ac:graphicFrameMkLst>
        </pc:graphicFrameChg>
        <pc:graphicFrameChg chg="mod">
          <ac:chgData name="NORA GICELA ECHEVERRI EUSSE" userId="5f628119-8ce3-426b-b78f-b7f4df381b24" providerId="ADAL" clId="{0532B015-C4BD-4C98-B7A9-99AE8C9DB39D}" dt="2024-07-15T20:05:29.977" v="73" actId="1076"/>
          <ac:graphicFrameMkLst>
            <pc:docMk/>
            <pc:sldMk cId="433690409" sldId="3558"/>
            <ac:graphicFrameMk id="18" creationId="{57658F8E-D48B-666D-C16A-9DA874AB5FA3}"/>
          </ac:graphicFrameMkLst>
        </pc:graphicFrameChg>
        <pc:picChg chg="mod">
          <ac:chgData name="NORA GICELA ECHEVERRI EUSSE" userId="5f628119-8ce3-426b-b78f-b7f4df381b24" providerId="ADAL" clId="{0532B015-C4BD-4C98-B7A9-99AE8C9DB39D}" dt="2024-07-15T20:05:40.794" v="75" actId="1076"/>
          <ac:picMkLst>
            <pc:docMk/>
            <pc:sldMk cId="433690409" sldId="3558"/>
            <ac:picMk id="4" creationId="{00F1C337-4437-08D3-7074-888BD8A5D79F}"/>
          </ac:picMkLst>
        </pc:picChg>
      </pc:sldChg>
    </pc:docChg>
  </pc:docChgLst>
  <pc:docChgLst>
    <pc:chgData name="Maria Ramos Rivas Asprilla" userId="daef4376-ba30-4b42-9389-d43316455e72" providerId="ADAL" clId="{0446B932-A140-4C2E-A874-E0711D709F22}"/>
    <pc:docChg chg="undo custSel modSld">
      <pc:chgData name="Maria Ramos Rivas Asprilla" userId="daef4376-ba30-4b42-9389-d43316455e72" providerId="ADAL" clId="{0446B932-A140-4C2E-A874-E0711D709F22}" dt="2024-07-11T13:40:45.605" v="624" actId="20577"/>
      <pc:docMkLst>
        <pc:docMk/>
      </pc:docMkLst>
      <pc:sldChg chg="modSp mod">
        <pc:chgData name="Maria Ramos Rivas Asprilla" userId="daef4376-ba30-4b42-9389-d43316455e72" providerId="ADAL" clId="{0446B932-A140-4C2E-A874-E0711D709F22}" dt="2024-07-11T12:37:59.073" v="8" actId="20577"/>
        <pc:sldMkLst>
          <pc:docMk/>
          <pc:sldMk cId="2021203773" sldId="3535"/>
        </pc:sldMkLst>
        <pc:spChg chg="mod">
          <ac:chgData name="Maria Ramos Rivas Asprilla" userId="daef4376-ba30-4b42-9389-d43316455e72" providerId="ADAL" clId="{0446B932-A140-4C2E-A874-E0711D709F22}" dt="2024-07-11T12:37:59.073" v="8" actId="20577"/>
          <ac:spMkLst>
            <pc:docMk/>
            <pc:sldMk cId="2021203773" sldId="3535"/>
            <ac:spMk id="4" creationId="{25451243-6616-4637-B2C7-0A92A23D84AC}"/>
          </ac:spMkLst>
        </pc:spChg>
      </pc:sldChg>
      <pc:sldChg chg="modSp mod">
        <pc:chgData name="Maria Ramos Rivas Asprilla" userId="daef4376-ba30-4b42-9389-d43316455e72" providerId="ADAL" clId="{0446B932-A140-4C2E-A874-E0711D709F22}" dt="2024-07-11T12:38:28.821" v="25" actId="20577"/>
        <pc:sldMkLst>
          <pc:docMk/>
          <pc:sldMk cId="2728359304" sldId="3545"/>
        </pc:sldMkLst>
        <pc:spChg chg="mod">
          <ac:chgData name="Maria Ramos Rivas Asprilla" userId="daef4376-ba30-4b42-9389-d43316455e72" providerId="ADAL" clId="{0446B932-A140-4C2E-A874-E0711D709F22}" dt="2024-07-11T12:38:28.821" v="25" actId="20577"/>
          <ac:spMkLst>
            <pc:docMk/>
            <pc:sldMk cId="2728359304" sldId="3545"/>
            <ac:spMk id="2" creationId="{8201B8EB-AD06-2024-9B00-31164A0E4259}"/>
          </ac:spMkLst>
        </pc:spChg>
      </pc:sldChg>
      <pc:sldChg chg="addSp delSp modSp mod">
        <pc:chgData name="Maria Ramos Rivas Asprilla" userId="daef4376-ba30-4b42-9389-d43316455e72" providerId="ADAL" clId="{0446B932-A140-4C2E-A874-E0711D709F22}" dt="2024-07-11T12:48:01.393" v="143" actId="20577"/>
        <pc:sldMkLst>
          <pc:docMk/>
          <pc:sldMk cId="2185342980" sldId="3553"/>
        </pc:sldMkLst>
        <pc:spChg chg="mod">
          <ac:chgData name="Maria Ramos Rivas Asprilla" userId="daef4376-ba30-4b42-9389-d43316455e72" providerId="ADAL" clId="{0446B932-A140-4C2E-A874-E0711D709F22}" dt="2024-07-11T12:38:37.194" v="34" actId="20577"/>
          <ac:spMkLst>
            <pc:docMk/>
            <pc:sldMk cId="2185342980" sldId="3553"/>
            <ac:spMk id="7" creationId="{1F65C803-F60E-C633-CB3D-874B5AF83483}"/>
          </ac:spMkLst>
        </pc:spChg>
        <pc:graphicFrameChg chg="add del mod">
          <ac:chgData name="Maria Ramos Rivas Asprilla" userId="daef4376-ba30-4b42-9389-d43316455e72" providerId="ADAL" clId="{0446B932-A140-4C2E-A874-E0711D709F22}" dt="2024-07-11T12:43:25.099" v="71" actId="478"/>
          <ac:graphicFrameMkLst>
            <pc:docMk/>
            <pc:sldMk cId="2185342980" sldId="3553"/>
            <ac:graphicFrameMk id="2" creationId="{9F6C9A34-10B6-4804-960C-AE9CFC6D34F2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38:43.138" v="35" actId="478"/>
          <ac:graphicFrameMkLst>
            <pc:docMk/>
            <pc:sldMk cId="2185342980" sldId="3553"/>
            <ac:graphicFrameMk id="5" creationId="{9F6C9A34-10B6-4804-960C-AE9CFC6D34F2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2:39:56.803" v="46"/>
          <ac:graphicFrameMkLst>
            <pc:docMk/>
            <pc:sldMk cId="2185342980" sldId="3553"/>
            <ac:graphicFrameMk id="8" creationId="{92F45A24-9CD8-4753-CFC9-8B354E2B8E3D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2:47:07.611" v="125" actId="20577"/>
          <ac:graphicFrameMkLst>
            <pc:docMk/>
            <pc:sldMk cId="2185342980" sldId="3553"/>
            <ac:graphicFrameMk id="9" creationId="{F1272490-FCED-71F5-5831-900EBB6F6781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39:44.647" v="45" actId="478"/>
          <ac:graphicFrameMkLst>
            <pc:docMk/>
            <pc:sldMk cId="2185342980" sldId="3553"/>
            <ac:graphicFrameMk id="10" creationId="{93297D9B-3AE6-7180-FEBC-DEB08219C0CE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2:48:01.393" v="143" actId="20577"/>
          <ac:graphicFrameMkLst>
            <pc:docMk/>
            <pc:sldMk cId="2185342980" sldId="3553"/>
            <ac:graphicFrameMk id="11" creationId="{9F6C9A34-10B6-4804-960C-AE9CFC6D34F2}"/>
          </ac:graphicFrameMkLst>
        </pc:graphicFrameChg>
        <pc:graphicFrameChg chg="mod modGraphic">
          <ac:chgData name="Maria Ramos Rivas Asprilla" userId="daef4376-ba30-4b42-9389-d43316455e72" providerId="ADAL" clId="{0446B932-A140-4C2E-A874-E0711D709F22}" dt="2024-07-11T12:46:10.856" v="105" actId="20577"/>
          <ac:graphicFrameMkLst>
            <pc:docMk/>
            <pc:sldMk cId="2185342980" sldId="3553"/>
            <ac:graphicFrameMk id="24" creationId="{5DB82B73-9EE2-44AA-8C8A-D5E193D089E4}"/>
          </ac:graphicFrameMkLst>
        </pc:graphicFrameChg>
      </pc:sldChg>
      <pc:sldChg chg="addSp delSp modSp mod">
        <pc:chgData name="Maria Ramos Rivas Asprilla" userId="daef4376-ba30-4b42-9389-d43316455e72" providerId="ADAL" clId="{0446B932-A140-4C2E-A874-E0711D709F22}" dt="2024-07-11T13:21:09.144" v="447" actId="20577"/>
        <pc:sldMkLst>
          <pc:docMk/>
          <pc:sldMk cId="967990460" sldId="3556"/>
        </pc:sldMkLst>
        <pc:spChg chg="mod">
          <ac:chgData name="Maria Ramos Rivas Asprilla" userId="daef4376-ba30-4b42-9389-d43316455e72" providerId="ADAL" clId="{0446B932-A140-4C2E-A874-E0711D709F22}" dt="2024-07-11T13:02:18.831" v="323" actId="20577"/>
          <ac:spMkLst>
            <pc:docMk/>
            <pc:sldMk cId="967990460" sldId="3556"/>
            <ac:spMk id="9" creationId="{6B25EBBA-0BEB-4C12-4A1E-D250CDB39DB3}"/>
          </ac:spMkLst>
        </pc:spChg>
        <pc:graphicFrameChg chg="del">
          <ac:chgData name="Maria Ramos Rivas Asprilla" userId="daef4376-ba30-4b42-9389-d43316455e72" providerId="ADAL" clId="{0446B932-A140-4C2E-A874-E0711D709F22}" dt="2024-07-11T13:02:13.796" v="314" actId="478"/>
          <ac:graphicFrameMkLst>
            <pc:docMk/>
            <pc:sldMk cId="967990460" sldId="3556"/>
            <ac:graphicFrameMk id="2" creationId="{314D0175-7330-4903-A105-0211ED620A6E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3:10:11.627" v="329" actId="478"/>
          <ac:graphicFrameMkLst>
            <pc:docMk/>
            <pc:sldMk cId="967990460" sldId="3556"/>
            <ac:graphicFrameMk id="5" creationId="{847527B6-6F53-9EFF-11B3-F716B57225C3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3:21:09.144" v="447" actId="20577"/>
          <ac:graphicFrameMkLst>
            <pc:docMk/>
            <pc:sldMk cId="967990460" sldId="3556"/>
            <ac:graphicFrameMk id="6" creationId="{314D0175-7330-4903-A105-0211ED620A6E}"/>
          </ac:graphicFrameMkLst>
        </pc:graphicFrameChg>
        <pc:graphicFrameChg chg="modGraphic">
          <ac:chgData name="Maria Ramos Rivas Asprilla" userId="daef4376-ba30-4b42-9389-d43316455e72" providerId="ADAL" clId="{0446B932-A140-4C2E-A874-E0711D709F22}" dt="2024-07-11T13:20:26.240" v="429" actId="20577"/>
          <ac:graphicFrameMkLst>
            <pc:docMk/>
            <pc:sldMk cId="967990460" sldId="3556"/>
            <ac:graphicFrameMk id="7" creationId="{C46452B3-C1E5-6989-48F6-6F083C09F9D2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3:20:14.550" v="427" actId="20577"/>
          <ac:graphicFrameMkLst>
            <pc:docMk/>
            <pc:sldMk cId="967990460" sldId="3556"/>
            <ac:graphicFrameMk id="10" creationId="{0FB91917-0F02-7524-27C1-090DC79F23DC}"/>
          </ac:graphicFrameMkLst>
        </pc:graphicFrameChg>
      </pc:sldChg>
      <pc:sldChg chg="addSp delSp modSp mod">
        <pc:chgData name="Maria Ramos Rivas Asprilla" userId="daef4376-ba30-4b42-9389-d43316455e72" providerId="ADAL" clId="{0446B932-A140-4C2E-A874-E0711D709F22}" dt="2024-07-11T13:40:45.605" v="624" actId="20577"/>
        <pc:sldMkLst>
          <pc:docMk/>
          <pc:sldMk cId="3523971788" sldId="3557"/>
        </pc:sldMkLst>
        <pc:spChg chg="mod">
          <ac:chgData name="Maria Ramos Rivas Asprilla" userId="daef4376-ba30-4b42-9389-d43316455e72" providerId="ADAL" clId="{0446B932-A140-4C2E-A874-E0711D709F22}" dt="2024-07-11T13:40:45.605" v="624" actId="20577"/>
          <ac:spMkLst>
            <pc:docMk/>
            <pc:sldMk cId="3523971788" sldId="3557"/>
            <ac:spMk id="7" creationId="{8C361BE9-C58D-9118-B0B6-CC4F2A3AD9C8}"/>
          </ac:spMkLst>
        </pc:spChg>
        <pc:graphicFrameChg chg="del">
          <ac:chgData name="Maria Ramos Rivas Asprilla" userId="daef4376-ba30-4b42-9389-d43316455e72" providerId="ADAL" clId="{0446B932-A140-4C2E-A874-E0711D709F22}" dt="2024-07-11T13:21:34.335" v="448" actId="478"/>
          <ac:graphicFrameMkLst>
            <pc:docMk/>
            <pc:sldMk cId="3523971788" sldId="3557"/>
            <ac:graphicFrameMk id="2" creationId="{448AE66E-D0D2-42F8-BD8D-73C4B2BAC17A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3:26:50.416" v="543" actId="20577"/>
          <ac:graphicFrameMkLst>
            <pc:docMk/>
            <pc:sldMk cId="3523971788" sldId="3557"/>
            <ac:graphicFrameMk id="6" creationId="{83B4A994-B109-4A53-E4B3-A8CDE4961F8B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3:27:06.082" v="545" actId="478"/>
          <ac:graphicFrameMkLst>
            <pc:docMk/>
            <pc:sldMk cId="3523971788" sldId="3557"/>
            <ac:graphicFrameMk id="9" creationId="{CE8377C0-D7DC-458C-85AD-605BDCDE8029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3:40:29.677" v="615" actId="20577"/>
          <ac:graphicFrameMkLst>
            <pc:docMk/>
            <pc:sldMk cId="3523971788" sldId="3557"/>
            <ac:graphicFrameMk id="10" creationId="{57AFC73F-F2D5-D158-521C-617BBD1EBBDD}"/>
          </ac:graphicFrameMkLst>
        </pc:graphicFrameChg>
        <pc:graphicFrameChg chg="add del mod">
          <ac:chgData name="Maria Ramos Rivas Asprilla" userId="daef4376-ba30-4b42-9389-d43316455e72" providerId="ADAL" clId="{0446B932-A140-4C2E-A874-E0711D709F22}" dt="2024-07-11T13:30:48.286" v="552" actId="478"/>
          <ac:graphicFrameMkLst>
            <pc:docMk/>
            <pc:sldMk cId="3523971788" sldId="3557"/>
            <ac:graphicFrameMk id="11" creationId="{448AE66E-D0D2-42F8-BD8D-73C4B2BAC17A}"/>
          </ac:graphicFrameMkLst>
        </pc:graphicFrameChg>
        <pc:graphicFrameChg chg="modGraphic">
          <ac:chgData name="Maria Ramos Rivas Asprilla" userId="daef4376-ba30-4b42-9389-d43316455e72" providerId="ADAL" clId="{0446B932-A140-4C2E-A874-E0711D709F22}" dt="2024-07-11T13:39:57.627" v="601" actId="20577"/>
          <ac:graphicFrameMkLst>
            <pc:docMk/>
            <pc:sldMk cId="3523971788" sldId="3557"/>
            <ac:graphicFrameMk id="12" creationId="{56B9658A-8D2C-19F8-4CF0-6854FB568CB6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3:39:34.957" v="593" actId="20577"/>
          <ac:graphicFrameMkLst>
            <pc:docMk/>
            <pc:sldMk cId="3523971788" sldId="3557"/>
            <ac:graphicFrameMk id="13" creationId="{CE8377C0-D7DC-458C-85AD-605BDCDE8029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3:38:48.864" v="576"/>
          <ac:graphicFrameMkLst>
            <pc:docMk/>
            <pc:sldMk cId="3523971788" sldId="3557"/>
            <ac:graphicFrameMk id="14" creationId="{448AE66E-D0D2-42F8-BD8D-73C4B2BAC17A}"/>
          </ac:graphicFrameMkLst>
        </pc:graphicFrameChg>
        <pc:graphicFrameChg chg="del modGraphic">
          <ac:chgData name="Maria Ramos Rivas Asprilla" userId="daef4376-ba30-4b42-9389-d43316455e72" providerId="ADAL" clId="{0446B932-A140-4C2E-A874-E0711D709F22}" dt="2024-07-11T13:21:58.313" v="452" actId="478"/>
          <ac:graphicFrameMkLst>
            <pc:docMk/>
            <pc:sldMk cId="3523971788" sldId="3557"/>
            <ac:graphicFrameMk id="15" creationId="{41A40DA7-CB94-CEF4-D843-BBFEED8AC86B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3:23:56.044" v="501" actId="478"/>
          <ac:graphicFrameMkLst>
            <pc:docMk/>
            <pc:sldMk cId="3523971788" sldId="3557"/>
            <ac:graphicFrameMk id="18" creationId="{F6043477-2FE2-A30D-D9AE-58A6A82EC6AD}"/>
          </ac:graphicFrameMkLst>
        </pc:graphicFrameChg>
        <pc:graphicFrameChg chg="modGraphic">
          <ac:chgData name="Maria Ramos Rivas Asprilla" userId="daef4376-ba30-4b42-9389-d43316455e72" providerId="ADAL" clId="{0446B932-A140-4C2E-A874-E0711D709F22}" dt="2024-07-11T13:39:53.968" v="597" actId="20577"/>
          <ac:graphicFrameMkLst>
            <pc:docMk/>
            <pc:sldMk cId="3523971788" sldId="3557"/>
            <ac:graphicFrameMk id="21" creationId="{3B7AEA5A-B087-8E7C-4ADA-82F98BAFC58C}"/>
          </ac:graphicFrameMkLst>
        </pc:graphicFrameChg>
      </pc:sldChg>
      <pc:sldChg chg="addSp delSp modSp mod">
        <pc:chgData name="Maria Ramos Rivas Asprilla" userId="daef4376-ba30-4b42-9389-d43316455e72" providerId="ADAL" clId="{0446B932-A140-4C2E-A874-E0711D709F22}" dt="2024-07-11T13:01:43.810" v="313" actId="20577"/>
        <pc:sldMkLst>
          <pc:docMk/>
          <pc:sldMk cId="433690409" sldId="3558"/>
        </pc:sldMkLst>
        <pc:spChg chg="mod">
          <ac:chgData name="Maria Ramos Rivas Asprilla" userId="daef4376-ba30-4b42-9389-d43316455e72" providerId="ADAL" clId="{0446B932-A140-4C2E-A874-E0711D709F22}" dt="2024-07-11T12:48:23.574" v="152" actId="20577"/>
          <ac:spMkLst>
            <pc:docMk/>
            <pc:sldMk cId="433690409" sldId="3558"/>
            <ac:spMk id="7" creationId="{1F65C803-F60E-C633-CB3D-874B5AF83483}"/>
          </ac:spMkLst>
        </pc:spChg>
        <pc:graphicFrameChg chg="add mod">
          <ac:chgData name="Maria Ramos Rivas Asprilla" userId="daef4376-ba30-4b42-9389-d43316455e72" providerId="ADAL" clId="{0446B932-A140-4C2E-A874-E0711D709F22}" dt="2024-07-11T13:00:39.175" v="284" actId="20577"/>
          <ac:graphicFrameMkLst>
            <pc:docMk/>
            <pc:sldMk cId="433690409" sldId="3558"/>
            <ac:graphicFrameMk id="2" creationId="{45CCE1C7-0E90-4B49-B434-D9CE4C58B703}"/>
          </ac:graphicFrameMkLst>
        </pc:graphicFrameChg>
        <pc:graphicFrameChg chg="modGraphic">
          <ac:chgData name="Maria Ramos Rivas Asprilla" userId="daef4376-ba30-4b42-9389-d43316455e72" providerId="ADAL" clId="{0446B932-A140-4C2E-A874-E0711D709F22}" dt="2024-07-11T12:53:49.034" v="208" actId="20577"/>
          <ac:graphicFrameMkLst>
            <pc:docMk/>
            <pc:sldMk cId="433690409" sldId="3558"/>
            <ac:graphicFrameMk id="5" creationId="{018DDD6E-2BF4-5A0E-BAC9-F4A8A19031E0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48:32.675" v="153" actId="478"/>
          <ac:graphicFrameMkLst>
            <pc:docMk/>
            <pc:sldMk cId="433690409" sldId="3558"/>
            <ac:graphicFrameMk id="8" creationId="{45CCE1C7-0E90-4B49-B434-D9CE4C58B703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50:46.336" v="164" actId="478"/>
          <ac:graphicFrameMkLst>
            <pc:docMk/>
            <pc:sldMk cId="433690409" sldId="3558"/>
            <ac:graphicFrameMk id="9" creationId="{334F2263-B292-EBAF-4EDB-D0B2F4C7AC1C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2:50:58.115" v="165"/>
          <ac:graphicFrameMkLst>
            <pc:docMk/>
            <pc:sldMk cId="433690409" sldId="3558"/>
            <ac:graphicFrameMk id="10" creationId="{EDA56EFD-240F-75FC-AB11-D3C27CCF2AEB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2:52:17.380" v="186" actId="20577"/>
          <ac:graphicFrameMkLst>
            <pc:docMk/>
            <pc:sldMk cId="433690409" sldId="3558"/>
            <ac:graphicFrameMk id="11" creationId="{9C8FDC73-65F4-F694-E8D3-9BE8CBB9F79C}"/>
          </ac:graphicFrameMkLst>
        </pc:graphicFrameChg>
        <pc:graphicFrameChg chg="modGraphic">
          <ac:chgData name="Maria Ramos Rivas Asprilla" userId="daef4376-ba30-4b42-9389-d43316455e72" providerId="ADAL" clId="{0446B932-A140-4C2E-A874-E0711D709F22}" dt="2024-07-11T12:59:05.913" v="264" actId="20577"/>
          <ac:graphicFrameMkLst>
            <pc:docMk/>
            <pc:sldMk cId="433690409" sldId="3558"/>
            <ac:graphicFrameMk id="12" creationId="{6748C788-6FFD-2CE2-7852-CE3BC3F83AA0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54:46.562" v="213" actId="478"/>
          <ac:graphicFrameMkLst>
            <pc:docMk/>
            <pc:sldMk cId="433690409" sldId="3558"/>
            <ac:graphicFrameMk id="13" creationId="{873EBE0C-57EB-479C-5317-4225FC7EBEE7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2:54:38.362" v="212" actId="1076"/>
          <ac:graphicFrameMkLst>
            <pc:docMk/>
            <pc:sldMk cId="433690409" sldId="3558"/>
            <ac:graphicFrameMk id="14" creationId="{23845662-2EB5-6F2F-BD20-B07827FB702C}"/>
          </ac:graphicFrameMkLst>
        </pc:graphicFrameChg>
        <pc:graphicFrameChg chg="del">
          <ac:chgData name="Maria Ramos Rivas Asprilla" userId="daef4376-ba30-4b42-9389-d43316455e72" providerId="ADAL" clId="{0446B932-A140-4C2E-A874-E0711D709F22}" dt="2024-07-11T12:54:18.674" v="209" actId="478"/>
          <ac:graphicFrameMkLst>
            <pc:docMk/>
            <pc:sldMk cId="433690409" sldId="3558"/>
            <ac:graphicFrameMk id="15" creationId="{57658F8E-D48B-666D-C16A-9DA874AB5FA3}"/>
          </ac:graphicFrameMkLst>
        </pc:graphicFrameChg>
        <pc:graphicFrameChg chg="add mod modGraphic">
          <ac:chgData name="Maria Ramos Rivas Asprilla" userId="daef4376-ba30-4b42-9389-d43316455e72" providerId="ADAL" clId="{0446B932-A140-4C2E-A874-E0711D709F22}" dt="2024-07-11T12:57:20.353" v="236" actId="20577"/>
          <ac:graphicFrameMkLst>
            <pc:docMk/>
            <pc:sldMk cId="433690409" sldId="3558"/>
            <ac:graphicFrameMk id="17" creationId="{F9782DC1-12B7-3308-6F71-23DA726836F0}"/>
          </ac:graphicFrameMkLst>
        </pc:graphicFrameChg>
        <pc:graphicFrameChg chg="add mod">
          <ac:chgData name="Maria Ramos Rivas Asprilla" userId="daef4376-ba30-4b42-9389-d43316455e72" providerId="ADAL" clId="{0446B932-A140-4C2E-A874-E0711D709F22}" dt="2024-07-11T13:01:43.810" v="313" actId="20577"/>
          <ac:graphicFrameMkLst>
            <pc:docMk/>
            <pc:sldMk cId="433690409" sldId="3558"/>
            <ac:graphicFrameMk id="18" creationId="{57658F8E-D48B-666D-C16A-9DA874AB5FA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uitrra\Downloads\CMI%20Aguas%20del%20Atrato%20JD%20MAYO-2024%20-%20memoria%20de%20calculos%20-%20Rec-Com-Tec%20modelo%20JESSICA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eDrive%20-%20Grupo%20EPM\Aguas%20Nacionales%20EPM\Indicadores%20CMI\2024\06%20JUNIO\CMI%20AGUAS%20DEL%20ATRATO%20JD%20JUNIO%202024%20-%20memoria%20de%20calculos%20-%20Rec-Com-%20Tec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6233830248890253E-2"/>
          <c:y val="0.15973187483301116"/>
          <c:w val="0.83494549741607083"/>
          <c:h val="0.54001822688830559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gráficas!$A$4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70D400"/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D4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74-41DA-BA92-0351CDA6CB25}"/>
              </c:ext>
            </c:extLst>
          </c:dPt>
          <c:dLbls>
            <c:dLbl>
              <c:idx val="5"/>
              <c:layout>
                <c:manualLayout>
                  <c:x val="-5.8316085094679696E-17"/>
                  <c:y val="3.44647916372675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6,539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574-41DA-BA92-0351CDA6CB2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13,307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574-41DA-BA92-0351CDA6C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gráficas!$C$4:$N$4</c:f>
              <c:numCache>
                <c:formatCode>#,##0</c:formatCode>
                <c:ptCount val="12"/>
                <c:pt idx="0">
                  <c:v>1067.4261589695184</c:v>
                </c:pt>
                <c:pt idx="1">
                  <c:v>2152.3484133819429</c:v>
                </c:pt>
                <c:pt idx="2">
                  <c:v>3239.8513121963397</c:v>
                </c:pt>
                <c:pt idx="3">
                  <c:v>4329.9348554127082</c:v>
                </c:pt>
                <c:pt idx="4">
                  <c:v>5422.6074835780455</c:v>
                </c:pt>
                <c:pt idx="5">
                  <c:v>6538.8704838518815</c:v>
                </c:pt>
                <c:pt idx="6">
                  <c:v>7657.7759416765721</c:v>
                </c:pt>
                <c:pt idx="7">
                  <c:v>8779.3238570521153</c:v>
                </c:pt>
                <c:pt idx="8">
                  <c:v>9903.514229978513</c:v>
                </c:pt>
                <c:pt idx="9">
                  <c:v>11030.347060455764</c:v>
                </c:pt>
                <c:pt idx="10">
                  <c:v>12159.822348483869</c:v>
                </c:pt>
                <c:pt idx="11">
                  <c:v>13307.445017138427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83-48F2-A7EC-DD1CA3F5EE2E}"/>
            </c:ext>
          </c:extLst>
        </c:ser>
        <c:ser>
          <c:idx val="1"/>
          <c:order val="1"/>
          <c:tx>
            <c:strRef>
              <c:f>gráficas!$A$5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74-41DA-BA92-0351CDA6CB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74-41DA-BA92-0351CDA6CB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74-41DA-BA92-0351CDA6CB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74-41DA-BA92-0351CDA6CB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74-41DA-BA92-0351CDA6CB25}"/>
                </c:ext>
              </c:extLst>
            </c:dLbl>
            <c:dLbl>
              <c:idx val="5"/>
              <c:layout>
                <c:manualLayout>
                  <c:x val="-4.7713711718512641E-3"/>
                  <c:y val="-4.92354166246679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7,526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574-41DA-BA92-0351CDA6C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gráficas!$C$5:$H$5</c:f>
              <c:numCache>
                <c:formatCode>_(* #,##0_);_(* \(#,##0\);_(* "-"_);_(@_)</c:formatCode>
                <c:ptCount val="6"/>
                <c:pt idx="0">
                  <c:v>1239.7887747699999</c:v>
                </c:pt>
                <c:pt idx="1">
                  <c:v>2484.4565247199998</c:v>
                </c:pt>
                <c:pt idx="2">
                  <c:v>3949.36917481</c:v>
                </c:pt>
                <c:pt idx="3">
                  <c:v>4990.2068743899999</c:v>
                </c:pt>
                <c:pt idx="4">
                  <c:v>6365.4151906999996</c:v>
                </c:pt>
                <c:pt idx="5">
                  <c:v>7526.31703311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883-48F2-A7EC-DD1CA3F5E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gráficas!$A$6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gráficas!$C$30:$N$30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gráficas!$C$6:$K$6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1.1911902530459231</c:v>
                      </c:pt>
                      <c:pt idx="1">
                        <c:v>1.2091481313663028</c:v>
                      </c:pt>
                      <c:pt idx="2">
                        <c:v>1.281606306160376</c:v>
                      </c:pt>
                      <c:pt idx="3">
                        <c:v>1.2198797441532032</c:v>
                      </c:pt>
                      <c:pt idx="4">
                        <c:v>1.2375082785432416</c:v>
                      </c:pt>
                      <c:pt idx="5">
                        <c:v>1.2187329700978744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6883-48F2-A7EC-DD1CA3F5EE2E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32895910796539"/>
          <c:y val="0.85051266433663619"/>
          <c:w val="0.21734208178406922"/>
          <c:h val="6.8147625809153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ACUEDUCTO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9272170188094677E-2"/>
          <c:y val="0.16406117495510569"/>
          <c:w val="0.84497992769752306"/>
          <c:h val="0.61271085112260626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gráficas!$A$245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719841669459071E-2"/>
                  <c:y val="-3.89761696783046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AD4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3-491E-886A-0F4797F20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gráficas!$C$244:$N$244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gráficas!$C$245:$N$245</c:f>
              <c:numCache>
                <c:formatCode>0.000</c:formatCode>
                <c:ptCount val="12"/>
                <c:pt idx="0">
                  <c:v>0.54026122702950807</c:v>
                </c:pt>
                <c:pt idx="1">
                  <c:v>0.54026122702950807</c:v>
                </c:pt>
                <c:pt idx="2">
                  <c:v>0.54026122702950807</c:v>
                </c:pt>
                <c:pt idx="3">
                  <c:v>0.54026122702950807</c:v>
                </c:pt>
                <c:pt idx="4">
                  <c:v>0.54026122702950807</c:v>
                </c:pt>
                <c:pt idx="5">
                  <c:v>0.54026122702950807</c:v>
                </c:pt>
                <c:pt idx="6">
                  <c:v>0.54026122702950807</c:v>
                </c:pt>
                <c:pt idx="7">
                  <c:v>0.54026122702950807</c:v>
                </c:pt>
                <c:pt idx="8">
                  <c:v>0.54026122702950807</c:v>
                </c:pt>
                <c:pt idx="9">
                  <c:v>0.54026122702950807</c:v>
                </c:pt>
                <c:pt idx="10">
                  <c:v>0.54026122702950807</c:v>
                </c:pt>
                <c:pt idx="11">
                  <c:v>0.54026122702950807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D9-41C2-ACA2-3C5080ECF8DA}"/>
            </c:ext>
          </c:extLst>
        </c:ser>
        <c:ser>
          <c:idx val="1"/>
          <c:order val="1"/>
          <c:tx>
            <c:strRef>
              <c:f>gráficas!$A$246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3-491E-886A-0F4797F20EF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39-465E-9ED6-2ECE6CC073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39-465E-9ED6-2ECE6CC073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39-465E-9ED6-2ECE6CC073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3-491E-886A-0F4797F20EF3}"/>
                </c:ext>
              </c:extLst>
            </c:dLbl>
            <c:dLbl>
              <c:idx val="5"/>
              <c:layout>
                <c:manualLayout>
                  <c:x val="-4.2402950324936045E-2"/>
                  <c:y val="-5.4432369248569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39-465E-9ED6-2ECE6CC073D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gráficas!$C$244:$N$244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gráficas!$C$246:$H$246</c:f>
              <c:numCache>
                <c:formatCode>0.0000</c:formatCode>
                <c:ptCount val="6"/>
                <c:pt idx="0">
                  <c:v>0.52097204781283568</c:v>
                </c:pt>
                <c:pt idx="1">
                  <c:v>0.5212640429146006</c:v>
                </c:pt>
                <c:pt idx="2">
                  <c:v>0.52172741103561049</c:v>
                </c:pt>
                <c:pt idx="3">
                  <c:v>0.52174744750640523</c:v>
                </c:pt>
                <c:pt idx="4">
                  <c:v>0.52200000000000002</c:v>
                </c:pt>
                <c:pt idx="5">
                  <c:v>0.52210000000000001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D9-41C2-ACA2-3C5080ECF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53520"/>
        <c:axId val="939055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'https://epmco-my.sharepoint.com/LÍDER GESTIÓN TÉCNICA/Informes/JD/2024/[CMI Aguas del Atrato JD ENERO-2024 - memoria de calculos - Rec-Com-Tec LQ.xlsx]gráficas'!$A$220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[12]gráficas!$C$30:$N$30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44927</c:v>
                      </c:pt>
                      <c:pt idx="1">
                        <c:v>44958</c:v>
                      </c:pt>
                      <c:pt idx="2">
                        <c:v>44986</c:v>
                      </c:pt>
                      <c:pt idx="3">
                        <c:v>45017</c:v>
                      </c:pt>
                      <c:pt idx="4">
                        <c:v>45047</c:v>
                      </c:pt>
                      <c:pt idx="5">
                        <c:v>45078</c:v>
                      </c:pt>
                      <c:pt idx="6">
                        <c:v>45108</c:v>
                      </c:pt>
                      <c:pt idx="7">
                        <c:v>45139</c:v>
                      </c:pt>
                      <c:pt idx="8">
                        <c:v>45170</c:v>
                      </c:pt>
                      <c:pt idx="9">
                        <c:v>45200</c:v>
                      </c:pt>
                      <c:pt idx="10">
                        <c:v>45231</c:v>
                      </c:pt>
                      <c:pt idx="11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[12]gráficas!$C$220:$K$220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0.94961511873050097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0D9-41C2-ACA2-3C5080ECF8DA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valAx>
        <c:axId val="939055600"/>
        <c:scaling>
          <c:orientation val="minMax"/>
          <c:max val="1"/>
          <c:min val="0.9"/>
        </c:scaling>
        <c:delete val="1"/>
        <c:axPos val="r"/>
        <c:numFmt formatCode="0%" sourceLinked="1"/>
        <c:majorTickMark val="out"/>
        <c:minorTickMark val="none"/>
        <c:tickLblPos val="nextTo"/>
        <c:crossAx val="939053520"/>
        <c:crosses val="max"/>
        <c:crossBetween val="between"/>
      </c:valAx>
      <c:catAx>
        <c:axId val="9390535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90556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62020347168471"/>
          <c:y val="0.87747979166163159"/>
          <c:w val="0.35392933576950153"/>
          <c:h val="6.582200104853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ALCANTARILLADO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681435537409738"/>
          <c:y val="0.16406117495510569"/>
          <c:w val="0.78047007034467697"/>
          <c:h val="0.64331821140949608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gráficas!$A$271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7318131043351771E-2"/>
                  <c:y val="-4.565853812865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58-4726-9E5D-94FD796D89B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gráficas!$C$270:$N$270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gráficas!$C$271:$N$271</c:f>
              <c:numCache>
                <c:formatCode>0.0000</c:formatCode>
                <c:ptCount val="12"/>
                <c:pt idx="0">
                  <c:v>0.16180238818636097</c:v>
                </c:pt>
                <c:pt idx="1">
                  <c:v>0.16180238818636097</c:v>
                </c:pt>
                <c:pt idx="2">
                  <c:v>0.16180238818636097</c:v>
                </c:pt>
                <c:pt idx="3">
                  <c:v>0.16180238818636097</c:v>
                </c:pt>
                <c:pt idx="4">
                  <c:v>0.16180238818636097</c:v>
                </c:pt>
                <c:pt idx="5">
                  <c:v>0.16180238818636097</c:v>
                </c:pt>
                <c:pt idx="6">
                  <c:v>0.16180238818636097</c:v>
                </c:pt>
                <c:pt idx="7">
                  <c:v>0.16180238818636097</c:v>
                </c:pt>
                <c:pt idx="8">
                  <c:v>0.16180238818636097</c:v>
                </c:pt>
                <c:pt idx="9">
                  <c:v>0.16180238818636097</c:v>
                </c:pt>
                <c:pt idx="10">
                  <c:v>0.16180238818636097</c:v>
                </c:pt>
                <c:pt idx="11">
                  <c:v>0.16180238818636097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3-4435-A681-83ECC082943B}"/>
            </c:ext>
          </c:extLst>
        </c:ser>
        <c:ser>
          <c:idx val="1"/>
          <c:order val="1"/>
          <c:tx>
            <c:strRef>
              <c:f>gráficas!$A$272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58-4726-9E5D-94FD796D89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2-42BA-A0FF-80761A2C86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D2-42BA-A0FF-80761A2C86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58-4726-9E5D-94FD796D8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58-4726-9E5D-94FD796D89B9}"/>
                </c:ext>
              </c:extLst>
            </c:dLbl>
            <c:dLbl>
              <c:idx val="5"/>
              <c:layout>
                <c:manualLayout>
                  <c:x val="-2.5679575654650375E-2"/>
                  <c:y val="4.3067505968865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D2-42BA-A0FF-80761A2C860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gráficas!$C$270:$N$270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gráficas!$C$272:$H$272</c:f>
              <c:numCache>
                <c:formatCode>0.0000</c:formatCode>
                <c:ptCount val="6"/>
                <c:pt idx="0">
                  <c:v>0.1597421028749611</c:v>
                </c:pt>
                <c:pt idx="1">
                  <c:v>0.15942346773055013</c:v>
                </c:pt>
                <c:pt idx="2">
                  <c:v>0.15944949722638097</c:v>
                </c:pt>
                <c:pt idx="3">
                  <c:v>0.1593279541106547</c:v>
                </c:pt>
                <c:pt idx="4">
                  <c:v>0.16</c:v>
                </c:pt>
                <c:pt idx="5">
                  <c:v>0.161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3-4435-A681-83ECC0829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53520"/>
        <c:axId val="939055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'https://epmco-my.sharepoint.com/LÍDER GESTIÓN TÉCNICA/Informes/JD/2024/[CMI Aguas del Atrato JD ENERO-2024 - memoria de calculos - Rec-Com-Tec LQ.xlsx]gráficas'!$A$220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[12]gráficas!$C$30:$N$30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44927</c:v>
                      </c:pt>
                      <c:pt idx="1">
                        <c:v>44958</c:v>
                      </c:pt>
                      <c:pt idx="2">
                        <c:v>44986</c:v>
                      </c:pt>
                      <c:pt idx="3">
                        <c:v>45017</c:v>
                      </c:pt>
                      <c:pt idx="4">
                        <c:v>45047</c:v>
                      </c:pt>
                      <c:pt idx="5">
                        <c:v>45078</c:v>
                      </c:pt>
                      <c:pt idx="6">
                        <c:v>45108</c:v>
                      </c:pt>
                      <c:pt idx="7">
                        <c:v>45139</c:v>
                      </c:pt>
                      <c:pt idx="8">
                        <c:v>45170</c:v>
                      </c:pt>
                      <c:pt idx="9">
                        <c:v>45200</c:v>
                      </c:pt>
                      <c:pt idx="10">
                        <c:v>45231</c:v>
                      </c:pt>
                      <c:pt idx="11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[12]gráficas!$C$220:$K$220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0.94961511873050097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283-4435-A681-83ECC082943B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  <c:max val="0.16240410469568803"/>
          <c:min val="0.157318012772322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  <c:minorUnit val="4.0000000000000017E-5"/>
      </c:valAx>
      <c:valAx>
        <c:axId val="939055600"/>
        <c:scaling>
          <c:orientation val="minMax"/>
          <c:max val="1"/>
          <c:min val="0.9"/>
        </c:scaling>
        <c:delete val="1"/>
        <c:axPos val="r"/>
        <c:numFmt formatCode="0%" sourceLinked="1"/>
        <c:majorTickMark val="out"/>
        <c:minorTickMark val="none"/>
        <c:tickLblPos val="nextTo"/>
        <c:crossAx val="939053520"/>
        <c:crosses val="max"/>
        <c:crossBetween val="between"/>
      </c:valAx>
      <c:catAx>
        <c:axId val="9390535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90556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ASEO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0934445371491757E-2"/>
          <c:y val="0.17553893506268936"/>
          <c:w val="0.84457732322687562"/>
          <c:h val="0.61271085112260626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gráficas!$A$321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solidFill>
                  <a:srgbClr val="70D400"/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F59-4838-8C67-6110F947EF23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70D400"/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F59-4838-8C67-6110F947EF23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70D400"/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F59-4838-8C67-6110F947EF23}"/>
              </c:ext>
            </c:extLst>
          </c:dPt>
          <c:dLbls>
            <c:dLbl>
              <c:idx val="4"/>
              <c:layout>
                <c:manualLayout>
                  <c:x val="-2.6570715697657159E-2"/>
                  <c:y val="-3.443328032275099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AD4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9-4838-8C67-6110F947E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gráficas!$C$320:$N$320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gráficas!$C$321:$N$321</c:f>
              <c:numCache>
                <c:formatCode>0.000</c:formatCode>
                <c:ptCount val="12"/>
                <c:pt idx="0">
                  <c:v>0.98000164859320049</c:v>
                </c:pt>
                <c:pt idx="1">
                  <c:v>0.98000164859320049</c:v>
                </c:pt>
                <c:pt idx="2">
                  <c:v>0.98000164859320049</c:v>
                </c:pt>
                <c:pt idx="3">
                  <c:v>0.98000164859320049</c:v>
                </c:pt>
                <c:pt idx="4">
                  <c:v>0.98000164859320049</c:v>
                </c:pt>
                <c:pt idx="5">
                  <c:v>0.98000164859320049</c:v>
                </c:pt>
                <c:pt idx="6">
                  <c:v>0.98000164859320049</c:v>
                </c:pt>
                <c:pt idx="7">
                  <c:v>0.98000164859320049</c:v>
                </c:pt>
                <c:pt idx="8">
                  <c:v>0.98000164859320049</c:v>
                </c:pt>
                <c:pt idx="9">
                  <c:v>0.98000164859320049</c:v>
                </c:pt>
                <c:pt idx="10">
                  <c:v>0.98000164859320049</c:v>
                </c:pt>
                <c:pt idx="11">
                  <c:v>0.98000164859320049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59-4838-8C67-6110F947EF23}"/>
            </c:ext>
          </c:extLst>
        </c:ser>
        <c:ser>
          <c:idx val="1"/>
          <c:order val="1"/>
          <c:tx>
            <c:strRef>
              <c:f>gráficas!$A$322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DD-4D95-959D-9435A73FA6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DD-4D95-959D-9435A73FA6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59-4838-8C67-6110F947EF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59-4838-8C67-6110F947EF23}"/>
                </c:ext>
              </c:extLst>
            </c:dLbl>
            <c:dLbl>
              <c:idx val="4"/>
              <c:layout>
                <c:manualLayout>
                  <c:x val="-4.2783036637904823E-2"/>
                  <c:y val="-3.2778494593854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98,63%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59-4838-8C67-6110F947EF2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gráficas!$C$320:$N$320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gráficas!$C$322:$G$322</c:f>
              <c:numCache>
                <c:formatCode>0.0000</c:formatCode>
                <c:ptCount val="5"/>
                <c:pt idx="0">
                  <c:v>0.9747309312119794</c:v>
                </c:pt>
                <c:pt idx="1">
                  <c:v>0.97607914554314124</c:v>
                </c:pt>
                <c:pt idx="2">
                  <c:v>0.9810402065658429</c:v>
                </c:pt>
                <c:pt idx="3" formatCode="0.000">
                  <c:v>0.98233241596225673</c:v>
                </c:pt>
                <c:pt idx="4">
                  <c:v>0.98609999999999998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59-4838-8C67-6110F947E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53520"/>
        <c:axId val="939055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[1]gráficas!$A$220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[1]gráficas!$C$30:$N$30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44927</c:v>
                      </c:pt>
                      <c:pt idx="1">
                        <c:v>44958</c:v>
                      </c:pt>
                      <c:pt idx="2">
                        <c:v>44986</c:v>
                      </c:pt>
                      <c:pt idx="3">
                        <c:v>45017</c:v>
                      </c:pt>
                      <c:pt idx="4">
                        <c:v>45047</c:v>
                      </c:pt>
                      <c:pt idx="5">
                        <c:v>45078</c:v>
                      </c:pt>
                      <c:pt idx="6">
                        <c:v>45108</c:v>
                      </c:pt>
                      <c:pt idx="7">
                        <c:v>45139</c:v>
                      </c:pt>
                      <c:pt idx="8">
                        <c:v>45170</c:v>
                      </c:pt>
                      <c:pt idx="9">
                        <c:v>45200</c:v>
                      </c:pt>
                      <c:pt idx="10">
                        <c:v>45231</c:v>
                      </c:pt>
                      <c:pt idx="11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[1]gráficas!$C$220:$K$220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0.94961511873050097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7F59-4838-8C67-6110F947EF23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  <c:max val="0.99299999999999999"/>
          <c:min val="0.955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valAx>
        <c:axId val="939055600"/>
        <c:scaling>
          <c:orientation val="minMax"/>
          <c:max val="1"/>
          <c:min val="0.9"/>
        </c:scaling>
        <c:delete val="1"/>
        <c:axPos val="r"/>
        <c:numFmt formatCode="0%" sourceLinked="1"/>
        <c:majorTickMark val="out"/>
        <c:minorTickMark val="none"/>
        <c:tickLblPos val="nextTo"/>
        <c:crossAx val="939053520"/>
        <c:crosses val="max"/>
        <c:crossBetween val="between"/>
      </c:valAx>
      <c:catAx>
        <c:axId val="9390535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90556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6244247642732"/>
          <c:y val="0.87850293857771578"/>
          <c:w val="0.20927498428574923"/>
          <c:h val="6.4108260884365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RECAUDO CON SYC</a:t>
            </a:r>
            <a:endParaRPr lang="es-CO" sz="1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828083676666707E-2"/>
          <c:y val="0.20842479090496141"/>
          <c:w val="0.89137620729522171"/>
          <c:h val="0.52849187920294527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gráficas!$A$57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1.2614273397987279E-2"/>
                  <c:y val="6.61463343535927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5,953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0D-42E1-83A1-D23BBF9F1F2D}"/>
                </c:ext>
              </c:extLst>
            </c:dLbl>
            <c:dLbl>
              <c:idx val="11"/>
              <c:layout>
                <c:manualLayout>
                  <c:x val="-8.4095155986581849E-3"/>
                  <c:y val="5.76313165851583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12,132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0D-42E1-83A1-D23BBF9F1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gráficas!$C$56:$N$56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gráficas!$C$57:$N$57</c:f>
              <c:numCache>
                <c:formatCode>#,##0</c:formatCode>
                <c:ptCount val="12"/>
                <c:pt idx="0">
                  <c:v>975.83589502809969</c:v>
                </c:pt>
                <c:pt idx="1">
                  <c:v>1960.9395535954884</c:v>
                </c:pt>
                <c:pt idx="2">
                  <c:v>2948.4088064483885</c:v>
                </c:pt>
                <c:pt idx="3">
                  <c:v>3938.2473381649747</c:v>
                </c:pt>
                <c:pt idx="4">
                  <c:v>4939.7430956139115</c:v>
                </c:pt>
                <c:pt idx="5">
                  <c:v>5953.2426435031311</c:v>
                </c:pt>
                <c:pt idx="6">
                  <c:v>6969.184388542305</c:v>
                </c:pt>
                <c:pt idx="7">
                  <c:v>7987.5720153096081</c:v>
                </c:pt>
                <c:pt idx="8">
                  <c:v>9018.1347809759172</c:v>
                </c:pt>
                <c:pt idx="9">
                  <c:v>10051.183921076026</c:v>
                </c:pt>
                <c:pt idx="10">
                  <c:v>11086.72312018811</c:v>
                </c:pt>
                <c:pt idx="11">
                  <c:v>12132.361227658925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0D-42E1-83A1-D23BBF9F1F2D}"/>
            </c:ext>
          </c:extLst>
        </c:ser>
        <c:ser>
          <c:idx val="1"/>
          <c:order val="1"/>
          <c:tx>
            <c:strRef>
              <c:f>gráficas!$A$58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0D-42E1-83A1-D23BBF9F1F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0D-42E1-83A1-D23BBF9F1F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785866657637209E-2"/>
                      <c:h val="4.1502619441919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0D-42E1-83A1-D23BBF9F1F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0D-42E1-83A1-D23BBF9F1F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0D-42E1-83A1-D23BBF9F1F2D}"/>
                </c:ext>
              </c:extLst>
            </c:dLbl>
            <c:dLbl>
              <c:idx val="5"/>
              <c:layout>
                <c:manualLayout>
                  <c:x val="-2.1827990311178564E-2"/>
                  <c:y val="-9.90982849924695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D0D-42E1-83A1-D23BBF9F1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gráficas!$C$56:$N$56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gráficas!$C$58:$H$58</c:f>
              <c:numCache>
                <c:formatCode>_(* #,##0_);_(* \(#,##0\);_(* "-"_);_(@_)</c:formatCode>
                <c:ptCount val="6"/>
                <c:pt idx="0">
                  <c:v>992</c:v>
                </c:pt>
                <c:pt idx="1">
                  <c:v>2005</c:v>
                </c:pt>
                <c:pt idx="2">
                  <c:v>3135</c:v>
                </c:pt>
                <c:pt idx="3">
                  <c:v>4122</c:v>
                </c:pt>
                <c:pt idx="4">
                  <c:v>5162</c:v>
                </c:pt>
                <c:pt idx="5">
                  <c:v>6160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0D-42E1-83A1-D23BBF9F1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gráficas!$A$33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tint val="65000"/>
                      </a:schemeClr>
                    </a:solidFill>
                    <a:ln w="9525">
                      <a:solidFill>
                        <a:schemeClr val="accent6">
                          <a:tint val="6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gráficas!$C$56:$N$56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gráficas!$C$33:$K$33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1.0986460348162477</c:v>
                      </c:pt>
                      <c:pt idx="1">
                        <c:v>1.0814929358393486</c:v>
                      </c:pt>
                      <c:pt idx="2">
                        <c:v>1.0873100111733831</c:v>
                      </c:pt>
                      <c:pt idx="3">
                        <c:v>1.0953636764868671</c:v>
                      </c:pt>
                      <c:pt idx="4">
                        <c:v>1.0879909365558913</c:v>
                      </c:pt>
                      <c:pt idx="5">
                        <c:v>1.0764907898844833</c:v>
                      </c:pt>
                      <c:pt idx="6">
                        <c:v>1.03</c:v>
                      </c:pt>
                      <c:pt idx="7">
                        <c:v>1.02</c:v>
                      </c:pt>
                      <c:pt idx="8">
                        <c:v>1.02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CD0D-42E1-83A1-D23BBF9F1F2D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71341695172935"/>
          <c:y val="0.89969829470922591"/>
          <c:w val="0.27853573779262791"/>
          <c:h val="6.5414817952502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RECAUDO</a:t>
            </a:r>
            <a:endParaRPr lang="es-CO" sz="1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2599062647021007E-2"/>
          <c:y val="0.189958302402809"/>
          <c:w val="0.85143098833923525"/>
          <c:h val="0.49817072487594249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gráficas!$A$31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>
                  <a:alpha val="82000"/>
                </a:srgbClr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0"/>
                  <c:y val="4.48642767313370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3,203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AAB-46F5-8164-6B2AF8DDE6B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6,632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AAB-46F5-8164-6B2AF8DDE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gráficas!$C$31:$N$31</c:f>
              <c:numCache>
                <c:formatCode>#,##0</c:formatCode>
                <c:ptCount val="12"/>
                <c:pt idx="0">
                  <c:v>517.49377729985395</c:v>
                </c:pt>
                <c:pt idx="1">
                  <c:v>1044.2553181389969</c:v>
                </c:pt>
                <c:pt idx="2">
                  <c:v>1573.3824532636513</c:v>
                </c:pt>
                <c:pt idx="3">
                  <c:v>2104.8788672519922</c:v>
                </c:pt>
                <c:pt idx="4">
                  <c:v>2648.0325069726828</c:v>
                </c:pt>
                <c:pt idx="5">
                  <c:v>3203.1899371336567</c:v>
                </c:pt>
                <c:pt idx="6">
                  <c:v>3760.7895644445848</c:v>
                </c:pt>
                <c:pt idx="7">
                  <c:v>4320.8350734836422</c:v>
                </c:pt>
                <c:pt idx="8">
                  <c:v>4893.0557214217051</c:v>
                </c:pt>
                <c:pt idx="9">
                  <c:v>5467.762743793568</c:v>
                </c:pt>
                <c:pt idx="10">
                  <c:v>6044.9598251774059</c:v>
                </c:pt>
                <c:pt idx="11">
                  <c:v>6632.2558149199758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AB-46F5-8164-6B2AF8DDE6BC}"/>
            </c:ext>
          </c:extLst>
        </c:ser>
        <c:ser>
          <c:idx val="1"/>
          <c:order val="1"/>
          <c:tx>
            <c:strRef>
              <c:f>gráficas!$A$32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>
                  <a:alpha val="91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AB-46F5-8164-6B2AF8DDE6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AB-46F5-8164-6B2AF8DDE6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AB-46F5-8164-6B2AF8DDE6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AB-46F5-8164-6B2AF8DDE6B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AB-46F5-8164-6B2AF8DDE6BC}"/>
                </c:ext>
              </c:extLst>
            </c:dLbl>
            <c:dLbl>
              <c:idx val="5"/>
              <c:layout>
                <c:manualLayout>
                  <c:x val="-1.535611436422626E-3"/>
                  <c:y val="-6.553054656699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3,448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AAB-46F5-8164-6B2AF8DDE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gráficas!$C$32:$H$32</c:f>
              <c:numCache>
                <c:formatCode>_(* #,##0_);_(* \(#,##0\);_(* "-"_);_(@_)</c:formatCode>
                <c:ptCount val="6"/>
                <c:pt idx="0">
                  <c:v>568</c:v>
                </c:pt>
                <c:pt idx="1">
                  <c:v>1129.35474978</c:v>
                </c:pt>
                <c:pt idx="2">
                  <c:v>1710.7539999999999</c:v>
                </c:pt>
                <c:pt idx="3">
                  <c:v>2305.6080000000002</c:v>
                </c:pt>
                <c:pt idx="4">
                  <c:v>2881</c:v>
                </c:pt>
                <c:pt idx="5">
                  <c:v>3448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AB-46F5-8164-6B2AF8DDE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gráficas!$A$33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gráficas!$C$30:$N$30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gráficas!$C$33:$K$33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1.0986460348162477</c:v>
                      </c:pt>
                      <c:pt idx="1">
                        <c:v>1.0814929358393486</c:v>
                      </c:pt>
                      <c:pt idx="2">
                        <c:v>1.0873100111733831</c:v>
                      </c:pt>
                      <c:pt idx="3">
                        <c:v>1.0953636764868671</c:v>
                      </c:pt>
                      <c:pt idx="4">
                        <c:v>1.0879909365558913</c:v>
                      </c:pt>
                      <c:pt idx="5">
                        <c:v>1.0764907898844833</c:v>
                      </c:pt>
                      <c:pt idx="6">
                        <c:v>1.03</c:v>
                      </c:pt>
                      <c:pt idx="7">
                        <c:v>1.02</c:v>
                      </c:pt>
                      <c:pt idx="8">
                        <c:v>1.02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0AAB-46F5-8164-6B2AF8DDE6BC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07685057213043"/>
          <c:y val="0.80403407565459462"/>
          <c:w val="0.35716184316817506"/>
          <c:h val="6.9399060003991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COSTOS Y GASTOS</a:t>
            </a:r>
            <a:endParaRPr lang="es-CO" sz="1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7613575077710573E-2"/>
          <c:y val="0.15644578656246508"/>
          <c:w val="0.86616304344273265"/>
          <c:h val="0.63949229137363484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gráficas!$A$83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9925280199252802E-2"/>
                  <c:y val="-6.50406406096407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13,960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97-4EBC-B086-7E5E718A802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27,920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97-4EBC-B086-7E5E718A8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gráficas!$C$83:$N$83</c:f>
              <c:numCache>
                <c:formatCode>#,##0</c:formatCode>
                <c:ptCount val="12"/>
                <c:pt idx="0">
                  <c:v>2326.6666667088248</c:v>
                </c:pt>
                <c:pt idx="1">
                  <c:v>4653.3333334176496</c:v>
                </c:pt>
                <c:pt idx="2">
                  <c:v>6980.0000001264743</c:v>
                </c:pt>
                <c:pt idx="3">
                  <c:v>9305.6666668352991</c:v>
                </c:pt>
                <c:pt idx="4">
                  <c:v>11633.333333544124</c:v>
                </c:pt>
                <c:pt idx="5">
                  <c:v>13960.000000252949</c:v>
                </c:pt>
                <c:pt idx="6">
                  <c:v>16286.666666961773</c:v>
                </c:pt>
                <c:pt idx="7">
                  <c:v>18613.333333670598</c:v>
                </c:pt>
                <c:pt idx="8">
                  <c:v>20940.000000379423</c:v>
                </c:pt>
                <c:pt idx="9">
                  <c:v>23266.666667088248</c:v>
                </c:pt>
                <c:pt idx="10">
                  <c:v>25593.333333797073</c:v>
                </c:pt>
                <c:pt idx="11">
                  <c:v>27920.000000505897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7-4EBC-B086-7E5E718A8022}"/>
            </c:ext>
          </c:extLst>
        </c:ser>
        <c:ser>
          <c:idx val="1"/>
          <c:order val="1"/>
          <c:tx>
            <c:strRef>
              <c:f>gráficas!$A$84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97-4EBC-B086-7E5E718A80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97-4EBC-B086-7E5E718A80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97-4EBC-B086-7E5E718A80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97-4EBC-B086-7E5E718A80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97-4EBC-B086-7E5E718A80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10,579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697-4EBC-B086-7E5E718A8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gráficas!$C$84:$H$84</c:f>
              <c:numCache>
                <c:formatCode>_(* #,##0_);_(* \(#,##0\);_(* "-"_);_(@_)</c:formatCode>
                <c:ptCount val="6"/>
                <c:pt idx="0">
                  <c:v>1475</c:v>
                </c:pt>
                <c:pt idx="1">
                  <c:v>3514</c:v>
                </c:pt>
                <c:pt idx="2">
                  <c:v>4870</c:v>
                </c:pt>
                <c:pt idx="3">
                  <c:v>6984</c:v>
                </c:pt>
                <c:pt idx="4">
                  <c:v>8434</c:v>
                </c:pt>
                <c:pt idx="5">
                  <c:v>10579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697-4EBC-B086-7E5E718A8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gráficas!$A$85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gráficas!$C$30:$N$30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gráficas!$C$85:$K$85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0.63386334336055006</c:v>
                      </c:pt>
                      <c:pt idx="1">
                        <c:v>0.75521169138190414</c:v>
                      </c:pt>
                      <c:pt idx="2">
                        <c:v>0.69770773638968486</c:v>
                      </c:pt>
                      <c:pt idx="3">
                        <c:v>0.75048355899419728</c:v>
                      </c:pt>
                      <c:pt idx="4">
                        <c:v>0.72500644717613683</c:v>
                      </c:pt>
                      <c:pt idx="5">
                        <c:v>0.75780802292263605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0697-4EBC-B086-7E5E718A8022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DÉFICIT CAJA</a:t>
            </a:r>
            <a:endParaRPr lang="es-CO" sz="1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9362666030382565E-2"/>
          <c:y val="0.19616445842682625"/>
          <c:w val="0.86456896524298099"/>
          <c:h val="0.57180247908406356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gráficas!$A$110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>
                  <a:alpha val="95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>
                  <a:alpha val="98000"/>
                </a:srgbClr>
              </a:solidFill>
              <a:ln w="9525">
                <a:solidFill>
                  <a:srgbClr val="70D400"/>
                </a:solidFill>
              </a:ln>
              <a:effectLst/>
            </c:spPr>
          </c:marker>
          <c:dPt>
            <c:idx val="2"/>
            <c:marker>
              <c:symbol val="circle"/>
              <c:size val="7"/>
              <c:spPr>
                <a:solidFill>
                  <a:srgbClr val="70D400">
                    <a:alpha val="98000"/>
                  </a:srgbClr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92A-49C9-B6AD-2CBE42AEFC3D}"/>
              </c:ext>
            </c:extLst>
          </c:dPt>
          <c:dLbls>
            <c:dLbl>
              <c:idx val="5"/>
              <c:layout>
                <c:manualLayout>
                  <c:x val="-4.716981132075472E-2"/>
                  <c:y val="-5.1896856428617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7,997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2A-49C9-B6AD-2CBE42AEFC3D}"/>
                </c:ext>
              </c:extLst>
            </c:dLbl>
            <c:dLbl>
              <c:idx val="11"/>
              <c:layout>
                <c:manualLayout>
                  <c:x val="-2.7063772476782693E-2"/>
                  <c:y val="-4.85778536784882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15,769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2A-49C9-B6AD-2CBE42AEF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gráficas!$C$136:$N$136</c:f>
              <c:numCache>
                <c:formatCode>_(* #,##0_);_(* \(#,##0\);_(* "-"_);_(@_)</c:formatCode>
                <c:ptCount val="12"/>
                <c:pt idx="0">
                  <c:v>1349.2684177043918</c:v>
                </c:pt>
                <c:pt idx="1">
                  <c:v>2689.2690718694944</c:v>
                </c:pt>
                <c:pt idx="2">
                  <c:v>4026.9041317490855</c:v>
                </c:pt>
                <c:pt idx="3">
                  <c:v>5362.1699127649908</c:v>
                </c:pt>
                <c:pt idx="4">
                  <c:v>6685.7784680485456</c:v>
                </c:pt>
                <c:pt idx="5">
                  <c:v>7997.3832328918179</c:v>
                </c:pt>
                <c:pt idx="6">
                  <c:v>9306.545800585136</c:v>
                </c:pt>
                <c:pt idx="7">
                  <c:v>10613.262486550324</c:v>
                </c:pt>
                <c:pt idx="8">
                  <c:v>11907.804033616507</c:v>
                </c:pt>
                <c:pt idx="9">
                  <c:v>13199.85920624889</c:v>
                </c:pt>
                <c:pt idx="10">
                  <c:v>14489.424319869297</c:v>
                </c:pt>
                <c:pt idx="11">
                  <c:v>15768.890525130973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A-49C9-B6AD-2CBE42AEFC3D}"/>
            </c:ext>
          </c:extLst>
        </c:ser>
        <c:ser>
          <c:idx val="1"/>
          <c:order val="1"/>
          <c:tx>
            <c:strRef>
              <c:f>gráficas!$A$111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4,797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92A-49C9-B6AD-2CBE42AEF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gráficas!$C$137:$H$137</c:f>
              <c:numCache>
                <c:formatCode>_(* #,##0_);_(* \(#,##0\);_(* "-"_);_(@_)</c:formatCode>
                <c:ptCount val="6"/>
                <c:pt idx="0">
                  <c:v>471.76974300000029</c:v>
                </c:pt>
                <c:pt idx="1">
                  <c:v>1406.9948887299997</c:v>
                </c:pt>
                <c:pt idx="2">
                  <c:v>1855.3361725100003</c:v>
                </c:pt>
                <c:pt idx="3">
                  <c:v>2883.8163334900009</c:v>
                </c:pt>
                <c:pt idx="4">
                  <c:v>3604.2879634900019</c:v>
                </c:pt>
                <c:pt idx="5">
                  <c:v>4796.8028387300019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2A-49C9-B6AD-2CBE42AEF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gráficas!$A$112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gráficas!$C$30:$N$30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gráficas!$C$112:$K$112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92A-49C9-B6AD-2CBE42AEFC3D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82561586884544"/>
          <c:y val="0.86066025987345129"/>
          <c:w val="0.26234876826230907"/>
          <c:h val="8.1193284313276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baseline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DÉFICIT OPERACIONAL</a:t>
            </a:r>
            <a:endParaRPr lang="es-CO" sz="1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30524318144081408"/>
          <c:y val="3.8764318665591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4514181181897713E-2"/>
          <c:y val="0.22341334324316181"/>
          <c:w val="0.86456896524298099"/>
          <c:h val="0.55091956518338459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gráficas!$A$110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70D400"/>
                </a:solidFill>
                <a:ln w="9525">
                  <a:solidFill>
                    <a:srgbClr val="70D4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D4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B-4C1E-ADBE-96FC9ED414A6}"/>
              </c:ext>
            </c:extLst>
          </c:dPt>
          <c:dLbls>
            <c:dLbl>
              <c:idx val="5"/>
              <c:layout>
                <c:manualLayout>
                  <c:x val="-9.696969696969697E-3"/>
                  <c:y val="-6.49416436052455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7,421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FB-4C1E-ADBE-96FC9ED414A6}"/>
                </c:ext>
              </c:extLst>
            </c:dLbl>
            <c:dLbl>
              <c:idx val="11"/>
              <c:layout>
                <c:manualLayout>
                  <c:x val="-1.0554208993615451E-2"/>
                  <c:y val="-9.3501119988809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14,613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FB-4C1E-ADBE-96FC9ED41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gráficas!$C$110:$N$110</c:f>
              <c:numCache>
                <c:formatCode>_(* #,##0_);_(* \(#,##0\);_(* "-"_);_(@_)</c:formatCode>
                <c:ptCount val="12"/>
                <c:pt idx="0">
                  <c:v>1259.2405077393064</c:v>
                </c:pt>
                <c:pt idx="1">
                  <c:v>2500.9849200357066</c:v>
                </c:pt>
                <c:pt idx="2">
                  <c:v>3740.1486879301347</c:v>
                </c:pt>
                <c:pt idx="3">
                  <c:v>4976.7318114225909</c:v>
                </c:pt>
                <c:pt idx="4">
                  <c:v>6210.7258499660784</c:v>
                </c:pt>
                <c:pt idx="5">
                  <c:v>7421.1295164010671</c:v>
                </c:pt>
                <c:pt idx="6">
                  <c:v>8628.8907252852005</c:v>
                </c:pt>
                <c:pt idx="7">
                  <c:v>9834.0094766184829</c:v>
                </c:pt>
                <c:pt idx="8">
                  <c:v>11036.48577040091</c:v>
                </c:pt>
                <c:pt idx="9">
                  <c:v>12236.319606632484</c:v>
                </c:pt>
                <c:pt idx="10">
                  <c:v>13433.510985313203</c:v>
                </c:pt>
                <c:pt idx="11">
                  <c:v>14612.55498336747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FB-4C1E-ADBE-96FC9ED414A6}"/>
            </c:ext>
          </c:extLst>
        </c:ser>
        <c:ser>
          <c:idx val="1"/>
          <c:order val="1"/>
          <c:tx>
            <c:strRef>
              <c:f>gráficas!$A$111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>
                  <a:alpha val="97000"/>
                </a:srgbClr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B-4C1E-ADBE-96FC9ED414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FB-4C1E-ADBE-96FC9ED414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FB-4C1E-ADBE-96FC9ED414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FB-4C1E-ADBE-96FC9ED414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B-4C1E-ADBE-96FC9ED414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2,610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2FB-4C1E-ADBE-96FC9ED41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gráficas!$C$30:$N$30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gráficas!$C$111:$H$111</c:f>
              <c:numCache>
                <c:formatCode>_(* #,##0_);_(* \(#,##0\);_(* "-"_);_(@_)</c:formatCode>
                <c:ptCount val="6"/>
                <c:pt idx="0">
                  <c:v>204</c:v>
                </c:pt>
                <c:pt idx="1">
                  <c:v>912</c:v>
                </c:pt>
                <c:pt idx="2">
                  <c:v>718</c:v>
                </c:pt>
                <c:pt idx="3">
                  <c:v>1702</c:v>
                </c:pt>
                <c:pt idx="4">
                  <c:v>1723</c:v>
                </c:pt>
                <c:pt idx="5">
                  <c:v>2610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2FB-4C1E-ADBE-96FC9ED41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gráficas!$A$112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gráficas!$C$30:$N$30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45292</c:v>
                      </c:pt>
                      <c:pt idx="1">
                        <c:v>45323</c:v>
                      </c:pt>
                      <c:pt idx="2">
                        <c:v>45352</c:v>
                      </c:pt>
                      <c:pt idx="3">
                        <c:v>45383</c:v>
                      </c:pt>
                      <c:pt idx="4">
                        <c:v>45413</c:v>
                      </c:pt>
                      <c:pt idx="5">
                        <c:v>45444</c:v>
                      </c:pt>
                      <c:pt idx="6">
                        <c:v>45474</c:v>
                      </c:pt>
                      <c:pt idx="7">
                        <c:v>45505</c:v>
                      </c:pt>
                      <c:pt idx="8">
                        <c:v>45536</c:v>
                      </c:pt>
                      <c:pt idx="9">
                        <c:v>45566</c:v>
                      </c:pt>
                      <c:pt idx="10">
                        <c:v>45597</c:v>
                      </c:pt>
                      <c:pt idx="11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gráficas!$C$112:$K$112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12FB-4C1E-ADBE-96FC9ED414A6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PÉRDIDA POR USUARIO FACTURADO - IPUF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8887509912512014E-2"/>
          <c:y val="0.21289827029429836"/>
          <c:w val="0.84662426582939521"/>
          <c:h val="0.59254934159349792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gráficas!$A$348</c:f>
              <c:strCache>
                <c:ptCount val="1"/>
                <c:pt idx="0">
                  <c:v>Meta (máximo)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4874064353175145E-2"/>
                  <c:y val="-5.738880053791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8D-40F1-8377-528A9443F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gráficas!$C$320:$N$320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gráficas!$C$348:$N$348</c:f>
              <c:numCache>
                <c:formatCode>0.00</c:formatCode>
                <c:ptCount val="12"/>
                <c:pt idx="0">
                  <c:v>19.05</c:v>
                </c:pt>
                <c:pt idx="1">
                  <c:v>19.05</c:v>
                </c:pt>
                <c:pt idx="2">
                  <c:v>19.05</c:v>
                </c:pt>
                <c:pt idx="3">
                  <c:v>19.05</c:v>
                </c:pt>
                <c:pt idx="4">
                  <c:v>19.05</c:v>
                </c:pt>
                <c:pt idx="5">
                  <c:v>19.05</c:v>
                </c:pt>
                <c:pt idx="6">
                  <c:v>19.05</c:v>
                </c:pt>
                <c:pt idx="7">
                  <c:v>19.05</c:v>
                </c:pt>
                <c:pt idx="8">
                  <c:v>19.05</c:v>
                </c:pt>
                <c:pt idx="9">
                  <c:v>19.05</c:v>
                </c:pt>
                <c:pt idx="10">
                  <c:v>19.05</c:v>
                </c:pt>
                <c:pt idx="11">
                  <c:v>19.05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8D-40F1-8377-528A9443FECA}"/>
            </c:ext>
          </c:extLst>
        </c:ser>
        <c:ser>
          <c:idx val="1"/>
          <c:order val="1"/>
          <c:tx>
            <c:strRef>
              <c:f>gráficas!$A$349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E4-4312-A443-6E83F72D9F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4-4312-A443-6E83F72D9FE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4-4312-A443-6E83F72D9FE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4-4312-A443-6E83F72D9F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4-4312-A443-6E83F72D9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gráficas!$C$320:$N$320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gráficas!$C$349:$H$349</c:f>
              <c:numCache>
                <c:formatCode>0.00</c:formatCode>
                <c:ptCount val="6"/>
                <c:pt idx="0">
                  <c:v>21.940321610361437</c:v>
                </c:pt>
                <c:pt idx="1">
                  <c:v>21.870047463814959</c:v>
                </c:pt>
                <c:pt idx="2">
                  <c:v>21.731276048851601</c:v>
                </c:pt>
                <c:pt idx="3">
                  <c:v>22.046153924390179</c:v>
                </c:pt>
                <c:pt idx="4">
                  <c:v>22.11</c:v>
                </c:pt>
                <c:pt idx="5">
                  <c:v>22.55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8D-40F1-8377-528A9443F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53520"/>
        <c:axId val="939055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'https://epmco-my.sharepoint.com/LÍDER GESTIÓN TÉCNICA/Informes/JD/2024/[CMI Aguas del Atrato JD ENERO-2024 - memoria de calculos - Rec-Com-Tec LQ.xlsx]gráficas'!$A$220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[12]gráficas!$C$30:$N$30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44927</c:v>
                      </c:pt>
                      <c:pt idx="1">
                        <c:v>44958</c:v>
                      </c:pt>
                      <c:pt idx="2">
                        <c:v>44986</c:v>
                      </c:pt>
                      <c:pt idx="3">
                        <c:v>45017</c:v>
                      </c:pt>
                      <c:pt idx="4">
                        <c:v>45047</c:v>
                      </c:pt>
                      <c:pt idx="5">
                        <c:v>45078</c:v>
                      </c:pt>
                      <c:pt idx="6">
                        <c:v>45108</c:v>
                      </c:pt>
                      <c:pt idx="7">
                        <c:v>45139</c:v>
                      </c:pt>
                      <c:pt idx="8">
                        <c:v>45170</c:v>
                      </c:pt>
                      <c:pt idx="9">
                        <c:v>45200</c:v>
                      </c:pt>
                      <c:pt idx="10">
                        <c:v>45231</c:v>
                      </c:pt>
                      <c:pt idx="11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[12]gráficas!$C$220:$K$220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0.94961511873050097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C8D-40F1-8377-528A9443FECA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  <c:max val="2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  <c:minorUnit val="0.5"/>
      </c:valAx>
      <c:valAx>
        <c:axId val="939055600"/>
        <c:scaling>
          <c:orientation val="minMax"/>
          <c:max val="1"/>
          <c:min val="0.9"/>
        </c:scaling>
        <c:delete val="1"/>
        <c:axPos val="r"/>
        <c:numFmt formatCode="0%" sourceLinked="1"/>
        <c:majorTickMark val="out"/>
        <c:minorTickMark val="none"/>
        <c:tickLblPos val="nextTo"/>
        <c:crossAx val="939053520"/>
        <c:crosses val="max"/>
        <c:crossBetween val="between"/>
      </c:valAx>
      <c:catAx>
        <c:axId val="9390535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90556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5904481153817"/>
          <c:y val="0.91293621890046672"/>
          <c:w val="0.40047508230449175"/>
          <c:h val="6.4108260884365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CONTINUIDAD ACUEDUCTO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7576899796365274E-2"/>
          <c:y val="0.20058209483591616"/>
          <c:w val="0.8395960031770624"/>
          <c:h val="0.59149364237292623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gráficas!$A$190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7550142804644539E-2"/>
                  <c:y val="-4.399883593630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25-4A04-9429-2BA29ACC96D3}"/>
                </c:ext>
              </c:extLst>
            </c:dLbl>
            <c:dLbl>
              <c:idx val="11"/>
              <c:layout>
                <c:manualLayout>
                  <c:x val="-5.2253444396448905E-2"/>
                  <c:y val="4.556320399712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25-4A04-9429-2BA29ACC9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900" b="1" i="0" u="none" strike="noStrike" kern="1200" baseline="0">
                    <a:solidFill>
                      <a:srgbClr val="70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gráficas!$C$189:$N$189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gráficas!$C$193:$N$193</c:f>
              <c:numCache>
                <c:formatCode>0.00%</c:formatCode>
                <c:ptCount val="12"/>
                <c:pt idx="0">
                  <c:v>0.60416550829633098</c:v>
                </c:pt>
                <c:pt idx="1">
                  <c:v>0.60412163262457552</c:v>
                </c:pt>
                <c:pt idx="2">
                  <c:v>0.60408044001852712</c:v>
                </c:pt>
                <c:pt idx="3">
                  <c:v>0.62492945543413103</c:v>
                </c:pt>
                <c:pt idx="4">
                  <c:v>0.62489772309952252</c:v>
                </c:pt>
                <c:pt idx="5">
                  <c:v>0.62486715872217902</c:v>
                </c:pt>
                <c:pt idx="6">
                  <c:v>0.64560765310765311</c:v>
                </c:pt>
                <c:pt idx="7">
                  <c:v>0.64558610192525478</c:v>
                </c:pt>
                <c:pt idx="8">
                  <c:v>0.64556561428829162</c:v>
                </c:pt>
                <c:pt idx="9">
                  <c:v>0.6663360770577933</c:v>
                </c:pt>
                <c:pt idx="10">
                  <c:v>0.66632422426897964</c:v>
                </c:pt>
                <c:pt idx="11">
                  <c:v>0.66631333748831412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25-4A04-9429-2BA29ACC96D3}"/>
            </c:ext>
          </c:extLst>
        </c:ser>
        <c:ser>
          <c:idx val="1"/>
          <c:order val="1"/>
          <c:tx>
            <c:strRef>
              <c:f>gráficas!$A$191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/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25-4A04-9429-2BA29ACC96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25-4A04-9429-2BA29ACC96D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25-4A04-9429-2BA29ACC96D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25-4A04-9429-2BA29ACC96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25-4A04-9429-2BA29ACC96D3}"/>
                </c:ext>
              </c:extLst>
            </c:dLbl>
            <c:dLbl>
              <c:idx val="5"/>
              <c:layout>
                <c:manualLayout>
                  <c:x val="-2.2516714268214919E-2"/>
                  <c:y val="4.399883593630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25-4A04-9429-2BA29ACC9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gráficas!$C$189:$N$189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gráficas!$C$191:$H$191</c:f>
              <c:numCache>
                <c:formatCode>0.0%</c:formatCode>
                <c:ptCount val="6"/>
                <c:pt idx="0">
                  <c:v>0.60696998061740648</c:v>
                </c:pt>
                <c:pt idx="1">
                  <c:v>0.58948852177558386</c:v>
                </c:pt>
                <c:pt idx="2">
                  <c:v>0.59287061582424538</c:v>
                </c:pt>
                <c:pt idx="3">
                  <c:v>0.6029395617363138</c:v>
                </c:pt>
                <c:pt idx="4">
                  <c:v>0.60499999999999998</c:v>
                </c:pt>
                <c:pt idx="5">
                  <c:v>0.60899999999999999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725-4A04-9429-2BA29ACC9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0"/>
        <c:lblOffset val="100"/>
        <c:baseTimeUnit val="months"/>
        <c:majorUnit val="1"/>
        <c:majorTimeUnit val="months"/>
      </c:dateAx>
      <c:valAx>
        <c:axId val="136263673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6283388241665432"/>
          <c:y val="0.89297763460746238"/>
          <c:w val="0.25795644297162607"/>
          <c:h val="6.7023423632256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O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CALIDAD DEL AGUA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2594925634295722E-2"/>
          <c:y val="0.17171296296296298"/>
          <c:w val="0.83295424311064481"/>
          <c:h val="0.62801453126605122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gráficas!$A$296</c:f>
              <c:strCache>
                <c:ptCount val="1"/>
                <c:pt idx="0">
                  <c:v>Límite Máximo</c:v>
                </c:pt>
              </c:strCache>
            </c:strRef>
          </c:tx>
          <c:spPr>
            <a:ln w="28575" cap="rnd">
              <a:solidFill>
                <a:srgbClr val="70D4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0D400"/>
              </a:solidFill>
              <a:ln w="9525">
                <a:solidFill>
                  <a:srgbClr val="70D400"/>
                </a:solidFill>
              </a:ln>
              <a:effectLst/>
            </c:spPr>
          </c:marker>
          <c:cat>
            <c:numRef>
              <c:f>gráficas!$C$295:$N$295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gráficas!$C$296:$N$296</c:f>
              <c:numCache>
                <c:formatCode>0.00%</c:formatCode>
                <c:ptCount val="12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A-41A9-9954-2DE0B1F7B98C}"/>
            </c:ext>
          </c:extLst>
        </c:ser>
        <c:ser>
          <c:idx val="1"/>
          <c:order val="1"/>
          <c:tx>
            <c:strRef>
              <c:f>gráficas!$A$297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rgbClr val="00793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934">
                  <a:alpha val="90000"/>
                </a:srgbClr>
              </a:solidFill>
              <a:ln w="9525">
                <a:solidFill>
                  <a:srgbClr val="00793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4F-4C04-9F1D-9DEF56398E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4F-4C04-9F1D-9DEF56398E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4F-4C04-9F1D-9DEF56398E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4F-4C04-9F1D-9DEF56398E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4F-4C04-9F1D-9DEF56398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93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gráficas!$C$295:$N$295</c:f>
              <c:numCache>
                <c:formatCode>mmm\-yy</c:formatCode>
                <c:ptCount val="12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</c:numCache>
            </c:numRef>
          </c:cat>
          <c:val>
            <c:numRef>
              <c:f>gráficas!$C$297:$N$297</c:f>
              <c:numCache>
                <c:formatCode>0.00%</c:formatCode>
                <c:ptCount val="12"/>
                <c:pt idx="0">
                  <c:v>4.4616779621406864E-3</c:v>
                </c:pt>
                <c:pt idx="1">
                  <c:v>4.6016581414076996E-3</c:v>
                </c:pt>
                <c:pt idx="2">
                  <c:v>6.0126088109531762E-3</c:v>
                </c:pt>
                <c:pt idx="3">
                  <c:v>4.6072290344641295E-3</c:v>
                </c:pt>
                <c:pt idx="4">
                  <c:v>0</c:v>
                </c:pt>
                <c:pt idx="5">
                  <c:v>8.9999999999999998E-4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0A-41A9-9954-2DE0B1F7B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7552"/>
        <c:axId val="136263673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53520"/>
        <c:axId val="939055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'https://epmco-my.sharepoint.com/LÍDER GESTIÓN TÉCNICA/Informes/JD/2024/[CMI Aguas del Atrato JD ENERO-2024 - memoria de calculos - Rec-Com-Tec LQ.xlsx]gráficas'!$A$220</c15:sqref>
                        </c15:formulaRef>
                      </c:ext>
                    </c:extLst>
                    <c:strCache>
                      <c:ptCount val="1"/>
                      <c:pt idx="0">
                        <c:v>Cumplimiento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[13]gráficas!$C$30:$N$30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44927</c:v>
                      </c:pt>
                      <c:pt idx="1">
                        <c:v>44958</c:v>
                      </c:pt>
                      <c:pt idx="2">
                        <c:v>44986</c:v>
                      </c:pt>
                      <c:pt idx="3">
                        <c:v>45017</c:v>
                      </c:pt>
                      <c:pt idx="4">
                        <c:v>45047</c:v>
                      </c:pt>
                      <c:pt idx="5">
                        <c:v>45078</c:v>
                      </c:pt>
                      <c:pt idx="6">
                        <c:v>45108</c:v>
                      </c:pt>
                      <c:pt idx="7">
                        <c:v>45139</c:v>
                      </c:pt>
                      <c:pt idx="8">
                        <c:v>45170</c:v>
                      </c:pt>
                      <c:pt idx="9">
                        <c:v>45200</c:v>
                      </c:pt>
                      <c:pt idx="10">
                        <c:v>45231</c:v>
                      </c:pt>
                      <c:pt idx="11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[13]gráficas!$C$220:$K$220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0.94961511873050097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20A-41A9-9954-2DE0B1F7B98C}"/>
                  </c:ext>
                </c:extLst>
              </c15:ser>
            </c15:filteredLineSeries>
          </c:ext>
        </c:extLst>
      </c:lineChart>
      <c:dateAx>
        <c:axId val="136264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36736"/>
        <c:crosses val="autoZero"/>
        <c:auto val="1"/>
        <c:lblOffset val="100"/>
        <c:baseTimeUnit val="months"/>
      </c:dateAx>
      <c:valAx>
        <c:axId val="13626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362647552"/>
        <c:crosses val="autoZero"/>
        <c:crossBetween val="between"/>
      </c:valAx>
      <c:valAx>
        <c:axId val="939055600"/>
        <c:scaling>
          <c:orientation val="minMax"/>
          <c:max val="1"/>
          <c:min val="0.9"/>
        </c:scaling>
        <c:delete val="1"/>
        <c:axPos val="r"/>
        <c:numFmt formatCode="0%" sourceLinked="1"/>
        <c:majorTickMark val="out"/>
        <c:minorTickMark val="none"/>
        <c:tickLblPos val="nextTo"/>
        <c:crossAx val="939053520"/>
        <c:crosses val="max"/>
        <c:crossBetween val="between"/>
      </c:valAx>
      <c:catAx>
        <c:axId val="9390535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90556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49840877138957"/>
          <c:y val="0.91293621890046672"/>
          <c:w val="0.37436326021227884"/>
          <c:h val="6.4108260884365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0.53091</cdr:x>
      <cdr:y>0.4708</cdr:y>
    </cdr:from>
    <cdr:to>
      <cdr:x>0.60677</cdr:x>
      <cdr:y>0.53853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1A9469B-93EC-AF69-429D-F36F613DDA36}"/>
            </a:ext>
          </a:extLst>
        </cdr:cNvPr>
        <cdr:cNvSpPr txBox="1"/>
      </cdr:nvSpPr>
      <cdr:spPr>
        <a:xfrm xmlns:a="http://schemas.openxmlformats.org/drawingml/2006/main">
          <a:off x="4392887" y="1561487"/>
          <a:ext cx="627682" cy="2246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0.51094</cdr:x>
      <cdr:y>0.31486</cdr:y>
    </cdr:from>
    <cdr:to>
      <cdr:x>0.58311</cdr:x>
      <cdr:y>0.37844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BED147AC-4816-F980-46DA-7B684E17A326}"/>
            </a:ext>
          </a:extLst>
        </cdr:cNvPr>
        <cdr:cNvSpPr txBox="1"/>
      </cdr:nvSpPr>
      <cdr:spPr>
        <a:xfrm xmlns:a="http://schemas.openxmlformats.org/drawingml/2006/main">
          <a:off x="4227636" y="1044285"/>
          <a:ext cx="597151" cy="2108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70D4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0.52015</cdr:x>
      <cdr:y>0.49396</cdr:y>
    </cdr:from>
    <cdr:to>
      <cdr:x>0.59601</cdr:x>
      <cdr:y>0.56169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1A9469B-93EC-AF69-429D-F36F613DDA36}"/>
            </a:ext>
          </a:extLst>
        </cdr:cNvPr>
        <cdr:cNvSpPr txBox="1"/>
      </cdr:nvSpPr>
      <cdr:spPr>
        <a:xfrm xmlns:a="http://schemas.openxmlformats.org/drawingml/2006/main">
          <a:off x="4303855" y="1544183"/>
          <a:ext cx="627682" cy="2117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0.50569</cdr:x>
      <cdr:y>0.34501</cdr:y>
    </cdr:from>
    <cdr:to>
      <cdr:x>0.57786</cdr:x>
      <cdr:y>0.40859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BED147AC-4816-F980-46DA-7B684E17A326}"/>
            </a:ext>
          </a:extLst>
        </cdr:cNvPr>
        <cdr:cNvSpPr txBox="1"/>
      </cdr:nvSpPr>
      <cdr:spPr>
        <a:xfrm xmlns:a="http://schemas.openxmlformats.org/drawingml/2006/main">
          <a:off x="4184180" y="1078570"/>
          <a:ext cx="597151" cy="1987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70D4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0.50582</cdr:x>
      <cdr:y>0.32214</cdr:y>
    </cdr:from>
    <cdr:to>
      <cdr:x>0.60388</cdr:x>
      <cdr:y>0.39161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7840BE9-A53F-39B3-E1AE-51B9FBEEFA39}"/>
            </a:ext>
          </a:extLst>
        </cdr:cNvPr>
        <cdr:cNvSpPr txBox="1"/>
      </cdr:nvSpPr>
      <cdr:spPr>
        <a:xfrm xmlns:a="http://schemas.openxmlformats.org/drawingml/2006/main">
          <a:off x="3870818" y="1068430"/>
          <a:ext cx="750377" cy="23040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0.52898</cdr:x>
      <cdr:y>0.57108</cdr:y>
    </cdr:from>
    <cdr:to>
      <cdr:x>0.63469</cdr:x>
      <cdr:y>0.64311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13D7A5F8-5319-CE80-1042-55A4BCDAAF12}"/>
            </a:ext>
          </a:extLst>
        </cdr:cNvPr>
        <cdr:cNvSpPr txBox="1"/>
      </cdr:nvSpPr>
      <cdr:spPr>
        <a:xfrm xmlns:a="http://schemas.openxmlformats.org/drawingml/2006/main">
          <a:off x="4048039" y="1894068"/>
          <a:ext cx="808895" cy="23892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70D4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0.52693</cdr:x>
      <cdr:y>0.30533</cdr:y>
    </cdr:from>
    <cdr:to>
      <cdr:x>0.60278</cdr:x>
      <cdr:y>0.37306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9664056-3C84-32CD-A00A-89702DC55D18}"/>
            </a:ext>
          </a:extLst>
        </cdr:cNvPr>
        <cdr:cNvSpPr txBox="1"/>
      </cdr:nvSpPr>
      <cdr:spPr>
        <a:xfrm xmlns:a="http://schemas.openxmlformats.org/drawingml/2006/main">
          <a:off x="4142738" y="954500"/>
          <a:ext cx="596336" cy="2117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0.57125</cdr:x>
      <cdr:y>0.6557</cdr:y>
    </cdr:from>
    <cdr:to>
      <cdr:x>0.6471</cdr:x>
      <cdr:y>0.72344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96AAD444-3477-153D-4F5F-708D1E7803F9}"/>
            </a:ext>
          </a:extLst>
        </cdr:cNvPr>
        <cdr:cNvSpPr txBox="1"/>
      </cdr:nvSpPr>
      <cdr:spPr>
        <a:xfrm xmlns:a="http://schemas.openxmlformats.org/drawingml/2006/main">
          <a:off x="4491222" y="2049825"/>
          <a:ext cx="596336" cy="2117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70D4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0.52693</cdr:x>
      <cdr:y>0.30533</cdr:y>
    </cdr:from>
    <cdr:to>
      <cdr:x>0.60278</cdr:x>
      <cdr:y>0.37306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9664056-3C84-32CD-A00A-89702DC55D18}"/>
            </a:ext>
          </a:extLst>
        </cdr:cNvPr>
        <cdr:cNvSpPr txBox="1"/>
      </cdr:nvSpPr>
      <cdr:spPr>
        <a:xfrm xmlns:a="http://schemas.openxmlformats.org/drawingml/2006/main">
          <a:off x="4142738" y="954500"/>
          <a:ext cx="596336" cy="2117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/>
          <a:endParaRPr lang="es-CO" sz="900" b="1">
            <a:solidFill>
              <a:srgbClr val="00793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0.57125</cdr:x>
      <cdr:y>0.6557</cdr:y>
    </cdr:from>
    <cdr:to>
      <cdr:x>0.6471</cdr:x>
      <cdr:y>0.72344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96AAD444-3477-153D-4F5F-708D1E7803F9}"/>
            </a:ext>
          </a:extLst>
        </cdr:cNvPr>
        <cdr:cNvSpPr txBox="1"/>
      </cdr:nvSpPr>
      <cdr:spPr>
        <a:xfrm xmlns:a="http://schemas.openxmlformats.org/drawingml/2006/main">
          <a:off x="4491222" y="2049825"/>
          <a:ext cx="596336" cy="2117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sz="900" b="1">
            <a:solidFill>
              <a:srgbClr val="70D4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0.84076</cdr:x>
      <cdr:y>0.30419</cdr:y>
    </cdr:from>
    <cdr:to>
      <cdr:x>0.94814</cdr:x>
      <cdr:y>0.36945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41C4E8E-D0AA-E033-82A9-37C9E8CFBB85}"/>
            </a:ext>
          </a:extLst>
        </cdr:cNvPr>
        <cdr:cNvSpPr txBox="1"/>
      </cdr:nvSpPr>
      <cdr:spPr>
        <a:xfrm xmlns:a="http://schemas.openxmlformats.org/drawingml/2006/main">
          <a:off x="5216330" y="965827"/>
          <a:ext cx="666216" cy="20720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(16 </a:t>
          </a:r>
          <a:r>
            <a:rPr lang="es-CO" sz="900" b="1" dirty="0" err="1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r>
            <a:rPr lang="es-CO" sz="900" b="1" dirty="0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0.43749</cdr:x>
      <cdr:y>0.24552</cdr:y>
    </cdr:from>
    <cdr:to>
      <cdr:x>0.54487</cdr:x>
      <cdr:y>0.31078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185CD36-3593-2C39-8B92-72DFF6ED7C6D}"/>
            </a:ext>
          </a:extLst>
        </cdr:cNvPr>
        <cdr:cNvSpPr txBox="1"/>
      </cdr:nvSpPr>
      <cdr:spPr>
        <a:xfrm xmlns:a="http://schemas.openxmlformats.org/drawingml/2006/main">
          <a:off x="2714283" y="779562"/>
          <a:ext cx="666216" cy="20720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(15 </a:t>
          </a:r>
          <a:r>
            <a:rPr lang="es-CO" sz="900" b="1" dirty="0" err="1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r>
            <a:rPr lang="es-CO" sz="900" b="1" dirty="0">
              <a:solidFill>
                <a:srgbClr val="7A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0.44631</cdr:x>
      <cdr:y>0.5</cdr:y>
    </cdr:from>
    <cdr:to>
      <cdr:x>0.57159</cdr:x>
      <cdr:y>0.56662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40A338A4-249D-B0EC-B45A-38F56C67ABFC}"/>
            </a:ext>
          </a:extLst>
        </cdr:cNvPr>
        <cdr:cNvSpPr txBox="1"/>
      </cdr:nvSpPr>
      <cdr:spPr>
        <a:xfrm xmlns:a="http://schemas.openxmlformats.org/drawingml/2006/main">
          <a:off x="2769032" y="1587541"/>
          <a:ext cx="777284" cy="21152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(14.62 </a:t>
          </a:r>
          <a:r>
            <a:rPr lang="es-CO" sz="900" b="1" dirty="0" err="1"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r>
            <a:rPr lang="es-CO" sz="900" b="1" dirty="0"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0.44941</cdr:x>
      <cdr:y>0.16607</cdr:y>
    </cdr:from>
    <cdr:to>
      <cdr:x>0.52527</cdr:x>
      <cdr:y>0.2339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BED24354-C6A6-7B57-B616-E84FE6AF2BBC}"/>
            </a:ext>
          </a:extLst>
        </cdr:cNvPr>
        <cdr:cNvSpPr txBox="1"/>
      </cdr:nvSpPr>
      <cdr:spPr>
        <a:xfrm xmlns:a="http://schemas.openxmlformats.org/drawingml/2006/main">
          <a:off x="3437356" y="551271"/>
          <a:ext cx="580221" cy="22515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>
              <a:solidFill>
                <a:srgbClr val="70D4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5.00%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CD563D-FD83-48A0-8514-7420396F3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FFB075-BDB4-4615-B378-174E1A78A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48D3B-DE0B-4B18-AC78-8ADD4B85E232}" type="datetimeFigureOut">
              <a:rPr lang="es-CO" smtClean="0"/>
              <a:t>17/07/2024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F8C6C-0897-49E7-B094-80C0071B1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442CB9-1885-4978-A030-D2FDD8C81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F5DC4-C42E-452A-A638-04FF940D876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4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E09E-DE57-408A-B6AE-FAE74FF78834}" type="datetimeFigureOut">
              <a:rPr lang="es-CO" smtClean="0"/>
              <a:t>17/07/2024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09A6-6D1D-4A57-92A2-97C8E28F6F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7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66573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33145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99718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66290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332863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99436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266008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732581" algn="l" defTabSz="933145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56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72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790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462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462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408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27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759"/>
          <a:stretch/>
        </p:blipFill>
        <p:spPr>
          <a:xfrm>
            <a:off x="0" y="0"/>
            <a:ext cx="12421677" cy="1842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951" b="11331"/>
          <a:stretch/>
        </p:blipFill>
        <p:spPr>
          <a:xfrm>
            <a:off x="-1076" y="5846223"/>
            <a:ext cx="12421677" cy="11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A57AC8-2E29-4309-A055-71FB6E314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" t="3151" r="242" b="10761"/>
          <a:stretch/>
        </p:blipFill>
        <p:spPr>
          <a:xfrm>
            <a:off x="0" y="0"/>
            <a:ext cx="12420600" cy="701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0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tren pasando en vías al lado de un edificio&#10;&#10;Descripción generada automáticamente">
            <a:extLst>
              <a:ext uri="{FF2B5EF4-FFF2-40B4-BE49-F238E27FC236}">
                <a16:creationId xmlns:a16="http://schemas.microsoft.com/office/drawing/2014/main" id="{2FF90828-8E6B-42AE-92B3-ACD270BB4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0600" cy="70199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0DCA09-C12E-4E30-92DB-1AC8E6F0701B}"/>
              </a:ext>
            </a:extLst>
          </p:cNvPr>
          <p:cNvSpPr/>
          <p:nvPr userDrawn="1"/>
        </p:nvSpPr>
        <p:spPr>
          <a:xfrm rot="5400000">
            <a:off x="3850613" y="-3890956"/>
            <a:ext cx="4679032" cy="1246094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66" dirty="0"/>
          </a:p>
        </p:txBody>
      </p:sp>
    </p:spTree>
    <p:extLst>
      <p:ext uri="{BB962C8B-B14F-4D97-AF65-F5344CB8AC3E}">
        <p14:creationId xmlns:p14="http://schemas.microsoft.com/office/powerpoint/2010/main" val="2150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ren pasando por un puente&#10;&#10;Descripción generada automáticamente">
            <a:extLst>
              <a:ext uri="{FF2B5EF4-FFF2-40B4-BE49-F238E27FC236}">
                <a16:creationId xmlns:a16="http://schemas.microsoft.com/office/drawing/2014/main" id="{B279A761-2978-4E1B-9A77-8E72D4E54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20600" cy="70199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0DCA09-C12E-4E30-92DB-1AC8E6F0701B}"/>
              </a:ext>
            </a:extLst>
          </p:cNvPr>
          <p:cNvSpPr/>
          <p:nvPr userDrawn="1"/>
        </p:nvSpPr>
        <p:spPr>
          <a:xfrm rot="5400000">
            <a:off x="3860698" y="-3901042"/>
            <a:ext cx="4658860" cy="1246094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66" dirty="0"/>
          </a:p>
        </p:txBody>
      </p:sp>
    </p:spTree>
    <p:extLst>
      <p:ext uri="{BB962C8B-B14F-4D97-AF65-F5344CB8AC3E}">
        <p14:creationId xmlns:p14="http://schemas.microsoft.com/office/powerpoint/2010/main" val="421285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9179E81C-2772-420F-B81B-1F9AD2BF8BDC}"/>
              </a:ext>
            </a:extLst>
          </p:cNvPr>
          <p:cNvGrpSpPr/>
          <p:nvPr userDrawn="1"/>
        </p:nvGrpSpPr>
        <p:grpSpPr>
          <a:xfrm>
            <a:off x="0" y="0"/>
            <a:ext cx="12440771" cy="7019925"/>
            <a:chOff x="0" y="0"/>
            <a:chExt cx="122118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3A2A9A1-4F3E-4F16-B186-749D09CF99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813" y="0"/>
              <a:ext cx="3991987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B0254CD-A9F3-4B6E-B90C-9452359D4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674" y="0"/>
              <a:ext cx="4111337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71D4202-E945-44E1-8D66-D0E15C5721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93920" cy="6858000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F6DEE41A-BCB1-4F0E-80D0-1E096A56D333}"/>
              </a:ext>
            </a:extLst>
          </p:cNvPr>
          <p:cNvSpPr/>
          <p:nvPr userDrawn="1"/>
        </p:nvSpPr>
        <p:spPr>
          <a:xfrm rot="5400000">
            <a:off x="3880870" y="-3901041"/>
            <a:ext cx="4658861" cy="1246094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  <a:alpha val="6600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53" dirty="0"/>
          </a:p>
        </p:txBody>
      </p:sp>
    </p:spTree>
    <p:extLst>
      <p:ext uri="{BB962C8B-B14F-4D97-AF65-F5344CB8AC3E}">
        <p14:creationId xmlns:p14="http://schemas.microsoft.com/office/powerpoint/2010/main" val="344254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puente sobre un río&#10;&#10;Descripción generada automáticamente">
            <a:extLst>
              <a:ext uri="{FF2B5EF4-FFF2-40B4-BE49-F238E27FC236}">
                <a16:creationId xmlns:a16="http://schemas.microsoft.com/office/drawing/2014/main" id="{BC8160A9-440E-4A6E-A6CC-1E474B2F5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20600" cy="70199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1260179-F684-408D-B6D7-9B2D77BD1D76}"/>
              </a:ext>
            </a:extLst>
          </p:cNvPr>
          <p:cNvSpPr/>
          <p:nvPr userDrawn="1"/>
        </p:nvSpPr>
        <p:spPr>
          <a:xfrm rot="5400000">
            <a:off x="3850611" y="-3911128"/>
            <a:ext cx="4658861" cy="124811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66" dirty="0"/>
          </a:p>
        </p:txBody>
      </p:sp>
    </p:spTree>
    <p:extLst>
      <p:ext uri="{BB962C8B-B14F-4D97-AF65-F5344CB8AC3E}">
        <p14:creationId xmlns:p14="http://schemas.microsoft.com/office/powerpoint/2010/main" val="24819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a ciudad desde lo alto de una colina&#10;&#10;Descripción generada automáticamente">
            <a:extLst>
              <a:ext uri="{FF2B5EF4-FFF2-40B4-BE49-F238E27FC236}">
                <a16:creationId xmlns:a16="http://schemas.microsoft.com/office/drawing/2014/main" id="{60BBAF8C-E823-4C58-8DE4-6C50FF68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0771" cy="70199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FD7A6D-80C4-4B91-954B-48341CABC645}"/>
              </a:ext>
            </a:extLst>
          </p:cNvPr>
          <p:cNvSpPr/>
          <p:nvPr userDrawn="1"/>
        </p:nvSpPr>
        <p:spPr>
          <a:xfrm rot="5400000">
            <a:off x="3860696" y="-3921214"/>
            <a:ext cx="4658861" cy="125012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53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50F8B1-B5E1-4381-B15B-E92EEEDD19E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-1"/>
            <a:ext cx="12440771" cy="7019925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87A6F6-B3BB-4CE9-B9E3-CBB9D992E5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92804" y="6246282"/>
            <a:ext cx="1558132" cy="5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916" y="373747"/>
            <a:ext cx="10712768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16" y="1868730"/>
            <a:ext cx="10712768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916" y="6506431"/>
            <a:ext cx="2794635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17/07/2024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4324" y="6506431"/>
            <a:ext cx="419195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2049" y="6506431"/>
            <a:ext cx="2794635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239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936" r:id="rId2"/>
  </p:sldLayoutIdLst>
  <p:txStyles>
    <p:titleStyle>
      <a:lvl1pPr algn="l" defTabSz="931591" rtl="0" eaLnBrk="1" latinLnBrk="0" hangingPunct="1">
        <a:lnSpc>
          <a:spcPct val="90000"/>
        </a:lnSpc>
        <a:spcBef>
          <a:spcPct val="0"/>
        </a:spcBef>
        <a:buNone/>
        <a:defRPr sz="44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98" indent="-232898" algn="l" defTabSz="931591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3" kern="1200">
          <a:solidFill>
            <a:schemeClr val="tx1"/>
          </a:solidFill>
          <a:latin typeface="+mn-lt"/>
          <a:ea typeface="+mn-ea"/>
          <a:cs typeface="+mn-cs"/>
        </a:defRPr>
      </a:lvl1pPr>
      <a:lvl2pPr marL="698693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164488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4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2096079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561874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670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465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9261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591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386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977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772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568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6363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7B2684-6467-4B06-9FD5-3F6F0F9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6" y="373747"/>
            <a:ext cx="10712768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A7399-76A2-4604-B1A0-84486B68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916" y="1868730"/>
            <a:ext cx="10712768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8A246-0682-43A1-9107-FA525AA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916" y="6506431"/>
            <a:ext cx="2794635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17/07/2024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49D69-F9F8-4859-B7CB-E7553373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324" y="6506431"/>
            <a:ext cx="419195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C586-F781-4C4F-8E45-EB044761A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2049" y="6506431"/>
            <a:ext cx="2794635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76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72" r:id="rId3"/>
    <p:sldLayoutId id="2147483989" r:id="rId4"/>
    <p:sldLayoutId id="2147483988" r:id="rId5"/>
  </p:sldLayoutIdLst>
  <p:txStyles>
    <p:titleStyle>
      <a:lvl1pPr algn="l" defTabSz="931591" rtl="0" eaLnBrk="1" latinLnBrk="0" hangingPunct="1">
        <a:lnSpc>
          <a:spcPct val="90000"/>
        </a:lnSpc>
        <a:spcBef>
          <a:spcPct val="0"/>
        </a:spcBef>
        <a:buNone/>
        <a:defRPr sz="44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98" indent="-232898" algn="l" defTabSz="931591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3" kern="1200">
          <a:solidFill>
            <a:schemeClr val="tx1"/>
          </a:solidFill>
          <a:latin typeface="+mn-lt"/>
          <a:ea typeface="+mn-ea"/>
          <a:cs typeface="+mn-cs"/>
        </a:defRPr>
      </a:lvl1pPr>
      <a:lvl2pPr marL="698693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164488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4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2096079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561874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7670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3465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59261" indent="-232898" algn="l" defTabSz="93159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591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386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8977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4772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0568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6363" algn="l" defTabSz="931591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chart" Target="../charts/char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BB95A2E-32C9-436B-9D9F-D501E7DE29F2}"/>
              </a:ext>
            </a:extLst>
          </p:cNvPr>
          <p:cNvGrpSpPr/>
          <p:nvPr/>
        </p:nvGrpSpPr>
        <p:grpSpPr>
          <a:xfrm>
            <a:off x="469579" y="435427"/>
            <a:ext cx="9835561" cy="2441566"/>
            <a:chOff x="179293" y="145142"/>
            <a:chExt cx="9023083" cy="2441566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A222A084-A854-4EF3-A6F0-BC1CFB09C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293" y="568655"/>
              <a:ext cx="0" cy="1625315"/>
            </a:xfrm>
            <a:prstGeom prst="line">
              <a:avLst/>
            </a:prstGeom>
            <a:ln>
              <a:solidFill>
                <a:srgbClr val="92D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5451243-6616-4637-B2C7-0A92A23D84AC}"/>
                </a:ext>
              </a:extLst>
            </p:cNvPr>
            <p:cNvSpPr txBox="1"/>
            <p:nvPr/>
          </p:nvSpPr>
          <p:spPr>
            <a:xfrm>
              <a:off x="347169" y="145142"/>
              <a:ext cx="8855207" cy="24415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MX" sz="2666" dirty="0"/>
                <a:t> </a:t>
              </a:r>
              <a:endParaRPr lang="es-ES" sz="2666" dirty="0"/>
            </a:p>
            <a:p>
              <a:r>
                <a:rPr lang="es-ES" sz="3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Aguas del Atrato</a:t>
              </a:r>
            </a:p>
            <a:p>
              <a:r>
                <a:rPr lang="es-MX" sz="2400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Seguimiento a la gestión del CMI </a:t>
              </a:r>
            </a:p>
            <a:p>
              <a:r>
                <a:rPr lang="es-MX" sz="2400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Junio de 2024</a:t>
              </a:r>
            </a:p>
            <a:p>
              <a:endParaRPr lang="es-ES" sz="2400" i="1" dirty="0">
                <a:solidFill>
                  <a:schemeClr val="bg1"/>
                </a:solidFill>
              </a:endParaRPr>
            </a:p>
            <a:p>
              <a:endParaRPr lang="es-ES" sz="2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20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9 Elipse">
            <a:extLst>
              <a:ext uri="{FF2B5EF4-FFF2-40B4-BE49-F238E27FC236}">
                <a16:creationId xmlns:a16="http://schemas.microsoft.com/office/drawing/2014/main" id="{3BCDE7D7-61C8-49A4-8927-8D9970B6B99D}"/>
              </a:ext>
            </a:extLst>
          </p:cNvPr>
          <p:cNvSpPr/>
          <p:nvPr/>
        </p:nvSpPr>
        <p:spPr bwMode="auto">
          <a:xfrm>
            <a:off x="11357363" y="6403157"/>
            <a:ext cx="158495" cy="15200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9" name="29 Elipse">
            <a:extLst>
              <a:ext uri="{FF2B5EF4-FFF2-40B4-BE49-F238E27FC236}">
                <a16:creationId xmlns:a16="http://schemas.microsoft.com/office/drawing/2014/main" id="{F3690D3F-FD90-42C5-A4BD-8AD485E65372}"/>
              </a:ext>
            </a:extLst>
          </p:cNvPr>
          <p:cNvSpPr/>
          <p:nvPr/>
        </p:nvSpPr>
        <p:spPr bwMode="auto">
          <a:xfrm>
            <a:off x="11357362" y="6576384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4B1E67A1-1999-4E32-8639-C0F853A80669}"/>
              </a:ext>
            </a:extLst>
          </p:cNvPr>
          <p:cNvSpPr/>
          <p:nvPr/>
        </p:nvSpPr>
        <p:spPr bwMode="auto">
          <a:xfrm>
            <a:off x="11352277" y="6749611"/>
            <a:ext cx="168663" cy="15713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A2F636-9278-6CD2-5A04-DBE4CADC640D}"/>
              </a:ext>
            </a:extLst>
          </p:cNvPr>
          <p:cNvGraphicFramePr>
            <a:graphicFrameLocks noGrp="1"/>
          </p:cNvGraphicFramePr>
          <p:nvPr/>
        </p:nvGraphicFramePr>
        <p:xfrm>
          <a:off x="10412910" y="6381934"/>
          <a:ext cx="1217115" cy="547791"/>
        </p:xfrm>
        <a:graphic>
          <a:graphicData uri="http://schemas.openxmlformats.org/drawingml/2006/table">
            <a:tbl>
              <a:tblPr/>
              <a:tblGrid>
                <a:gridCol w="85299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364119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8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18E335A6-80AB-DF97-5EA3-597EA2BD0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8" t="23912" r="55328" b="69144"/>
          <a:stretch/>
        </p:blipFill>
        <p:spPr>
          <a:xfrm>
            <a:off x="5608396" y="698439"/>
            <a:ext cx="1551210" cy="611446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B1619451-428F-9B26-A621-B0E9E0E510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198B3F2-6A8C-3DC7-D9B5-DA1205F39B29}"/>
              </a:ext>
            </a:extLst>
          </p:cNvPr>
          <p:cNvSpPr/>
          <p:nvPr/>
        </p:nvSpPr>
        <p:spPr>
          <a:xfrm>
            <a:off x="767286" y="58942"/>
            <a:ext cx="5575694" cy="641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FA8F88-AD39-889C-ADCC-14A8B525CE05}"/>
              </a:ext>
            </a:extLst>
          </p:cNvPr>
          <p:cNvSpPr txBox="1"/>
          <p:nvPr/>
        </p:nvSpPr>
        <p:spPr>
          <a:xfrm>
            <a:off x="751511" y="698439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39FF266-E25D-F212-1DEE-B71C21E4C535}"/>
              </a:ext>
            </a:extLst>
          </p:cNvPr>
          <p:cNvGraphicFramePr>
            <a:graphicFrameLocks noGrp="1"/>
          </p:cNvGraphicFramePr>
          <p:nvPr/>
        </p:nvGraphicFramePr>
        <p:xfrm>
          <a:off x="1684240" y="4604977"/>
          <a:ext cx="9945785" cy="1614649"/>
        </p:xfrm>
        <a:graphic>
          <a:graphicData uri="http://schemas.openxmlformats.org/drawingml/2006/table">
            <a:tbl>
              <a:tblPr/>
              <a:tblGrid>
                <a:gridCol w="1480065">
                  <a:extLst>
                    <a:ext uri="{9D8B030D-6E8A-4147-A177-3AD203B41FA5}">
                      <a16:colId xmlns:a16="http://schemas.microsoft.com/office/drawing/2014/main" val="8430027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86723129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918128022"/>
                    </a:ext>
                  </a:extLst>
                </a:gridCol>
                <a:gridCol w="5602204">
                  <a:extLst>
                    <a:ext uri="{9D8B030D-6E8A-4147-A177-3AD203B41FA5}">
                      <a16:colId xmlns:a16="http://schemas.microsoft.com/office/drawing/2014/main" val="464326959"/>
                    </a:ext>
                  </a:extLst>
                </a:gridCol>
              </a:tblGrid>
              <a:tr h="43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Ejecución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04070"/>
                  </a:ext>
                </a:extLst>
              </a:tr>
              <a:tr h="1180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registra crecimiento del indicador respecto al mes anterior superando la meta.</a:t>
                      </a:r>
                    </a:p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 suscriptores a la fecha alcanzan los 40.315 (153 más que el mes anterior), obteniendo una ejecución del 100.6% respecto a los 39.699 suscriptores potenciales proyectados para la ciudad, para el mes de junio/24.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5725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59326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7D7CBAD-801A-4EBA-AF13-5360142537DC}"/>
              </a:ext>
            </a:extLst>
          </p:cNvPr>
          <p:cNvGraphicFramePr>
            <a:graphicFrameLocks/>
          </p:cNvGraphicFramePr>
          <p:nvPr/>
        </p:nvGraphicFramePr>
        <p:xfrm>
          <a:off x="2386541" y="1340025"/>
          <a:ext cx="7647517" cy="331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ángulo: esquinas redondeadas 7">
            <a:hlinkClick r:id="rId6" action="ppaction://hlinksldjump"/>
            <a:extLst>
              <a:ext uri="{FF2B5EF4-FFF2-40B4-BE49-F238E27FC236}">
                <a16:creationId xmlns:a16="http://schemas.microsoft.com/office/drawing/2014/main" id="{0F06CEE1-3CA4-A16D-5811-B290514E00BC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36962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01B8EB-AD06-2024-9B00-31164A0E4259}"/>
              </a:ext>
            </a:extLst>
          </p:cNvPr>
          <p:cNvSpPr/>
          <p:nvPr/>
        </p:nvSpPr>
        <p:spPr>
          <a:xfrm>
            <a:off x="767286" y="58942"/>
            <a:ext cx="5692712" cy="641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 </a:t>
            </a:r>
            <a:endParaRPr lang="es-CO" sz="2038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156BE25F-B1A8-6819-50E5-4C385D3928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3E797E88-E7DF-528E-5556-8819EBDDDD70}"/>
              </a:ext>
            </a:extLst>
          </p:cNvPr>
          <p:cNvSpPr/>
          <p:nvPr/>
        </p:nvSpPr>
        <p:spPr>
          <a:xfrm>
            <a:off x="2872629" y="1768689"/>
            <a:ext cx="1522628" cy="838740"/>
          </a:xfrm>
          <a:prstGeom prst="roundRect">
            <a:avLst/>
          </a:prstGeom>
          <a:solidFill>
            <a:srgbClr val="65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INGRESOS 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5A62C5D1-0D06-85BC-F6F3-259CD90B496A}"/>
              </a:ext>
            </a:extLst>
          </p:cNvPr>
          <p:cNvSpPr/>
          <p:nvPr/>
        </p:nvSpPr>
        <p:spPr>
          <a:xfrm>
            <a:off x="816267" y="1768689"/>
            <a:ext cx="1522628" cy="838740"/>
          </a:xfrm>
          <a:prstGeom prst="homePlate">
            <a:avLst/>
          </a:prstGeom>
          <a:solidFill>
            <a:srgbClr val="65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CLIENTES Y MERCADOS</a:t>
            </a:r>
          </a:p>
        </p:txBody>
      </p:sp>
      <p:sp>
        <p:nvSpPr>
          <p:cNvPr id="8" name="Rectángulo: esquinas redondeadas 7">
            <a:hlinkClick r:id="rId4" action="ppaction://hlinksldjump"/>
            <a:extLst>
              <a:ext uri="{FF2B5EF4-FFF2-40B4-BE49-F238E27FC236}">
                <a16:creationId xmlns:a16="http://schemas.microsoft.com/office/drawing/2014/main" id="{F4FDB522-790E-B3CD-A182-41782B1FD083}"/>
              </a:ext>
            </a:extLst>
          </p:cNvPr>
          <p:cNvSpPr/>
          <p:nvPr/>
        </p:nvSpPr>
        <p:spPr>
          <a:xfrm>
            <a:off x="2829485" y="3383571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COSTOS Y GASTOS 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C84AF0F-C317-6332-FB64-A2505E68D8D0}"/>
              </a:ext>
            </a:extLst>
          </p:cNvPr>
          <p:cNvSpPr/>
          <p:nvPr/>
        </p:nvSpPr>
        <p:spPr>
          <a:xfrm>
            <a:off x="773123" y="3383571"/>
            <a:ext cx="1522628" cy="838740"/>
          </a:xfrm>
          <a:prstGeom prst="homePlate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OPERACIONES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79CBD5B-BBB9-0FAF-8AED-F84D65EEA8E8}"/>
              </a:ext>
            </a:extLst>
          </p:cNvPr>
          <p:cNvSpPr/>
          <p:nvPr/>
        </p:nvSpPr>
        <p:spPr>
          <a:xfrm>
            <a:off x="2923195" y="1814740"/>
            <a:ext cx="166104" cy="176429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13" name="Rectángulo: esquinas redondeadas 12">
            <a:hlinkClick r:id="rId5" action="ppaction://hlinksldjump"/>
            <a:extLst>
              <a:ext uri="{FF2B5EF4-FFF2-40B4-BE49-F238E27FC236}">
                <a16:creationId xmlns:a16="http://schemas.microsoft.com/office/drawing/2014/main" id="{160256EC-419D-417B-9B1B-C5098D22A218}"/>
              </a:ext>
            </a:extLst>
          </p:cNvPr>
          <p:cNvSpPr/>
          <p:nvPr/>
        </p:nvSpPr>
        <p:spPr>
          <a:xfrm>
            <a:off x="4625070" y="3383571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DEFICIT OPERACIONAL </a:t>
            </a:r>
          </a:p>
        </p:txBody>
      </p:sp>
      <p:sp>
        <p:nvSpPr>
          <p:cNvPr id="14" name="Rectángulo: esquinas redondeadas 13">
            <a:hlinkClick r:id="rId6" action="ppaction://hlinksldjump"/>
            <a:extLst>
              <a:ext uri="{FF2B5EF4-FFF2-40B4-BE49-F238E27FC236}">
                <a16:creationId xmlns:a16="http://schemas.microsoft.com/office/drawing/2014/main" id="{E554060E-002D-3D6A-6E6A-93F599E1E39F}"/>
              </a:ext>
            </a:extLst>
          </p:cNvPr>
          <p:cNvSpPr/>
          <p:nvPr/>
        </p:nvSpPr>
        <p:spPr>
          <a:xfrm>
            <a:off x="6420654" y="3383571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CONTINUIDAD ACUEDUCTO</a:t>
            </a:r>
          </a:p>
        </p:txBody>
      </p:sp>
      <p:sp>
        <p:nvSpPr>
          <p:cNvPr id="15" name="Rectángulo: esquinas redondeadas 14">
            <a:hlinkClick r:id="rId6" action="ppaction://hlinksldjump"/>
            <a:extLst>
              <a:ext uri="{FF2B5EF4-FFF2-40B4-BE49-F238E27FC236}">
                <a16:creationId xmlns:a16="http://schemas.microsoft.com/office/drawing/2014/main" id="{8DA7DAA9-23E4-87B1-7D90-804F98F2C43B}"/>
              </a:ext>
            </a:extLst>
          </p:cNvPr>
          <p:cNvSpPr/>
          <p:nvPr/>
        </p:nvSpPr>
        <p:spPr>
          <a:xfrm>
            <a:off x="8172423" y="3383571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23" dirty="0">
                <a:solidFill>
                  <a:schemeClr val="tx1"/>
                </a:solidFill>
                <a:latin typeface="Tahoma "/>
              </a:rPr>
              <a:t>I</a:t>
            </a:r>
            <a:r>
              <a:rPr lang="es-ES" sz="1223" dirty="0">
                <a:solidFill>
                  <a:schemeClr val="tx1"/>
                </a:solidFill>
                <a:latin typeface="Tahoma "/>
              </a:rPr>
              <a:t>PUF</a:t>
            </a:r>
          </a:p>
        </p:txBody>
      </p:sp>
      <p:sp>
        <p:nvSpPr>
          <p:cNvPr id="16" name="Rectángulo: esquinas redondeadas 15">
            <a:hlinkClick r:id="rId7" action="ppaction://hlinksldjump"/>
            <a:extLst>
              <a:ext uri="{FF2B5EF4-FFF2-40B4-BE49-F238E27FC236}">
                <a16:creationId xmlns:a16="http://schemas.microsoft.com/office/drawing/2014/main" id="{541B6B27-2E38-8C17-2903-55475A8A23E1}"/>
              </a:ext>
            </a:extLst>
          </p:cNvPr>
          <p:cNvSpPr/>
          <p:nvPr/>
        </p:nvSpPr>
        <p:spPr>
          <a:xfrm>
            <a:off x="2829485" y="4464849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IRCA</a:t>
            </a:r>
          </a:p>
        </p:txBody>
      </p:sp>
      <p:sp>
        <p:nvSpPr>
          <p:cNvPr id="17" name="Rectángulo: esquinas redondeadas 16">
            <a:hlinkClick r:id="rId8" action="ppaction://hlinksldjump"/>
            <a:extLst>
              <a:ext uri="{FF2B5EF4-FFF2-40B4-BE49-F238E27FC236}">
                <a16:creationId xmlns:a16="http://schemas.microsoft.com/office/drawing/2014/main" id="{58D20F70-21A6-46DE-E177-4F8E863E00CD}"/>
              </a:ext>
            </a:extLst>
          </p:cNvPr>
          <p:cNvSpPr/>
          <p:nvPr/>
        </p:nvSpPr>
        <p:spPr>
          <a:xfrm>
            <a:off x="4576576" y="4464849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COBERTURA ACTO</a:t>
            </a:r>
          </a:p>
        </p:txBody>
      </p:sp>
      <p:sp>
        <p:nvSpPr>
          <p:cNvPr id="18" name="Rectángulo: esquinas redondeadas 17">
            <a:hlinkClick r:id="rId9" action="ppaction://hlinksldjump"/>
            <a:extLst>
              <a:ext uri="{FF2B5EF4-FFF2-40B4-BE49-F238E27FC236}">
                <a16:creationId xmlns:a16="http://schemas.microsoft.com/office/drawing/2014/main" id="{AE84F65D-20E1-75F0-B34B-0834BE569AEA}"/>
              </a:ext>
            </a:extLst>
          </p:cNvPr>
          <p:cNvSpPr/>
          <p:nvPr/>
        </p:nvSpPr>
        <p:spPr>
          <a:xfrm>
            <a:off x="8228236" y="4464849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COBERTURA ASEO</a:t>
            </a:r>
          </a:p>
        </p:txBody>
      </p:sp>
      <p:sp>
        <p:nvSpPr>
          <p:cNvPr id="19" name="Rectángulo: esquinas redondeadas 18">
            <a:hlinkClick r:id="rId8" action="ppaction://hlinksldjump"/>
            <a:extLst>
              <a:ext uri="{FF2B5EF4-FFF2-40B4-BE49-F238E27FC236}">
                <a16:creationId xmlns:a16="http://schemas.microsoft.com/office/drawing/2014/main" id="{F3DA57C3-7751-D3CB-CF70-E9BDDBEDDF5D}"/>
              </a:ext>
            </a:extLst>
          </p:cNvPr>
          <p:cNvSpPr/>
          <p:nvPr/>
        </p:nvSpPr>
        <p:spPr>
          <a:xfrm>
            <a:off x="6420654" y="4464849"/>
            <a:ext cx="1522628" cy="8387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COBERTURA ALDO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EFFEBC7-6842-5EF9-F9E9-E444B34553CD}"/>
              </a:ext>
            </a:extLst>
          </p:cNvPr>
          <p:cNvCxnSpPr>
            <a:cxnSpLocks/>
          </p:cNvCxnSpPr>
          <p:nvPr/>
        </p:nvCxnSpPr>
        <p:spPr>
          <a:xfrm>
            <a:off x="767286" y="3061399"/>
            <a:ext cx="11306735" cy="79634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514E5151-E579-7B90-809A-56FFB85340F6}"/>
              </a:ext>
            </a:extLst>
          </p:cNvPr>
          <p:cNvSpPr/>
          <p:nvPr/>
        </p:nvSpPr>
        <p:spPr>
          <a:xfrm>
            <a:off x="2872012" y="3432475"/>
            <a:ext cx="166104" cy="17642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>
              <a:solidFill>
                <a:srgbClr val="FF0000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63B07C-20DE-4CFA-1A95-9451A3CED705}"/>
              </a:ext>
            </a:extLst>
          </p:cNvPr>
          <p:cNvSpPr/>
          <p:nvPr/>
        </p:nvSpPr>
        <p:spPr>
          <a:xfrm>
            <a:off x="4665107" y="3441383"/>
            <a:ext cx="166104" cy="176429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2E0953-56F7-6AB9-0517-48455ED306B2}"/>
              </a:ext>
            </a:extLst>
          </p:cNvPr>
          <p:cNvSpPr/>
          <p:nvPr/>
        </p:nvSpPr>
        <p:spPr>
          <a:xfrm>
            <a:off x="2881187" y="4518173"/>
            <a:ext cx="166104" cy="176429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C375EF8-DCCD-6212-DE45-76FFED724380}"/>
              </a:ext>
            </a:extLst>
          </p:cNvPr>
          <p:cNvSpPr/>
          <p:nvPr/>
        </p:nvSpPr>
        <p:spPr>
          <a:xfrm>
            <a:off x="6464011" y="4518172"/>
            <a:ext cx="166104" cy="176429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21" name="Rectángulo: esquinas redondeadas 20">
            <a:hlinkClick r:id="rId10" action="ppaction://hlinksldjump"/>
            <a:extLst>
              <a:ext uri="{FF2B5EF4-FFF2-40B4-BE49-F238E27FC236}">
                <a16:creationId xmlns:a16="http://schemas.microsoft.com/office/drawing/2014/main" id="{86792E7C-A1B6-EDD5-C837-A817BF877EAF}"/>
              </a:ext>
            </a:extLst>
          </p:cNvPr>
          <p:cNvSpPr/>
          <p:nvPr/>
        </p:nvSpPr>
        <p:spPr>
          <a:xfrm>
            <a:off x="4582412" y="1737583"/>
            <a:ext cx="1522628" cy="869934"/>
          </a:xfrm>
          <a:prstGeom prst="roundRect">
            <a:avLst/>
          </a:prstGeom>
          <a:solidFill>
            <a:srgbClr val="65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23" dirty="0">
                <a:solidFill>
                  <a:schemeClr val="tx1"/>
                </a:solidFill>
                <a:latin typeface="Tahoma "/>
              </a:rPr>
              <a:t>RECAUDO  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D12517-452E-22DF-3616-FB188F194692}"/>
              </a:ext>
            </a:extLst>
          </p:cNvPr>
          <p:cNvSpPr/>
          <p:nvPr/>
        </p:nvSpPr>
        <p:spPr>
          <a:xfrm>
            <a:off x="4638498" y="1792749"/>
            <a:ext cx="166104" cy="176429"/>
          </a:xfrm>
          <a:prstGeom prst="ellipse">
            <a:avLst/>
          </a:prstGeom>
          <a:solidFill>
            <a:srgbClr val="70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84830D5-482F-47AE-A771-2D164F0CDF05}"/>
              </a:ext>
            </a:extLst>
          </p:cNvPr>
          <p:cNvSpPr/>
          <p:nvPr/>
        </p:nvSpPr>
        <p:spPr>
          <a:xfrm>
            <a:off x="8216238" y="3437822"/>
            <a:ext cx="166104" cy="176429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>
              <a:solidFill>
                <a:srgbClr val="FF000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C1B6FA8-559D-752F-29FD-D1EA681678CA}"/>
              </a:ext>
            </a:extLst>
          </p:cNvPr>
          <p:cNvSpPr/>
          <p:nvPr/>
        </p:nvSpPr>
        <p:spPr>
          <a:xfrm>
            <a:off x="4613480" y="4518173"/>
            <a:ext cx="166104" cy="176429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715AD0-C976-9017-7D49-7548F020260D}"/>
              </a:ext>
            </a:extLst>
          </p:cNvPr>
          <p:cNvSpPr/>
          <p:nvPr/>
        </p:nvSpPr>
        <p:spPr>
          <a:xfrm>
            <a:off x="6464011" y="3432475"/>
            <a:ext cx="166104" cy="176429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>
              <a:solidFill>
                <a:srgbClr val="FF0000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35CC286-590C-05B5-8313-186908B19835}"/>
              </a:ext>
            </a:extLst>
          </p:cNvPr>
          <p:cNvSpPr/>
          <p:nvPr/>
        </p:nvSpPr>
        <p:spPr>
          <a:xfrm>
            <a:off x="8264732" y="4518171"/>
            <a:ext cx="166104" cy="176429"/>
          </a:xfrm>
          <a:prstGeom prst="ellipse">
            <a:avLst/>
          </a:prstGeom>
          <a:solidFill>
            <a:srgbClr val="7AD4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23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93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1ACA57BA-F4CE-4FA0-9AAA-CB4549D1BBEF}"/>
              </a:ext>
            </a:extLst>
          </p:cNvPr>
          <p:cNvSpPr txBox="1"/>
          <p:nvPr/>
        </p:nvSpPr>
        <p:spPr>
          <a:xfrm>
            <a:off x="772064" y="709099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 y mercados </a:t>
            </a: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29 Elipse">
            <a:extLst>
              <a:ext uri="{FF2B5EF4-FFF2-40B4-BE49-F238E27FC236}">
                <a16:creationId xmlns:a16="http://schemas.microsoft.com/office/drawing/2014/main" id="{7E4AFE99-40A6-4842-ABF2-3F8E78F37934}"/>
              </a:ext>
            </a:extLst>
          </p:cNvPr>
          <p:cNvSpPr/>
          <p:nvPr/>
        </p:nvSpPr>
        <p:spPr bwMode="auto">
          <a:xfrm>
            <a:off x="12140262" y="6414084"/>
            <a:ext cx="160533" cy="14546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9" name="29 Elipse">
            <a:extLst>
              <a:ext uri="{FF2B5EF4-FFF2-40B4-BE49-F238E27FC236}">
                <a16:creationId xmlns:a16="http://schemas.microsoft.com/office/drawing/2014/main" id="{E31D58F4-FCC2-4573-A851-570EDD2EC173}"/>
              </a:ext>
            </a:extLst>
          </p:cNvPr>
          <p:cNvSpPr/>
          <p:nvPr/>
        </p:nvSpPr>
        <p:spPr bwMode="auto">
          <a:xfrm>
            <a:off x="12140262" y="6605596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A45DFDB1-FA44-4ECA-9E02-BD91B0FDFCBD}"/>
              </a:ext>
            </a:extLst>
          </p:cNvPr>
          <p:cNvSpPr/>
          <p:nvPr/>
        </p:nvSpPr>
        <p:spPr bwMode="auto">
          <a:xfrm>
            <a:off x="12148377" y="6780626"/>
            <a:ext cx="150380" cy="15200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6" name="Rectángulo: esquinas redondeadas 15">
            <a:hlinkClick r:id="rId3" action="ppaction://hlinksldjump"/>
            <a:extLst>
              <a:ext uri="{FF2B5EF4-FFF2-40B4-BE49-F238E27FC236}">
                <a16:creationId xmlns:a16="http://schemas.microsoft.com/office/drawing/2014/main" id="{DE943F78-54E4-4FD7-9C5F-E9DCA02B8D76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F5E9E0-D35E-AEF7-6273-8F5073B73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75651"/>
              </p:ext>
            </p:extLst>
          </p:nvPr>
        </p:nvGraphicFramePr>
        <p:xfrm>
          <a:off x="11212187" y="6411030"/>
          <a:ext cx="1147493" cy="544626"/>
        </p:xfrm>
        <a:graphic>
          <a:graphicData uri="http://schemas.openxmlformats.org/drawingml/2006/table">
            <a:tbl>
              <a:tblPr/>
              <a:tblGrid>
                <a:gridCol w="85299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294497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8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0F1C337-4437-08D3-7074-888BD8A5D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8" t="23912" r="55328" b="69144"/>
          <a:stretch/>
        </p:blipFill>
        <p:spPr>
          <a:xfrm>
            <a:off x="5742780" y="636420"/>
            <a:ext cx="1426155" cy="562153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4E76DCF-04F6-687D-8FBE-2E79613C3B3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F65C803-F60E-C633-CB3D-874B5AF83483}"/>
              </a:ext>
            </a:extLst>
          </p:cNvPr>
          <p:cNvSpPr/>
          <p:nvPr/>
        </p:nvSpPr>
        <p:spPr>
          <a:xfrm>
            <a:off x="767286" y="58942"/>
            <a:ext cx="5575694" cy="872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 defTabSz="914400">
              <a:lnSpc>
                <a:spcPct val="107000"/>
              </a:lnSpc>
            </a:pPr>
            <a:r>
              <a:rPr lang="es-CO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 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5DB82B73-9EE2-44AA-8C8A-D5E193D08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85535"/>
              </p:ext>
            </p:extLst>
          </p:nvPr>
        </p:nvGraphicFramePr>
        <p:xfrm>
          <a:off x="6133376" y="4065659"/>
          <a:ext cx="6226304" cy="2299320"/>
        </p:xfrm>
        <a:graphic>
          <a:graphicData uri="http://schemas.openxmlformats.org/drawingml/2006/table">
            <a:tbl>
              <a:tblPr/>
              <a:tblGrid>
                <a:gridCol w="747329">
                  <a:extLst>
                    <a:ext uri="{9D8B030D-6E8A-4147-A177-3AD203B41FA5}">
                      <a16:colId xmlns:a16="http://schemas.microsoft.com/office/drawing/2014/main" val="3491379011"/>
                    </a:ext>
                  </a:extLst>
                </a:gridCol>
                <a:gridCol w="1072905">
                  <a:extLst>
                    <a:ext uri="{9D8B030D-6E8A-4147-A177-3AD203B41FA5}">
                      <a16:colId xmlns:a16="http://schemas.microsoft.com/office/drawing/2014/main" val="1771315683"/>
                    </a:ext>
                  </a:extLst>
                </a:gridCol>
                <a:gridCol w="876206">
                  <a:extLst>
                    <a:ext uri="{9D8B030D-6E8A-4147-A177-3AD203B41FA5}">
                      <a16:colId xmlns:a16="http://schemas.microsoft.com/office/drawing/2014/main" val="1348997573"/>
                    </a:ext>
                  </a:extLst>
                </a:gridCol>
                <a:gridCol w="929851">
                  <a:extLst>
                    <a:ext uri="{9D8B030D-6E8A-4147-A177-3AD203B41FA5}">
                      <a16:colId xmlns:a16="http://schemas.microsoft.com/office/drawing/2014/main" val="3537304562"/>
                    </a:ext>
                  </a:extLst>
                </a:gridCol>
                <a:gridCol w="670566">
                  <a:extLst>
                    <a:ext uri="{9D8B030D-6E8A-4147-A177-3AD203B41FA5}">
                      <a16:colId xmlns:a16="http://schemas.microsoft.com/office/drawing/2014/main" val="1678388719"/>
                    </a:ext>
                  </a:extLst>
                </a:gridCol>
                <a:gridCol w="1929447">
                  <a:extLst>
                    <a:ext uri="{9D8B030D-6E8A-4147-A177-3AD203B41FA5}">
                      <a16:colId xmlns:a16="http://schemas.microsoft.com/office/drawing/2014/main" val="3049962091"/>
                    </a:ext>
                  </a:extLst>
                </a:gridCol>
              </a:tblGrid>
              <a:tr h="519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2024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Observación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88094"/>
                  </a:ext>
                </a:extLst>
              </a:tr>
              <a:tr h="7629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13,307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6,539</a:t>
                      </a:r>
                    </a:p>
                    <a:p>
                      <a:pPr algn="ctr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Presenta comportamiento positivo debido al incremento en las tarifas y usuarios con respecto a lo esperado.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145330"/>
                  </a:ext>
                </a:extLst>
              </a:tr>
              <a:tr h="1017287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9644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1272490-FCED-71F5-5831-900EBB6F6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15323"/>
              </p:ext>
            </p:extLst>
          </p:nvPr>
        </p:nvGraphicFramePr>
        <p:xfrm>
          <a:off x="524933" y="4067939"/>
          <a:ext cx="5429769" cy="2280255"/>
        </p:xfrm>
        <a:graphic>
          <a:graphicData uri="http://schemas.openxmlformats.org/drawingml/2006/table">
            <a:tbl>
              <a:tblPr/>
              <a:tblGrid>
                <a:gridCol w="921263">
                  <a:extLst>
                    <a:ext uri="{9D8B030D-6E8A-4147-A177-3AD203B41FA5}">
                      <a16:colId xmlns:a16="http://schemas.microsoft.com/office/drawing/2014/main" val="290762005"/>
                    </a:ext>
                  </a:extLst>
                </a:gridCol>
                <a:gridCol w="856737">
                  <a:extLst>
                    <a:ext uri="{9D8B030D-6E8A-4147-A177-3AD203B41FA5}">
                      <a16:colId xmlns:a16="http://schemas.microsoft.com/office/drawing/2014/main" val="600684233"/>
                    </a:ext>
                  </a:extLst>
                </a:gridCol>
                <a:gridCol w="925843">
                  <a:extLst>
                    <a:ext uri="{9D8B030D-6E8A-4147-A177-3AD203B41FA5}">
                      <a16:colId xmlns:a16="http://schemas.microsoft.com/office/drawing/2014/main" val="2196395516"/>
                    </a:ext>
                  </a:extLst>
                </a:gridCol>
                <a:gridCol w="1131557">
                  <a:extLst>
                    <a:ext uri="{9D8B030D-6E8A-4147-A177-3AD203B41FA5}">
                      <a16:colId xmlns:a16="http://schemas.microsoft.com/office/drawing/2014/main" val="6910133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324780200"/>
                    </a:ext>
                  </a:extLst>
                </a:gridCol>
                <a:gridCol w="959369">
                  <a:extLst>
                    <a:ext uri="{9D8B030D-6E8A-4147-A177-3AD203B41FA5}">
                      <a16:colId xmlns:a16="http://schemas.microsoft.com/office/drawing/2014/main" val="459613803"/>
                    </a:ext>
                  </a:extLst>
                </a:gridCol>
              </a:tblGrid>
              <a:tr h="27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70328"/>
                  </a:ext>
                </a:extLst>
              </a:tr>
              <a:tr h="3491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esperado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Operacional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2,786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1591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969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1591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2,784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1591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6,539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325264"/>
                  </a:ext>
                </a:extLst>
              </a:tr>
              <a:tr h="4146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 Operacional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-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-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884039"/>
                  </a:ext>
                </a:extLst>
              </a:tr>
              <a:tr h="5251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Operacional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3,155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1,187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3,184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7,526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883215"/>
                  </a:ext>
                </a:extLst>
              </a:tr>
              <a:tr h="349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 Operacional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150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241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443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287516"/>
                  </a:ext>
                </a:extLst>
              </a:tr>
              <a:tr h="34915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Porcentaje de cumplimiento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119%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128%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123%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122%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97329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F6C9A34-10B6-4804-960C-AE9CFC6D3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4112"/>
              </p:ext>
            </p:extLst>
          </p:nvPr>
        </p:nvGraphicFramePr>
        <p:xfrm>
          <a:off x="2350417" y="1322899"/>
          <a:ext cx="7985126" cy="257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534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1ACA57BA-F4CE-4FA0-9AAA-CB4549D1BBEF}"/>
              </a:ext>
            </a:extLst>
          </p:cNvPr>
          <p:cNvSpPr txBox="1"/>
          <p:nvPr/>
        </p:nvSpPr>
        <p:spPr>
          <a:xfrm>
            <a:off x="686677" y="557203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 y mercados </a:t>
            </a: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29 Elipse">
            <a:extLst>
              <a:ext uri="{FF2B5EF4-FFF2-40B4-BE49-F238E27FC236}">
                <a16:creationId xmlns:a16="http://schemas.microsoft.com/office/drawing/2014/main" id="{7E4AFE99-40A6-4842-ABF2-3F8E78F37934}"/>
              </a:ext>
            </a:extLst>
          </p:cNvPr>
          <p:cNvSpPr/>
          <p:nvPr/>
        </p:nvSpPr>
        <p:spPr bwMode="auto">
          <a:xfrm>
            <a:off x="11882233" y="6428621"/>
            <a:ext cx="135063" cy="15051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9" name="29 Elipse">
            <a:extLst>
              <a:ext uri="{FF2B5EF4-FFF2-40B4-BE49-F238E27FC236}">
                <a16:creationId xmlns:a16="http://schemas.microsoft.com/office/drawing/2014/main" id="{E31D58F4-FCC2-4573-A851-570EDD2EC173}"/>
              </a:ext>
            </a:extLst>
          </p:cNvPr>
          <p:cNvSpPr/>
          <p:nvPr/>
        </p:nvSpPr>
        <p:spPr bwMode="auto">
          <a:xfrm>
            <a:off x="11877156" y="6650267"/>
            <a:ext cx="145215" cy="13929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A45DFDB1-FA44-4ECA-9E02-BD91B0FDFCBD}"/>
              </a:ext>
            </a:extLst>
          </p:cNvPr>
          <p:cNvSpPr/>
          <p:nvPr/>
        </p:nvSpPr>
        <p:spPr bwMode="auto">
          <a:xfrm>
            <a:off x="11870516" y="6866374"/>
            <a:ext cx="158494" cy="13361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F5E9E0-D35E-AEF7-6273-8F5073B73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61384"/>
              </p:ext>
            </p:extLst>
          </p:nvPr>
        </p:nvGraphicFramePr>
        <p:xfrm>
          <a:off x="10587036" y="6428622"/>
          <a:ext cx="1544029" cy="571751"/>
        </p:xfrm>
        <a:graphic>
          <a:graphicData uri="http://schemas.openxmlformats.org/drawingml/2006/table">
            <a:tbl>
              <a:tblPr/>
              <a:tblGrid>
                <a:gridCol w="1081107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462922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215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75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0F1C337-4437-08D3-7074-888BD8A5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8" t="23912" r="55328" b="69144"/>
          <a:stretch/>
        </p:blipFill>
        <p:spPr>
          <a:xfrm>
            <a:off x="5419662" y="581470"/>
            <a:ext cx="1307791" cy="515497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4E76DCF-04F6-687D-8FBE-2E79613C3B3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F65C803-F60E-C633-CB3D-874B5AF83483}"/>
              </a:ext>
            </a:extLst>
          </p:cNvPr>
          <p:cNvSpPr/>
          <p:nvPr/>
        </p:nvSpPr>
        <p:spPr>
          <a:xfrm>
            <a:off x="767286" y="-56932"/>
            <a:ext cx="5575694" cy="872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 defTabSz="914400">
              <a:lnSpc>
                <a:spcPct val="107000"/>
              </a:lnSpc>
            </a:pPr>
            <a:r>
              <a:rPr lang="es-CO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 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18DDD6E-2BF4-5A0E-BAC9-F4A8A1903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899230"/>
              </p:ext>
            </p:extLst>
          </p:nvPr>
        </p:nvGraphicFramePr>
        <p:xfrm>
          <a:off x="119088" y="4591864"/>
          <a:ext cx="5869147" cy="1789071"/>
        </p:xfrm>
        <a:graphic>
          <a:graphicData uri="http://schemas.openxmlformats.org/drawingml/2006/table">
            <a:tbl>
              <a:tblPr/>
              <a:tblGrid>
                <a:gridCol w="616407">
                  <a:extLst>
                    <a:ext uri="{9D8B030D-6E8A-4147-A177-3AD203B41FA5}">
                      <a16:colId xmlns:a16="http://schemas.microsoft.com/office/drawing/2014/main" val="2882170200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61682755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3392641916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1778424544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76251175"/>
                    </a:ext>
                  </a:extLst>
                </a:gridCol>
                <a:gridCol w="2012584">
                  <a:extLst>
                    <a:ext uri="{9D8B030D-6E8A-4147-A177-3AD203B41FA5}">
                      <a16:colId xmlns:a16="http://schemas.microsoft.com/office/drawing/2014/main" val="455691347"/>
                    </a:ext>
                  </a:extLst>
                </a:gridCol>
              </a:tblGrid>
              <a:tr h="453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2024</a:t>
                      </a:r>
                    </a:p>
                  </a:txBody>
                  <a:tcPr marL="36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36000" marR="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Observación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83041"/>
                  </a:ext>
                </a:extLst>
              </a:tr>
              <a:tr h="6737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12,132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6,160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</a:p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5,953</a:t>
                      </a:r>
                    </a:p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103%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207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315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Presenta un comportamiento positivo por la gestión de cartera realizada y el recaudo derivado de los subsidios y contribuciones.</a:t>
                      </a:r>
                    </a:p>
                    <a:p>
                      <a:pPr algn="just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449785"/>
                  </a:ext>
                </a:extLst>
              </a:tr>
              <a:tr h="6622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21746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748C788-6FFD-2CE2-7852-CE3BC3F83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48060"/>
              </p:ext>
            </p:extLst>
          </p:nvPr>
        </p:nvGraphicFramePr>
        <p:xfrm>
          <a:off x="6239294" y="4591864"/>
          <a:ext cx="5891771" cy="1789071"/>
        </p:xfrm>
        <a:graphic>
          <a:graphicData uri="http://schemas.openxmlformats.org/drawingml/2006/table">
            <a:tbl>
              <a:tblPr/>
              <a:tblGrid>
                <a:gridCol w="512918">
                  <a:extLst>
                    <a:ext uri="{9D8B030D-6E8A-4147-A177-3AD203B41FA5}">
                      <a16:colId xmlns:a16="http://schemas.microsoft.com/office/drawing/2014/main" val="2882170200"/>
                    </a:ext>
                  </a:extLst>
                </a:gridCol>
                <a:gridCol w="960550">
                  <a:extLst>
                    <a:ext uri="{9D8B030D-6E8A-4147-A177-3AD203B41FA5}">
                      <a16:colId xmlns:a16="http://schemas.microsoft.com/office/drawing/2014/main" val="261682755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val="3392641916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778424544"/>
                    </a:ext>
                  </a:extLst>
                </a:gridCol>
                <a:gridCol w="526774">
                  <a:extLst>
                    <a:ext uri="{9D8B030D-6E8A-4147-A177-3AD203B41FA5}">
                      <a16:colId xmlns:a16="http://schemas.microsoft.com/office/drawing/2014/main" val="76251175"/>
                    </a:ext>
                  </a:extLst>
                </a:gridCol>
                <a:gridCol w="2211816">
                  <a:extLst>
                    <a:ext uri="{9D8B030D-6E8A-4147-A177-3AD203B41FA5}">
                      <a16:colId xmlns:a16="http://schemas.microsoft.com/office/drawing/2014/main" val="455691347"/>
                    </a:ext>
                  </a:extLst>
                </a:gridCol>
              </a:tblGrid>
              <a:tr h="435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83041"/>
                  </a:ext>
                </a:extLst>
              </a:tr>
              <a:tr h="6429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 refleja un comportamiento positivo, se continua con el cobro persuasivo y planes de alivio establecidos en la resolución 005 del 2013.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449785"/>
                  </a:ext>
                </a:extLst>
              </a:tr>
              <a:tr h="710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21746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5CCE1C7-0E90-4B49-B434-D9CE4C58B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504856"/>
              </p:ext>
            </p:extLst>
          </p:nvPr>
        </p:nvGraphicFramePr>
        <p:xfrm>
          <a:off x="0" y="924707"/>
          <a:ext cx="6040776" cy="220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7658F8E-D48B-666D-C16A-9DA874AB5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482820"/>
              </p:ext>
            </p:extLst>
          </p:nvPr>
        </p:nvGraphicFramePr>
        <p:xfrm>
          <a:off x="6210300" y="924707"/>
          <a:ext cx="6142830" cy="240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2B4297F-BDC6-A159-D251-E82242DE4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85818"/>
              </p:ext>
            </p:extLst>
          </p:nvPr>
        </p:nvGraphicFramePr>
        <p:xfrm>
          <a:off x="119088" y="3114890"/>
          <a:ext cx="5872770" cy="1298171"/>
        </p:xfrm>
        <a:graphic>
          <a:graphicData uri="http://schemas.openxmlformats.org/drawingml/2006/table">
            <a:tbl>
              <a:tblPr/>
              <a:tblGrid>
                <a:gridCol w="1410036">
                  <a:extLst>
                    <a:ext uri="{9D8B030D-6E8A-4147-A177-3AD203B41FA5}">
                      <a16:colId xmlns:a16="http://schemas.microsoft.com/office/drawing/2014/main" val="2743685247"/>
                    </a:ext>
                  </a:extLst>
                </a:gridCol>
                <a:gridCol w="1329338">
                  <a:extLst>
                    <a:ext uri="{9D8B030D-6E8A-4147-A177-3AD203B41FA5}">
                      <a16:colId xmlns:a16="http://schemas.microsoft.com/office/drawing/2014/main" val="3104451870"/>
                    </a:ext>
                  </a:extLst>
                </a:gridCol>
                <a:gridCol w="1367029">
                  <a:extLst>
                    <a:ext uri="{9D8B030D-6E8A-4147-A177-3AD203B41FA5}">
                      <a16:colId xmlns:a16="http://schemas.microsoft.com/office/drawing/2014/main" val="1904933234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1128751913"/>
                    </a:ext>
                  </a:extLst>
                </a:gridCol>
                <a:gridCol w="1020287">
                  <a:extLst>
                    <a:ext uri="{9D8B030D-6E8A-4147-A177-3AD203B41FA5}">
                      <a16:colId xmlns:a16="http://schemas.microsoft.com/office/drawing/2014/main" val="3688807118"/>
                    </a:ext>
                  </a:extLst>
                </a:gridCol>
              </a:tblGrid>
              <a:tr h="302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413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esperado </a:t>
                      </a:r>
                    </a:p>
                  </a:txBody>
                  <a:tcPr marL="72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5,953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52078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72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39080"/>
                  </a:ext>
                </a:extLst>
              </a:tr>
              <a:tr h="373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Porcentaje de cumplimiento</a:t>
                      </a:r>
                    </a:p>
                  </a:txBody>
                  <a:tcPr marL="72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8773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C9BAD35-D379-A0E5-C1DA-6EB985898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65396"/>
              </p:ext>
            </p:extLst>
          </p:nvPr>
        </p:nvGraphicFramePr>
        <p:xfrm>
          <a:off x="6258295" y="3097927"/>
          <a:ext cx="5872770" cy="1315133"/>
        </p:xfrm>
        <a:graphic>
          <a:graphicData uri="http://schemas.openxmlformats.org/drawingml/2006/table">
            <a:tbl>
              <a:tblPr/>
              <a:tblGrid>
                <a:gridCol w="1396049">
                  <a:extLst>
                    <a:ext uri="{9D8B030D-6E8A-4147-A177-3AD203B41FA5}">
                      <a16:colId xmlns:a16="http://schemas.microsoft.com/office/drawing/2014/main" val="968929200"/>
                    </a:ext>
                  </a:extLst>
                </a:gridCol>
                <a:gridCol w="1365629">
                  <a:extLst>
                    <a:ext uri="{9D8B030D-6E8A-4147-A177-3AD203B41FA5}">
                      <a16:colId xmlns:a16="http://schemas.microsoft.com/office/drawing/2014/main" val="422725300"/>
                    </a:ext>
                  </a:extLst>
                </a:gridCol>
                <a:gridCol w="1224009">
                  <a:extLst>
                    <a:ext uri="{9D8B030D-6E8A-4147-A177-3AD203B41FA5}">
                      <a16:colId xmlns:a16="http://schemas.microsoft.com/office/drawing/2014/main" val="3736857144"/>
                    </a:ext>
                  </a:extLst>
                </a:gridCol>
                <a:gridCol w="809263">
                  <a:extLst>
                    <a:ext uri="{9D8B030D-6E8A-4147-A177-3AD203B41FA5}">
                      <a16:colId xmlns:a16="http://schemas.microsoft.com/office/drawing/2014/main" val="2689053379"/>
                    </a:ext>
                  </a:extLst>
                </a:gridCol>
                <a:gridCol w="1077820">
                  <a:extLst>
                    <a:ext uri="{9D8B030D-6E8A-4147-A177-3AD203B41FA5}">
                      <a16:colId xmlns:a16="http://schemas.microsoft.com/office/drawing/2014/main" val="2781401963"/>
                    </a:ext>
                  </a:extLst>
                </a:gridCol>
              </a:tblGrid>
              <a:tr h="283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32068"/>
                  </a:ext>
                </a:extLst>
              </a:tr>
              <a:tr h="2973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esperado </a:t>
                      </a:r>
                    </a:p>
                  </a:txBody>
                  <a:tcPr marL="36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54963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36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49167"/>
                  </a:ext>
                </a:extLst>
              </a:tr>
              <a:tr h="3963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Porcentaje de cumplimiento</a:t>
                      </a:r>
                    </a:p>
                  </a:txBody>
                  <a:tcPr marL="360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114%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375175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hlinkClick r:id="rId7" action="ppaction://hlinksldjump"/>
            <a:extLst>
              <a:ext uri="{FF2B5EF4-FFF2-40B4-BE49-F238E27FC236}">
                <a16:creationId xmlns:a16="http://schemas.microsoft.com/office/drawing/2014/main" id="{7C0A3A85-0773-AED9-D5B5-931B2CBFD3CF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43369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8B2DAC34-D5F2-44EA-BD21-4E5C63DA2ABC}"/>
              </a:ext>
            </a:extLst>
          </p:cNvPr>
          <p:cNvSpPr txBox="1"/>
          <p:nvPr/>
        </p:nvSpPr>
        <p:spPr>
          <a:xfrm>
            <a:off x="767286" y="744510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" name="29 Elipse">
            <a:extLst>
              <a:ext uri="{FF2B5EF4-FFF2-40B4-BE49-F238E27FC236}">
                <a16:creationId xmlns:a16="http://schemas.microsoft.com/office/drawing/2014/main" id="{E09C74B4-4E78-48A0-806D-26873257DCBC}"/>
              </a:ext>
            </a:extLst>
          </p:cNvPr>
          <p:cNvSpPr/>
          <p:nvPr/>
        </p:nvSpPr>
        <p:spPr bwMode="auto">
          <a:xfrm>
            <a:off x="11836247" y="6328221"/>
            <a:ext cx="158495" cy="15200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3" name="29 Elipse">
            <a:extLst>
              <a:ext uri="{FF2B5EF4-FFF2-40B4-BE49-F238E27FC236}">
                <a16:creationId xmlns:a16="http://schemas.microsoft.com/office/drawing/2014/main" id="{EF1A7951-332D-4109-B552-6DE7D85F3D71}"/>
              </a:ext>
            </a:extLst>
          </p:cNvPr>
          <p:cNvSpPr/>
          <p:nvPr/>
        </p:nvSpPr>
        <p:spPr bwMode="auto">
          <a:xfrm>
            <a:off x="11836247" y="6554003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4" name="29 Elipse">
            <a:extLst>
              <a:ext uri="{FF2B5EF4-FFF2-40B4-BE49-F238E27FC236}">
                <a16:creationId xmlns:a16="http://schemas.microsoft.com/office/drawing/2014/main" id="{5B072B58-5838-4600-A05F-1329A87A5132}"/>
              </a:ext>
            </a:extLst>
          </p:cNvPr>
          <p:cNvSpPr/>
          <p:nvPr/>
        </p:nvSpPr>
        <p:spPr bwMode="auto">
          <a:xfrm>
            <a:off x="11846186" y="6762194"/>
            <a:ext cx="158495" cy="15200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B0F466-5A2D-FC2F-4B98-A235AC63B769}"/>
              </a:ext>
            </a:extLst>
          </p:cNvPr>
          <p:cNvGraphicFramePr>
            <a:graphicFrameLocks noGrp="1"/>
          </p:cNvGraphicFramePr>
          <p:nvPr/>
        </p:nvGraphicFramePr>
        <p:xfrm>
          <a:off x="9869557" y="6310759"/>
          <a:ext cx="2229468" cy="621030"/>
        </p:xfrm>
        <a:graphic>
          <a:graphicData uri="http://schemas.openxmlformats.org/drawingml/2006/table">
            <a:tbl>
              <a:tblPr/>
              <a:tblGrid>
                <a:gridCol w="1902164">
                  <a:extLst>
                    <a:ext uri="{9D8B030D-6E8A-4147-A177-3AD203B41FA5}">
                      <a16:colId xmlns:a16="http://schemas.microsoft.com/office/drawing/2014/main" val="665866101"/>
                    </a:ext>
                  </a:extLst>
                </a:gridCol>
                <a:gridCol w="327304">
                  <a:extLst>
                    <a:ext uri="{9D8B030D-6E8A-4147-A177-3AD203B41FA5}">
                      <a16:colId xmlns:a16="http://schemas.microsoft.com/office/drawing/2014/main" val="2326224860"/>
                    </a:ext>
                  </a:extLst>
                </a:gridCol>
              </a:tblGrid>
              <a:tr h="194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 =&gt; x &gt;= 90% 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69661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Entre 90% &gt; x &gt; 80%  y 101% &lt; x &lt; 105%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83839"/>
                  </a:ext>
                </a:extLst>
              </a:tr>
              <a:tr h="194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x&lt;=80% y x&gt;=105%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6628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FDF7F04-B8D8-9926-8BC0-D5C516B2A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8" t="23912" r="55328" b="69144"/>
          <a:stretch/>
        </p:blipFill>
        <p:spPr>
          <a:xfrm>
            <a:off x="4996954" y="586824"/>
            <a:ext cx="1551210" cy="611446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89FE23DF-CE29-F680-3E58-CFF9CF72C9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B25EBBA-0BEB-4C12-4A1E-D250CDB39DB3}"/>
              </a:ext>
            </a:extLst>
          </p:cNvPr>
          <p:cNvSpPr/>
          <p:nvPr/>
        </p:nvSpPr>
        <p:spPr>
          <a:xfrm>
            <a:off x="767286" y="58942"/>
            <a:ext cx="5575694" cy="872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 defTabSz="914400">
              <a:lnSpc>
                <a:spcPct val="107000"/>
              </a:lnSpc>
            </a:pPr>
            <a:r>
              <a:rPr lang="es-CO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 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46452B3-C1E5-6989-48F6-6F083C09F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71065"/>
              </p:ext>
            </p:extLst>
          </p:nvPr>
        </p:nvGraphicFramePr>
        <p:xfrm>
          <a:off x="4996954" y="4030561"/>
          <a:ext cx="7134113" cy="2126912"/>
        </p:xfrm>
        <a:graphic>
          <a:graphicData uri="http://schemas.openxmlformats.org/drawingml/2006/table">
            <a:tbl>
              <a:tblPr/>
              <a:tblGrid>
                <a:gridCol w="696883">
                  <a:extLst>
                    <a:ext uri="{9D8B030D-6E8A-4147-A177-3AD203B41FA5}">
                      <a16:colId xmlns:a16="http://schemas.microsoft.com/office/drawing/2014/main" val="1933588130"/>
                    </a:ext>
                  </a:extLst>
                </a:gridCol>
                <a:gridCol w="635914">
                  <a:extLst>
                    <a:ext uri="{9D8B030D-6E8A-4147-A177-3AD203B41FA5}">
                      <a16:colId xmlns:a16="http://schemas.microsoft.com/office/drawing/2014/main" val="2800062052"/>
                    </a:ext>
                  </a:extLst>
                </a:gridCol>
                <a:gridCol w="1015231">
                  <a:extLst>
                    <a:ext uri="{9D8B030D-6E8A-4147-A177-3AD203B41FA5}">
                      <a16:colId xmlns:a16="http://schemas.microsoft.com/office/drawing/2014/main" val="497537370"/>
                    </a:ext>
                  </a:extLst>
                </a:gridCol>
                <a:gridCol w="903666">
                  <a:extLst>
                    <a:ext uri="{9D8B030D-6E8A-4147-A177-3AD203B41FA5}">
                      <a16:colId xmlns:a16="http://schemas.microsoft.com/office/drawing/2014/main" val="2807916103"/>
                    </a:ext>
                  </a:extLst>
                </a:gridCol>
                <a:gridCol w="714009">
                  <a:extLst>
                    <a:ext uri="{9D8B030D-6E8A-4147-A177-3AD203B41FA5}">
                      <a16:colId xmlns:a16="http://schemas.microsoft.com/office/drawing/2014/main" val="538940486"/>
                    </a:ext>
                  </a:extLst>
                </a:gridCol>
                <a:gridCol w="914822">
                  <a:extLst>
                    <a:ext uri="{9D8B030D-6E8A-4147-A177-3AD203B41FA5}">
                      <a16:colId xmlns:a16="http://schemas.microsoft.com/office/drawing/2014/main" val="2646186408"/>
                    </a:ext>
                  </a:extLst>
                </a:gridCol>
                <a:gridCol w="2253588">
                  <a:extLst>
                    <a:ext uri="{9D8B030D-6E8A-4147-A177-3AD203B41FA5}">
                      <a16:colId xmlns:a16="http://schemas.microsoft.com/office/drawing/2014/main" val="849176749"/>
                    </a:ext>
                  </a:extLst>
                </a:gridCol>
              </a:tblGrid>
              <a:tr h="4575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2024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acumulado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Avance esperado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Gap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05084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Costos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23,326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9,384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11,663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-2,279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Presenta una subejecución debido a que algunos procesos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 contratación se encuentran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en etapa precontractual.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73991"/>
                  </a:ext>
                </a:extLst>
              </a:tr>
              <a:tr h="4219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4,594 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1,195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,297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-1,102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03407"/>
                  </a:ext>
                </a:extLst>
              </a:tr>
              <a:tr h="8256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 costos y gastos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27,920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-3,381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82544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14D0175-7330-4903-A105-0211ED620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32068"/>
              </p:ext>
            </p:extLst>
          </p:nvPr>
        </p:nvGraphicFramePr>
        <p:xfrm>
          <a:off x="1948271" y="1141483"/>
          <a:ext cx="7921286" cy="268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FB91917-0F02-7524-27C1-090DC79F2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91301"/>
              </p:ext>
            </p:extLst>
          </p:nvPr>
        </p:nvGraphicFramePr>
        <p:xfrm>
          <a:off x="113731" y="4030562"/>
          <a:ext cx="4678188" cy="2115594"/>
        </p:xfrm>
        <a:graphic>
          <a:graphicData uri="http://schemas.openxmlformats.org/drawingml/2006/table">
            <a:tbl>
              <a:tblPr/>
              <a:tblGrid>
                <a:gridCol w="615474">
                  <a:extLst>
                    <a:ext uri="{9D8B030D-6E8A-4147-A177-3AD203B41FA5}">
                      <a16:colId xmlns:a16="http://schemas.microsoft.com/office/drawing/2014/main" val="2158846534"/>
                    </a:ext>
                  </a:extLst>
                </a:gridCol>
                <a:gridCol w="1032218">
                  <a:extLst>
                    <a:ext uri="{9D8B030D-6E8A-4147-A177-3AD203B41FA5}">
                      <a16:colId xmlns:a16="http://schemas.microsoft.com/office/drawing/2014/main" val="2841660817"/>
                    </a:ext>
                  </a:extLst>
                </a:gridCol>
                <a:gridCol w="999712">
                  <a:extLst>
                    <a:ext uri="{9D8B030D-6E8A-4147-A177-3AD203B41FA5}">
                      <a16:colId xmlns:a16="http://schemas.microsoft.com/office/drawing/2014/main" val="2985785481"/>
                    </a:ext>
                  </a:extLst>
                </a:gridCol>
                <a:gridCol w="963816">
                  <a:extLst>
                    <a:ext uri="{9D8B030D-6E8A-4147-A177-3AD203B41FA5}">
                      <a16:colId xmlns:a16="http://schemas.microsoft.com/office/drawing/2014/main" val="3405573764"/>
                    </a:ext>
                  </a:extLst>
                </a:gridCol>
                <a:gridCol w="1066968">
                  <a:extLst>
                    <a:ext uri="{9D8B030D-6E8A-4147-A177-3AD203B41FA5}">
                      <a16:colId xmlns:a16="http://schemas.microsoft.com/office/drawing/2014/main" val="4014018944"/>
                    </a:ext>
                  </a:extLst>
                </a:gridCol>
              </a:tblGrid>
              <a:tr h="36010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Meta 2024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Acumulado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7934"/>
                          </a:highlight>
                          <a:latin typeface="Tahoma" panose="020B0604030504040204" pitchFamily="34" charset="0"/>
                        </a:rPr>
                        <a:t>Porcentaje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86861"/>
                  </a:ext>
                </a:extLst>
              </a:tr>
              <a:tr h="1890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6,081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4,723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453403"/>
                  </a:ext>
                </a:extLst>
              </a:tr>
              <a:tr h="3601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1,774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1,104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755677"/>
                  </a:ext>
                </a:extLst>
              </a:tr>
              <a:tr h="1890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3,808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3,557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658658"/>
                  </a:ext>
                </a:extLst>
              </a:tr>
              <a:tr h="1890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GASTOS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758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427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091886"/>
                  </a:ext>
                </a:extLst>
              </a:tr>
              <a:tr h="3601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230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122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733193"/>
                  </a:ext>
                </a:extLst>
              </a:tr>
              <a:tr h="1890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1,309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646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155995"/>
                  </a:ext>
                </a:extLst>
              </a:tr>
              <a:tr h="279079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13,960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10,579 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7200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268758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hlinkClick r:id="rId5" action="ppaction://hlinksldjump"/>
            <a:extLst>
              <a:ext uri="{FF2B5EF4-FFF2-40B4-BE49-F238E27FC236}">
                <a16:creationId xmlns:a16="http://schemas.microsoft.com/office/drawing/2014/main" id="{5C38FB6D-32F0-D93E-7CCB-E24E847362D5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96799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550765-1082-D3ED-77D0-74E07EB4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8" t="23912" r="55328" b="69144"/>
          <a:stretch/>
        </p:blipFill>
        <p:spPr>
          <a:xfrm>
            <a:off x="5472079" y="616592"/>
            <a:ext cx="1551210" cy="611446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D5C588C3-9C4E-3D00-A0CD-2C70C35D3E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C361BE9-C58D-9118-B0B6-CC4F2A3AD9C8}"/>
              </a:ext>
            </a:extLst>
          </p:cNvPr>
          <p:cNvSpPr/>
          <p:nvPr/>
        </p:nvSpPr>
        <p:spPr>
          <a:xfrm>
            <a:off x="767286" y="58942"/>
            <a:ext cx="5575694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>
              <a:lnSpc>
                <a:spcPct val="107000"/>
              </a:lnSpc>
            </a:pPr>
            <a:r>
              <a:rPr lang="es-CO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  <a:r>
              <a:rPr lang="es-CO" sz="16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2F2B61-7EAB-E59B-BFF0-62A776A4A269}"/>
              </a:ext>
            </a:extLst>
          </p:cNvPr>
          <p:cNvSpPr txBox="1"/>
          <p:nvPr/>
        </p:nvSpPr>
        <p:spPr>
          <a:xfrm>
            <a:off x="767286" y="732478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6B9658A-8D2C-19F8-4CF0-6854FB568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6747"/>
              </p:ext>
            </p:extLst>
          </p:nvPr>
        </p:nvGraphicFramePr>
        <p:xfrm>
          <a:off x="189279" y="5317235"/>
          <a:ext cx="5827279" cy="764330"/>
        </p:xfrm>
        <a:graphic>
          <a:graphicData uri="http://schemas.openxmlformats.org/drawingml/2006/table">
            <a:tbl>
              <a:tblPr/>
              <a:tblGrid>
                <a:gridCol w="1589171">
                  <a:extLst>
                    <a:ext uri="{9D8B030D-6E8A-4147-A177-3AD203B41FA5}">
                      <a16:colId xmlns:a16="http://schemas.microsoft.com/office/drawing/2014/main" val="591857952"/>
                    </a:ext>
                  </a:extLst>
                </a:gridCol>
                <a:gridCol w="4238108">
                  <a:extLst>
                    <a:ext uri="{9D8B030D-6E8A-4147-A177-3AD203B41FA5}">
                      <a16:colId xmlns:a16="http://schemas.microsoft.com/office/drawing/2014/main" val="2890949822"/>
                    </a:ext>
                  </a:extLst>
                </a:gridCol>
              </a:tblGrid>
              <a:tr h="209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26988"/>
                  </a:ext>
                </a:extLst>
              </a:tr>
              <a:tr h="41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  refleja un déficit inferior al proyectado, debido a la subejecución de costos y gastos y el incremento en los ingresos con respecto a lo esperado.</a:t>
                      </a:r>
                    </a:p>
                  </a:txBody>
                  <a:tcPr marL="7200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925446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3B7AEA5A-B087-8E7C-4ADA-82F98BAF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84260"/>
              </p:ext>
            </p:extLst>
          </p:nvPr>
        </p:nvGraphicFramePr>
        <p:xfrm>
          <a:off x="6523056" y="5317235"/>
          <a:ext cx="5722821" cy="764329"/>
        </p:xfrm>
        <a:graphic>
          <a:graphicData uri="http://schemas.openxmlformats.org/drawingml/2006/table">
            <a:tbl>
              <a:tblPr/>
              <a:tblGrid>
                <a:gridCol w="1562165">
                  <a:extLst>
                    <a:ext uri="{9D8B030D-6E8A-4147-A177-3AD203B41FA5}">
                      <a16:colId xmlns:a16="http://schemas.microsoft.com/office/drawing/2014/main" val="1435915148"/>
                    </a:ext>
                  </a:extLst>
                </a:gridCol>
                <a:gridCol w="4160656">
                  <a:extLst>
                    <a:ext uri="{9D8B030D-6E8A-4147-A177-3AD203B41FA5}">
                      <a16:colId xmlns:a16="http://schemas.microsoft.com/office/drawing/2014/main" val="2368603609"/>
                    </a:ext>
                  </a:extLst>
                </a:gridCol>
              </a:tblGrid>
              <a:tr h="1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Resultado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30195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  refleja un déficit inferior al proyectado, debido a la subejecución de costos y gastos y el incremento en el recaudo con respecto a lo esperado.</a:t>
                      </a:r>
                    </a:p>
                  </a:txBody>
                  <a:tcPr marL="7200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92560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E8377C0-D7DC-458C-85AD-605BDCDE8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61084"/>
              </p:ext>
            </p:extLst>
          </p:nvPr>
        </p:nvGraphicFramePr>
        <p:xfrm>
          <a:off x="6145471" y="1273927"/>
          <a:ext cx="6100406" cy="262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48AE66E-D0D2-42F8-BD8D-73C4B2BAC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15119"/>
              </p:ext>
            </p:extLst>
          </p:nvPr>
        </p:nvGraphicFramePr>
        <p:xfrm>
          <a:off x="0" y="1183833"/>
          <a:ext cx="6016557" cy="262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AC5627F-9EA1-E191-8EC1-DAEB55F5B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22485"/>
              </p:ext>
            </p:extLst>
          </p:nvPr>
        </p:nvGraphicFramePr>
        <p:xfrm>
          <a:off x="174723" y="3940782"/>
          <a:ext cx="5841834" cy="1237276"/>
        </p:xfrm>
        <a:graphic>
          <a:graphicData uri="http://schemas.openxmlformats.org/drawingml/2006/table">
            <a:tbl>
              <a:tblPr/>
              <a:tblGrid>
                <a:gridCol w="1596325">
                  <a:extLst>
                    <a:ext uri="{9D8B030D-6E8A-4147-A177-3AD203B41FA5}">
                      <a16:colId xmlns:a16="http://schemas.microsoft.com/office/drawing/2014/main" val="330029290"/>
                    </a:ext>
                  </a:extLst>
                </a:gridCol>
                <a:gridCol w="2169637">
                  <a:extLst>
                    <a:ext uri="{9D8B030D-6E8A-4147-A177-3AD203B41FA5}">
                      <a16:colId xmlns:a16="http://schemas.microsoft.com/office/drawing/2014/main" val="1564643625"/>
                    </a:ext>
                  </a:extLst>
                </a:gridCol>
                <a:gridCol w="2075872">
                  <a:extLst>
                    <a:ext uri="{9D8B030D-6E8A-4147-A177-3AD203B41FA5}">
                      <a16:colId xmlns:a16="http://schemas.microsoft.com/office/drawing/2014/main" val="2117621058"/>
                    </a:ext>
                  </a:extLst>
                </a:gridCol>
              </a:tblGrid>
              <a:tr h="380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Déficit proyectado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Déficit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97480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-4,053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-1,845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08242"/>
                  </a:ext>
                </a:extLst>
              </a:tr>
              <a:tr h="3076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068305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939334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-7,421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-2,610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6325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7D52265E-7424-4F2F-31E1-4C94FC178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1139"/>
              </p:ext>
            </p:extLst>
          </p:nvPr>
        </p:nvGraphicFramePr>
        <p:xfrm>
          <a:off x="6523055" y="3939316"/>
          <a:ext cx="5722822" cy="1256445"/>
        </p:xfrm>
        <a:graphic>
          <a:graphicData uri="http://schemas.openxmlformats.org/drawingml/2006/table">
            <a:tbl>
              <a:tblPr/>
              <a:tblGrid>
                <a:gridCol w="1533290">
                  <a:extLst>
                    <a:ext uri="{9D8B030D-6E8A-4147-A177-3AD203B41FA5}">
                      <a16:colId xmlns:a16="http://schemas.microsoft.com/office/drawing/2014/main" val="620954091"/>
                    </a:ext>
                  </a:extLst>
                </a:gridCol>
                <a:gridCol w="2155951">
                  <a:extLst>
                    <a:ext uri="{9D8B030D-6E8A-4147-A177-3AD203B41FA5}">
                      <a16:colId xmlns:a16="http://schemas.microsoft.com/office/drawing/2014/main" val="660167772"/>
                    </a:ext>
                  </a:extLst>
                </a:gridCol>
                <a:gridCol w="2033581">
                  <a:extLst>
                    <a:ext uri="{9D8B030D-6E8A-4147-A177-3AD203B41FA5}">
                      <a16:colId xmlns:a16="http://schemas.microsoft.com/office/drawing/2014/main" val="4228772905"/>
                    </a:ext>
                  </a:extLst>
                </a:gridCol>
              </a:tblGrid>
              <a:tr h="350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Déficit proyectado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Déficit Acumulado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21826"/>
                  </a:ext>
                </a:extLst>
              </a:tr>
              <a:tr h="17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Acueducto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-4,212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-2,757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789850"/>
                  </a:ext>
                </a:extLst>
              </a:tr>
              <a:tr h="3577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Alcantarillado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-1,139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11492"/>
                  </a:ext>
                </a:extLst>
              </a:tr>
              <a:tr h="17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Aseo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-2,646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-1,720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84408"/>
                  </a:ext>
                </a:extLst>
              </a:tr>
              <a:tr h="1717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-7,997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-4,797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656033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hlinkClick r:id="rId7" action="ppaction://hlinksldjump"/>
            <a:extLst>
              <a:ext uri="{FF2B5EF4-FFF2-40B4-BE49-F238E27FC236}">
                <a16:creationId xmlns:a16="http://schemas.microsoft.com/office/drawing/2014/main" id="{BC7C6E43-2842-8E1B-9252-5203DCEDB12B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352397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>
            <a:extLst>
              <a:ext uri="{FF2B5EF4-FFF2-40B4-BE49-F238E27FC236}">
                <a16:creationId xmlns:a16="http://schemas.microsoft.com/office/drawing/2014/main" id="{B053EA85-B5D1-46BD-89F6-014FF865CCEE}"/>
              </a:ext>
            </a:extLst>
          </p:cNvPr>
          <p:cNvSpPr/>
          <p:nvPr/>
        </p:nvSpPr>
        <p:spPr bwMode="auto">
          <a:xfrm>
            <a:off x="1219818" y="6287447"/>
            <a:ext cx="158495" cy="15200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1" name="29 Elipse">
            <a:extLst>
              <a:ext uri="{FF2B5EF4-FFF2-40B4-BE49-F238E27FC236}">
                <a16:creationId xmlns:a16="http://schemas.microsoft.com/office/drawing/2014/main" id="{49876D71-9632-445F-9C02-FD776E8EA062}"/>
              </a:ext>
            </a:extLst>
          </p:cNvPr>
          <p:cNvSpPr/>
          <p:nvPr/>
        </p:nvSpPr>
        <p:spPr bwMode="auto">
          <a:xfrm>
            <a:off x="1238754" y="6485340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2" name="29 Elipse">
            <a:extLst>
              <a:ext uri="{FF2B5EF4-FFF2-40B4-BE49-F238E27FC236}">
                <a16:creationId xmlns:a16="http://schemas.microsoft.com/office/drawing/2014/main" id="{19C462AC-6699-4198-AEFD-CEFD2417C018}"/>
              </a:ext>
            </a:extLst>
          </p:cNvPr>
          <p:cNvSpPr/>
          <p:nvPr/>
        </p:nvSpPr>
        <p:spPr bwMode="auto">
          <a:xfrm>
            <a:off x="1238754" y="6657723"/>
            <a:ext cx="168663" cy="15713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1FC4E5-833F-4904-12C3-909334539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7069"/>
              </p:ext>
            </p:extLst>
          </p:nvPr>
        </p:nvGraphicFramePr>
        <p:xfrm>
          <a:off x="251905" y="6287447"/>
          <a:ext cx="1217115" cy="547791"/>
        </p:xfrm>
        <a:graphic>
          <a:graphicData uri="http://schemas.openxmlformats.org/drawingml/2006/table">
            <a:tbl>
              <a:tblPr/>
              <a:tblGrid>
                <a:gridCol w="91256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304549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8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9550765-1082-D3ED-77D0-74E07EB4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8" t="23912" r="55328" b="69144"/>
          <a:stretch/>
        </p:blipFill>
        <p:spPr>
          <a:xfrm>
            <a:off x="5115608" y="591991"/>
            <a:ext cx="1551210" cy="611446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id="{D5C588C3-9C4E-3D00-A0CD-2C70C35D3E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C361BE9-C58D-9118-B0B6-CC4F2A3AD9C8}"/>
              </a:ext>
            </a:extLst>
          </p:cNvPr>
          <p:cNvSpPr/>
          <p:nvPr/>
        </p:nvSpPr>
        <p:spPr>
          <a:xfrm>
            <a:off x="767286" y="58942"/>
            <a:ext cx="561096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>
              <a:lnSpc>
                <a:spcPct val="107000"/>
              </a:lnSpc>
            </a:pPr>
            <a:r>
              <a:rPr lang="es-CO" sz="14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de pesos</a:t>
            </a:r>
            <a:r>
              <a:rPr lang="es-CO" sz="1600" i="1" dirty="0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2F2B61-7EAB-E59B-BFF0-62A776A4A269}"/>
              </a:ext>
            </a:extLst>
          </p:cNvPr>
          <p:cNvSpPr txBox="1"/>
          <p:nvPr/>
        </p:nvSpPr>
        <p:spPr>
          <a:xfrm>
            <a:off x="767286" y="732478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8C2F807-470D-6300-4FE2-04CC9527C874}"/>
              </a:ext>
            </a:extLst>
          </p:cNvPr>
          <p:cNvGraphicFramePr>
            <a:graphicFrameLocks noGrp="1"/>
          </p:cNvGraphicFramePr>
          <p:nvPr/>
        </p:nvGraphicFramePr>
        <p:xfrm>
          <a:off x="6434667" y="4415554"/>
          <a:ext cx="5776383" cy="1762206"/>
        </p:xfrm>
        <a:graphic>
          <a:graphicData uri="http://schemas.openxmlformats.org/drawingml/2006/table">
            <a:tbl>
              <a:tblPr/>
              <a:tblGrid>
                <a:gridCol w="745066">
                  <a:extLst>
                    <a:ext uri="{9D8B030D-6E8A-4147-A177-3AD203B41FA5}">
                      <a16:colId xmlns:a16="http://schemas.microsoft.com/office/drawing/2014/main" val="3108554486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105829018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743692387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551915265"/>
                    </a:ext>
                  </a:extLst>
                </a:gridCol>
              </a:tblGrid>
              <a:tr h="374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Máximo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72000" marT="36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34234"/>
                  </a:ext>
                </a:extLst>
              </a:tr>
              <a:tr h="13817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El resultado presentado corresponde al promedio de los últimos 12 meses. </a:t>
                      </a:r>
                    </a:p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 observa leve aumento respecto al mes anterior. El valor promedio del indicador se mantiene por encima de la meta (máximo valor esperado) de la vigencia 2024.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725" marR="72000" marT="36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08416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15F2553-74D4-E59F-5D79-804E06CE2866}"/>
              </a:ext>
            </a:extLst>
          </p:cNvPr>
          <p:cNvGraphicFramePr>
            <a:graphicFrameLocks noGrp="1"/>
          </p:cNvGraphicFramePr>
          <p:nvPr/>
        </p:nvGraphicFramePr>
        <p:xfrm>
          <a:off x="251905" y="4415553"/>
          <a:ext cx="5861028" cy="1755781"/>
        </p:xfrm>
        <a:graphic>
          <a:graphicData uri="http://schemas.openxmlformats.org/drawingml/2006/table">
            <a:tbl>
              <a:tblPr/>
              <a:tblGrid>
                <a:gridCol w="764695">
                  <a:extLst>
                    <a:ext uri="{9D8B030D-6E8A-4147-A177-3AD203B41FA5}">
                      <a16:colId xmlns:a16="http://schemas.microsoft.com/office/drawing/2014/main" val="2314528027"/>
                    </a:ext>
                  </a:extLst>
                </a:gridCol>
                <a:gridCol w="946988">
                  <a:extLst>
                    <a:ext uri="{9D8B030D-6E8A-4147-A177-3AD203B41FA5}">
                      <a16:colId xmlns:a16="http://schemas.microsoft.com/office/drawing/2014/main" val="3374574960"/>
                    </a:ext>
                  </a:extLst>
                </a:gridCol>
                <a:gridCol w="1638243">
                  <a:extLst>
                    <a:ext uri="{9D8B030D-6E8A-4147-A177-3AD203B41FA5}">
                      <a16:colId xmlns:a16="http://schemas.microsoft.com/office/drawing/2014/main" val="249019153"/>
                    </a:ext>
                  </a:extLst>
                </a:gridCol>
                <a:gridCol w="2511102">
                  <a:extLst>
                    <a:ext uri="{9D8B030D-6E8A-4147-A177-3AD203B41FA5}">
                      <a16:colId xmlns:a16="http://schemas.microsoft.com/office/drawing/2014/main" val="1332752368"/>
                    </a:ext>
                  </a:extLst>
                </a:gridCol>
              </a:tblGrid>
              <a:tr h="37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59060"/>
                  </a:ext>
                </a:extLst>
              </a:tr>
              <a:tr h="1378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</a:rPr>
                        <a:t>97.5%</a:t>
                      </a:r>
                    </a:p>
                  </a:txBody>
                  <a:tcPr marL="635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Leve incremento de la continuidad promedio anual respecto al mes anterior.  Se 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alcanza </a:t>
                      </a:r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14.62 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(60,9%) de continuidad promedio, estando por debajo de la meta establecida para el periodo.</a:t>
                      </a:r>
                    </a:p>
                  </a:txBody>
                  <a:tcPr marL="72000" marR="7200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771585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D4015CA-A164-4109-B8C5-C583CD1B1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707822"/>
              </p:ext>
            </p:extLst>
          </p:nvPr>
        </p:nvGraphicFramePr>
        <p:xfrm>
          <a:off x="6112933" y="1220090"/>
          <a:ext cx="6204280" cy="314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5A24ED0-B135-41B4-9A12-1D4DB6BE5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05460"/>
              </p:ext>
            </p:extLst>
          </p:nvPr>
        </p:nvGraphicFramePr>
        <p:xfrm>
          <a:off x="18151" y="1240470"/>
          <a:ext cx="6204280" cy="317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: esquinas redondeadas 1">
            <a:hlinkClick r:id="rId7" action="ppaction://hlinksldjump"/>
            <a:extLst>
              <a:ext uri="{FF2B5EF4-FFF2-40B4-BE49-F238E27FC236}">
                <a16:creationId xmlns:a16="http://schemas.microsoft.com/office/drawing/2014/main" id="{C81B3398-4E9D-099A-D26D-7FD354E3F0FC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173753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>
            <a:extLst>
              <a:ext uri="{FF2B5EF4-FFF2-40B4-BE49-F238E27FC236}">
                <a16:creationId xmlns:a16="http://schemas.microsoft.com/office/drawing/2014/main" id="{DC354BB1-58AD-43B1-9253-07D938C6BAA7}"/>
              </a:ext>
            </a:extLst>
          </p:cNvPr>
          <p:cNvSpPr/>
          <p:nvPr/>
        </p:nvSpPr>
        <p:spPr bwMode="auto">
          <a:xfrm>
            <a:off x="11950289" y="6303961"/>
            <a:ext cx="158495" cy="15200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1" name="29 Elipse">
            <a:extLst>
              <a:ext uri="{FF2B5EF4-FFF2-40B4-BE49-F238E27FC236}">
                <a16:creationId xmlns:a16="http://schemas.microsoft.com/office/drawing/2014/main" id="{D88D1FB9-E2F0-41E6-8837-031812DFD707}"/>
              </a:ext>
            </a:extLst>
          </p:cNvPr>
          <p:cNvSpPr/>
          <p:nvPr/>
        </p:nvSpPr>
        <p:spPr bwMode="auto">
          <a:xfrm>
            <a:off x="11945100" y="6491933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32" name="29 Elipse">
            <a:extLst>
              <a:ext uri="{FF2B5EF4-FFF2-40B4-BE49-F238E27FC236}">
                <a16:creationId xmlns:a16="http://schemas.microsoft.com/office/drawing/2014/main" id="{E512E873-B4B3-4EF5-BB85-FEAE618F5F86}"/>
              </a:ext>
            </a:extLst>
          </p:cNvPr>
          <p:cNvSpPr/>
          <p:nvPr/>
        </p:nvSpPr>
        <p:spPr bwMode="auto">
          <a:xfrm>
            <a:off x="11940015" y="6667220"/>
            <a:ext cx="168663" cy="15713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AE344D-7FD1-5826-22D0-0D9CE1483C0C}"/>
              </a:ext>
            </a:extLst>
          </p:cNvPr>
          <p:cNvGraphicFramePr>
            <a:graphicFrameLocks noGrp="1"/>
          </p:cNvGraphicFramePr>
          <p:nvPr/>
        </p:nvGraphicFramePr>
        <p:xfrm>
          <a:off x="10993315" y="6294040"/>
          <a:ext cx="1217115" cy="547791"/>
        </p:xfrm>
        <a:graphic>
          <a:graphicData uri="http://schemas.openxmlformats.org/drawingml/2006/table">
            <a:tbl>
              <a:tblPr/>
              <a:tblGrid>
                <a:gridCol w="852996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364119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18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FC04D7F-0F7C-3AE1-17DE-1BD60390A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8" t="23912" r="55328" b="69144"/>
          <a:stretch/>
        </p:blipFill>
        <p:spPr>
          <a:xfrm>
            <a:off x="5435539" y="683496"/>
            <a:ext cx="1551210" cy="6114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57D8DFD-C21E-5CF0-5543-E0A51263C148}"/>
              </a:ext>
            </a:extLst>
          </p:cNvPr>
          <p:cNvSpPr/>
          <p:nvPr/>
        </p:nvSpPr>
        <p:spPr>
          <a:xfrm>
            <a:off x="767286" y="58942"/>
            <a:ext cx="5610960" cy="641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22378483-E0E5-0408-D9A4-34225BC84D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515F73-7D9D-6D6E-1C1F-6857BF6DAA49}"/>
              </a:ext>
            </a:extLst>
          </p:cNvPr>
          <p:cNvSpPr txBox="1"/>
          <p:nvPr/>
        </p:nvSpPr>
        <p:spPr>
          <a:xfrm>
            <a:off x="767286" y="744510"/>
            <a:ext cx="3900967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F41195B1-2936-0571-38A5-90EDB9A95D4B}"/>
              </a:ext>
            </a:extLst>
          </p:cNvPr>
          <p:cNvGraphicFramePr>
            <a:graphicFrameLocks noGrp="1"/>
          </p:cNvGraphicFramePr>
          <p:nvPr/>
        </p:nvGraphicFramePr>
        <p:xfrm>
          <a:off x="2132325" y="4210708"/>
          <a:ext cx="7733420" cy="1698038"/>
        </p:xfrm>
        <a:graphic>
          <a:graphicData uri="http://schemas.openxmlformats.org/drawingml/2006/table">
            <a:tbl>
              <a:tblPr/>
              <a:tblGrid>
                <a:gridCol w="1061286">
                  <a:extLst>
                    <a:ext uri="{9D8B030D-6E8A-4147-A177-3AD203B41FA5}">
                      <a16:colId xmlns:a16="http://schemas.microsoft.com/office/drawing/2014/main" val="2600523253"/>
                    </a:ext>
                  </a:extLst>
                </a:gridCol>
                <a:gridCol w="1140122">
                  <a:extLst>
                    <a:ext uri="{9D8B030D-6E8A-4147-A177-3AD203B41FA5}">
                      <a16:colId xmlns:a16="http://schemas.microsoft.com/office/drawing/2014/main" val="588336741"/>
                    </a:ext>
                  </a:extLst>
                </a:gridCol>
                <a:gridCol w="1508169">
                  <a:extLst>
                    <a:ext uri="{9D8B030D-6E8A-4147-A177-3AD203B41FA5}">
                      <a16:colId xmlns:a16="http://schemas.microsoft.com/office/drawing/2014/main" val="42158249"/>
                    </a:ext>
                  </a:extLst>
                </a:gridCol>
                <a:gridCol w="4023843">
                  <a:extLst>
                    <a:ext uri="{9D8B030D-6E8A-4147-A177-3AD203B41FA5}">
                      <a16:colId xmlns:a16="http://schemas.microsoft.com/office/drawing/2014/main" val="2604636867"/>
                    </a:ext>
                  </a:extLst>
                </a:gridCol>
              </a:tblGrid>
              <a:tr h="417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Máximo permitido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00820"/>
                  </a:ext>
                </a:extLst>
              </a:tr>
              <a:tr h="10587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7AD4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El promedio de la ejecución y el valor del mes del indicador cumplen la meta:</a:t>
                      </a:r>
                    </a:p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IRCA del mes = 0,09%, </a:t>
                      </a:r>
                    </a:p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IRCA promedio = 0.32%, cumpliendo con los valores límite para cada una de las características físicas, químicas y microbiológicas contempladas en la Resolución 2115 de 2007.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82393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CAA64F3-BB44-4598-94CC-0FCFF234E023}"/>
              </a:ext>
            </a:extLst>
          </p:cNvPr>
          <p:cNvGraphicFramePr/>
          <p:nvPr/>
        </p:nvGraphicFramePr>
        <p:xfrm>
          <a:off x="2132325" y="1294942"/>
          <a:ext cx="7733420" cy="280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: esquinas redondeadas 6">
            <a:hlinkClick r:id="rId5" action="ppaction://hlinksldjump"/>
            <a:extLst>
              <a:ext uri="{FF2B5EF4-FFF2-40B4-BE49-F238E27FC236}">
                <a16:creationId xmlns:a16="http://schemas.microsoft.com/office/drawing/2014/main" id="{18F1F578-441B-53E8-83F6-2BBA04EC8A87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194349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9 Elipse">
            <a:extLst>
              <a:ext uri="{FF2B5EF4-FFF2-40B4-BE49-F238E27FC236}">
                <a16:creationId xmlns:a16="http://schemas.microsoft.com/office/drawing/2014/main" id="{65FF770C-031C-4FE9-9083-009E506D926F}"/>
              </a:ext>
            </a:extLst>
          </p:cNvPr>
          <p:cNvSpPr/>
          <p:nvPr/>
        </p:nvSpPr>
        <p:spPr bwMode="auto">
          <a:xfrm>
            <a:off x="11903482" y="6423359"/>
            <a:ext cx="158495" cy="15200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3" name="29 Elipse">
            <a:extLst>
              <a:ext uri="{FF2B5EF4-FFF2-40B4-BE49-F238E27FC236}">
                <a16:creationId xmlns:a16="http://schemas.microsoft.com/office/drawing/2014/main" id="{47A701F1-1048-44FF-B862-32B51DA46B52}"/>
              </a:ext>
            </a:extLst>
          </p:cNvPr>
          <p:cNvSpPr/>
          <p:nvPr/>
        </p:nvSpPr>
        <p:spPr bwMode="auto">
          <a:xfrm>
            <a:off x="11903481" y="6620716"/>
            <a:ext cx="158495" cy="15200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>
              <a:defRPr/>
            </a:pPr>
            <a:endParaRPr lang="es-CO" sz="1065" kern="0" dirty="0">
              <a:solidFill>
                <a:srgbClr val="2F2F2F"/>
              </a:solidFill>
              <a:latin typeface="Calibri Light" panose="020F0302020204030204"/>
            </a:endParaRPr>
          </a:p>
        </p:txBody>
      </p:sp>
      <p:sp>
        <p:nvSpPr>
          <p:cNvPr id="24" name="29 Elipse">
            <a:extLst>
              <a:ext uri="{FF2B5EF4-FFF2-40B4-BE49-F238E27FC236}">
                <a16:creationId xmlns:a16="http://schemas.microsoft.com/office/drawing/2014/main" id="{A80736E4-C9F1-45C9-BFF2-1C0EF4B4B76D}"/>
              </a:ext>
            </a:extLst>
          </p:cNvPr>
          <p:cNvSpPr/>
          <p:nvPr/>
        </p:nvSpPr>
        <p:spPr bwMode="auto">
          <a:xfrm>
            <a:off x="11893031" y="6818073"/>
            <a:ext cx="168663" cy="15713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27157"/>
            <a:endParaRPr lang="es-CO" sz="1065" kern="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5EC551-2FF8-E5E9-F948-FB0445FB5777}"/>
              </a:ext>
            </a:extLst>
          </p:cNvPr>
          <p:cNvGraphicFramePr>
            <a:graphicFrameLocks noGrp="1"/>
          </p:cNvGraphicFramePr>
          <p:nvPr/>
        </p:nvGraphicFramePr>
        <p:xfrm>
          <a:off x="10883164" y="6409750"/>
          <a:ext cx="1217115" cy="573935"/>
        </p:xfrm>
        <a:graphic>
          <a:graphicData uri="http://schemas.openxmlformats.org/drawingml/2006/table">
            <a:tbl>
              <a:tblPr/>
              <a:tblGrid>
                <a:gridCol w="973164">
                  <a:extLst>
                    <a:ext uri="{9D8B030D-6E8A-4147-A177-3AD203B41FA5}">
                      <a16:colId xmlns:a16="http://schemas.microsoft.com/office/drawing/2014/main" val="782090551"/>
                    </a:ext>
                  </a:extLst>
                </a:gridCol>
                <a:gridCol w="243951">
                  <a:extLst>
                    <a:ext uri="{9D8B030D-6E8A-4147-A177-3AD203B41FA5}">
                      <a16:colId xmlns:a16="http://schemas.microsoft.com/office/drawing/2014/main" val="2869738696"/>
                    </a:ext>
                  </a:extLst>
                </a:gridCol>
              </a:tblGrid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=&gt; 100%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84946"/>
                  </a:ext>
                </a:extLst>
              </a:tr>
              <a:tr h="206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 &gt; x &gt;=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6300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X &lt; 95%</a:t>
                      </a:r>
                    </a:p>
                  </a:txBody>
                  <a:tcPr marL="9704" marR="9704" marT="9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704" marR="9704" marT="9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02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5B7D446-664F-9CA1-04BD-4CBB2A126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8" t="23912" r="55328" b="69144"/>
          <a:stretch/>
        </p:blipFill>
        <p:spPr>
          <a:xfrm>
            <a:off x="5324350" y="616523"/>
            <a:ext cx="1551210" cy="611446"/>
          </a:xfrm>
          <a:prstGeom prst="rect">
            <a:avLst/>
          </a:prstGeom>
        </p:spPr>
      </p:pic>
      <p:pic>
        <p:nvPicPr>
          <p:cNvPr id="2" name="object 6">
            <a:extLst>
              <a:ext uri="{FF2B5EF4-FFF2-40B4-BE49-F238E27FC236}">
                <a16:creationId xmlns:a16="http://schemas.microsoft.com/office/drawing/2014/main" id="{D3F3A98E-37A4-F5A0-6C9C-D134221D62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668"/>
            <a:ext cx="767286" cy="7278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20E1FDE-BEED-0104-0316-DB735998868D}"/>
              </a:ext>
            </a:extLst>
          </p:cNvPr>
          <p:cNvSpPr/>
          <p:nvPr/>
        </p:nvSpPr>
        <p:spPr>
          <a:xfrm>
            <a:off x="767286" y="58942"/>
            <a:ext cx="5575694" cy="641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38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 acumulado junio 2024 – Aguas del Atrato </a:t>
            </a:r>
          </a:p>
          <a:p>
            <a:pPr>
              <a:lnSpc>
                <a:spcPct val="107000"/>
              </a:lnSpc>
            </a:pPr>
            <a:endParaRPr lang="es-ES" sz="1426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7E6498-7202-58B2-9E8E-892BD867F5A3}"/>
              </a:ext>
            </a:extLst>
          </p:cNvPr>
          <p:cNvSpPr txBox="1"/>
          <p:nvPr/>
        </p:nvSpPr>
        <p:spPr>
          <a:xfrm>
            <a:off x="751511" y="698439"/>
            <a:ext cx="6204281" cy="3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s-ES" sz="1791" b="1" i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Operaciones  </a:t>
            </a:r>
            <a:r>
              <a:rPr lang="es-ES" sz="1791" b="1" i="1" dirty="0">
                <a:solidFill>
                  <a:srgbClr val="7D7D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D637EA0-05E1-6B90-9432-AFCB81121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97356"/>
              </p:ext>
            </p:extLst>
          </p:nvPr>
        </p:nvGraphicFramePr>
        <p:xfrm>
          <a:off x="289533" y="4211489"/>
          <a:ext cx="5628470" cy="2106387"/>
        </p:xfrm>
        <a:graphic>
          <a:graphicData uri="http://schemas.openxmlformats.org/drawingml/2006/table">
            <a:tbl>
              <a:tblPr/>
              <a:tblGrid>
                <a:gridCol w="910540">
                  <a:extLst>
                    <a:ext uri="{9D8B030D-6E8A-4147-A177-3AD203B41FA5}">
                      <a16:colId xmlns:a16="http://schemas.microsoft.com/office/drawing/2014/main" val="1210039014"/>
                    </a:ext>
                  </a:extLst>
                </a:gridCol>
                <a:gridCol w="895685">
                  <a:extLst>
                    <a:ext uri="{9D8B030D-6E8A-4147-A177-3AD203B41FA5}">
                      <a16:colId xmlns:a16="http://schemas.microsoft.com/office/drawing/2014/main" val="2138869596"/>
                    </a:ext>
                  </a:extLst>
                </a:gridCol>
                <a:gridCol w="1127508">
                  <a:extLst>
                    <a:ext uri="{9D8B030D-6E8A-4147-A177-3AD203B41FA5}">
                      <a16:colId xmlns:a16="http://schemas.microsoft.com/office/drawing/2014/main" val="3384041644"/>
                    </a:ext>
                  </a:extLst>
                </a:gridCol>
                <a:gridCol w="2694737">
                  <a:extLst>
                    <a:ext uri="{9D8B030D-6E8A-4147-A177-3AD203B41FA5}">
                      <a16:colId xmlns:a16="http://schemas.microsoft.com/office/drawing/2014/main" val="2147345317"/>
                    </a:ext>
                  </a:extLst>
                </a:gridCol>
              </a:tblGrid>
              <a:tr h="438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039103"/>
                  </a:ext>
                </a:extLst>
              </a:tr>
              <a:tr h="16681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52.21%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</a:rPr>
                        <a:t>96.6%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El indicador permanece estable respecto al mes anterior.  Se registra crecimiento del número de usuarios (19 usuarios nuevos respecto al mes anterior) en una cantidad menor a la proyección de crecimiento de la población total de usuarios.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725" marR="108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95658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51205F8-F5C5-B439-3BCE-BBD10C2D7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56084"/>
              </p:ext>
            </p:extLst>
          </p:nvPr>
        </p:nvGraphicFramePr>
        <p:xfrm>
          <a:off x="6114311" y="4184824"/>
          <a:ext cx="6016756" cy="2133052"/>
        </p:xfrm>
        <a:graphic>
          <a:graphicData uri="http://schemas.openxmlformats.org/drawingml/2006/table">
            <a:tbl>
              <a:tblPr/>
              <a:tblGrid>
                <a:gridCol w="802229">
                  <a:extLst>
                    <a:ext uri="{9D8B030D-6E8A-4147-A177-3AD203B41FA5}">
                      <a16:colId xmlns:a16="http://schemas.microsoft.com/office/drawing/2014/main" val="1993677369"/>
                    </a:ext>
                  </a:extLst>
                </a:gridCol>
                <a:gridCol w="947888">
                  <a:extLst>
                    <a:ext uri="{9D8B030D-6E8A-4147-A177-3AD203B41FA5}">
                      <a16:colId xmlns:a16="http://schemas.microsoft.com/office/drawing/2014/main" val="2924863390"/>
                    </a:ext>
                  </a:extLst>
                </a:gridCol>
                <a:gridCol w="1190205">
                  <a:extLst>
                    <a:ext uri="{9D8B030D-6E8A-4147-A177-3AD203B41FA5}">
                      <a16:colId xmlns:a16="http://schemas.microsoft.com/office/drawing/2014/main" val="2592891092"/>
                    </a:ext>
                  </a:extLst>
                </a:gridCol>
                <a:gridCol w="3076434">
                  <a:extLst>
                    <a:ext uri="{9D8B030D-6E8A-4147-A177-3AD203B41FA5}">
                      <a16:colId xmlns:a16="http://schemas.microsoft.com/office/drawing/2014/main" val="2934768589"/>
                    </a:ext>
                  </a:extLst>
                </a:gridCol>
              </a:tblGrid>
              <a:tr h="521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Ejecución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Cumplimiento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Observaciones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86124"/>
                  </a:ext>
                </a:extLst>
              </a:tr>
              <a:tr h="16117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ahoma" panose="020B0604030504040204" pitchFamily="34" charset="0"/>
                        </a:rPr>
                        <a:t>99,5%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315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 observa un leve aumento respecto al mes anterior, debido a novedades reportadas por el área de cartera y el equipo de gestión de pérdidas.</a:t>
                      </a:r>
                    </a:p>
                    <a:p>
                      <a:pPr marL="0" marR="0" lvl="0" indent="0" algn="just" defTabSz="9315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Continúa en ejecución el proyecto Fase I de redes para  ampliación y mejoramiento de la infraestructura, pero sin aportar nuevos usuarios.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725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4025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69F5BAD-5ECC-4B53-947A-82298A086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526786"/>
              </p:ext>
            </p:extLst>
          </p:nvPr>
        </p:nvGraphicFramePr>
        <p:xfrm>
          <a:off x="0" y="1365932"/>
          <a:ext cx="6210299" cy="280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947AFDD-27C3-4DA8-BEAD-7F72729D4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74468"/>
              </p:ext>
            </p:extLst>
          </p:nvPr>
        </p:nvGraphicFramePr>
        <p:xfrm>
          <a:off x="5806071" y="1384619"/>
          <a:ext cx="6806343" cy="278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ángulo: esquinas redondeadas 7">
            <a:hlinkClick r:id="rId7" action="ppaction://hlinksldjump"/>
            <a:extLst>
              <a:ext uri="{FF2B5EF4-FFF2-40B4-BE49-F238E27FC236}">
                <a16:creationId xmlns:a16="http://schemas.microsoft.com/office/drawing/2014/main" id="{6232B32E-0D00-D429-EB40-0681949997CB}"/>
              </a:ext>
            </a:extLst>
          </p:cNvPr>
          <p:cNvSpPr/>
          <p:nvPr/>
        </p:nvSpPr>
        <p:spPr>
          <a:xfrm>
            <a:off x="11541427" y="64269"/>
            <a:ext cx="589640" cy="170452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95" dirty="0">
                <a:solidFill>
                  <a:schemeClr val="bg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1189412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A9DAF6-3B35-40AC-B97D-EF4185BB78A8}">
  <we:reference id="6a7bd4f3-0563-43af-8c08-79110eebdff6" version="1.1.4.0" store="EXCatalog" storeType="EXCatalog"/>
  <we:alternateReferences>
    <we:reference id="WA104381155" version="1.1.4.0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629D915144E545B63E889234D632E4" ma:contentTypeVersion="12" ma:contentTypeDescription="Crear nuevo documento." ma:contentTypeScope="" ma:versionID="645a5005a68c2a28f81507fb0fc65761">
  <xsd:schema xmlns:xsd="http://www.w3.org/2001/XMLSchema" xmlns:xs="http://www.w3.org/2001/XMLSchema" xmlns:p="http://schemas.microsoft.com/office/2006/metadata/properties" xmlns:ns3="043ee1d6-4949-421a-b5e8-925a944a0618" xmlns:ns4="39e46e68-c655-49fd-ac0a-d5823c39e2c2" targetNamespace="http://schemas.microsoft.com/office/2006/metadata/properties" ma:root="true" ma:fieldsID="f92b54ab810626773f812eafce1d0167" ns3:_="" ns4:_="">
    <xsd:import namespace="043ee1d6-4949-421a-b5e8-925a944a0618"/>
    <xsd:import namespace="39e46e68-c655-49fd-ac0a-d5823c39e2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ee1d6-4949-421a-b5e8-925a944a0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46e68-c655-49fd-ac0a-d5823c39e2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F79424-E0DF-434A-8C50-42E9A22A0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3ee1d6-4949-421a-b5e8-925a944a0618"/>
    <ds:schemaRef ds:uri="39e46e68-c655-49fd-ac0a-d5823c39e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88EB1C-A5DC-460F-92D4-98FFD183ADBC}">
  <ds:schemaRefs>
    <ds:schemaRef ds:uri="043ee1d6-4949-421a-b5e8-925a944a0618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39e46e68-c655-49fd-ac0a-d5823c39e2c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EF44D2-14AE-44F9-8D39-8486B714AE0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61965</TotalTime>
  <Words>1144</Words>
  <Application>Microsoft Office PowerPoint</Application>
  <PresentationFormat>Personalizado</PresentationFormat>
  <Paragraphs>406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Tahoma 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 LILIAM OSPINA FERNANDEZ</dc:creator>
  <cp:lastModifiedBy>JESICA MILENA SERNA CORREA</cp:lastModifiedBy>
  <cp:revision>676</cp:revision>
  <dcterms:created xsi:type="dcterms:W3CDTF">2018-05-03T21:13:08Z</dcterms:created>
  <dcterms:modified xsi:type="dcterms:W3CDTF">2024-07-17T20:50:30Z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0x010100AF629D915144E545B63E889234D632E4</vt:lpwstr>
  </property>
  <property fmtid="{D5CDD505-2E9C-101B-9397-08002B2CF9AE}" pid="3" name="MSIP_Label_666bb131-2344-48ed-84db-fe1e84a9fae2_Enabled">
    <vt:lpwstr>true</vt:lpwstr>
  </property>
  <property fmtid="{D5CDD505-2E9C-101B-9397-08002B2CF9AE}" pid="4" name="MSIP_Label_666bb131-2344-48ed-84db-fe1e84a9fae2_SetDate">
    <vt:lpwstr>2022-04-27T15:32:44Z</vt:lpwstr>
  </property>
  <property fmtid="{D5CDD505-2E9C-101B-9397-08002B2CF9AE}" pid="5" name="MSIP_Label_666bb131-2344-48ed-84db-fe1e84a9fae2_Method">
    <vt:lpwstr>Standard</vt:lpwstr>
  </property>
  <property fmtid="{D5CDD505-2E9C-101B-9397-08002B2CF9AE}" pid="6" name="MSIP_Label_666bb131-2344-48ed-84db-fe1e84a9fae2_Name">
    <vt:lpwstr>666bb131-2344-48ed-84db-fe1e84a9fae2</vt:lpwstr>
  </property>
  <property fmtid="{D5CDD505-2E9C-101B-9397-08002B2CF9AE}" pid="7" name="MSIP_Label_666bb131-2344-48ed-84db-fe1e84a9fae2_SiteId">
    <vt:lpwstr>bf1ce8b5-5d39-4bc5-ad6e-07b3e4d7d67a</vt:lpwstr>
  </property>
  <property fmtid="{D5CDD505-2E9C-101B-9397-08002B2CF9AE}" pid="8" name="MSIP_Label_666bb131-2344-48ed-84db-fe1e84a9fae2_ActionId">
    <vt:lpwstr>e17ef55d-653e-4328-bd87-6db2268fd8bd</vt:lpwstr>
  </property>
  <property fmtid="{D5CDD505-2E9C-101B-9397-08002B2CF9AE}" pid="9" name="MSIP_Label_666bb131-2344-48ed-84db-fe1e84a9fae2_ContentBits">
    <vt:lpwstr>0</vt:lpwstr>
  </property>
</Properties>
</file>