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B3BBA6-9C14-7CFD-F4B5-30A9E70D6DDE}" name="JESICA MILENA SERNA CORREA" initials="JMSC" userId="S::JESICA.MILENA.SERNA@aguasnacionalesepm.com::e9fc1598-20e2-4db1-b793-b43d202ed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GICELA ECHEVERRI EUSSE" initials="NGEE" lastIdx="29" clrIdx="0">
    <p:extLst>
      <p:ext uri="{19B8F6BF-5375-455C-9EA6-DF929625EA0E}">
        <p15:presenceInfo xmlns:p15="http://schemas.microsoft.com/office/powerpoint/2012/main" userId="S::nora.echeverri@aguasnacionalesepm.com::5f628119-8ce3-426b-b78f-b7f4df381b24" providerId="AD"/>
      </p:ext>
    </p:extLst>
  </p:cmAuthor>
  <p:cmAuthor id="2" name="CAROLINA TORO IDARRAGA" initials="CTI" lastIdx="4" clrIdx="1">
    <p:extLst>
      <p:ext uri="{19B8F6BF-5375-455C-9EA6-DF929625EA0E}">
        <p15:presenceInfo xmlns:p15="http://schemas.microsoft.com/office/powerpoint/2012/main" userId="S::CAROLINA.TORO@aguasnacionalesepm.com::ccfd9ba5-ab1a-423a-9116-34b63f8ab5ba" providerId="AD"/>
      </p:ext>
    </p:extLst>
  </p:cmAuthor>
  <p:cmAuthor id="3" name="Jessica Serna Correa" initials="JSC" lastIdx="1" clrIdx="2">
    <p:extLst>
      <p:ext uri="{19B8F6BF-5375-455C-9EA6-DF929625EA0E}">
        <p15:presenceInfo xmlns:p15="http://schemas.microsoft.com/office/powerpoint/2012/main" userId="20db4ddd9c1c6c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400"/>
    <a:srgbClr val="007934"/>
    <a:srgbClr val="000000"/>
    <a:srgbClr val="FFC44F"/>
    <a:srgbClr val="48F52B"/>
    <a:srgbClr val="67C400"/>
    <a:srgbClr val="70D400"/>
    <a:srgbClr val="2FF92F"/>
    <a:srgbClr val="65C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380B1-AF97-45DB-BA29-ADAB20A2B1C9}" v="54" dt="2023-08-29T21:21:51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ICA MILENA SERNA CORREA" userId="e9fc1598-20e2-4db1-b793-b43d202ed710" providerId="ADAL" clId="{501CAEBA-31D6-4B6B-B995-13C671E4BE11}"/>
    <pc:docChg chg="undo custSel modSld">
      <pc:chgData name="JESICA MILENA SERNA CORREA" userId="e9fc1598-20e2-4db1-b793-b43d202ed710" providerId="ADAL" clId="{501CAEBA-31D6-4B6B-B995-13C671E4BE11}" dt="2023-08-17T19:11:19.795" v="370" actId="1076"/>
      <pc:docMkLst>
        <pc:docMk/>
      </pc:docMkLst>
      <pc:sldChg chg="addSp delSp modSp mod">
        <pc:chgData name="JESICA MILENA SERNA CORREA" userId="e9fc1598-20e2-4db1-b793-b43d202ed710" providerId="ADAL" clId="{501CAEBA-31D6-4B6B-B995-13C671E4BE11}" dt="2023-08-16T13:12:47.259" v="73"/>
        <pc:sldMkLst>
          <pc:docMk/>
          <pc:sldMk cId="4020267476" sldId="267"/>
        </pc:sldMkLst>
        <pc:graphicFrameChg chg="add mod">
          <ac:chgData name="JESICA MILENA SERNA CORREA" userId="e9fc1598-20e2-4db1-b793-b43d202ed710" providerId="ADAL" clId="{501CAEBA-31D6-4B6B-B995-13C671E4BE11}" dt="2023-08-16T13:12:47.259" v="73"/>
          <ac:graphicFrameMkLst>
            <pc:docMk/>
            <pc:sldMk cId="4020267476" sldId="267"/>
            <ac:graphicFrameMk id="2" creationId="{F6E30C14-02A7-42F3-9485-49E0FAD330AD}"/>
          </ac:graphicFrameMkLst>
        </pc:graphicFrameChg>
        <pc:graphicFrameChg chg="del">
          <ac:chgData name="JESICA MILENA SERNA CORREA" userId="e9fc1598-20e2-4db1-b793-b43d202ed710" providerId="ADAL" clId="{501CAEBA-31D6-4B6B-B995-13C671E4BE11}" dt="2023-08-16T13:11:42.123" v="58" actId="478"/>
          <ac:graphicFrameMkLst>
            <pc:docMk/>
            <pc:sldMk cId="4020267476" sldId="267"/>
            <ac:graphicFrameMk id="3" creationId="{F6E30C14-02A7-42F3-9485-49E0FAD330AD}"/>
          </ac:graphicFrameMkLst>
        </pc:graphicFrameChg>
      </pc:sldChg>
      <pc:sldChg chg="delSp modSp mod">
        <pc:chgData name="JESICA MILENA SERNA CORREA" userId="e9fc1598-20e2-4db1-b793-b43d202ed710" providerId="ADAL" clId="{501CAEBA-31D6-4B6B-B995-13C671E4BE11}" dt="2023-08-16T16:17:53.579" v="122" actId="1076"/>
        <pc:sldMkLst>
          <pc:docMk/>
          <pc:sldMk cId="2728359304" sldId="3541"/>
        </pc:sldMkLst>
        <pc:spChg chg="mod">
          <ac:chgData name="JESICA MILENA SERNA CORREA" userId="e9fc1598-20e2-4db1-b793-b43d202ed710" providerId="ADAL" clId="{501CAEBA-31D6-4B6B-B995-13C671E4BE11}" dt="2023-08-16T12:33:02.059" v="1" actId="20577"/>
          <ac:spMkLst>
            <pc:docMk/>
            <pc:sldMk cId="2728359304" sldId="3541"/>
            <ac:spMk id="21" creationId="{D2E356DA-9EA8-125A-D0B3-15BEF246F04B}"/>
          </ac:spMkLst>
        </pc:spChg>
        <pc:spChg chg="del">
          <ac:chgData name="JESICA MILENA SERNA CORREA" userId="e9fc1598-20e2-4db1-b793-b43d202ed710" providerId="ADAL" clId="{501CAEBA-31D6-4B6B-B995-13C671E4BE11}" dt="2023-08-16T13:08:49.061" v="54" actId="478"/>
          <ac:spMkLst>
            <pc:docMk/>
            <pc:sldMk cId="2728359304" sldId="3541"/>
            <ac:spMk id="23" creationId="{2384FAEB-3F0C-4950-262F-A721B80F1AC3}"/>
          </ac:spMkLst>
        </pc:spChg>
        <pc:spChg chg="mod">
          <ac:chgData name="JESICA MILENA SERNA CORREA" userId="e9fc1598-20e2-4db1-b793-b43d202ed710" providerId="ADAL" clId="{501CAEBA-31D6-4B6B-B995-13C671E4BE11}" dt="2023-08-16T16:17:53.579" v="122" actId="1076"/>
          <ac:spMkLst>
            <pc:docMk/>
            <pc:sldMk cId="2728359304" sldId="3541"/>
            <ac:spMk id="24" creationId="{BB8E1944-E419-DE94-4E89-3F1EBBC5BC4E}"/>
          </ac:spMkLst>
        </pc:spChg>
        <pc:spChg chg="mod">
          <ac:chgData name="JESICA MILENA SERNA CORREA" userId="e9fc1598-20e2-4db1-b793-b43d202ed710" providerId="ADAL" clId="{501CAEBA-31D6-4B6B-B995-13C671E4BE11}" dt="2023-08-16T16:17:29.474" v="120" actId="1076"/>
          <ac:spMkLst>
            <pc:docMk/>
            <pc:sldMk cId="2728359304" sldId="3541"/>
            <ac:spMk id="29" creationId="{8179C1E8-A864-15DD-19B8-04CDF9172D04}"/>
          </ac:spMkLst>
        </pc:spChg>
        <pc:spChg chg="mod">
          <ac:chgData name="JESICA MILENA SERNA CORREA" userId="e9fc1598-20e2-4db1-b793-b43d202ed710" providerId="ADAL" clId="{501CAEBA-31D6-4B6B-B995-13C671E4BE11}" dt="2023-08-16T16:17:07.879" v="118" actId="1076"/>
          <ac:spMkLst>
            <pc:docMk/>
            <pc:sldMk cId="2728359304" sldId="3541"/>
            <ac:spMk id="30" creationId="{A77CC52B-A26C-FCD8-F36A-4250677F39B9}"/>
          </ac:spMkLst>
        </pc:spChg>
        <pc:spChg chg="mod">
          <ac:chgData name="JESICA MILENA SERNA CORREA" userId="e9fc1598-20e2-4db1-b793-b43d202ed710" providerId="ADAL" clId="{501CAEBA-31D6-4B6B-B995-13C671E4BE11}" dt="2023-08-16T16:16:55.669" v="117" actId="1076"/>
          <ac:spMkLst>
            <pc:docMk/>
            <pc:sldMk cId="2728359304" sldId="3541"/>
            <ac:spMk id="33" creationId="{7C375EF8-DCCD-6212-DE45-76FFED724380}"/>
          </ac:spMkLst>
        </pc:spChg>
        <pc:spChg chg="del">
          <ac:chgData name="JESICA MILENA SERNA CORREA" userId="e9fc1598-20e2-4db1-b793-b43d202ed710" providerId="ADAL" clId="{501CAEBA-31D6-4B6B-B995-13C671E4BE11}" dt="2023-08-16T13:08:50.093" v="55" actId="478"/>
          <ac:spMkLst>
            <pc:docMk/>
            <pc:sldMk cId="2728359304" sldId="3541"/>
            <ac:spMk id="35" creationId="{D7E89AFD-8106-FC00-9719-A0A8C004155B}"/>
          </ac:spMkLst>
        </pc:spChg>
      </pc:sldChg>
      <pc:sldChg chg="addSp delSp modSp mod">
        <pc:chgData name="JESICA MILENA SERNA CORREA" userId="e9fc1598-20e2-4db1-b793-b43d202ed710" providerId="ADAL" clId="{501CAEBA-31D6-4B6B-B995-13C671E4BE11}" dt="2023-08-16T13:17:29.826" v="112"/>
        <pc:sldMkLst>
          <pc:docMk/>
          <pc:sldMk cId="1793116734" sldId="3551"/>
        </pc:sldMkLst>
        <pc:graphicFrameChg chg="add del mod">
          <ac:chgData name="JESICA MILENA SERNA CORREA" userId="e9fc1598-20e2-4db1-b793-b43d202ed710" providerId="ADAL" clId="{501CAEBA-31D6-4B6B-B995-13C671E4BE11}" dt="2023-08-16T13:17:16.979" v="107" actId="478"/>
          <ac:graphicFrameMkLst>
            <pc:docMk/>
            <pc:sldMk cId="1793116734" sldId="3551"/>
            <ac:graphicFrameMk id="5" creationId="{FBF3EA31-DA2F-48CA-8AAF-CC3726EC3D35}"/>
          </ac:graphicFrameMkLst>
        </pc:graphicFrameChg>
        <pc:graphicFrameChg chg="del">
          <ac:chgData name="JESICA MILENA SERNA CORREA" userId="e9fc1598-20e2-4db1-b793-b43d202ed710" providerId="ADAL" clId="{501CAEBA-31D6-4B6B-B995-13C671E4BE11}" dt="2023-08-16T13:13:12.189" v="74" actId="478"/>
          <ac:graphicFrameMkLst>
            <pc:docMk/>
            <pc:sldMk cId="1793116734" sldId="3551"/>
            <ac:graphicFrameMk id="6" creationId="{FBF3EA31-DA2F-48CA-8AAF-CC3726EC3D35}"/>
          </ac:graphicFrameMkLst>
        </pc:graphicFrameChg>
        <pc:graphicFrameChg chg="add mod">
          <ac:chgData name="JESICA MILENA SERNA CORREA" userId="e9fc1598-20e2-4db1-b793-b43d202ed710" providerId="ADAL" clId="{501CAEBA-31D6-4B6B-B995-13C671E4BE11}" dt="2023-08-16T13:16:28.872" v="93"/>
          <ac:graphicFrameMkLst>
            <pc:docMk/>
            <pc:sldMk cId="1793116734" sldId="3551"/>
            <ac:graphicFrameMk id="7" creationId="{FBF3EA31-DA2F-48CA-8AAF-CC3726EC3D35}"/>
          </ac:graphicFrameMkLst>
        </pc:graphicFrameChg>
        <pc:graphicFrameChg chg="add mod">
          <ac:chgData name="JESICA MILENA SERNA CORREA" userId="e9fc1598-20e2-4db1-b793-b43d202ed710" providerId="ADAL" clId="{501CAEBA-31D6-4B6B-B995-13C671E4BE11}" dt="2023-08-16T13:17:16.290" v="106"/>
          <ac:graphicFrameMkLst>
            <pc:docMk/>
            <pc:sldMk cId="1793116734" sldId="3551"/>
            <ac:graphicFrameMk id="9" creationId="{FBF3EA31-DA2F-48CA-8AAF-CC3726EC3D35}"/>
          </ac:graphicFrameMkLst>
        </pc:graphicFrameChg>
        <pc:graphicFrameChg chg="modGraphic">
          <ac:chgData name="JESICA MILENA SERNA CORREA" userId="e9fc1598-20e2-4db1-b793-b43d202ed710" providerId="ADAL" clId="{501CAEBA-31D6-4B6B-B995-13C671E4BE11}" dt="2023-08-16T13:14:41.567" v="84" actId="20577"/>
          <ac:graphicFrameMkLst>
            <pc:docMk/>
            <pc:sldMk cId="1793116734" sldId="3551"/>
            <ac:graphicFrameMk id="10" creationId="{70B3C0DE-9FCE-7243-9E86-BB046F39C2EC}"/>
          </ac:graphicFrameMkLst>
        </pc:graphicFrameChg>
        <pc:graphicFrameChg chg="add mod">
          <ac:chgData name="JESICA MILENA SERNA CORREA" userId="e9fc1598-20e2-4db1-b793-b43d202ed710" providerId="ADAL" clId="{501CAEBA-31D6-4B6B-B995-13C671E4BE11}" dt="2023-08-16T13:17:29.826" v="112"/>
          <ac:graphicFrameMkLst>
            <pc:docMk/>
            <pc:sldMk cId="1793116734" sldId="3551"/>
            <ac:graphicFrameMk id="13" creationId="{FBF3EA31-DA2F-48CA-8AAF-CC3726EC3D35}"/>
          </ac:graphicFrameMkLst>
        </pc:graphicFrameChg>
      </pc:sldChg>
      <pc:sldChg chg="modSp mod">
        <pc:chgData name="JESICA MILENA SERNA CORREA" userId="e9fc1598-20e2-4db1-b793-b43d202ed710" providerId="ADAL" clId="{501CAEBA-31D6-4B6B-B995-13C671E4BE11}" dt="2023-08-16T16:19:33.754" v="128" actId="20577"/>
        <pc:sldMkLst>
          <pc:docMk/>
          <pc:sldMk cId="4127230359" sldId="3552"/>
        </pc:sldMkLst>
        <pc:spChg chg="mod">
          <ac:chgData name="JESICA MILENA SERNA CORREA" userId="e9fc1598-20e2-4db1-b793-b43d202ed710" providerId="ADAL" clId="{501CAEBA-31D6-4B6B-B995-13C671E4BE11}" dt="2023-08-16T16:19:33.754" v="128" actId="20577"/>
          <ac:spMkLst>
            <pc:docMk/>
            <pc:sldMk cId="4127230359" sldId="3552"/>
            <ac:spMk id="19" creationId="{8152827E-D4F2-4EC9-B421-44E0DB5F63FB}"/>
          </ac:spMkLst>
        </pc:spChg>
        <pc:graphicFrameChg chg="mod">
          <ac:chgData name="JESICA MILENA SERNA CORREA" userId="e9fc1598-20e2-4db1-b793-b43d202ed710" providerId="ADAL" clId="{501CAEBA-31D6-4B6B-B995-13C671E4BE11}" dt="2023-08-16T12:44:26.405" v="29"/>
          <ac:graphicFrameMkLst>
            <pc:docMk/>
            <pc:sldMk cId="4127230359" sldId="3552"/>
            <ac:graphicFrameMk id="8" creationId="{A20D8236-3486-449C-9082-99169CE4760B}"/>
          </ac:graphicFrameMkLst>
        </pc:graphicFrameChg>
        <pc:graphicFrameChg chg="modGraphic">
          <ac:chgData name="JESICA MILENA SERNA CORREA" userId="e9fc1598-20e2-4db1-b793-b43d202ed710" providerId="ADAL" clId="{501CAEBA-31D6-4B6B-B995-13C671E4BE11}" dt="2023-08-16T12:45:03.991" v="48" actId="20577"/>
          <ac:graphicFrameMkLst>
            <pc:docMk/>
            <pc:sldMk cId="4127230359" sldId="3552"/>
            <ac:graphicFrameMk id="13" creationId="{C10815A6-CE24-7CBA-9A50-FF49D35917EF}"/>
          </ac:graphicFrameMkLst>
        </pc:graphicFrameChg>
      </pc:sldChg>
      <pc:sldChg chg="addSp delSp modSp mod">
        <pc:chgData name="JESICA MILENA SERNA CORREA" userId="e9fc1598-20e2-4db1-b793-b43d202ed710" providerId="ADAL" clId="{501CAEBA-31D6-4B6B-B995-13C671E4BE11}" dt="2023-08-17T19:11:19.795" v="370" actId="1076"/>
        <pc:sldMkLst>
          <pc:docMk/>
          <pc:sldMk cId="2088617609" sldId="3554"/>
        </pc:sldMkLst>
        <pc:spChg chg="mod">
          <ac:chgData name="JESICA MILENA SERNA CORREA" userId="e9fc1598-20e2-4db1-b793-b43d202ed710" providerId="ADAL" clId="{501CAEBA-31D6-4B6B-B995-13C671E4BE11}" dt="2023-08-16T14:43:59.170" v="116" actId="20577"/>
          <ac:spMkLst>
            <pc:docMk/>
            <pc:sldMk cId="2088617609" sldId="3554"/>
            <ac:spMk id="7" creationId="{19338A02-3066-E0B3-FCF5-2F8318FABE4E}"/>
          </ac:spMkLst>
        </pc:spChg>
        <pc:spChg chg="mod">
          <ac:chgData name="JESICA MILENA SERNA CORREA" userId="e9fc1598-20e2-4db1-b793-b43d202ed710" providerId="ADAL" clId="{501CAEBA-31D6-4B6B-B995-13C671E4BE11}" dt="2023-08-17T19:11:19.795" v="370" actId="1076"/>
          <ac:spMkLst>
            <pc:docMk/>
            <pc:sldMk cId="2088617609" sldId="3554"/>
            <ac:spMk id="17" creationId="{716C9E41-7A9A-62A2-1EEC-2A6F5B59F86D}"/>
          </ac:spMkLst>
        </pc:spChg>
        <pc:spChg chg="mod">
          <ac:chgData name="JESICA MILENA SERNA CORREA" userId="e9fc1598-20e2-4db1-b793-b43d202ed710" providerId="ADAL" clId="{501CAEBA-31D6-4B6B-B995-13C671E4BE11}" dt="2023-08-17T19:11:14.740" v="368" actId="1076"/>
          <ac:spMkLst>
            <pc:docMk/>
            <pc:sldMk cId="2088617609" sldId="3554"/>
            <ac:spMk id="19" creationId="{077398BE-0388-DC2C-0D3F-4C0683C50185}"/>
          </ac:spMkLst>
        </pc:spChg>
        <pc:spChg chg="mod">
          <ac:chgData name="JESICA MILENA SERNA CORREA" userId="e9fc1598-20e2-4db1-b793-b43d202ed710" providerId="ADAL" clId="{501CAEBA-31D6-4B6B-B995-13C671E4BE11}" dt="2023-08-17T19:11:17.473" v="369" actId="1076"/>
          <ac:spMkLst>
            <pc:docMk/>
            <pc:sldMk cId="2088617609" sldId="3554"/>
            <ac:spMk id="24" creationId="{32048F55-9E41-BC14-F0F2-6D479F18F310}"/>
          </ac:spMkLst>
        </pc:spChg>
        <pc:graphicFrameChg chg="add del mod">
          <ac:chgData name="JESICA MILENA SERNA CORREA" userId="e9fc1598-20e2-4db1-b793-b43d202ed710" providerId="ADAL" clId="{501CAEBA-31D6-4B6B-B995-13C671E4BE11}" dt="2023-08-16T20:28:46.080" v="133"/>
          <ac:graphicFrameMkLst>
            <pc:docMk/>
            <pc:sldMk cId="2088617609" sldId="3554"/>
            <ac:graphicFrameMk id="3" creationId="{F367A542-6C05-00C2-A86F-54595681CF8C}"/>
          </ac:graphicFrameMkLst>
        </pc:graphicFrameChg>
        <pc:graphicFrameChg chg="add del mod">
          <ac:chgData name="JESICA MILENA SERNA CORREA" userId="e9fc1598-20e2-4db1-b793-b43d202ed710" providerId="ADAL" clId="{501CAEBA-31D6-4B6B-B995-13C671E4BE11}" dt="2023-08-16T20:29:14.266" v="136" actId="478"/>
          <ac:graphicFrameMkLst>
            <pc:docMk/>
            <pc:sldMk cId="2088617609" sldId="3554"/>
            <ac:graphicFrameMk id="4" creationId="{151A8381-FEA5-B4FF-2AFC-CB17D1C29BB7}"/>
          </ac:graphicFrameMkLst>
        </pc:graphicFrameChg>
        <pc:graphicFrameChg chg="add del mod">
          <ac:chgData name="JESICA MILENA SERNA CORREA" userId="e9fc1598-20e2-4db1-b793-b43d202ed710" providerId="ADAL" clId="{501CAEBA-31D6-4B6B-B995-13C671E4BE11}" dt="2023-08-16T20:29:16.373" v="138"/>
          <ac:graphicFrameMkLst>
            <pc:docMk/>
            <pc:sldMk cId="2088617609" sldId="3554"/>
            <ac:graphicFrameMk id="8" creationId="{1146F0BC-3A7F-D842-6307-A862E0D89FB3}"/>
          </ac:graphicFrameMkLst>
        </pc:graphicFrameChg>
        <pc:graphicFrameChg chg="mod modGraphic">
          <ac:chgData name="JESICA MILENA SERNA CORREA" userId="e9fc1598-20e2-4db1-b793-b43d202ed710" providerId="ADAL" clId="{501CAEBA-31D6-4B6B-B995-13C671E4BE11}" dt="2023-08-16T20:33:18.023" v="182" actId="14100"/>
          <ac:graphicFrameMkLst>
            <pc:docMk/>
            <pc:sldMk cId="2088617609" sldId="3554"/>
            <ac:graphicFrameMk id="9" creationId="{0255469E-AFC6-E18D-79A4-6D39E0199A41}"/>
          </ac:graphicFrameMkLst>
        </pc:graphicFrameChg>
        <pc:graphicFrameChg chg="del mod modGraphic">
          <ac:chgData name="JESICA MILENA SERNA CORREA" userId="e9fc1598-20e2-4db1-b793-b43d202ed710" providerId="ADAL" clId="{501CAEBA-31D6-4B6B-B995-13C671E4BE11}" dt="2023-08-16T20:28:43.916" v="131" actId="478"/>
          <ac:graphicFrameMkLst>
            <pc:docMk/>
            <pc:sldMk cId="2088617609" sldId="3554"/>
            <ac:graphicFrameMk id="10" creationId="{9D5AF007-4437-E216-F2AC-6315505E9E21}"/>
          </ac:graphicFrameMkLst>
        </pc:graphicFrameChg>
        <pc:graphicFrameChg chg="add mod modGraphic">
          <ac:chgData name="JESICA MILENA SERNA CORREA" userId="e9fc1598-20e2-4db1-b793-b43d202ed710" providerId="ADAL" clId="{501CAEBA-31D6-4B6B-B995-13C671E4BE11}" dt="2023-08-17T12:11:00.765" v="185" actId="113"/>
          <ac:graphicFrameMkLst>
            <pc:docMk/>
            <pc:sldMk cId="2088617609" sldId="3554"/>
            <ac:graphicFrameMk id="12" creationId="{77B243B2-58C8-BC79-9460-E509095A3C0B}"/>
          </ac:graphicFrameMkLst>
        </pc:graphicFrameChg>
        <pc:graphicFrameChg chg="mod modGraphic">
          <ac:chgData name="JESICA MILENA SERNA CORREA" userId="e9fc1598-20e2-4db1-b793-b43d202ed710" providerId="ADAL" clId="{501CAEBA-31D6-4B6B-B995-13C671E4BE11}" dt="2023-08-17T19:11:11.169" v="367" actId="1076"/>
          <ac:graphicFrameMkLst>
            <pc:docMk/>
            <pc:sldMk cId="2088617609" sldId="3554"/>
            <ac:graphicFrameMk id="20" creationId="{366B76BF-35BD-D17C-05B1-F5086C397F2B}"/>
          </ac:graphicFrameMkLst>
        </pc:graphicFrameChg>
      </pc:sldChg>
      <pc:sldChg chg="modSp mod">
        <pc:chgData name="JESICA MILENA SERNA CORREA" userId="e9fc1598-20e2-4db1-b793-b43d202ed710" providerId="ADAL" clId="{501CAEBA-31D6-4B6B-B995-13C671E4BE11}" dt="2023-08-16T14:43:55.133" v="114" actId="20577"/>
        <pc:sldMkLst>
          <pc:docMk/>
          <pc:sldMk cId="2331735791" sldId="3555"/>
        </pc:sldMkLst>
        <pc:spChg chg="mod">
          <ac:chgData name="JESICA MILENA SERNA CORREA" userId="e9fc1598-20e2-4db1-b793-b43d202ed710" providerId="ADAL" clId="{501CAEBA-31D6-4B6B-B995-13C671E4BE11}" dt="2023-08-16T14:43:55.133" v="114" actId="20577"/>
          <ac:spMkLst>
            <pc:docMk/>
            <pc:sldMk cId="2331735791" sldId="3555"/>
            <ac:spMk id="3" creationId="{03410EA0-F42A-169A-D799-B07CA825F65F}"/>
          </ac:spMkLst>
        </pc:spChg>
        <pc:graphicFrameChg chg="mod">
          <ac:chgData name="JESICA MILENA SERNA CORREA" userId="e9fc1598-20e2-4db1-b793-b43d202ed710" providerId="ADAL" clId="{501CAEBA-31D6-4B6B-B995-13C671E4BE11}" dt="2023-08-16T13:08:19.815" v="53"/>
          <ac:graphicFrameMkLst>
            <pc:docMk/>
            <pc:sldMk cId="2331735791" sldId="3555"/>
            <ac:graphicFrameMk id="12" creationId="{9575DD0C-A348-457F-81B7-6A8E4D88FB65}"/>
          </ac:graphicFrameMkLst>
        </pc:graphicFrameChg>
      </pc:sldChg>
      <pc:sldChg chg="modSp mod">
        <pc:chgData name="JESICA MILENA SERNA CORREA" userId="e9fc1598-20e2-4db1-b793-b43d202ed710" providerId="ADAL" clId="{501CAEBA-31D6-4B6B-B995-13C671E4BE11}" dt="2023-08-17T18:59:45.733" v="360" actId="20577"/>
        <pc:sldMkLst>
          <pc:docMk/>
          <pc:sldMk cId="1735917816" sldId="3558"/>
        </pc:sldMkLst>
        <pc:graphicFrameChg chg="modGraphic">
          <ac:chgData name="JESICA MILENA SERNA CORREA" userId="e9fc1598-20e2-4db1-b793-b43d202ed710" providerId="ADAL" clId="{501CAEBA-31D6-4B6B-B995-13C671E4BE11}" dt="2023-08-17T18:59:45.733" v="360" actId="20577"/>
          <ac:graphicFrameMkLst>
            <pc:docMk/>
            <pc:sldMk cId="1735917816" sldId="3558"/>
            <ac:graphicFrameMk id="2" creationId="{24835AFF-0CD2-AF8E-BBFF-5F07482A70A2}"/>
          </ac:graphicFrameMkLst>
        </pc:graphicFrameChg>
      </pc:sldChg>
    </pc:docChg>
  </pc:docChgLst>
  <pc:docChgLst>
    <pc:chgData name="JHON JAIRO OROZCO ZAPATA" userId="349213fe-9265-48ee-a373-e6b1deb250aa" providerId="ADAL" clId="{373380B1-AF97-45DB-BA29-ADAB20A2B1C9}"/>
    <pc:docChg chg="undo custSel addSld delSld modSld sldOrd">
      <pc:chgData name="JHON JAIRO OROZCO ZAPATA" userId="349213fe-9265-48ee-a373-e6b1deb250aa" providerId="ADAL" clId="{373380B1-AF97-45DB-BA29-ADAB20A2B1C9}" dt="2023-08-29T21:26:24.591" v="188" actId="14734"/>
      <pc:docMkLst>
        <pc:docMk/>
      </pc:docMkLst>
      <pc:sldChg chg="addSp delSp modSp del mod">
        <pc:chgData name="JHON JAIRO OROZCO ZAPATA" userId="349213fe-9265-48ee-a373-e6b1deb250aa" providerId="ADAL" clId="{373380B1-AF97-45DB-BA29-ADAB20A2B1C9}" dt="2023-08-29T21:22:26.227" v="182" actId="47"/>
        <pc:sldMkLst>
          <pc:docMk/>
          <pc:sldMk cId="4020267476" sldId="267"/>
        </pc:sldMkLst>
        <pc:spChg chg="del">
          <ac:chgData name="JHON JAIRO OROZCO ZAPATA" userId="349213fe-9265-48ee-a373-e6b1deb250aa" providerId="ADAL" clId="{373380B1-AF97-45DB-BA29-ADAB20A2B1C9}" dt="2023-08-29T20:23:33.055" v="2" actId="478"/>
          <ac:spMkLst>
            <pc:docMk/>
            <pc:sldMk cId="4020267476" sldId="267"/>
            <ac:spMk id="8" creationId="{C6C06583-7587-4ABF-B8C7-5B8817027FAA}"/>
          </ac:spMkLst>
        </pc:spChg>
        <pc:spChg chg="del">
          <ac:chgData name="JHON JAIRO OROZCO ZAPATA" userId="349213fe-9265-48ee-a373-e6b1deb250aa" providerId="ADAL" clId="{373380B1-AF97-45DB-BA29-ADAB20A2B1C9}" dt="2023-08-29T20:23:33.055" v="2" actId="478"/>
          <ac:spMkLst>
            <pc:docMk/>
            <pc:sldMk cId="4020267476" sldId="267"/>
            <ac:spMk id="10" creationId="{9DFB5050-3787-403D-85DC-9B22D620227D}"/>
          </ac:spMkLst>
        </pc:spChg>
        <pc:spChg chg="del">
          <ac:chgData name="JHON JAIRO OROZCO ZAPATA" userId="349213fe-9265-48ee-a373-e6b1deb250aa" providerId="ADAL" clId="{373380B1-AF97-45DB-BA29-ADAB20A2B1C9}" dt="2023-08-29T20:23:33.055" v="2" actId="478"/>
          <ac:spMkLst>
            <pc:docMk/>
            <pc:sldMk cId="4020267476" sldId="267"/>
            <ac:spMk id="11" creationId="{BF9D8EC5-11E7-457E-A5CA-27C9DAEA1E7A}"/>
          </ac:spMkLst>
        </pc:spChg>
        <pc:spChg chg="del">
          <ac:chgData name="JHON JAIRO OROZCO ZAPATA" userId="349213fe-9265-48ee-a373-e6b1deb250aa" providerId="ADAL" clId="{373380B1-AF97-45DB-BA29-ADAB20A2B1C9}" dt="2023-08-29T20:23:33.055" v="2" actId="478"/>
          <ac:spMkLst>
            <pc:docMk/>
            <pc:sldMk cId="4020267476" sldId="267"/>
            <ac:spMk id="16" creationId="{86E77D6F-4BB5-41AB-9497-2474775E9DE1}"/>
          </ac:spMkLst>
        </pc:spChg>
        <pc:spChg chg="mod">
          <ac:chgData name="JHON JAIRO OROZCO ZAPATA" userId="349213fe-9265-48ee-a373-e6b1deb250aa" providerId="ADAL" clId="{373380B1-AF97-45DB-BA29-ADAB20A2B1C9}" dt="2023-08-29T20:24:12.324" v="73" actId="1036"/>
          <ac:spMkLst>
            <pc:docMk/>
            <pc:sldMk cId="4020267476" sldId="267"/>
            <ac:spMk id="18" creationId="{0EB601BF-77F3-4512-9406-E64B08394782}"/>
          </ac:spMkLst>
        </pc:spChg>
        <pc:graphicFrameChg chg="del">
          <ac:chgData name="JHON JAIRO OROZCO ZAPATA" userId="349213fe-9265-48ee-a373-e6b1deb250aa" providerId="ADAL" clId="{373380B1-AF97-45DB-BA29-ADAB20A2B1C9}" dt="2023-08-29T20:23:33.055" v="2" actId="478"/>
          <ac:graphicFrameMkLst>
            <pc:docMk/>
            <pc:sldMk cId="4020267476" sldId="267"/>
            <ac:graphicFrameMk id="2" creationId="{F6E30C14-02A7-42F3-9485-49E0FAD330AD}"/>
          </ac:graphicFrameMkLst>
        </pc:graphicFrameChg>
        <pc:graphicFrameChg chg="add mod modGraphic">
          <ac:chgData name="JHON JAIRO OROZCO ZAPATA" userId="349213fe-9265-48ee-a373-e6b1deb250aa" providerId="ADAL" clId="{373380B1-AF97-45DB-BA29-ADAB20A2B1C9}" dt="2023-08-29T20:53:09.492" v="160" actId="14734"/>
          <ac:graphicFrameMkLst>
            <pc:docMk/>
            <pc:sldMk cId="4020267476" sldId="267"/>
            <ac:graphicFrameMk id="3" creationId="{3BE33654-CDF9-0276-B5CB-AE72B1EC4F09}"/>
          </ac:graphicFrameMkLst>
        </pc:graphicFrameChg>
        <pc:graphicFrameChg chg="del">
          <ac:chgData name="JHON JAIRO OROZCO ZAPATA" userId="349213fe-9265-48ee-a373-e6b1deb250aa" providerId="ADAL" clId="{373380B1-AF97-45DB-BA29-ADAB20A2B1C9}" dt="2023-08-29T20:23:33.055" v="2" actId="478"/>
          <ac:graphicFrameMkLst>
            <pc:docMk/>
            <pc:sldMk cId="4020267476" sldId="267"/>
            <ac:graphicFrameMk id="4" creationId="{B22BAB5D-CB9E-8000-A1BA-228F6D706EC7}"/>
          </ac:graphicFrameMkLst>
        </pc:graphicFrameChg>
        <pc:graphicFrameChg chg="del">
          <ac:chgData name="JHON JAIRO OROZCO ZAPATA" userId="349213fe-9265-48ee-a373-e6b1deb250aa" providerId="ADAL" clId="{373380B1-AF97-45DB-BA29-ADAB20A2B1C9}" dt="2023-08-29T20:23:33.055" v="2" actId="478"/>
          <ac:graphicFrameMkLst>
            <pc:docMk/>
            <pc:sldMk cId="4020267476" sldId="267"/>
            <ac:graphicFrameMk id="20" creationId="{5BB626B1-7D3B-98DB-0E76-858479EFF526}"/>
          </ac:graphicFrameMkLst>
        </pc:graphicFrameChg>
      </pc:sldChg>
      <pc:sldChg chg="addSp delSp modSp add mod ord">
        <pc:chgData name="JHON JAIRO OROZCO ZAPATA" userId="349213fe-9265-48ee-a373-e6b1deb250aa" providerId="ADAL" clId="{373380B1-AF97-45DB-BA29-ADAB20A2B1C9}" dt="2023-08-29T21:26:24.591" v="188" actId="14734"/>
        <pc:sldMkLst>
          <pc:docMk/>
          <pc:sldMk cId="3090457812" sldId="268"/>
        </pc:sldMkLst>
        <pc:graphicFrameChg chg="add del mod">
          <ac:chgData name="JHON JAIRO OROZCO ZAPATA" userId="349213fe-9265-48ee-a373-e6b1deb250aa" providerId="ADAL" clId="{373380B1-AF97-45DB-BA29-ADAB20A2B1C9}" dt="2023-08-29T21:20:23.659" v="162"/>
          <ac:graphicFrameMkLst>
            <pc:docMk/>
            <pc:sldMk cId="3090457812" sldId="268"/>
            <ac:graphicFrameMk id="2" creationId="{0F9CA811-6E18-9548-6DA3-7FAA86F7526E}"/>
          </ac:graphicFrameMkLst>
        </pc:graphicFrameChg>
        <pc:graphicFrameChg chg="del">
          <ac:chgData name="JHON JAIRO OROZCO ZAPATA" userId="349213fe-9265-48ee-a373-e6b1deb250aa" providerId="ADAL" clId="{373380B1-AF97-45DB-BA29-ADAB20A2B1C9}" dt="2023-08-29T20:42:19.433" v="100" actId="478"/>
          <ac:graphicFrameMkLst>
            <pc:docMk/>
            <pc:sldMk cId="3090457812" sldId="268"/>
            <ac:graphicFrameMk id="3" creationId="{3BE33654-CDF9-0276-B5CB-AE72B1EC4F09}"/>
          </ac:graphicFrameMkLst>
        </pc:graphicFrameChg>
        <pc:graphicFrameChg chg="add del mod modGraphic">
          <ac:chgData name="JHON JAIRO OROZCO ZAPATA" userId="349213fe-9265-48ee-a373-e6b1deb250aa" providerId="ADAL" clId="{373380B1-AF97-45DB-BA29-ADAB20A2B1C9}" dt="2023-08-29T21:21:43.381" v="172" actId="478"/>
          <ac:graphicFrameMkLst>
            <pc:docMk/>
            <pc:sldMk cId="3090457812" sldId="268"/>
            <ac:graphicFrameMk id="4" creationId="{F138D66F-DDBA-121A-3F93-F37E99C68B46}"/>
          </ac:graphicFrameMkLst>
        </pc:graphicFrameChg>
        <pc:graphicFrameChg chg="add mod modGraphic">
          <ac:chgData name="JHON JAIRO OROZCO ZAPATA" userId="349213fe-9265-48ee-a373-e6b1deb250aa" providerId="ADAL" clId="{373380B1-AF97-45DB-BA29-ADAB20A2B1C9}" dt="2023-08-29T21:26:24.591" v="188" actId="14734"/>
          <ac:graphicFrameMkLst>
            <pc:docMk/>
            <pc:sldMk cId="3090457812" sldId="268"/>
            <ac:graphicFrameMk id="5" creationId="{6704091F-F941-9DB2-B313-BF36F6F514F8}"/>
          </ac:graphicFrameMkLst>
        </pc:graphicFrameChg>
        <pc:picChg chg="add del mod">
          <ac:chgData name="JHON JAIRO OROZCO ZAPATA" userId="349213fe-9265-48ee-a373-e6b1deb250aa" providerId="ADAL" clId="{373380B1-AF97-45DB-BA29-ADAB20A2B1C9}" dt="2023-08-29T20:44:00.942" v="151" actId="478"/>
          <ac:picMkLst>
            <pc:docMk/>
            <pc:sldMk cId="3090457812" sldId="268"/>
            <ac:picMk id="1026" creationId="{49B8BF3F-16A1-3562-D836-ADF3E2C60E26}"/>
          </ac:picMkLst>
        </pc:picChg>
      </pc:sldChg>
      <pc:sldChg chg="del">
        <pc:chgData name="JHON JAIRO OROZCO ZAPATA" userId="349213fe-9265-48ee-a373-e6b1deb250aa" providerId="ADAL" clId="{373380B1-AF97-45DB-BA29-ADAB20A2B1C9}" dt="2023-08-29T20:23:21.830" v="0" actId="47"/>
        <pc:sldMkLst>
          <pc:docMk/>
          <pc:sldMk cId="2728359304" sldId="3541"/>
        </pc:sldMkLst>
      </pc:sldChg>
      <pc:sldChg chg="del">
        <pc:chgData name="JHON JAIRO OROZCO ZAPATA" userId="349213fe-9265-48ee-a373-e6b1deb250aa" providerId="ADAL" clId="{373380B1-AF97-45DB-BA29-ADAB20A2B1C9}" dt="2023-08-29T20:23:35.796" v="3" actId="47"/>
        <pc:sldMkLst>
          <pc:docMk/>
          <pc:sldMk cId="2542617791" sldId="3550"/>
        </pc:sldMkLst>
      </pc:sldChg>
      <pc:sldChg chg="del">
        <pc:chgData name="JHON JAIRO OROZCO ZAPATA" userId="349213fe-9265-48ee-a373-e6b1deb250aa" providerId="ADAL" clId="{373380B1-AF97-45DB-BA29-ADAB20A2B1C9}" dt="2023-08-29T20:23:36.124" v="4" actId="47"/>
        <pc:sldMkLst>
          <pc:docMk/>
          <pc:sldMk cId="1793116734" sldId="3551"/>
        </pc:sldMkLst>
      </pc:sldChg>
      <pc:sldChg chg="del">
        <pc:chgData name="JHON JAIRO OROZCO ZAPATA" userId="349213fe-9265-48ee-a373-e6b1deb250aa" providerId="ADAL" clId="{373380B1-AF97-45DB-BA29-ADAB20A2B1C9}" dt="2023-08-29T20:23:26.192" v="1" actId="47"/>
        <pc:sldMkLst>
          <pc:docMk/>
          <pc:sldMk cId="4127230359" sldId="3552"/>
        </pc:sldMkLst>
      </pc:sldChg>
      <pc:sldChg chg="del">
        <pc:chgData name="JHON JAIRO OROZCO ZAPATA" userId="349213fe-9265-48ee-a373-e6b1deb250aa" providerId="ADAL" clId="{373380B1-AF97-45DB-BA29-ADAB20A2B1C9}" dt="2023-08-29T20:23:26.192" v="1" actId="47"/>
        <pc:sldMkLst>
          <pc:docMk/>
          <pc:sldMk cId="3114929202" sldId="3553"/>
        </pc:sldMkLst>
      </pc:sldChg>
      <pc:sldChg chg="del">
        <pc:chgData name="JHON JAIRO OROZCO ZAPATA" userId="349213fe-9265-48ee-a373-e6b1deb250aa" providerId="ADAL" clId="{373380B1-AF97-45DB-BA29-ADAB20A2B1C9}" dt="2023-08-29T20:23:26.192" v="1" actId="47"/>
        <pc:sldMkLst>
          <pc:docMk/>
          <pc:sldMk cId="2088617609" sldId="3554"/>
        </pc:sldMkLst>
      </pc:sldChg>
      <pc:sldChg chg="del">
        <pc:chgData name="JHON JAIRO OROZCO ZAPATA" userId="349213fe-9265-48ee-a373-e6b1deb250aa" providerId="ADAL" clId="{373380B1-AF97-45DB-BA29-ADAB20A2B1C9}" dt="2023-08-29T20:23:26.192" v="1" actId="47"/>
        <pc:sldMkLst>
          <pc:docMk/>
          <pc:sldMk cId="2331735791" sldId="3555"/>
        </pc:sldMkLst>
      </pc:sldChg>
      <pc:sldChg chg="del">
        <pc:chgData name="JHON JAIRO OROZCO ZAPATA" userId="349213fe-9265-48ee-a373-e6b1deb250aa" providerId="ADAL" clId="{373380B1-AF97-45DB-BA29-ADAB20A2B1C9}" dt="2023-08-29T20:23:26.192" v="1" actId="47"/>
        <pc:sldMkLst>
          <pc:docMk/>
          <pc:sldMk cId="1735917816" sldId="3558"/>
        </pc:sldMkLst>
      </pc:sldChg>
      <pc:sldMasterChg chg="delSldLayout">
        <pc:chgData name="JHON JAIRO OROZCO ZAPATA" userId="349213fe-9265-48ee-a373-e6b1deb250aa" providerId="ADAL" clId="{373380B1-AF97-45DB-BA29-ADAB20A2B1C9}" dt="2023-08-29T20:23:26.192" v="1" actId="47"/>
        <pc:sldMasterMkLst>
          <pc:docMk/>
          <pc:sldMasterMk cId="2186162899" sldId="2147483685"/>
        </pc:sldMasterMkLst>
        <pc:sldLayoutChg chg="del">
          <pc:chgData name="JHON JAIRO OROZCO ZAPATA" userId="349213fe-9265-48ee-a373-e6b1deb250aa" providerId="ADAL" clId="{373380B1-AF97-45DB-BA29-ADAB20A2B1C9}" dt="2023-08-29T20:23:26.192" v="1" actId="47"/>
          <pc:sldLayoutMkLst>
            <pc:docMk/>
            <pc:sldMasterMk cId="2186162899" sldId="2147483685"/>
            <pc:sldLayoutMk cId="3441711025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9CD563D-FD83-48A0-8514-7420396F3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FFB075-BDB4-4615-B378-174E1A78AD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948D3B-DE0B-4B18-AC78-8ADD4B85E232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F8C6C-0897-49E7-B094-80C0071B1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442CB9-1885-4978-A030-D2FDD8C81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AF5DC4-C42E-452A-A638-04FF940D87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42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41E09E-DE57-408A-B6AE-FAE74FF78834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9209A6-6D1D-4A57-92A2-97C8E28F6F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79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tapi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10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4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9" b="0" i="1">
                <a:solidFill>
                  <a:srgbClr val="7373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14" b="0" i="1">
                <a:solidFill>
                  <a:srgbClr val="7373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27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1F19-B173-4ABB-B257-25B29F3F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6262"/>
          </a:xfrm>
        </p:spPr>
        <p:txBody>
          <a:bodyPr anchor="b"/>
          <a:lstStyle>
            <a:lvl1pPr algn="ctr">
              <a:defRPr sz="6000" b="1" i="0" baseline="0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Título principal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19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947364-5579-4BC3-9FE3-6141497E1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65125"/>
            <a:ext cx="10515600" cy="930275"/>
          </a:xfrm>
        </p:spPr>
        <p:txBody>
          <a:bodyPr/>
          <a:lstStyle>
            <a:lvl1pPr>
              <a:defRPr b="1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15BE516-A8A8-4273-9F65-CCA4B50E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6599"/>
            <a:ext cx="10515600" cy="3441701"/>
          </a:xfrm>
        </p:spPr>
        <p:txBody>
          <a:bodyPr/>
          <a:lstStyle>
            <a:lvl1pPr>
              <a:defRPr b="1" i="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00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C42529-C345-4C67-934D-69EEF9416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" t="3151" r="242" b="10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45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49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ielo, exterior, hierba, edificio&#10;&#10;Descripción generada automáticamente">
            <a:extLst>
              <a:ext uri="{FF2B5EF4-FFF2-40B4-BE49-F238E27FC236}">
                <a16:creationId xmlns:a16="http://schemas.microsoft.com/office/drawing/2014/main" id="{A48154FE-3B66-42E0-99D9-2F15BBCAB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C7184D-64F8-4CA9-AD8E-D508B4CF7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21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ierba, exterior, cielo, tren&#10;&#10;Descripción generada automáticamente">
            <a:extLst>
              <a:ext uri="{FF2B5EF4-FFF2-40B4-BE49-F238E27FC236}">
                <a16:creationId xmlns:a16="http://schemas.microsoft.com/office/drawing/2014/main" id="{56FFD55D-2993-4127-961B-C5B690E8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3B3C42-D039-422C-937A-B6E2DEBB9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0" y="17417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01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1F19-B173-4ABB-B257-25B29F3F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50" y="1709739"/>
            <a:ext cx="10515600" cy="1846262"/>
          </a:xfrm>
        </p:spPr>
        <p:txBody>
          <a:bodyPr anchor="b">
            <a:normAutofit/>
          </a:bodyPr>
          <a:lstStyle>
            <a:lvl1pPr algn="ctr">
              <a:defRPr sz="7200" b="1" i="0" baseline="0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¡Gracias!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6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7B2684-6467-4B06-9FD5-3F6F0F98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A7399-76A2-4604-B1A0-84486B68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8A246-0682-43A1-9107-FA525AAF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70AA-CA09-491C-B69D-06515735E45D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49D69-F9F8-4859-B7CB-E7553373A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BC586-F781-4C4F-8E45-EB044761A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3C9-4EF0-47EF-84DE-7B749D1D0F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1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quejas@procuraduria.gov.co" TargetMode="External"/><Relationship Id="rId13" Type="http://schemas.openxmlformats.org/officeDocument/2006/relationships/hyperlink" Target="http://www.superservicios.gov.co/" TargetMode="External"/><Relationship Id="rId3" Type="http://schemas.openxmlformats.org/officeDocument/2006/relationships/slide" Target="slide1.xml"/><Relationship Id="rId7" Type="http://schemas.openxmlformats.org/officeDocument/2006/relationships/hyperlink" Target="https://www.cgm.gov.co/" TargetMode="External"/><Relationship Id="rId12" Type="http://schemas.openxmlformats.org/officeDocument/2006/relationships/hyperlink" Target="mailto:sspd@superservicios.gov.co" TargetMode="External"/><Relationship Id="rId17" Type="http://schemas.openxmlformats.org/officeDocument/2006/relationships/hyperlink" Target="https://nexiamya.com.co/" TargetMode="External"/><Relationship Id="rId2" Type="http://schemas.openxmlformats.org/officeDocument/2006/relationships/image" Target="../media/image8.png"/><Relationship Id="rId16" Type="http://schemas.openxmlformats.org/officeDocument/2006/relationships/hyperlink" Target="mailto:montesyasociados@nexiamya.com.c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dm@acontraloria.gov.co" TargetMode="External"/><Relationship Id="rId11" Type="http://schemas.openxmlformats.org/officeDocument/2006/relationships/hyperlink" Target="https://www.contaduria.gov.co/" TargetMode="External"/><Relationship Id="rId5" Type="http://schemas.openxmlformats.org/officeDocument/2006/relationships/hyperlink" Target="https://www.contraloria.gov.co/" TargetMode="External"/><Relationship Id="rId15" Type="http://schemas.openxmlformats.org/officeDocument/2006/relationships/hyperlink" Target="https://www.cra.gov.co/" TargetMode="External"/><Relationship Id="rId10" Type="http://schemas.openxmlformats.org/officeDocument/2006/relationships/hyperlink" Target="mailto:contactenos@contaduria.gov.co" TargetMode="External"/><Relationship Id="rId4" Type="http://schemas.openxmlformats.org/officeDocument/2006/relationships/hyperlink" Target="mailto:cgr@contraloria.gov.co" TargetMode="External"/><Relationship Id="rId9" Type="http://schemas.openxmlformats.org/officeDocument/2006/relationships/hyperlink" Target="https://www.procuraduria.gov.co/Pages/Inicio.aspx" TargetMode="External"/><Relationship Id="rId14" Type="http://schemas.openxmlformats.org/officeDocument/2006/relationships/hyperlink" Target="mailto:correo@cra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6">
            <a:extLst>
              <a:ext uri="{FF2B5EF4-FFF2-40B4-BE49-F238E27FC236}">
                <a16:creationId xmlns:a16="http://schemas.microsoft.com/office/drawing/2014/main" id="{A5150676-FC51-43F7-999C-50DF452257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59" y="66177"/>
            <a:ext cx="753164" cy="71444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EB601BF-77F3-4512-9406-E64B08394782}"/>
              </a:ext>
            </a:extLst>
          </p:cNvPr>
          <p:cNvSpPr/>
          <p:nvPr/>
        </p:nvSpPr>
        <p:spPr>
          <a:xfrm>
            <a:off x="897623" y="243141"/>
            <a:ext cx="4078617" cy="391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Entes y autoridades que lo vigilan</a:t>
            </a:r>
            <a:endParaRPr lang="es-ES" sz="1400" i="1" dirty="0">
              <a:solidFill>
                <a:srgbClr val="7373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0AB11C31-2BB2-4447-94B2-2FCCFEC4640C}"/>
              </a:ext>
            </a:extLst>
          </p:cNvPr>
          <p:cNvSpPr/>
          <p:nvPr/>
        </p:nvSpPr>
        <p:spPr>
          <a:xfrm>
            <a:off x="11566865" y="47826"/>
            <a:ext cx="592454" cy="171265"/>
          </a:xfrm>
          <a:prstGeom prst="roundRect">
            <a:avLst/>
          </a:prstGeom>
          <a:solidFill>
            <a:srgbClr val="70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chemeClr val="bg1"/>
                </a:solidFill>
              </a:rPr>
              <a:t>INICIO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704091F-F941-9DB2-B313-BF36F6F5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66437"/>
              </p:ext>
            </p:extLst>
          </p:nvPr>
        </p:nvGraphicFramePr>
        <p:xfrm>
          <a:off x="564444" y="1072444"/>
          <a:ext cx="11300178" cy="5159025"/>
        </p:xfrm>
        <a:graphic>
          <a:graphicData uri="http://schemas.openxmlformats.org/drawingml/2006/table">
            <a:tbl>
              <a:tblPr/>
              <a:tblGrid>
                <a:gridCol w="1851378">
                  <a:extLst>
                    <a:ext uri="{9D8B030D-6E8A-4147-A177-3AD203B41FA5}">
                      <a16:colId xmlns:a16="http://schemas.microsoft.com/office/drawing/2014/main" val="3023435509"/>
                    </a:ext>
                  </a:extLst>
                </a:gridCol>
                <a:gridCol w="1670756">
                  <a:extLst>
                    <a:ext uri="{9D8B030D-6E8A-4147-A177-3AD203B41FA5}">
                      <a16:colId xmlns:a16="http://schemas.microsoft.com/office/drawing/2014/main" val="33387636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25517984"/>
                    </a:ext>
                  </a:extLst>
                </a:gridCol>
                <a:gridCol w="2325511">
                  <a:extLst>
                    <a:ext uri="{9D8B030D-6E8A-4147-A177-3AD203B41FA5}">
                      <a16:colId xmlns:a16="http://schemas.microsoft.com/office/drawing/2014/main" val="337046649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295805962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757193936"/>
                    </a:ext>
                  </a:extLst>
                </a:gridCol>
              </a:tblGrid>
              <a:tr h="438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5209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CONTROL</a:t>
                      </a:r>
                    </a:p>
                  </a:txBody>
                  <a:tcPr marL="5209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TELÉFONO</a:t>
                      </a:r>
                    </a:p>
                  </a:txBody>
                  <a:tcPr marL="5209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5209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</a:p>
                  </a:txBody>
                  <a:tcPr marL="5209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PÁGUINA WEB</a:t>
                      </a:r>
                    </a:p>
                  </a:txBody>
                  <a:tcPr marL="5209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88005"/>
                  </a:ext>
                </a:extLst>
              </a:tr>
              <a:tr h="56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 la República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Fiscal 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571 518 7000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 69 No 44 - 35 Piso 1 - Bogotá, Colombia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cgr@contraloria.gov.co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https://www.contraloria.gov.co/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93081"/>
                  </a:ext>
                </a:extLst>
              </a:tr>
              <a:tr h="563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Distrital de Medellín 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Fiscal 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604 4033160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Cl. 53 #5216, La Candelaria, Medellín, La Candelaria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cdm@acontraloria.gov.co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https://www.cgm.gov.co/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46376"/>
                  </a:ext>
                </a:extLst>
              </a:tr>
              <a:tr h="5221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la Nación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Disciplinario 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601 5878750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 5 # 15 - 80, Bogotá D.C. - Colombia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quejas@procuraduria.gov.co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https://www.procuraduria.gov.co/Pages/Inicio.aspx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55329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General de la Nación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Técnico de Regulación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601 4926400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26 No 69 - 76, Edificio Elemento Torre 1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contactenos@contaduria.gov.co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https://www.contaduria.gov.co/</a:t>
                      </a:r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61404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Servicios Públicos Domiciliarios 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Gestión y Resultados 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601 6913005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18 #84 - 35, Bogotá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sspd@superservicios.gov.co</a:t>
                      </a:r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http://www.superservicios.gov.co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99373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Regulación de Agua Potable y Saneamiento Básico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Regulatorio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601 4873820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 12 N° 97-80, Piso 2, Bogotá D.C., Colombia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correo@cra.gov.co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https://www.cra.gov.co/</a:t>
                      </a:r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49363"/>
                  </a:ext>
                </a:extLst>
              </a:tr>
              <a:tr h="16918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 Externa / Revisoría Fiscal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Evaluar la razonabilidad, integridad y autenticidad de los estados, expedientes y documentos y toda aquella información financiera producida por los sistemas de la organización.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601 3210317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127 a número 7 - 19 oficina 212</a:t>
                      </a: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montesyasociados@nexiamya.com.co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https://nexiamya.com.co/</a:t>
                      </a:r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883" marR="5209" marT="5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55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5781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E0CB43E7819048A59CBC907AC07B58" ma:contentTypeVersion="13" ma:contentTypeDescription="Crear nuevo documento." ma:contentTypeScope="" ma:versionID="24b44c6931871123dcae897d339338af">
  <xsd:schema xmlns:xsd="http://www.w3.org/2001/XMLSchema" xmlns:xs="http://www.w3.org/2001/XMLSchema" xmlns:p="http://schemas.microsoft.com/office/2006/metadata/properties" xmlns:ns3="c43d43f0-1636-452a-963d-9065893c4afa" xmlns:ns4="4ea6afdf-e85e-41a9-825c-0d749d8147f6" targetNamespace="http://schemas.microsoft.com/office/2006/metadata/properties" ma:root="true" ma:fieldsID="ee4756879107e9e3f26a04d2e240b315" ns3:_="" ns4:_="">
    <xsd:import namespace="c43d43f0-1636-452a-963d-9065893c4afa"/>
    <xsd:import namespace="4ea6afdf-e85e-41a9-825c-0d749d814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d43f0-1636-452a-963d-9065893c4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afdf-e85e-41a9-825c-0d749d814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9AFA0-B291-462C-A200-4375BEA1D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A3EA69-31FD-4BE3-B8BF-08904ACC37E9}">
  <ds:schemaRefs>
    <ds:schemaRef ds:uri="4ea6afdf-e85e-41a9-825c-0d749d8147f6"/>
    <ds:schemaRef ds:uri="c43d43f0-1636-452a-963d-9065893c4a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96A8D8-65FC-4DDC-AF65-1AB01DA05C5F}">
  <ds:schemaRefs>
    <ds:schemaRef ds:uri="4ea6afdf-e85e-41a9-825c-0d749d8147f6"/>
    <ds:schemaRef ds:uri="c43d43f0-1636-452a-963d-9065893c4a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66bb131-2344-48ed-84db-fe1e84a9fae2}" enabled="1" method="Standar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317</Words>
  <Application>Microsoft Office PowerPoint</Application>
  <PresentationFormat>Panorámica</PresentationFormat>
  <Paragraphs>50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2_Tema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 LILIAM OSPINA FERNANDEZ</dc:creator>
  <cp:lastModifiedBy>JHON JAIRO OROZCO ZAPATA</cp:lastModifiedBy>
  <cp:revision>28</cp:revision>
  <cp:lastPrinted>2022-10-03T14:15:18Z</cp:lastPrinted>
  <dcterms:created xsi:type="dcterms:W3CDTF">2018-05-03T21:13:08Z</dcterms:created>
  <dcterms:modified xsi:type="dcterms:W3CDTF">2023-08-29T21:26:28Z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0x01010046E0CB43E7819048A59CBC907AC07B58</vt:lpwstr>
  </property>
  <property fmtid="{D5CDD505-2E9C-101B-9397-08002B2CF9AE}" pid="3" name="MSIP_Label_666bb131-2344-48ed-84db-fe1e84a9fae2_Enabled">
    <vt:lpwstr>true</vt:lpwstr>
  </property>
  <property fmtid="{D5CDD505-2E9C-101B-9397-08002B2CF9AE}" pid="4" name="MSIP_Label_666bb131-2344-48ed-84db-fe1e84a9fae2_SetDate">
    <vt:lpwstr>2021-07-01T14:49:35Z</vt:lpwstr>
  </property>
  <property fmtid="{D5CDD505-2E9C-101B-9397-08002B2CF9AE}" pid="5" name="MSIP_Label_666bb131-2344-48ed-84db-fe1e84a9fae2_Method">
    <vt:lpwstr>Standard</vt:lpwstr>
  </property>
  <property fmtid="{D5CDD505-2E9C-101B-9397-08002B2CF9AE}" pid="6" name="MSIP_Label_666bb131-2344-48ed-84db-fe1e84a9fae2_Name">
    <vt:lpwstr>666bb131-2344-48ed-84db-fe1e84a9fae2</vt:lpwstr>
  </property>
  <property fmtid="{D5CDD505-2E9C-101B-9397-08002B2CF9AE}" pid="7" name="MSIP_Label_666bb131-2344-48ed-84db-fe1e84a9fae2_SiteId">
    <vt:lpwstr>bf1ce8b5-5d39-4bc5-ad6e-07b3e4d7d67a</vt:lpwstr>
  </property>
  <property fmtid="{D5CDD505-2E9C-101B-9397-08002B2CF9AE}" pid="8" name="MSIP_Label_666bb131-2344-48ed-84db-fe1e84a9fae2_ActionId">
    <vt:lpwstr>8665e7be-8436-4602-bbed-9d6b531343c9</vt:lpwstr>
  </property>
  <property fmtid="{D5CDD505-2E9C-101B-9397-08002B2CF9AE}" pid="9" name="MSIP_Label_666bb131-2344-48ed-84db-fe1e84a9fae2_ContentBits">
    <vt:lpwstr>0</vt:lpwstr>
  </property>
</Properties>
</file>