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490" r:id="rId2"/>
    <p:sldId id="4484" r:id="rId3"/>
    <p:sldId id="3511" r:id="rId4"/>
    <p:sldId id="3509" r:id="rId5"/>
    <p:sldId id="4489" r:id="rId6"/>
    <p:sldId id="3469" r:id="rId7"/>
    <p:sldId id="4493" r:id="rId8"/>
    <p:sldId id="4494" r:id="rId9"/>
    <p:sldId id="4491" r:id="rId10"/>
    <p:sldId id="4492" r:id="rId11"/>
    <p:sldId id="448" r:id="rId12"/>
    <p:sldId id="449" r:id="rId13"/>
    <p:sldId id="450" r:id="rId14"/>
    <p:sldId id="451" r:id="rId15"/>
    <p:sldId id="3555"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4"/>
    <a:srgbClr val="FFFFFF"/>
    <a:srgbClr val="7AD400"/>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3ED9D-8BBD-4BBC-A2DC-EBBC25EA7464}" v="10" dt="2026-04-29T14:25:53.86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82260" autoAdjust="0"/>
  </p:normalViewPr>
  <p:slideViewPr>
    <p:cSldViewPr snapToGrid="0">
      <p:cViewPr varScale="1">
        <p:scale>
          <a:sx n="91" d="100"/>
          <a:sy n="91"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CAROLINA HINCAPIE LOPEZ" userId="c7d97b88-de78-4e9d-be2e-87b0c165ec47" providerId="ADAL" clId="{AA01A058-731E-43BD-9F5E-BD1AE34FA270}"/>
    <pc:docChg chg="undo custSel addSld modSld">
      <pc:chgData name="DIANA CAROLINA HINCAPIE LOPEZ" userId="c7d97b88-de78-4e9d-be2e-87b0c165ec47" providerId="ADAL" clId="{AA01A058-731E-43BD-9F5E-BD1AE34FA270}" dt="2026-04-28T16:50:13.911" v="2230" actId="1076"/>
      <pc:docMkLst>
        <pc:docMk/>
      </pc:docMkLst>
      <pc:sldChg chg="modSp mod">
        <pc:chgData name="DIANA CAROLINA HINCAPIE LOPEZ" userId="c7d97b88-de78-4e9d-be2e-87b0c165ec47" providerId="ADAL" clId="{AA01A058-731E-43BD-9F5E-BD1AE34FA270}" dt="2026-04-28T16:14:32.945" v="1546" actId="20577"/>
        <pc:sldMkLst>
          <pc:docMk/>
          <pc:sldMk cId="3778304404" sldId="448"/>
        </pc:sldMkLst>
        <pc:spChg chg="mod">
          <ac:chgData name="DIANA CAROLINA HINCAPIE LOPEZ" userId="c7d97b88-de78-4e9d-be2e-87b0c165ec47" providerId="ADAL" clId="{AA01A058-731E-43BD-9F5E-BD1AE34FA270}" dt="2026-04-28T16:10:43.189" v="1460" actId="1076"/>
          <ac:spMkLst>
            <pc:docMk/>
            <pc:sldMk cId="3778304404" sldId="448"/>
            <ac:spMk id="3" creationId="{EE879005-E680-897F-E414-4868E929B79A}"/>
          </ac:spMkLst>
        </pc:spChg>
        <pc:spChg chg="mod">
          <ac:chgData name="DIANA CAROLINA HINCAPIE LOPEZ" userId="c7d97b88-de78-4e9d-be2e-87b0c165ec47" providerId="ADAL" clId="{AA01A058-731E-43BD-9F5E-BD1AE34FA270}" dt="2026-04-28T16:09:03.245" v="1444" actId="20577"/>
          <ac:spMkLst>
            <pc:docMk/>
            <pc:sldMk cId="3778304404" sldId="448"/>
            <ac:spMk id="8" creationId="{5DD351B9-78C8-DC8F-3C31-E0888A17FCCF}"/>
          </ac:spMkLst>
        </pc:spChg>
        <pc:graphicFrameChg chg="modGraphic">
          <ac:chgData name="DIANA CAROLINA HINCAPIE LOPEZ" userId="c7d97b88-de78-4e9d-be2e-87b0c165ec47" providerId="ADAL" clId="{AA01A058-731E-43BD-9F5E-BD1AE34FA270}" dt="2026-04-28T16:14:32.945" v="1546" actId="20577"/>
          <ac:graphicFrameMkLst>
            <pc:docMk/>
            <pc:sldMk cId="3778304404" sldId="448"/>
            <ac:graphicFrameMk id="4" creationId="{59176C7B-77EA-6ADA-1A30-91B03A26B61E}"/>
          </ac:graphicFrameMkLst>
        </pc:graphicFrameChg>
      </pc:sldChg>
      <pc:sldChg chg="modSp mod">
        <pc:chgData name="DIANA CAROLINA HINCAPIE LOPEZ" userId="c7d97b88-de78-4e9d-be2e-87b0c165ec47" providerId="ADAL" clId="{AA01A058-731E-43BD-9F5E-BD1AE34FA270}" dt="2026-04-28T16:38:28.657" v="1881" actId="20577"/>
        <pc:sldMkLst>
          <pc:docMk/>
          <pc:sldMk cId="1371718397" sldId="449"/>
        </pc:sldMkLst>
        <pc:spChg chg="mod">
          <ac:chgData name="DIANA CAROLINA HINCAPIE LOPEZ" userId="c7d97b88-de78-4e9d-be2e-87b0c165ec47" providerId="ADAL" clId="{AA01A058-731E-43BD-9F5E-BD1AE34FA270}" dt="2026-04-28T16:38:28.657" v="1881" actId="20577"/>
          <ac:spMkLst>
            <pc:docMk/>
            <pc:sldMk cId="1371718397" sldId="449"/>
            <ac:spMk id="2" creationId="{C7E3752A-71F4-E934-10F7-1A1E15F7F3E2}"/>
          </ac:spMkLst>
        </pc:spChg>
      </pc:sldChg>
      <pc:sldChg chg="modSp mod">
        <pc:chgData name="DIANA CAROLINA HINCAPIE LOPEZ" userId="c7d97b88-de78-4e9d-be2e-87b0c165ec47" providerId="ADAL" clId="{AA01A058-731E-43BD-9F5E-BD1AE34FA270}" dt="2026-04-28T16:38:32.648" v="1883" actId="20577"/>
        <pc:sldMkLst>
          <pc:docMk/>
          <pc:sldMk cId="3456775998" sldId="450"/>
        </pc:sldMkLst>
        <pc:spChg chg="mod">
          <ac:chgData name="DIANA CAROLINA HINCAPIE LOPEZ" userId="c7d97b88-de78-4e9d-be2e-87b0c165ec47" providerId="ADAL" clId="{AA01A058-731E-43BD-9F5E-BD1AE34FA270}" dt="2026-04-28T16:38:32.648" v="1883" actId="20577"/>
          <ac:spMkLst>
            <pc:docMk/>
            <pc:sldMk cId="3456775998" sldId="450"/>
            <ac:spMk id="8" creationId="{6F2DE945-1D7A-586E-BB3E-690B12B09B36}"/>
          </ac:spMkLst>
        </pc:spChg>
      </pc:sldChg>
      <pc:sldChg chg="modSp mod">
        <pc:chgData name="DIANA CAROLINA HINCAPIE LOPEZ" userId="c7d97b88-de78-4e9d-be2e-87b0c165ec47" providerId="ADAL" clId="{AA01A058-731E-43BD-9F5E-BD1AE34FA270}" dt="2026-04-28T16:38:36.938" v="1885" actId="20577"/>
        <pc:sldMkLst>
          <pc:docMk/>
          <pc:sldMk cId="3435699117" sldId="451"/>
        </pc:sldMkLst>
        <pc:spChg chg="mod">
          <ac:chgData name="DIANA CAROLINA HINCAPIE LOPEZ" userId="c7d97b88-de78-4e9d-be2e-87b0c165ec47" providerId="ADAL" clId="{AA01A058-731E-43BD-9F5E-BD1AE34FA270}" dt="2026-04-28T16:38:36.938" v="1885" actId="20577"/>
          <ac:spMkLst>
            <pc:docMk/>
            <pc:sldMk cId="3435699117" sldId="451"/>
            <ac:spMk id="2" creationId="{16641B48-BFC8-D22B-BDD3-34358334DF3A}"/>
          </ac:spMkLst>
        </pc:spChg>
      </pc:sldChg>
      <pc:sldChg chg="addSp modSp mod">
        <pc:chgData name="DIANA CAROLINA HINCAPIE LOPEZ" userId="c7d97b88-de78-4e9d-be2e-87b0c165ec47" providerId="ADAL" clId="{AA01A058-731E-43BD-9F5E-BD1AE34FA270}" dt="2026-04-28T15:49:25.371" v="528" actId="20577"/>
        <pc:sldMkLst>
          <pc:docMk/>
          <pc:sldMk cId="3624353951" sldId="3469"/>
        </pc:sldMkLst>
        <pc:spChg chg="mod">
          <ac:chgData name="DIANA CAROLINA HINCAPIE LOPEZ" userId="c7d97b88-de78-4e9d-be2e-87b0c165ec47" providerId="ADAL" clId="{AA01A058-731E-43BD-9F5E-BD1AE34FA270}" dt="2026-04-28T15:48:27.720" v="515" actId="20577"/>
          <ac:spMkLst>
            <pc:docMk/>
            <pc:sldMk cId="3624353951" sldId="3469"/>
            <ac:spMk id="6" creationId="{56D982D5-C5F2-769B-D1BB-FACF00007228}"/>
          </ac:spMkLst>
        </pc:spChg>
        <pc:spChg chg="add mod">
          <ac:chgData name="DIANA CAROLINA HINCAPIE LOPEZ" userId="c7d97b88-de78-4e9d-be2e-87b0c165ec47" providerId="ADAL" clId="{AA01A058-731E-43BD-9F5E-BD1AE34FA270}" dt="2026-04-28T15:25:20.974" v="369" actId="1076"/>
          <ac:spMkLst>
            <pc:docMk/>
            <pc:sldMk cId="3624353951" sldId="3469"/>
            <ac:spMk id="9" creationId="{92473FE3-575A-81B5-8D56-4EA1E334D0C1}"/>
          </ac:spMkLst>
        </pc:spChg>
        <pc:spChg chg="mod">
          <ac:chgData name="DIANA CAROLINA HINCAPIE LOPEZ" userId="c7d97b88-de78-4e9d-be2e-87b0c165ec47" providerId="ADAL" clId="{AA01A058-731E-43BD-9F5E-BD1AE34FA270}" dt="2026-04-28T15:25:20.974" v="369" actId="1076"/>
          <ac:spMkLst>
            <pc:docMk/>
            <pc:sldMk cId="3624353951" sldId="3469"/>
            <ac:spMk id="22" creationId="{48C7C516-171F-7C27-FE9C-CB22550AC393}"/>
          </ac:spMkLst>
        </pc:spChg>
        <pc:spChg chg="mod">
          <ac:chgData name="DIANA CAROLINA HINCAPIE LOPEZ" userId="c7d97b88-de78-4e9d-be2e-87b0c165ec47" providerId="ADAL" clId="{AA01A058-731E-43BD-9F5E-BD1AE34FA270}" dt="2026-04-28T15:25:20.974" v="369" actId="1076"/>
          <ac:spMkLst>
            <pc:docMk/>
            <pc:sldMk cId="3624353951" sldId="3469"/>
            <ac:spMk id="23" creationId="{3D24FAAC-95FB-FF41-5F4C-60765F9A29B6}"/>
          </ac:spMkLst>
        </pc:spChg>
        <pc:spChg chg="add mod">
          <ac:chgData name="DIANA CAROLINA HINCAPIE LOPEZ" userId="c7d97b88-de78-4e9d-be2e-87b0c165ec47" providerId="ADAL" clId="{AA01A058-731E-43BD-9F5E-BD1AE34FA270}" dt="2026-04-28T15:25:20.974" v="369" actId="1076"/>
          <ac:spMkLst>
            <pc:docMk/>
            <pc:sldMk cId="3624353951" sldId="3469"/>
            <ac:spMk id="24" creationId="{20709AF8-F366-13F6-AA89-9E7DB4C744B6}"/>
          </ac:spMkLst>
        </pc:spChg>
        <pc:spChg chg="add mod">
          <ac:chgData name="DIANA CAROLINA HINCAPIE LOPEZ" userId="c7d97b88-de78-4e9d-be2e-87b0c165ec47" providerId="ADAL" clId="{AA01A058-731E-43BD-9F5E-BD1AE34FA270}" dt="2026-04-28T15:34:19.368" v="431" actId="1076"/>
          <ac:spMkLst>
            <pc:docMk/>
            <pc:sldMk cId="3624353951" sldId="3469"/>
            <ac:spMk id="25" creationId="{BDCB1768-C9F0-BF94-DC0D-40D9D1E8C5A0}"/>
          </ac:spMkLst>
        </pc:spChg>
        <pc:spChg chg="mod">
          <ac:chgData name="DIANA CAROLINA HINCAPIE LOPEZ" userId="c7d97b88-de78-4e9d-be2e-87b0c165ec47" providerId="ADAL" clId="{AA01A058-731E-43BD-9F5E-BD1AE34FA270}" dt="2026-04-28T15:48:59.708" v="517" actId="20577"/>
          <ac:spMkLst>
            <pc:docMk/>
            <pc:sldMk cId="3624353951" sldId="3469"/>
            <ac:spMk id="28" creationId="{8F0957C6-2564-5B2E-EB60-B0786E069D00}"/>
          </ac:spMkLst>
        </pc:spChg>
        <pc:spChg chg="mod">
          <ac:chgData name="DIANA CAROLINA HINCAPIE LOPEZ" userId="c7d97b88-de78-4e9d-be2e-87b0c165ec47" providerId="ADAL" clId="{AA01A058-731E-43BD-9F5E-BD1AE34FA270}" dt="2026-04-28T15:25:20.974" v="369" actId="1076"/>
          <ac:spMkLst>
            <pc:docMk/>
            <pc:sldMk cId="3624353951" sldId="3469"/>
            <ac:spMk id="31" creationId="{F50FD5B0-50A1-0AE3-FBB1-3E759F0632EB}"/>
          </ac:spMkLst>
        </pc:spChg>
        <pc:spChg chg="mod">
          <ac:chgData name="DIANA CAROLINA HINCAPIE LOPEZ" userId="c7d97b88-de78-4e9d-be2e-87b0c165ec47" providerId="ADAL" clId="{AA01A058-731E-43BD-9F5E-BD1AE34FA270}" dt="2026-04-28T15:48:24.788" v="513" actId="20577"/>
          <ac:spMkLst>
            <pc:docMk/>
            <pc:sldMk cId="3624353951" sldId="3469"/>
            <ac:spMk id="32" creationId="{6F23B524-CA39-1741-1107-760F16115930}"/>
          </ac:spMkLst>
        </pc:spChg>
        <pc:spChg chg="mod">
          <ac:chgData name="DIANA CAROLINA HINCAPIE LOPEZ" userId="c7d97b88-de78-4e9d-be2e-87b0c165ec47" providerId="ADAL" clId="{AA01A058-731E-43BD-9F5E-BD1AE34FA270}" dt="2026-04-28T15:49:12.288" v="521" actId="20577"/>
          <ac:spMkLst>
            <pc:docMk/>
            <pc:sldMk cId="3624353951" sldId="3469"/>
            <ac:spMk id="40" creationId="{B4EE95FA-D63F-2522-789E-E698058D2250}"/>
          </ac:spMkLst>
        </pc:spChg>
        <pc:spChg chg="mod">
          <ac:chgData name="DIANA CAROLINA HINCAPIE LOPEZ" userId="c7d97b88-de78-4e9d-be2e-87b0c165ec47" providerId="ADAL" clId="{AA01A058-731E-43BD-9F5E-BD1AE34FA270}" dt="2026-04-28T15:27:27.975" v="409"/>
          <ac:spMkLst>
            <pc:docMk/>
            <pc:sldMk cId="3624353951" sldId="3469"/>
            <ac:spMk id="43" creationId="{7B1A094B-ACB0-78E2-51B7-9DC55FB5512C}"/>
          </ac:spMkLst>
        </pc:spChg>
        <pc:spChg chg="mod">
          <ac:chgData name="DIANA CAROLINA HINCAPIE LOPEZ" userId="c7d97b88-de78-4e9d-be2e-87b0c165ec47" providerId="ADAL" clId="{AA01A058-731E-43BD-9F5E-BD1AE34FA270}" dt="2026-04-28T15:49:25.371" v="528" actId="20577"/>
          <ac:spMkLst>
            <pc:docMk/>
            <pc:sldMk cId="3624353951" sldId="3469"/>
            <ac:spMk id="44" creationId="{AC20259A-0285-41E8-0C6B-41A3ED07D4AF}"/>
          </ac:spMkLst>
        </pc:spChg>
        <pc:spChg chg="add mod">
          <ac:chgData name="DIANA CAROLINA HINCAPIE LOPEZ" userId="c7d97b88-de78-4e9d-be2e-87b0c165ec47" providerId="ADAL" clId="{AA01A058-731E-43BD-9F5E-BD1AE34FA270}" dt="2026-04-28T15:49:17.701" v="525" actId="20577"/>
          <ac:spMkLst>
            <pc:docMk/>
            <pc:sldMk cId="3624353951" sldId="3469"/>
            <ac:spMk id="57" creationId="{5A479865-E42D-2D06-DEF8-8864C164B300}"/>
          </ac:spMkLst>
        </pc:spChg>
        <pc:spChg chg="add mod">
          <ac:chgData name="DIANA CAROLINA HINCAPIE LOPEZ" userId="c7d97b88-de78-4e9d-be2e-87b0c165ec47" providerId="ADAL" clId="{AA01A058-731E-43BD-9F5E-BD1AE34FA270}" dt="2026-04-28T15:33:45.750" v="423" actId="1076"/>
          <ac:spMkLst>
            <pc:docMk/>
            <pc:sldMk cId="3624353951" sldId="3469"/>
            <ac:spMk id="61" creationId="{1CB2707E-4C08-C61A-1199-E6B45DC4792C}"/>
          </ac:spMkLst>
        </pc:spChg>
        <pc:spChg chg="add mod">
          <ac:chgData name="DIANA CAROLINA HINCAPIE LOPEZ" userId="c7d97b88-de78-4e9d-be2e-87b0c165ec47" providerId="ADAL" clId="{AA01A058-731E-43BD-9F5E-BD1AE34FA270}" dt="2026-04-28T15:34:23.310" v="432" actId="1076"/>
          <ac:spMkLst>
            <pc:docMk/>
            <pc:sldMk cId="3624353951" sldId="3469"/>
            <ac:spMk id="62" creationId="{A6D30710-03DF-99B0-2F92-384AD1BAF66D}"/>
          </ac:spMkLst>
        </pc:spChg>
        <pc:grpChg chg="add mod">
          <ac:chgData name="DIANA CAROLINA HINCAPIE LOPEZ" userId="c7d97b88-de78-4e9d-be2e-87b0c165ec47" providerId="ADAL" clId="{AA01A058-731E-43BD-9F5E-BD1AE34FA270}" dt="2026-04-28T15:34:41.413" v="437" actId="1076"/>
          <ac:grpSpMkLst>
            <pc:docMk/>
            <pc:sldMk cId="3624353951" sldId="3469"/>
            <ac:grpSpMk id="26" creationId="{8948AF5D-A14D-68C5-40F2-8EEBD950CBC0}"/>
          </ac:grpSpMkLst>
        </pc:grpChg>
        <pc:grpChg chg="mod">
          <ac:chgData name="DIANA CAROLINA HINCAPIE LOPEZ" userId="c7d97b88-de78-4e9d-be2e-87b0c165ec47" providerId="ADAL" clId="{AA01A058-731E-43BD-9F5E-BD1AE34FA270}" dt="2026-04-28T15:32:33.761" v="411" actId="1076"/>
          <ac:grpSpMkLst>
            <pc:docMk/>
            <pc:sldMk cId="3624353951" sldId="3469"/>
            <ac:grpSpMk id="30" creationId="{99F2E730-4A5B-E401-F45E-2001D288337A}"/>
          </ac:grpSpMkLst>
        </pc:grpChg>
        <pc:grpChg chg="mod">
          <ac:chgData name="DIANA CAROLINA HINCAPIE LOPEZ" userId="c7d97b88-de78-4e9d-be2e-87b0c165ec47" providerId="ADAL" clId="{AA01A058-731E-43BD-9F5E-BD1AE34FA270}" dt="2026-04-28T15:25:20.974" v="369" actId="1076"/>
          <ac:grpSpMkLst>
            <pc:docMk/>
            <pc:sldMk cId="3624353951" sldId="3469"/>
            <ac:grpSpMk id="33" creationId="{8A6AD44F-FA7A-CCE6-61DF-522CC8008305}"/>
          </ac:grpSpMkLst>
        </pc:grpChg>
        <pc:grpChg chg="mod">
          <ac:chgData name="DIANA CAROLINA HINCAPIE LOPEZ" userId="c7d97b88-de78-4e9d-be2e-87b0c165ec47" providerId="ADAL" clId="{AA01A058-731E-43BD-9F5E-BD1AE34FA270}" dt="2026-04-28T15:25:20.974" v="369" actId="1076"/>
          <ac:grpSpMkLst>
            <pc:docMk/>
            <pc:sldMk cId="3624353951" sldId="3469"/>
            <ac:grpSpMk id="60" creationId="{37E3A251-F892-CB8E-4E6F-2C212C1D6AC6}"/>
          </ac:grpSpMkLst>
        </pc:grpChg>
      </pc:sldChg>
      <pc:sldChg chg="modNotesTx">
        <pc:chgData name="DIANA CAROLINA HINCAPIE LOPEZ" userId="c7d97b88-de78-4e9d-be2e-87b0c165ec47" providerId="ADAL" clId="{AA01A058-731E-43BD-9F5E-BD1AE34FA270}" dt="2026-04-28T16:43:15.813" v="2120" actId="20577"/>
        <pc:sldMkLst>
          <pc:docMk/>
          <pc:sldMk cId="3612176204" sldId="3511"/>
        </pc:sldMkLst>
      </pc:sldChg>
      <pc:sldChg chg="addSp modSp mod">
        <pc:chgData name="DIANA CAROLINA HINCAPIE LOPEZ" userId="c7d97b88-de78-4e9d-be2e-87b0c165ec47" providerId="ADAL" clId="{AA01A058-731E-43BD-9F5E-BD1AE34FA270}" dt="2026-04-28T16:39:31.824" v="1913" actId="1076"/>
        <pc:sldMkLst>
          <pc:docMk/>
          <pc:sldMk cId="1088441646" sldId="3555"/>
        </pc:sldMkLst>
        <pc:spChg chg="mod">
          <ac:chgData name="DIANA CAROLINA HINCAPIE LOPEZ" userId="c7d97b88-de78-4e9d-be2e-87b0c165ec47" providerId="ADAL" clId="{AA01A058-731E-43BD-9F5E-BD1AE34FA270}" dt="2026-04-28T16:39:31.824" v="1913" actId="1076"/>
          <ac:spMkLst>
            <pc:docMk/>
            <pc:sldMk cId="1088441646" sldId="3555"/>
            <ac:spMk id="31" creationId="{E8D043C0-24F7-8DFB-ED05-69F19488B7C5}"/>
          </ac:spMkLst>
        </pc:spChg>
        <pc:grpChg chg="add mod">
          <ac:chgData name="DIANA CAROLINA HINCAPIE LOPEZ" userId="c7d97b88-de78-4e9d-be2e-87b0c165ec47" providerId="ADAL" clId="{AA01A058-731E-43BD-9F5E-BD1AE34FA270}" dt="2026-04-28T16:39:26.293" v="1912"/>
          <ac:grpSpMkLst>
            <pc:docMk/>
            <pc:sldMk cId="1088441646" sldId="3555"/>
            <ac:grpSpMk id="2" creationId="{852A2B4D-F481-3DAF-0003-249E19274C56}"/>
          </ac:grpSpMkLst>
        </pc:grpChg>
        <pc:picChg chg="mod">
          <ac:chgData name="DIANA CAROLINA HINCAPIE LOPEZ" userId="c7d97b88-de78-4e9d-be2e-87b0c165ec47" providerId="ADAL" clId="{AA01A058-731E-43BD-9F5E-BD1AE34FA270}" dt="2026-04-28T16:39:26.293" v="1912"/>
          <ac:picMkLst>
            <pc:docMk/>
            <pc:sldMk cId="1088441646" sldId="3555"/>
            <ac:picMk id="4" creationId="{179FB8AC-D25B-F130-D388-28DB6E055A9E}"/>
          </ac:picMkLst>
        </pc:picChg>
        <pc:cxnChg chg="mod">
          <ac:chgData name="DIANA CAROLINA HINCAPIE LOPEZ" userId="c7d97b88-de78-4e9d-be2e-87b0c165ec47" providerId="ADAL" clId="{AA01A058-731E-43BD-9F5E-BD1AE34FA270}" dt="2026-04-28T16:39:26.293" v="1912"/>
          <ac:cxnSpMkLst>
            <pc:docMk/>
            <pc:sldMk cId="1088441646" sldId="3555"/>
            <ac:cxnSpMk id="3" creationId="{122E3DAC-B943-3434-C96B-7F8303BFE36C}"/>
          </ac:cxnSpMkLst>
        </pc:cxnChg>
      </pc:sldChg>
      <pc:sldChg chg="modSp mod">
        <pc:chgData name="DIANA CAROLINA HINCAPIE LOPEZ" userId="c7d97b88-de78-4e9d-be2e-87b0c165ec47" providerId="ADAL" clId="{AA01A058-731E-43BD-9F5E-BD1AE34FA270}" dt="2026-04-28T16:13:00.196" v="1542" actId="1076"/>
        <pc:sldMkLst>
          <pc:docMk/>
          <pc:sldMk cId="3729028283" sldId="4484"/>
        </pc:sldMkLst>
        <pc:spChg chg="mod">
          <ac:chgData name="DIANA CAROLINA HINCAPIE LOPEZ" userId="c7d97b88-de78-4e9d-be2e-87b0c165ec47" providerId="ADAL" clId="{AA01A058-731E-43BD-9F5E-BD1AE34FA270}" dt="2026-04-28T16:11:21.975" v="1485" actId="1035"/>
          <ac:spMkLst>
            <pc:docMk/>
            <pc:sldMk cId="3729028283" sldId="4484"/>
            <ac:spMk id="11" creationId="{90382DA0-C813-4D00-B996-EC032943FE5D}"/>
          </ac:spMkLst>
        </pc:spChg>
        <pc:spChg chg="mod">
          <ac:chgData name="DIANA CAROLINA HINCAPIE LOPEZ" userId="c7d97b88-de78-4e9d-be2e-87b0c165ec47" providerId="ADAL" clId="{AA01A058-731E-43BD-9F5E-BD1AE34FA270}" dt="2026-04-28T16:11:28.293" v="1503" actId="1035"/>
          <ac:spMkLst>
            <pc:docMk/>
            <pc:sldMk cId="3729028283" sldId="4484"/>
            <ac:spMk id="12" creationId="{D2A61436-128A-40C3-8A3B-848D18531E07}"/>
          </ac:spMkLst>
        </pc:spChg>
        <pc:spChg chg="mod">
          <ac:chgData name="DIANA CAROLINA HINCAPIE LOPEZ" userId="c7d97b88-de78-4e9d-be2e-87b0c165ec47" providerId="ADAL" clId="{AA01A058-731E-43BD-9F5E-BD1AE34FA270}" dt="2026-04-28T16:12:52.375" v="1540" actId="20577"/>
          <ac:spMkLst>
            <pc:docMk/>
            <pc:sldMk cId="3729028283" sldId="4484"/>
            <ac:spMk id="13" creationId="{DBC4B7C7-C88C-4C86-B926-1B2393FE4E03}"/>
          </ac:spMkLst>
        </pc:spChg>
        <pc:spChg chg="mod">
          <ac:chgData name="DIANA CAROLINA HINCAPIE LOPEZ" userId="c7d97b88-de78-4e9d-be2e-87b0c165ec47" providerId="ADAL" clId="{AA01A058-731E-43BD-9F5E-BD1AE34FA270}" dt="2026-04-28T16:12:56.908" v="1541" actId="1076"/>
          <ac:spMkLst>
            <pc:docMk/>
            <pc:sldMk cId="3729028283" sldId="4484"/>
            <ac:spMk id="14" creationId="{F569727D-FC9E-4A33-B673-661635613011}"/>
          </ac:spMkLst>
        </pc:spChg>
        <pc:spChg chg="mod">
          <ac:chgData name="DIANA CAROLINA HINCAPIE LOPEZ" userId="c7d97b88-de78-4e9d-be2e-87b0c165ec47" providerId="ADAL" clId="{AA01A058-731E-43BD-9F5E-BD1AE34FA270}" dt="2026-04-28T16:13:00.196" v="1542" actId="1076"/>
          <ac:spMkLst>
            <pc:docMk/>
            <pc:sldMk cId="3729028283" sldId="4484"/>
            <ac:spMk id="16" creationId="{AFA55C60-8A76-4AEE-84CA-592675EFDC64}"/>
          </ac:spMkLst>
        </pc:spChg>
        <pc:spChg chg="mod">
          <ac:chgData name="DIANA CAROLINA HINCAPIE LOPEZ" userId="c7d97b88-de78-4e9d-be2e-87b0c165ec47" providerId="ADAL" clId="{AA01A058-731E-43BD-9F5E-BD1AE34FA270}" dt="2026-04-28T16:11:17.084" v="1469" actId="1035"/>
          <ac:spMkLst>
            <pc:docMk/>
            <pc:sldMk cId="3729028283" sldId="4484"/>
            <ac:spMk id="17" creationId="{7B40037C-B56C-4547-A07B-F4107E7EF08D}"/>
          </ac:spMkLst>
        </pc:spChg>
      </pc:sldChg>
      <pc:sldChg chg="modSp mod">
        <pc:chgData name="DIANA CAROLINA HINCAPIE LOPEZ" userId="c7d97b88-de78-4e9d-be2e-87b0c165ec47" providerId="ADAL" clId="{AA01A058-731E-43BD-9F5E-BD1AE34FA270}" dt="2026-04-28T16:08:55.295" v="1439" actId="20577"/>
        <pc:sldMkLst>
          <pc:docMk/>
          <pc:sldMk cId="2478076086" sldId="4491"/>
        </pc:sldMkLst>
        <pc:spChg chg="mod">
          <ac:chgData name="DIANA CAROLINA HINCAPIE LOPEZ" userId="c7d97b88-de78-4e9d-be2e-87b0c165ec47" providerId="ADAL" clId="{AA01A058-731E-43BD-9F5E-BD1AE34FA270}" dt="2026-04-28T16:08:55.295" v="1439" actId="20577"/>
          <ac:spMkLst>
            <pc:docMk/>
            <pc:sldMk cId="2478076086" sldId="4491"/>
            <ac:spMk id="8" creationId="{75402AFA-107D-FBB6-32DB-957D5739EEB7}"/>
          </ac:spMkLst>
        </pc:spChg>
      </pc:sldChg>
      <pc:sldChg chg="modSp mod">
        <pc:chgData name="DIANA CAROLINA HINCAPIE LOPEZ" userId="c7d97b88-de78-4e9d-be2e-87b0c165ec47" providerId="ADAL" clId="{AA01A058-731E-43BD-9F5E-BD1AE34FA270}" dt="2026-04-28T16:08:59.341" v="1441" actId="20577"/>
        <pc:sldMkLst>
          <pc:docMk/>
          <pc:sldMk cId="1692174719" sldId="4492"/>
        </pc:sldMkLst>
        <pc:spChg chg="mod">
          <ac:chgData name="DIANA CAROLINA HINCAPIE LOPEZ" userId="c7d97b88-de78-4e9d-be2e-87b0c165ec47" providerId="ADAL" clId="{AA01A058-731E-43BD-9F5E-BD1AE34FA270}" dt="2026-04-28T16:08:59.341" v="1441" actId="20577"/>
          <ac:spMkLst>
            <pc:docMk/>
            <pc:sldMk cId="1692174719" sldId="4492"/>
            <ac:spMk id="8" creationId="{078B8563-D2D8-1AC0-816E-59D0433BD74A}"/>
          </ac:spMkLst>
        </pc:spChg>
      </pc:sldChg>
      <pc:sldChg chg="modSp mod modNotesTx">
        <pc:chgData name="DIANA CAROLINA HINCAPIE LOPEZ" userId="c7d97b88-de78-4e9d-be2e-87b0c165ec47" providerId="ADAL" clId="{AA01A058-731E-43BD-9F5E-BD1AE34FA270}" dt="2026-04-28T16:45:43.831" v="2124" actId="108"/>
        <pc:sldMkLst>
          <pc:docMk/>
          <pc:sldMk cId="3412766372" sldId="4493"/>
        </pc:sldMkLst>
        <pc:spChg chg="mod">
          <ac:chgData name="DIANA CAROLINA HINCAPIE LOPEZ" userId="c7d97b88-de78-4e9d-be2e-87b0c165ec47" providerId="ADAL" clId="{AA01A058-731E-43BD-9F5E-BD1AE34FA270}" dt="2026-04-28T16:45:34.697" v="2122" actId="255"/>
          <ac:spMkLst>
            <pc:docMk/>
            <pc:sldMk cId="3412766372" sldId="4493"/>
            <ac:spMk id="7" creationId="{E40D535C-2482-85EC-9C50-9D4D2C270B25}"/>
          </ac:spMkLst>
        </pc:spChg>
        <pc:spChg chg="mod">
          <ac:chgData name="DIANA CAROLINA HINCAPIE LOPEZ" userId="c7d97b88-de78-4e9d-be2e-87b0c165ec47" providerId="ADAL" clId="{AA01A058-731E-43BD-9F5E-BD1AE34FA270}" dt="2026-04-28T16:45:43.831" v="2124" actId="108"/>
          <ac:spMkLst>
            <pc:docMk/>
            <pc:sldMk cId="3412766372" sldId="4493"/>
            <ac:spMk id="8" creationId="{BB0804C6-29D6-7C5A-8231-4FB2DAA0332C}"/>
          </ac:spMkLst>
        </pc:spChg>
        <pc:spChg chg="mod">
          <ac:chgData name="DIANA CAROLINA HINCAPIE LOPEZ" userId="c7d97b88-de78-4e9d-be2e-87b0c165ec47" providerId="ADAL" clId="{AA01A058-731E-43BD-9F5E-BD1AE34FA270}" dt="2026-04-28T16:45:38.817" v="2123" actId="108"/>
          <ac:spMkLst>
            <pc:docMk/>
            <pc:sldMk cId="3412766372" sldId="4493"/>
            <ac:spMk id="11" creationId="{E4CE75D8-C5A6-54B1-5969-77F46361679F}"/>
          </ac:spMkLst>
        </pc:spChg>
        <pc:graphicFrameChg chg="modGraphic">
          <ac:chgData name="DIANA CAROLINA HINCAPIE LOPEZ" userId="c7d97b88-de78-4e9d-be2e-87b0c165ec47" providerId="ADAL" clId="{AA01A058-731E-43BD-9F5E-BD1AE34FA270}" dt="2026-04-28T15:42:50.680" v="509" actId="20577"/>
          <ac:graphicFrameMkLst>
            <pc:docMk/>
            <pc:sldMk cId="3412766372" sldId="4493"/>
            <ac:graphicFrameMk id="10" creationId="{A2460192-029D-C197-85BE-EF47F86DBB59}"/>
          </ac:graphicFrameMkLst>
        </pc:graphicFrameChg>
      </pc:sldChg>
      <pc:sldChg chg="addSp delSp modSp add mod">
        <pc:chgData name="DIANA CAROLINA HINCAPIE LOPEZ" userId="c7d97b88-de78-4e9d-be2e-87b0c165ec47" providerId="ADAL" clId="{AA01A058-731E-43BD-9F5E-BD1AE34FA270}" dt="2026-04-28T16:50:13.911" v="2230" actId="1076"/>
        <pc:sldMkLst>
          <pc:docMk/>
          <pc:sldMk cId="4239507924" sldId="4494"/>
        </pc:sldMkLst>
        <pc:spChg chg="add mod">
          <ac:chgData name="DIANA CAROLINA HINCAPIE LOPEZ" userId="c7d97b88-de78-4e9d-be2e-87b0c165ec47" providerId="ADAL" clId="{AA01A058-731E-43BD-9F5E-BD1AE34FA270}" dt="2026-04-28T16:50:01.886" v="2229" actId="1076"/>
          <ac:spMkLst>
            <pc:docMk/>
            <pc:sldMk cId="4239507924" sldId="4494"/>
            <ac:spMk id="2" creationId="{D13EB505-2AD6-2999-3D01-E1ADF6EBAC45}"/>
          </ac:spMkLst>
        </pc:spChg>
        <pc:spChg chg="add del mod">
          <ac:chgData name="DIANA CAROLINA HINCAPIE LOPEZ" userId="c7d97b88-de78-4e9d-be2e-87b0c165ec47" providerId="ADAL" clId="{AA01A058-731E-43BD-9F5E-BD1AE34FA270}" dt="2026-04-28T15:54:39.955" v="689" actId="478"/>
          <ac:spMkLst>
            <pc:docMk/>
            <pc:sldMk cId="4239507924" sldId="4494"/>
            <ac:spMk id="2" creationId="{DF7F9266-49EC-24AF-66C4-7315B67200D5}"/>
          </ac:spMkLst>
        </pc:spChg>
        <pc:spChg chg="mod">
          <ac:chgData name="DIANA CAROLINA HINCAPIE LOPEZ" userId="c7d97b88-de78-4e9d-be2e-87b0c165ec47" providerId="ADAL" clId="{AA01A058-731E-43BD-9F5E-BD1AE34FA270}" dt="2026-04-28T15:51:40.737" v="573" actId="20577"/>
          <ac:spMkLst>
            <pc:docMk/>
            <pc:sldMk cId="4239507924" sldId="4494"/>
            <ac:spMk id="3" creationId="{A3AE2F55-FA81-5B60-6080-4B7118B2E02B}"/>
          </ac:spMkLst>
        </pc:spChg>
        <pc:spChg chg="del">
          <ac:chgData name="DIANA CAROLINA HINCAPIE LOPEZ" userId="c7d97b88-de78-4e9d-be2e-87b0c165ec47" providerId="ADAL" clId="{AA01A058-731E-43BD-9F5E-BD1AE34FA270}" dt="2026-04-28T15:51:08.377" v="531" actId="478"/>
          <ac:spMkLst>
            <pc:docMk/>
            <pc:sldMk cId="4239507924" sldId="4494"/>
            <ac:spMk id="7" creationId="{47BAE326-EEC0-8B78-5F68-E7F401261300}"/>
          </ac:spMkLst>
        </pc:spChg>
        <pc:spChg chg="add mod">
          <ac:chgData name="DIANA CAROLINA HINCAPIE LOPEZ" userId="c7d97b88-de78-4e9d-be2e-87b0c165ec47" providerId="ADAL" clId="{AA01A058-731E-43BD-9F5E-BD1AE34FA270}" dt="2026-04-28T16:50:13.911" v="2230" actId="1076"/>
          <ac:spMkLst>
            <pc:docMk/>
            <pc:sldMk cId="4239507924" sldId="4494"/>
            <ac:spMk id="8" creationId="{03E93F8D-75E7-65C1-E53F-5098BF992EF9}"/>
          </ac:spMkLst>
        </pc:spChg>
        <pc:spChg chg="del mod">
          <ac:chgData name="DIANA CAROLINA HINCAPIE LOPEZ" userId="c7d97b88-de78-4e9d-be2e-87b0c165ec47" providerId="ADAL" clId="{AA01A058-731E-43BD-9F5E-BD1AE34FA270}" dt="2026-04-28T15:53:03.990" v="575" actId="478"/>
          <ac:spMkLst>
            <pc:docMk/>
            <pc:sldMk cId="4239507924" sldId="4494"/>
            <ac:spMk id="8" creationId="{CFAF89A7-4732-54F6-7D39-02627D2864D9}"/>
          </ac:spMkLst>
        </pc:spChg>
        <pc:spChg chg="add mod">
          <ac:chgData name="DIANA CAROLINA HINCAPIE LOPEZ" userId="c7d97b88-de78-4e9d-be2e-87b0c165ec47" providerId="ADAL" clId="{AA01A058-731E-43BD-9F5E-BD1AE34FA270}" dt="2026-04-28T16:40:12.659" v="1925" actId="20577"/>
          <ac:spMkLst>
            <pc:docMk/>
            <pc:sldMk cId="4239507924" sldId="4494"/>
            <ac:spMk id="9" creationId="{62A38A20-1A6D-41A5-962E-0E2A785B8A3B}"/>
          </ac:spMkLst>
        </pc:spChg>
        <pc:spChg chg="add mod">
          <ac:chgData name="DIANA CAROLINA HINCAPIE LOPEZ" userId="c7d97b88-de78-4e9d-be2e-87b0c165ec47" providerId="ADAL" clId="{AA01A058-731E-43BD-9F5E-BD1AE34FA270}" dt="2026-04-28T16:47:01.400" v="2160" actId="20577"/>
          <ac:spMkLst>
            <pc:docMk/>
            <pc:sldMk cId="4239507924" sldId="4494"/>
            <ac:spMk id="10" creationId="{E459DC7E-BC71-5678-C04D-63174A755381}"/>
          </ac:spMkLst>
        </pc:spChg>
        <pc:spChg chg="del">
          <ac:chgData name="DIANA CAROLINA HINCAPIE LOPEZ" userId="c7d97b88-de78-4e9d-be2e-87b0c165ec47" providerId="ADAL" clId="{AA01A058-731E-43BD-9F5E-BD1AE34FA270}" dt="2026-04-28T15:51:10.348" v="532" actId="478"/>
          <ac:spMkLst>
            <pc:docMk/>
            <pc:sldMk cId="4239507924" sldId="4494"/>
            <ac:spMk id="11" creationId="{82E3439B-8E5E-4038-349B-7AE8654DD043}"/>
          </ac:spMkLst>
        </pc:spChg>
        <pc:spChg chg="add mod">
          <ac:chgData name="DIANA CAROLINA HINCAPIE LOPEZ" userId="c7d97b88-de78-4e9d-be2e-87b0c165ec47" providerId="ADAL" clId="{AA01A058-731E-43BD-9F5E-BD1AE34FA270}" dt="2026-04-28T16:47:42.928" v="2193" actId="20577"/>
          <ac:spMkLst>
            <pc:docMk/>
            <pc:sldMk cId="4239507924" sldId="4494"/>
            <ac:spMk id="11" creationId="{CD455D48-1FF7-26D3-45BE-2106A3CEF83D}"/>
          </ac:spMkLst>
        </pc:spChg>
        <pc:spChg chg="del">
          <ac:chgData name="DIANA CAROLINA HINCAPIE LOPEZ" userId="c7d97b88-de78-4e9d-be2e-87b0c165ec47" providerId="ADAL" clId="{AA01A058-731E-43BD-9F5E-BD1AE34FA270}" dt="2026-04-28T15:55:45.781" v="696" actId="478"/>
          <ac:spMkLst>
            <pc:docMk/>
            <pc:sldMk cId="4239507924" sldId="4494"/>
            <ac:spMk id="12" creationId="{8B159603-8D42-F54B-4517-2BBB35F6F385}"/>
          </ac:spMkLst>
        </pc:spChg>
        <pc:spChg chg="add mod">
          <ac:chgData name="DIANA CAROLINA HINCAPIE LOPEZ" userId="c7d97b88-de78-4e9d-be2e-87b0c165ec47" providerId="ADAL" clId="{AA01A058-731E-43BD-9F5E-BD1AE34FA270}" dt="2026-04-28T16:46:53.014" v="2128" actId="1076"/>
          <ac:spMkLst>
            <pc:docMk/>
            <pc:sldMk cId="4239507924" sldId="4494"/>
            <ac:spMk id="12" creationId="{96A02D49-8A7C-04B8-F38A-8BFFCDCB3E95}"/>
          </ac:spMkLst>
        </pc:spChg>
        <pc:spChg chg="mod topLvl">
          <ac:chgData name="DIANA CAROLINA HINCAPIE LOPEZ" userId="c7d97b88-de78-4e9d-be2e-87b0c165ec47" providerId="ADAL" clId="{AA01A058-731E-43BD-9F5E-BD1AE34FA270}" dt="2026-04-28T16:27:25.467" v="1663" actId="20577"/>
          <ac:spMkLst>
            <pc:docMk/>
            <pc:sldMk cId="4239507924" sldId="4494"/>
            <ac:spMk id="13" creationId="{91C795AA-E956-A1F2-DD86-83262E6ACCAB}"/>
          </ac:spMkLst>
        </pc:spChg>
        <pc:spChg chg="mod topLvl">
          <ac:chgData name="DIANA CAROLINA HINCAPIE LOPEZ" userId="c7d97b88-de78-4e9d-be2e-87b0c165ec47" providerId="ADAL" clId="{AA01A058-731E-43BD-9F5E-BD1AE34FA270}" dt="2026-04-28T16:30:56.155" v="1838" actId="14100"/>
          <ac:spMkLst>
            <pc:docMk/>
            <pc:sldMk cId="4239507924" sldId="4494"/>
            <ac:spMk id="14" creationId="{4AE8FBF5-52A1-30AA-1C7B-45F972EB77D1}"/>
          </ac:spMkLst>
        </pc:spChg>
        <pc:spChg chg="mod topLvl">
          <ac:chgData name="DIANA CAROLINA HINCAPIE LOPEZ" userId="c7d97b88-de78-4e9d-be2e-87b0c165ec47" providerId="ADAL" clId="{AA01A058-731E-43BD-9F5E-BD1AE34FA270}" dt="2026-04-28T16:30:44.229" v="1835" actId="14100"/>
          <ac:spMkLst>
            <pc:docMk/>
            <pc:sldMk cId="4239507924" sldId="4494"/>
            <ac:spMk id="16" creationId="{899F62FA-AA47-9BB4-57B8-1525263ADB74}"/>
          </ac:spMkLst>
        </pc:spChg>
        <pc:spChg chg="mod topLvl">
          <ac:chgData name="DIANA CAROLINA HINCAPIE LOPEZ" userId="c7d97b88-de78-4e9d-be2e-87b0c165ec47" providerId="ADAL" clId="{AA01A058-731E-43BD-9F5E-BD1AE34FA270}" dt="2026-04-28T16:40:07.863" v="1919" actId="20577"/>
          <ac:spMkLst>
            <pc:docMk/>
            <pc:sldMk cId="4239507924" sldId="4494"/>
            <ac:spMk id="17" creationId="{F1838B80-DE7E-6095-389A-BE0BB70D75FF}"/>
          </ac:spMkLst>
        </pc:spChg>
        <pc:spChg chg="mod topLvl">
          <ac:chgData name="DIANA CAROLINA HINCAPIE LOPEZ" userId="c7d97b88-de78-4e9d-be2e-87b0c165ec47" providerId="ADAL" clId="{AA01A058-731E-43BD-9F5E-BD1AE34FA270}" dt="2026-04-28T16:30:25.733" v="1831" actId="14100"/>
          <ac:spMkLst>
            <pc:docMk/>
            <pc:sldMk cId="4239507924" sldId="4494"/>
            <ac:spMk id="18" creationId="{1960739C-9DBD-DB5B-3959-BFC5C35A339A}"/>
          </ac:spMkLst>
        </pc:spChg>
        <pc:spChg chg="del mod">
          <ac:chgData name="DIANA CAROLINA HINCAPIE LOPEZ" userId="c7d97b88-de78-4e9d-be2e-87b0c165ec47" providerId="ADAL" clId="{AA01A058-731E-43BD-9F5E-BD1AE34FA270}" dt="2026-04-28T16:30:08.238" v="1823" actId="478"/>
          <ac:spMkLst>
            <pc:docMk/>
            <pc:sldMk cId="4239507924" sldId="4494"/>
            <ac:spMk id="19" creationId="{D55A7BD1-BC31-0130-5268-2E898514558A}"/>
          </ac:spMkLst>
        </pc:spChg>
        <pc:spChg chg="del">
          <ac:chgData name="DIANA CAROLINA HINCAPIE LOPEZ" userId="c7d97b88-de78-4e9d-be2e-87b0c165ec47" providerId="ADAL" clId="{AA01A058-731E-43BD-9F5E-BD1AE34FA270}" dt="2026-04-28T15:55:45.781" v="696" actId="478"/>
          <ac:spMkLst>
            <pc:docMk/>
            <pc:sldMk cId="4239507924" sldId="4494"/>
            <ac:spMk id="20" creationId="{72DA3E04-7037-B281-0302-0548EC49691F}"/>
          </ac:spMkLst>
        </pc:spChg>
        <pc:spChg chg="del mod">
          <ac:chgData name="DIANA CAROLINA HINCAPIE LOPEZ" userId="c7d97b88-de78-4e9d-be2e-87b0c165ec47" providerId="ADAL" clId="{AA01A058-731E-43BD-9F5E-BD1AE34FA270}" dt="2026-04-28T15:55:45.781" v="696" actId="478"/>
          <ac:spMkLst>
            <pc:docMk/>
            <pc:sldMk cId="4239507924" sldId="4494"/>
            <ac:spMk id="26" creationId="{75884961-E410-876F-DEE1-C860794F1E88}"/>
          </ac:spMkLst>
        </pc:spChg>
        <pc:spChg chg="del mod">
          <ac:chgData name="DIANA CAROLINA HINCAPIE LOPEZ" userId="c7d97b88-de78-4e9d-be2e-87b0c165ec47" providerId="ADAL" clId="{AA01A058-731E-43BD-9F5E-BD1AE34FA270}" dt="2026-04-28T15:55:45.781" v="696" actId="478"/>
          <ac:spMkLst>
            <pc:docMk/>
            <pc:sldMk cId="4239507924" sldId="4494"/>
            <ac:spMk id="27" creationId="{3F97EBBC-6984-46FC-DCA9-798E7DB07185}"/>
          </ac:spMkLst>
        </pc:spChg>
        <pc:spChg chg="mod">
          <ac:chgData name="DIANA CAROLINA HINCAPIE LOPEZ" userId="c7d97b88-de78-4e9d-be2e-87b0c165ec47" providerId="ADAL" clId="{AA01A058-731E-43BD-9F5E-BD1AE34FA270}" dt="2026-04-28T16:00:27.942" v="852" actId="1076"/>
          <ac:spMkLst>
            <pc:docMk/>
            <pc:sldMk cId="4239507924" sldId="4494"/>
            <ac:spMk id="32" creationId="{4966BB98-1B98-64E2-1E68-DFE6BC6ADC76}"/>
          </ac:spMkLst>
        </pc:spChg>
        <pc:spChg chg="mod">
          <ac:chgData name="DIANA CAROLINA HINCAPIE LOPEZ" userId="c7d97b88-de78-4e9d-be2e-87b0c165ec47" providerId="ADAL" clId="{AA01A058-731E-43BD-9F5E-BD1AE34FA270}" dt="2026-04-28T16:00:27.942" v="852" actId="1076"/>
          <ac:spMkLst>
            <pc:docMk/>
            <pc:sldMk cId="4239507924" sldId="4494"/>
            <ac:spMk id="33" creationId="{A30459E9-C018-F8E8-B1E4-D2DB9A75615A}"/>
          </ac:spMkLst>
        </pc:spChg>
        <pc:spChg chg="mod">
          <ac:chgData name="DIANA CAROLINA HINCAPIE LOPEZ" userId="c7d97b88-de78-4e9d-be2e-87b0c165ec47" providerId="ADAL" clId="{AA01A058-731E-43BD-9F5E-BD1AE34FA270}" dt="2026-04-28T15:55:38.626" v="694" actId="165"/>
          <ac:spMkLst>
            <pc:docMk/>
            <pc:sldMk cId="4239507924" sldId="4494"/>
            <ac:spMk id="34" creationId="{40E9FE82-1907-B335-F7E7-83A06CCB15DC}"/>
          </ac:spMkLst>
        </pc:spChg>
        <pc:spChg chg="mod">
          <ac:chgData name="DIANA CAROLINA HINCAPIE LOPEZ" userId="c7d97b88-de78-4e9d-be2e-87b0c165ec47" providerId="ADAL" clId="{AA01A058-731E-43BD-9F5E-BD1AE34FA270}" dt="2026-04-28T15:59:04.624" v="798" actId="1035"/>
          <ac:spMkLst>
            <pc:docMk/>
            <pc:sldMk cId="4239507924" sldId="4494"/>
            <ac:spMk id="35" creationId="{1C8EA668-7F09-ADC7-15AE-3BA79FACA86B}"/>
          </ac:spMkLst>
        </pc:spChg>
        <pc:spChg chg="mod">
          <ac:chgData name="DIANA CAROLINA HINCAPIE LOPEZ" userId="c7d97b88-de78-4e9d-be2e-87b0c165ec47" providerId="ADAL" clId="{AA01A058-731E-43BD-9F5E-BD1AE34FA270}" dt="2026-04-28T15:55:38.626" v="694" actId="165"/>
          <ac:spMkLst>
            <pc:docMk/>
            <pc:sldMk cId="4239507924" sldId="4494"/>
            <ac:spMk id="36" creationId="{6E8582B0-DE14-0374-70D4-76D123626628}"/>
          </ac:spMkLst>
        </pc:spChg>
        <pc:spChg chg="mod">
          <ac:chgData name="DIANA CAROLINA HINCAPIE LOPEZ" userId="c7d97b88-de78-4e9d-be2e-87b0c165ec47" providerId="ADAL" clId="{AA01A058-731E-43BD-9F5E-BD1AE34FA270}" dt="2026-04-28T15:55:26.780" v="690"/>
          <ac:spMkLst>
            <pc:docMk/>
            <pc:sldMk cId="4239507924" sldId="4494"/>
            <ac:spMk id="37" creationId="{CF19D079-D79C-5427-C034-4623A6CF5AE8}"/>
          </ac:spMkLst>
        </pc:spChg>
        <pc:spChg chg="del">
          <ac:chgData name="DIANA CAROLINA HINCAPIE LOPEZ" userId="c7d97b88-de78-4e9d-be2e-87b0c165ec47" providerId="ADAL" clId="{AA01A058-731E-43BD-9F5E-BD1AE34FA270}" dt="2026-04-28T15:55:31.538" v="691" actId="478"/>
          <ac:spMkLst>
            <pc:docMk/>
            <pc:sldMk cId="4239507924" sldId="4494"/>
            <ac:spMk id="43" creationId="{A21DCFC6-E054-CF73-D4C6-08C2568ABEF7}"/>
          </ac:spMkLst>
        </pc:spChg>
        <pc:spChg chg="mod">
          <ac:chgData name="DIANA CAROLINA HINCAPIE LOPEZ" userId="c7d97b88-de78-4e9d-be2e-87b0c165ec47" providerId="ADAL" clId="{AA01A058-731E-43BD-9F5E-BD1AE34FA270}" dt="2026-04-28T15:55:38.626" v="694" actId="165"/>
          <ac:spMkLst>
            <pc:docMk/>
            <pc:sldMk cId="4239507924" sldId="4494"/>
            <ac:spMk id="46" creationId="{AD33B1AC-7EED-2107-FC71-770FBA7809E4}"/>
          </ac:spMkLst>
        </pc:spChg>
        <pc:spChg chg="mod">
          <ac:chgData name="DIANA CAROLINA HINCAPIE LOPEZ" userId="c7d97b88-de78-4e9d-be2e-87b0c165ec47" providerId="ADAL" clId="{AA01A058-731E-43BD-9F5E-BD1AE34FA270}" dt="2026-04-28T15:55:38.626" v="694" actId="165"/>
          <ac:spMkLst>
            <pc:docMk/>
            <pc:sldMk cId="4239507924" sldId="4494"/>
            <ac:spMk id="47" creationId="{674AC7C2-51CF-ADFF-33D1-3699AD06C6DE}"/>
          </ac:spMkLst>
        </pc:spChg>
        <pc:spChg chg="add del mod">
          <ac:chgData name="DIANA CAROLINA HINCAPIE LOPEZ" userId="c7d97b88-de78-4e9d-be2e-87b0c165ec47" providerId="ADAL" clId="{AA01A058-731E-43BD-9F5E-BD1AE34FA270}" dt="2026-04-28T16:49:28.132" v="2222" actId="113"/>
          <ac:spMkLst>
            <pc:docMk/>
            <pc:sldMk cId="4239507924" sldId="4494"/>
            <ac:spMk id="49" creationId="{2DCE48D2-53D6-4FCA-0C28-9023BD448223}"/>
          </ac:spMkLst>
        </pc:spChg>
        <pc:spChg chg="add del mod">
          <ac:chgData name="DIANA CAROLINA HINCAPIE LOPEZ" userId="c7d97b88-de78-4e9d-be2e-87b0c165ec47" providerId="ADAL" clId="{AA01A058-731E-43BD-9F5E-BD1AE34FA270}" dt="2026-04-28T16:00:10.611" v="849" actId="478"/>
          <ac:spMkLst>
            <pc:docMk/>
            <pc:sldMk cId="4239507924" sldId="4494"/>
            <ac:spMk id="50" creationId="{3DD72A83-8408-7D0E-5820-80F83BABE3F5}"/>
          </ac:spMkLst>
        </pc:spChg>
        <pc:spChg chg="add mod">
          <ac:chgData name="DIANA CAROLINA HINCAPIE LOPEZ" userId="c7d97b88-de78-4e9d-be2e-87b0c165ec47" providerId="ADAL" clId="{AA01A058-731E-43BD-9F5E-BD1AE34FA270}" dt="2026-04-28T16:48:11.785" v="2195" actId="14100"/>
          <ac:spMkLst>
            <pc:docMk/>
            <pc:sldMk cId="4239507924" sldId="4494"/>
            <ac:spMk id="51" creationId="{5204443E-82C6-BF08-4CBD-F0A11014352E}"/>
          </ac:spMkLst>
        </pc:spChg>
        <pc:spChg chg="add mod">
          <ac:chgData name="DIANA CAROLINA HINCAPIE LOPEZ" userId="c7d97b88-de78-4e9d-be2e-87b0c165ec47" providerId="ADAL" clId="{AA01A058-731E-43BD-9F5E-BD1AE34FA270}" dt="2026-04-28T16:48:22.821" v="2197" actId="1076"/>
          <ac:spMkLst>
            <pc:docMk/>
            <pc:sldMk cId="4239507924" sldId="4494"/>
            <ac:spMk id="52" creationId="{D13DD6E6-C947-075E-3ACC-03D41404B0FF}"/>
          </ac:spMkLst>
        </pc:spChg>
        <pc:spChg chg="add mod">
          <ac:chgData name="DIANA CAROLINA HINCAPIE LOPEZ" userId="c7d97b88-de78-4e9d-be2e-87b0c165ec47" providerId="ADAL" clId="{AA01A058-731E-43BD-9F5E-BD1AE34FA270}" dt="2026-04-28T16:49:12.149" v="2220" actId="20577"/>
          <ac:spMkLst>
            <pc:docMk/>
            <pc:sldMk cId="4239507924" sldId="4494"/>
            <ac:spMk id="53" creationId="{9696357B-6DD6-C4E2-2957-9FEB4B9C6406}"/>
          </ac:spMkLst>
        </pc:spChg>
        <pc:spChg chg="add mod">
          <ac:chgData name="DIANA CAROLINA HINCAPIE LOPEZ" userId="c7d97b88-de78-4e9d-be2e-87b0c165ec47" providerId="ADAL" clId="{AA01A058-731E-43BD-9F5E-BD1AE34FA270}" dt="2026-04-28T16:46:35.885" v="2125" actId="14100"/>
          <ac:spMkLst>
            <pc:docMk/>
            <pc:sldMk cId="4239507924" sldId="4494"/>
            <ac:spMk id="54" creationId="{C48E3AFD-F72C-C167-9192-9EF51755D2CB}"/>
          </ac:spMkLst>
        </pc:spChg>
        <pc:spChg chg="add del mod">
          <ac:chgData name="DIANA CAROLINA HINCAPIE LOPEZ" userId="c7d97b88-de78-4e9d-be2e-87b0c165ec47" providerId="ADAL" clId="{AA01A058-731E-43BD-9F5E-BD1AE34FA270}" dt="2026-04-28T16:31:37.224" v="1845" actId="478"/>
          <ac:spMkLst>
            <pc:docMk/>
            <pc:sldMk cId="4239507924" sldId="4494"/>
            <ac:spMk id="57" creationId="{43102236-4321-01E8-753F-DFFCBEBB21D5}"/>
          </ac:spMkLst>
        </pc:spChg>
        <pc:grpChg chg="add del">
          <ac:chgData name="DIANA CAROLINA HINCAPIE LOPEZ" userId="c7d97b88-de78-4e9d-be2e-87b0c165ec47" providerId="ADAL" clId="{AA01A058-731E-43BD-9F5E-BD1AE34FA270}" dt="2026-04-28T15:55:33.929" v="693" actId="478"/>
          <ac:grpSpMkLst>
            <pc:docMk/>
            <pc:sldMk cId="4239507924" sldId="4494"/>
            <ac:grpSpMk id="9" creationId="{02D4CC3B-CA09-918E-B657-6E459D1A3DA5}"/>
          </ac:grpSpMkLst>
        </pc:grpChg>
        <pc:grpChg chg="del mod">
          <ac:chgData name="DIANA CAROLINA HINCAPIE LOPEZ" userId="c7d97b88-de78-4e9d-be2e-87b0c165ec47" providerId="ADAL" clId="{AA01A058-731E-43BD-9F5E-BD1AE34FA270}" dt="2026-04-28T16:20:35.420" v="1554" actId="478"/>
          <ac:grpSpMkLst>
            <pc:docMk/>
            <pc:sldMk cId="4239507924" sldId="4494"/>
            <ac:grpSpMk id="21" creationId="{EA35ECEA-1A11-36AD-A911-08B671A95BE7}"/>
          </ac:grpSpMkLst>
        </pc:grpChg>
        <pc:grpChg chg="del">
          <ac:chgData name="DIANA CAROLINA HINCAPIE LOPEZ" userId="c7d97b88-de78-4e9d-be2e-87b0c165ec47" providerId="ADAL" clId="{AA01A058-731E-43BD-9F5E-BD1AE34FA270}" dt="2026-04-28T15:55:45.781" v="696" actId="478"/>
          <ac:grpSpMkLst>
            <pc:docMk/>
            <pc:sldMk cId="4239507924" sldId="4494"/>
            <ac:grpSpMk id="23" creationId="{E72C2501-E139-675A-117B-B5C00447A73C}"/>
          </ac:grpSpMkLst>
        </pc:grpChg>
        <pc:grpChg chg="del">
          <ac:chgData name="DIANA CAROLINA HINCAPIE LOPEZ" userId="c7d97b88-de78-4e9d-be2e-87b0c165ec47" providerId="ADAL" clId="{AA01A058-731E-43BD-9F5E-BD1AE34FA270}" dt="2026-04-28T15:55:45.781" v="696" actId="478"/>
          <ac:grpSpMkLst>
            <pc:docMk/>
            <pc:sldMk cId="4239507924" sldId="4494"/>
            <ac:grpSpMk id="25" creationId="{D318ECBC-8FCE-0C5D-5A30-1A371C992E8B}"/>
          </ac:grpSpMkLst>
        </pc:grpChg>
        <pc:grpChg chg="del mod">
          <ac:chgData name="DIANA CAROLINA HINCAPIE LOPEZ" userId="c7d97b88-de78-4e9d-be2e-87b0c165ec47" providerId="ADAL" clId="{AA01A058-731E-43BD-9F5E-BD1AE34FA270}" dt="2026-04-28T16:20:28.833" v="1551" actId="478"/>
          <ac:grpSpMkLst>
            <pc:docMk/>
            <pc:sldMk cId="4239507924" sldId="4494"/>
            <ac:grpSpMk id="30" creationId="{09CD780E-4C55-E11E-6886-65190762FC66}"/>
          </ac:grpSpMkLst>
        </pc:grpChg>
        <pc:graphicFrameChg chg="del">
          <ac:chgData name="DIANA CAROLINA HINCAPIE LOPEZ" userId="c7d97b88-de78-4e9d-be2e-87b0c165ec47" providerId="ADAL" clId="{AA01A058-731E-43BD-9F5E-BD1AE34FA270}" dt="2026-04-28T15:51:04.111" v="530" actId="478"/>
          <ac:graphicFrameMkLst>
            <pc:docMk/>
            <pc:sldMk cId="4239507924" sldId="4494"/>
            <ac:graphicFrameMk id="10" creationId="{847C5E62-0C99-2E28-131B-5479205A05B3}"/>
          </ac:graphicFrameMkLst>
        </pc:graphicFrameChg>
        <pc:picChg chg="del">
          <ac:chgData name="DIANA CAROLINA HINCAPIE LOPEZ" userId="c7d97b88-de78-4e9d-be2e-87b0c165ec47" providerId="ADAL" clId="{AA01A058-731E-43BD-9F5E-BD1AE34FA270}" dt="2026-04-28T15:55:42.147" v="695" actId="478"/>
          <ac:picMkLst>
            <pc:docMk/>
            <pc:sldMk cId="4239507924" sldId="4494"/>
            <ac:picMk id="15" creationId="{668377A2-0D15-AE89-FEF7-7FBA694CE522}"/>
          </ac:picMkLst>
        </pc:picChg>
        <pc:picChg chg="mod">
          <ac:chgData name="DIANA CAROLINA HINCAPIE LOPEZ" userId="c7d97b88-de78-4e9d-be2e-87b0c165ec47" providerId="ADAL" clId="{AA01A058-731E-43BD-9F5E-BD1AE34FA270}" dt="2026-04-28T16:00:27.942" v="852" actId="1076"/>
          <ac:picMkLst>
            <pc:docMk/>
            <pc:sldMk cId="4239507924" sldId="4494"/>
            <ac:picMk id="22" creationId="{264A01F6-A86D-E23A-FFB3-323B661BC12C}"/>
          </ac:picMkLst>
        </pc:picChg>
        <pc:picChg chg="mod">
          <ac:chgData name="DIANA CAROLINA HINCAPIE LOPEZ" userId="c7d97b88-de78-4e9d-be2e-87b0c165ec47" providerId="ADAL" clId="{AA01A058-731E-43BD-9F5E-BD1AE34FA270}" dt="2026-04-28T16:00:27.942" v="852" actId="1076"/>
          <ac:picMkLst>
            <pc:docMk/>
            <pc:sldMk cId="4239507924" sldId="4494"/>
            <ac:picMk id="24" creationId="{62C7A8AD-0201-0105-E633-2D920DA93F46}"/>
          </ac:picMkLst>
        </pc:picChg>
        <pc:picChg chg="del">
          <ac:chgData name="DIANA CAROLINA HINCAPIE LOPEZ" userId="c7d97b88-de78-4e9d-be2e-87b0c165ec47" providerId="ADAL" clId="{AA01A058-731E-43BD-9F5E-BD1AE34FA270}" dt="2026-04-28T15:55:42.147" v="695" actId="478"/>
          <ac:picMkLst>
            <pc:docMk/>
            <pc:sldMk cId="4239507924" sldId="4494"/>
            <ac:picMk id="28" creationId="{515C5F56-3CE2-7932-CCBC-5F0D819F61A0}"/>
          </ac:picMkLst>
        </pc:picChg>
        <pc:picChg chg="del">
          <ac:chgData name="DIANA CAROLINA HINCAPIE LOPEZ" userId="c7d97b88-de78-4e9d-be2e-87b0c165ec47" providerId="ADAL" clId="{AA01A058-731E-43BD-9F5E-BD1AE34FA270}" dt="2026-04-28T15:55:45.781" v="696" actId="478"/>
          <ac:picMkLst>
            <pc:docMk/>
            <pc:sldMk cId="4239507924" sldId="4494"/>
            <ac:picMk id="29" creationId="{79F27D22-62FF-CF81-F8BB-C2226885E5B0}"/>
          </ac:picMkLst>
        </pc:picChg>
        <pc:picChg chg="mod">
          <ac:chgData name="DIANA CAROLINA HINCAPIE LOPEZ" userId="c7d97b88-de78-4e9d-be2e-87b0c165ec47" providerId="ADAL" clId="{AA01A058-731E-43BD-9F5E-BD1AE34FA270}" dt="2026-04-28T15:58:46.867" v="790" actId="1076"/>
          <ac:picMkLst>
            <pc:docMk/>
            <pc:sldMk cId="4239507924" sldId="4494"/>
            <ac:picMk id="31" creationId="{9ABE4311-EECD-22D6-6ED9-52D52E9ED0DE}"/>
          </ac:picMkLst>
        </pc:picChg>
        <pc:picChg chg="add del mod">
          <ac:chgData name="DIANA CAROLINA HINCAPIE LOPEZ" userId="c7d97b88-de78-4e9d-be2e-87b0c165ec47" providerId="ADAL" clId="{AA01A058-731E-43BD-9F5E-BD1AE34FA270}" dt="2026-04-28T16:31:27.274" v="1842" actId="478"/>
          <ac:picMkLst>
            <pc:docMk/>
            <pc:sldMk cId="4239507924" sldId="4494"/>
            <ac:picMk id="56" creationId="{9EEE5F99-21F2-D59A-F63A-B9B83E108681}"/>
          </ac:picMkLst>
        </pc:picChg>
      </pc:sldChg>
    </pc:docChg>
  </pc:docChgLst>
  <pc:docChgLst>
    <pc:chgData name="DANIELA OSORIO TRUJILLO" userId="22b07945-54f5-4105-8365-1001c492b234" providerId="ADAL" clId="{D55B73CD-309F-456B-AE24-429F0DAA7EBA}"/>
    <pc:docChg chg="undo custSel modSld">
      <pc:chgData name="DANIELA OSORIO TRUJILLO" userId="22b07945-54f5-4105-8365-1001c492b234" providerId="ADAL" clId="{D55B73CD-309F-456B-AE24-429F0DAA7EBA}" dt="2026-04-29T21:00:38.007" v="471" actId="14100"/>
      <pc:docMkLst>
        <pc:docMk/>
      </pc:docMkLst>
      <pc:sldChg chg="addSp modSp mod">
        <pc:chgData name="DANIELA OSORIO TRUJILLO" userId="22b07945-54f5-4105-8365-1001c492b234" providerId="ADAL" clId="{D55B73CD-309F-456B-AE24-429F0DAA7EBA}" dt="2026-04-29T20:56:40.140" v="466" actId="20577"/>
        <pc:sldMkLst>
          <pc:docMk/>
          <pc:sldMk cId="3778304404" sldId="448"/>
        </pc:sldMkLst>
        <pc:spChg chg="add mod">
          <ac:chgData name="DANIELA OSORIO TRUJILLO" userId="22b07945-54f5-4105-8365-1001c492b234" providerId="ADAL" clId="{D55B73CD-309F-456B-AE24-429F0DAA7EBA}" dt="2026-04-29T14:27:23.023" v="447" actId="20577"/>
          <ac:spMkLst>
            <pc:docMk/>
            <pc:sldMk cId="3778304404" sldId="448"/>
            <ac:spMk id="2" creationId="{789E1F2A-D0B9-E7E5-E059-ECF6A9A5F446}"/>
          </ac:spMkLst>
        </pc:spChg>
        <pc:graphicFrameChg chg="modGraphic">
          <ac:chgData name="DANIELA OSORIO TRUJILLO" userId="22b07945-54f5-4105-8365-1001c492b234" providerId="ADAL" clId="{D55B73CD-309F-456B-AE24-429F0DAA7EBA}" dt="2026-04-29T20:56:40.140" v="466" actId="20577"/>
          <ac:graphicFrameMkLst>
            <pc:docMk/>
            <pc:sldMk cId="3778304404" sldId="448"/>
            <ac:graphicFrameMk id="4" creationId="{59176C7B-77EA-6ADA-1A30-91B03A26B61E}"/>
          </ac:graphicFrameMkLst>
        </pc:graphicFrameChg>
      </pc:sldChg>
      <pc:sldChg chg="modSp mod">
        <pc:chgData name="DANIELA OSORIO TRUJILLO" userId="22b07945-54f5-4105-8365-1001c492b234" providerId="ADAL" clId="{D55B73CD-309F-456B-AE24-429F0DAA7EBA}" dt="2026-04-29T21:00:38.007" v="471" actId="14100"/>
        <pc:sldMkLst>
          <pc:docMk/>
          <pc:sldMk cId="3624353951" sldId="3469"/>
        </pc:sldMkLst>
        <pc:grpChg chg="mod">
          <ac:chgData name="DANIELA OSORIO TRUJILLO" userId="22b07945-54f5-4105-8365-1001c492b234" providerId="ADAL" clId="{D55B73CD-309F-456B-AE24-429F0DAA7EBA}" dt="2026-04-29T21:00:35.132" v="470" actId="14100"/>
          <ac:grpSpMkLst>
            <pc:docMk/>
            <pc:sldMk cId="3624353951" sldId="3469"/>
            <ac:grpSpMk id="26" creationId="{8948AF5D-A14D-68C5-40F2-8EEBD950CBC0}"/>
          </ac:grpSpMkLst>
        </pc:grpChg>
        <pc:grpChg chg="mod">
          <ac:chgData name="DANIELA OSORIO TRUJILLO" userId="22b07945-54f5-4105-8365-1001c492b234" providerId="ADAL" clId="{D55B73CD-309F-456B-AE24-429F0DAA7EBA}" dt="2026-04-29T21:00:38.007" v="471" actId="14100"/>
          <ac:grpSpMkLst>
            <pc:docMk/>
            <pc:sldMk cId="3624353951" sldId="3469"/>
            <ac:grpSpMk id="30" creationId="{99F2E730-4A5B-E401-F45E-2001D288337A}"/>
          </ac:grpSpMkLst>
        </pc:grpChg>
        <pc:grpChg chg="mod">
          <ac:chgData name="DANIELA OSORIO TRUJILLO" userId="22b07945-54f5-4105-8365-1001c492b234" providerId="ADAL" clId="{D55B73CD-309F-456B-AE24-429F0DAA7EBA}" dt="2026-04-29T21:00:28.505" v="468" actId="14100"/>
          <ac:grpSpMkLst>
            <pc:docMk/>
            <pc:sldMk cId="3624353951" sldId="3469"/>
            <ac:grpSpMk id="33" creationId="{8A6AD44F-FA7A-CCE6-61DF-522CC8008305}"/>
          </ac:grpSpMkLst>
        </pc:grpChg>
      </pc:sldChg>
      <pc:sldChg chg="modSp mod">
        <pc:chgData name="DANIELA OSORIO TRUJILLO" userId="22b07945-54f5-4105-8365-1001c492b234" providerId="ADAL" clId="{D55B73CD-309F-456B-AE24-429F0DAA7EBA}" dt="2026-04-29T15:18:14.912" v="464" actId="20577"/>
        <pc:sldMkLst>
          <pc:docMk/>
          <pc:sldMk cId="3729028283" sldId="4484"/>
        </pc:sldMkLst>
        <pc:spChg chg="mod">
          <ac:chgData name="DANIELA OSORIO TRUJILLO" userId="22b07945-54f5-4105-8365-1001c492b234" providerId="ADAL" clId="{D55B73CD-309F-456B-AE24-429F0DAA7EBA}" dt="2026-04-29T15:18:14.912" v="464" actId="20577"/>
          <ac:spMkLst>
            <pc:docMk/>
            <pc:sldMk cId="3729028283" sldId="4484"/>
            <ac:spMk id="16" creationId="{AFA55C60-8A76-4AEE-84CA-592675EFDC64}"/>
          </ac:spMkLst>
        </pc:spChg>
      </pc:sldChg>
      <pc:sldChg chg="delSp modSp mod">
        <pc:chgData name="DANIELA OSORIO TRUJILLO" userId="22b07945-54f5-4105-8365-1001c492b234" providerId="ADAL" clId="{D55B73CD-309F-456B-AE24-429F0DAA7EBA}" dt="2026-04-29T14:16:22.849" v="77" actId="1076"/>
        <pc:sldMkLst>
          <pc:docMk/>
          <pc:sldMk cId="3904172770" sldId="4489"/>
        </pc:sldMkLst>
        <pc:spChg chg="mod">
          <ac:chgData name="DANIELA OSORIO TRUJILLO" userId="22b07945-54f5-4105-8365-1001c492b234" providerId="ADAL" clId="{D55B73CD-309F-456B-AE24-429F0DAA7EBA}" dt="2026-04-29T14:16:10.547" v="75" actId="1076"/>
          <ac:spMkLst>
            <pc:docMk/>
            <pc:sldMk cId="3904172770" sldId="4489"/>
            <ac:spMk id="2" creationId="{3E762CAC-011E-5A47-DE1F-930FBB92C678}"/>
          </ac:spMkLst>
        </pc:spChg>
        <pc:spChg chg="mod">
          <ac:chgData name="DANIELA OSORIO TRUJILLO" userId="22b07945-54f5-4105-8365-1001c492b234" providerId="ADAL" clId="{D55B73CD-309F-456B-AE24-429F0DAA7EBA}" dt="2026-04-29T14:16:22.849" v="77" actId="1076"/>
          <ac:spMkLst>
            <pc:docMk/>
            <pc:sldMk cId="3904172770" sldId="4489"/>
            <ac:spMk id="8" creationId="{B90B4207-48C1-0763-1A56-A27BE0526BE4}"/>
          </ac:spMkLst>
        </pc:spChg>
        <pc:spChg chg="del">
          <ac:chgData name="DANIELA OSORIO TRUJILLO" userId="22b07945-54f5-4105-8365-1001c492b234" providerId="ADAL" clId="{D55B73CD-309F-456B-AE24-429F0DAA7EBA}" dt="2026-04-29T14:14:46.713" v="60" actId="478"/>
          <ac:spMkLst>
            <pc:docMk/>
            <pc:sldMk cId="3904172770" sldId="4489"/>
            <ac:spMk id="10" creationId="{D8F4A5FC-AB81-E597-ADDD-2AD59DEF1329}"/>
          </ac:spMkLst>
        </pc:spChg>
        <pc:spChg chg="mod">
          <ac:chgData name="DANIELA OSORIO TRUJILLO" userId="22b07945-54f5-4105-8365-1001c492b234" providerId="ADAL" clId="{D55B73CD-309F-456B-AE24-429F0DAA7EBA}" dt="2026-04-29T14:14:08.387" v="59"/>
          <ac:spMkLst>
            <pc:docMk/>
            <pc:sldMk cId="3904172770" sldId="4489"/>
            <ac:spMk id="25" creationId="{ABB53984-DA3D-ED98-D822-00A1394BD569}"/>
          </ac:spMkLst>
        </pc:spChg>
        <pc:spChg chg="mod">
          <ac:chgData name="DANIELA OSORIO TRUJILLO" userId="22b07945-54f5-4105-8365-1001c492b234" providerId="ADAL" clId="{D55B73CD-309F-456B-AE24-429F0DAA7EBA}" dt="2026-04-29T14:14:08.387" v="59"/>
          <ac:spMkLst>
            <pc:docMk/>
            <pc:sldMk cId="3904172770" sldId="4489"/>
            <ac:spMk id="28" creationId="{592FBBAE-FE61-7441-E00C-E9D933F7826E}"/>
          </ac:spMkLst>
        </pc:spChg>
        <pc:spChg chg="mod">
          <ac:chgData name="DANIELA OSORIO TRUJILLO" userId="22b07945-54f5-4105-8365-1001c492b234" providerId="ADAL" clId="{D55B73CD-309F-456B-AE24-429F0DAA7EBA}" dt="2026-04-29T14:14:08.387" v="59"/>
          <ac:spMkLst>
            <pc:docMk/>
            <pc:sldMk cId="3904172770" sldId="4489"/>
            <ac:spMk id="29" creationId="{3DCB487B-0132-B449-5905-76EADAB61AEE}"/>
          </ac:spMkLst>
        </pc:spChg>
        <pc:spChg chg="mod">
          <ac:chgData name="DANIELA OSORIO TRUJILLO" userId="22b07945-54f5-4105-8365-1001c492b234" providerId="ADAL" clId="{D55B73CD-309F-456B-AE24-429F0DAA7EBA}" dt="2026-04-29T14:14:08.387" v="59"/>
          <ac:spMkLst>
            <pc:docMk/>
            <pc:sldMk cId="3904172770" sldId="4489"/>
            <ac:spMk id="32" creationId="{754E2CE3-111E-1B33-5C1A-FD8789C97446}"/>
          </ac:spMkLst>
        </pc:spChg>
        <pc:spChg chg="mod">
          <ac:chgData name="DANIELA OSORIO TRUJILLO" userId="22b07945-54f5-4105-8365-1001c492b234" providerId="ADAL" clId="{D55B73CD-309F-456B-AE24-429F0DAA7EBA}" dt="2026-04-29T14:14:08.387" v="59"/>
          <ac:spMkLst>
            <pc:docMk/>
            <pc:sldMk cId="3904172770" sldId="4489"/>
            <ac:spMk id="37" creationId="{83F4D6D8-444C-5611-E773-0F1BA3D84C9A}"/>
          </ac:spMkLst>
        </pc:spChg>
        <pc:spChg chg="mod">
          <ac:chgData name="DANIELA OSORIO TRUJILLO" userId="22b07945-54f5-4105-8365-1001c492b234" providerId="ADAL" clId="{D55B73CD-309F-456B-AE24-429F0DAA7EBA}" dt="2026-04-29T14:14:08.387" v="59"/>
          <ac:spMkLst>
            <pc:docMk/>
            <pc:sldMk cId="3904172770" sldId="4489"/>
            <ac:spMk id="38" creationId="{250C1F46-99EE-E042-7ABB-E54B5BD87CD2}"/>
          </ac:spMkLst>
        </pc:spChg>
        <pc:spChg chg="mod">
          <ac:chgData name="DANIELA OSORIO TRUJILLO" userId="22b07945-54f5-4105-8365-1001c492b234" providerId="ADAL" clId="{D55B73CD-309F-456B-AE24-429F0DAA7EBA}" dt="2026-04-29T14:14:08.387" v="59"/>
          <ac:spMkLst>
            <pc:docMk/>
            <pc:sldMk cId="3904172770" sldId="4489"/>
            <ac:spMk id="39" creationId="{1013218D-5CE1-2872-9ADC-7EAED0BB427B}"/>
          </ac:spMkLst>
        </pc:spChg>
        <pc:spChg chg="mod">
          <ac:chgData name="DANIELA OSORIO TRUJILLO" userId="22b07945-54f5-4105-8365-1001c492b234" providerId="ADAL" clId="{D55B73CD-309F-456B-AE24-429F0DAA7EBA}" dt="2026-04-29T14:14:08.387" v="59"/>
          <ac:spMkLst>
            <pc:docMk/>
            <pc:sldMk cId="3904172770" sldId="4489"/>
            <ac:spMk id="40" creationId="{67A6CD2F-89B5-EFB3-8A9B-3E3B483B04F9}"/>
          </ac:spMkLst>
        </pc:spChg>
        <pc:spChg chg="mod">
          <ac:chgData name="DANIELA OSORIO TRUJILLO" userId="22b07945-54f5-4105-8365-1001c492b234" providerId="ADAL" clId="{D55B73CD-309F-456B-AE24-429F0DAA7EBA}" dt="2026-04-29T14:14:08.387" v="59"/>
          <ac:spMkLst>
            <pc:docMk/>
            <pc:sldMk cId="3904172770" sldId="4489"/>
            <ac:spMk id="41" creationId="{9609D8A2-08DF-C982-F63A-6D87FF2F290B}"/>
          </ac:spMkLst>
        </pc:spChg>
        <pc:spChg chg="mod">
          <ac:chgData name="DANIELA OSORIO TRUJILLO" userId="22b07945-54f5-4105-8365-1001c492b234" providerId="ADAL" clId="{D55B73CD-309F-456B-AE24-429F0DAA7EBA}" dt="2026-04-29T14:14:08.387" v="59"/>
          <ac:spMkLst>
            <pc:docMk/>
            <pc:sldMk cId="3904172770" sldId="4489"/>
            <ac:spMk id="42" creationId="{E42CC1B7-BD0E-CFAA-29C5-8BAD662363B5}"/>
          </ac:spMkLst>
        </pc:spChg>
        <pc:grpChg chg="mod">
          <ac:chgData name="DANIELA OSORIO TRUJILLO" userId="22b07945-54f5-4105-8365-1001c492b234" providerId="ADAL" clId="{D55B73CD-309F-456B-AE24-429F0DAA7EBA}" dt="2026-04-29T14:16:15.320" v="76" actId="14100"/>
          <ac:grpSpMkLst>
            <pc:docMk/>
            <pc:sldMk cId="3904172770" sldId="4489"/>
            <ac:grpSpMk id="9" creationId="{FE0C25E0-B2C2-FC6B-1A07-92ADC0DF914A}"/>
          </ac:grpSpMkLst>
        </pc:grpChg>
        <pc:grpChg chg="del">
          <ac:chgData name="DANIELA OSORIO TRUJILLO" userId="22b07945-54f5-4105-8365-1001c492b234" providerId="ADAL" clId="{D55B73CD-309F-456B-AE24-429F0DAA7EBA}" dt="2026-04-29T14:14:47.659" v="61" actId="478"/>
          <ac:grpSpMkLst>
            <pc:docMk/>
            <pc:sldMk cId="3904172770" sldId="4489"/>
            <ac:grpSpMk id="16" creationId="{93A20A28-422C-BD16-B6E6-F8A1AE8682AD}"/>
          </ac:grpSpMkLst>
        </pc:grpChg>
      </pc:sldChg>
      <pc:sldChg chg="modSp mod">
        <pc:chgData name="DANIELA OSORIO TRUJILLO" userId="22b07945-54f5-4105-8365-1001c492b234" providerId="ADAL" clId="{D55B73CD-309F-456B-AE24-429F0DAA7EBA}" dt="2026-04-29T15:18:10.134" v="463" actId="20577"/>
        <pc:sldMkLst>
          <pc:docMk/>
          <pc:sldMk cId="2287189667" sldId="4490"/>
        </pc:sldMkLst>
        <pc:spChg chg="mod">
          <ac:chgData name="DANIELA OSORIO TRUJILLO" userId="22b07945-54f5-4105-8365-1001c492b234" providerId="ADAL" clId="{D55B73CD-309F-456B-AE24-429F0DAA7EBA}" dt="2026-04-29T15:18:10.134" v="463" actId="20577"/>
          <ac:spMkLst>
            <pc:docMk/>
            <pc:sldMk cId="2287189667" sldId="4490"/>
            <ac:spMk id="6" creationId="{3F726045-F393-851E-3CA3-55F2A69AE416}"/>
          </ac:spMkLst>
        </pc:spChg>
      </pc:sldChg>
      <pc:sldChg chg="modSp mod">
        <pc:chgData name="DANIELA OSORIO TRUJILLO" userId="22b07945-54f5-4105-8365-1001c492b234" providerId="ADAL" clId="{D55B73CD-309F-456B-AE24-429F0DAA7EBA}" dt="2026-04-29T14:22:39.225" v="136" actId="21"/>
        <pc:sldMkLst>
          <pc:docMk/>
          <pc:sldMk cId="2478076086" sldId="4491"/>
        </pc:sldMkLst>
        <pc:graphicFrameChg chg="modGraphic">
          <ac:chgData name="DANIELA OSORIO TRUJILLO" userId="22b07945-54f5-4105-8365-1001c492b234" providerId="ADAL" clId="{D55B73CD-309F-456B-AE24-429F0DAA7EBA}" dt="2026-04-29T14:22:39.225" v="136" actId="21"/>
          <ac:graphicFrameMkLst>
            <pc:docMk/>
            <pc:sldMk cId="2478076086" sldId="4491"/>
            <ac:graphicFrameMk id="3" creationId="{AF5C0482-8CF3-FA90-3BAF-5D709E1472A1}"/>
          </ac:graphicFrameMkLst>
        </pc:graphicFrameChg>
      </pc:sldChg>
      <pc:sldChg chg="modSp mod">
        <pc:chgData name="DANIELA OSORIO TRUJILLO" userId="22b07945-54f5-4105-8365-1001c492b234" providerId="ADAL" clId="{D55B73CD-309F-456B-AE24-429F0DAA7EBA}" dt="2026-04-29T14:24:36.419" v="148" actId="207"/>
        <pc:sldMkLst>
          <pc:docMk/>
          <pc:sldMk cId="1692174719" sldId="4492"/>
        </pc:sldMkLst>
        <pc:graphicFrameChg chg="mod modGraphic">
          <ac:chgData name="DANIELA OSORIO TRUJILLO" userId="22b07945-54f5-4105-8365-1001c492b234" providerId="ADAL" clId="{D55B73CD-309F-456B-AE24-429F0DAA7EBA}" dt="2026-04-29T14:24:36.419" v="148" actId="207"/>
          <ac:graphicFrameMkLst>
            <pc:docMk/>
            <pc:sldMk cId="1692174719" sldId="4492"/>
            <ac:graphicFrameMk id="10" creationId="{58C40F8A-A7C0-16EC-B7AA-95133D6487D2}"/>
          </ac:graphicFrameMkLst>
        </pc:graphicFrameChg>
      </pc:sldChg>
      <pc:sldChg chg="modSp mod">
        <pc:chgData name="DANIELA OSORIO TRUJILLO" userId="22b07945-54f5-4105-8365-1001c492b234" providerId="ADAL" clId="{D55B73CD-309F-456B-AE24-429F0DAA7EBA}" dt="2026-04-29T14:20:27.492" v="122" actId="2062"/>
        <pc:sldMkLst>
          <pc:docMk/>
          <pc:sldMk cId="3412766372" sldId="4493"/>
        </pc:sldMkLst>
        <pc:graphicFrameChg chg="mod modGraphic">
          <ac:chgData name="DANIELA OSORIO TRUJILLO" userId="22b07945-54f5-4105-8365-1001c492b234" providerId="ADAL" clId="{D55B73CD-309F-456B-AE24-429F0DAA7EBA}" dt="2026-04-29T14:20:27.492" v="122" actId="2062"/>
          <ac:graphicFrameMkLst>
            <pc:docMk/>
            <pc:sldMk cId="3412766372" sldId="4493"/>
            <ac:graphicFrameMk id="10" creationId="{A2460192-029D-C197-85BE-EF47F86DBB59}"/>
          </ac:graphicFrameMkLst>
        </pc:graphicFrameChg>
      </pc:sldChg>
      <pc:sldChg chg="modSp mod">
        <pc:chgData name="DANIELA OSORIO TRUJILLO" userId="22b07945-54f5-4105-8365-1001c492b234" providerId="ADAL" clId="{D55B73CD-309F-456B-AE24-429F0DAA7EBA}" dt="2026-04-29T14:21:05.155" v="132" actId="20577"/>
        <pc:sldMkLst>
          <pc:docMk/>
          <pc:sldMk cId="4239507924" sldId="4494"/>
        </pc:sldMkLst>
        <pc:spChg chg="mod">
          <ac:chgData name="DANIELA OSORIO TRUJILLO" userId="22b07945-54f5-4105-8365-1001c492b234" providerId="ADAL" clId="{D55B73CD-309F-456B-AE24-429F0DAA7EBA}" dt="2026-04-29T14:18:53.180" v="110" actId="14100"/>
          <ac:spMkLst>
            <pc:docMk/>
            <pc:sldMk cId="4239507924" sldId="4494"/>
            <ac:spMk id="2" creationId="{D13EB505-2AD6-2999-3D01-E1ADF6EBAC45}"/>
          </ac:spMkLst>
        </pc:spChg>
        <pc:spChg chg="mod">
          <ac:chgData name="DANIELA OSORIO TRUJILLO" userId="22b07945-54f5-4105-8365-1001c492b234" providerId="ADAL" clId="{D55B73CD-309F-456B-AE24-429F0DAA7EBA}" dt="2026-04-29T14:19:19.008" v="121" actId="1037"/>
          <ac:spMkLst>
            <pc:docMk/>
            <pc:sldMk cId="4239507924" sldId="4494"/>
            <ac:spMk id="8" creationId="{03E93F8D-75E7-65C1-E53F-5098BF992EF9}"/>
          </ac:spMkLst>
        </pc:spChg>
        <pc:spChg chg="mod">
          <ac:chgData name="DANIELA OSORIO TRUJILLO" userId="22b07945-54f5-4105-8365-1001c492b234" providerId="ADAL" clId="{D55B73CD-309F-456B-AE24-429F0DAA7EBA}" dt="2026-04-29T14:21:05.155" v="132" actId="20577"/>
          <ac:spMkLst>
            <pc:docMk/>
            <pc:sldMk cId="4239507924" sldId="4494"/>
            <ac:spMk id="10" creationId="{E459DC7E-BC71-5678-C04D-63174A7553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14524-90F4-4A66-BB82-A952CB75E350}" type="datetimeFigureOut">
              <a:rPr lang="es-CO" smtClean="0"/>
              <a:t>29/04/2026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9587C-25A1-4EC4-A62D-687A59F57DAE}" type="slidenum">
              <a:rPr lang="es-CO" smtClean="0"/>
              <a:t>‹Nº›</a:t>
            </a:fld>
            <a:endParaRPr lang="es-CO"/>
          </a:p>
        </p:txBody>
      </p:sp>
    </p:spTree>
    <p:extLst>
      <p:ext uri="{BB962C8B-B14F-4D97-AF65-F5344CB8AC3E}">
        <p14:creationId xmlns:p14="http://schemas.microsoft.com/office/powerpoint/2010/main" val="308352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dirty="0"/>
          </a:p>
        </p:txBody>
      </p:sp>
      <p:sp>
        <p:nvSpPr>
          <p:cNvPr id="3" name="Marcador de notas 2"/>
          <p:cNvSpPr>
            <a:spLocks noGrp="1"/>
          </p:cNvSpPr>
          <p:nvPr>
            <p:ph type="body" idx="1"/>
          </p:nvPr>
        </p:nvSpPr>
        <p:spPr/>
        <p:txBody>
          <a:bodyPr/>
          <a:lstStyle/>
          <a:p>
            <a:r>
              <a:rPr lang="es-MX" b="1" dirty="0"/>
              <a:t>Iniciativa de Asesoría Estratégica: </a:t>
            </a:r>
            <a:r>
              <a:rPr lang="es-MX" dirty="0"/>
              <a:t>Espacios de participación (Grupo Primario AGNEPM - RIC Dirección de Control Interno Corporativo - Conglomerado Público - Participación en la Junta Directiva) - Charlas y asesorías AGNEPM (Asesoramiento) - Modelo de procesos y establecimiento del proceso de Verificación Independiente en el mapa de procesos de AGNEPM.</a:t>
            </a:r>
          </a:p>
          <a:p>
            <a:endParaRPr lang="es-MX" dirty="0"/>
          </a:p>
          <a:p>
            <a:r>
              <a:rPr lang="es-MX" b="1" dirty="0"/>
              <a:t>Iniciativa Estatuto de Auditoría: </a:t>
            </a:r>
            <a:r>
              <a:rPr lang="es-MX" b="0" dirty="0"/>
              <a:t>Divulgación y trabajo de interiorización del Estatuto del Auditor de AGNEPM.</a:t>
            </a:r>
            <a:endParaRPr lang="es-CO" b="0" dirty="0"/>
          </a:p>
        </p:txBody>
      </p:sp>
      <p:sp>
        <p:nvSpPr>
          <p:cNvPr id="4" name="Marcador de número de diapositiva 3"/>
          <p:cNvSpPr>
            <a:spLocks noGrp="1"/>
          </p:cNvSpPr>
          <p:nvPr>
            <p:ph type="sldNum" sz="quarter" idx="5"/>
          </p:nvPr>
        </p:nvSpPr>
        <p:spPr/>
        <p:txBody>
          <a:bodyPr/>
          <a:lstStyle/>
          <a:p>
            <a:fld id="{52320C90-0270-4908-8725-94AC27A9CE56}" type="slidenum">
              <a:rPr lang="es-CO" smtClean="0"/>
              <a:t>3</a:t>
            </a:fld>
            <a:endParaRPr lang="es-CO" dirty="0"/>
          </a:p>
        </p:txBody>
      </p:sp>
    </p:spTree>
    <p:extLst>
      <p:ext uri="{BB962C8B-B14F-4D97-AF65-F5344CB8AC3E}">
        <p14:creationId xmlns:p14="http://schemas.microsoft.com/office/powerpoint/2010/main" val="193452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dirty="0"/>
          </a:p>
        </p:txBody>
      </p:sp>
    </p:spTree>
    <p:extLst>
      <p:ext uri="{BB962C8B-B14F-4D97-AF65-F5344CB8AC3E}">
        <p14:creationId xmlns:p14="http://schemas.microsoft.com/office/powerpoint/2010/main" val="322941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dirty="0"/>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479587C-25A1-4EC4-A62D-687A59F57DAE}" type="slidenum">
              <a:rPr lang="es-CO" smtClean="0"/>
              <a:t>5</a:t>
            </a:fld>
            <a:endParaRPr lang="es-CO" dirty="0"/>
          </a:p>
        </p:txBody>
      </p:sp>
    </p:spTree>
    <p:extLst>
      <p:ext uri="{BB962C8B-B14F-4D97-AF65-F5344CB8AC3E}">
        <p14:creationId xmlns:p14="http://schemas.microsoft.com/office/powerpoint/2010/main" val="280799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dirty="0"/>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479587C-25A1-4EC4-A62D-687A59F57DAE}" type="slidenum">
              <a:rPr lang="es-CO" smtClean="0"/>
              <a:t>6</a:t>
            </a:fld>
            <a:endParaRPr lang="es-CO" dirty="0"/>
          </a:p>
        </p:txBody>
      </p:sp>
    </p:spTree>
    <p:extLst>
      <p:ext uri="{BB962C8B-B14F-4D97-AF65-F5344CB8AC3E}">
        <p14:creationId xmlns:p14="http://schemas.microsoft.com/office/powerpoint/2010/main" val="193089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dirty="0"/>
          </a:p>
        </p:txBody>
      </p:sp>
      <p:sp>
        <p:nvSpPr>
          <p:cNvPr id="3" name="Marcador de notas 2"/>
          <p:cNvSpPr>
            <a:spLocks noGrp="1"/>
          </p:cNvSpPr>
          <p:nvPr>
            <p:ph type="body" idx="1"/>
          </p:nvPr>
        </p:nvSpPr>
        <p:spPr/>
        <p:txBody>
          <a:bodyPr/>
          <a:lstStyle/>
          <a:p>
            <a:r>
              <a:rPr lang="es-MX" dirty="0"/>
              <a:t>Capacidad Operativa del equipo de Auditoría:</a:t>
            </a:r>
          </a:p>
          <a:p>
            <a:r>
              <a:rPr lang="es-MX" dirty="0"/>
              <a:t>179 días Líder Auditoría</a:t>
            </a:r>
          </a:p>
          <a:p>
            <a:r>
              <a:rPr lang="es-MX" dirty="0"/>
              <a:t>131 días Profesional de Auditoría</a:t>
            </a:r>
            <a:endParaRPr lang="es-CO" dirty="0"/>
          </a:p>
        </p:txBody>
      </p:sp>
      <p:sp>
        <p:nvSpPr>
          <p:cNvPr id="4" name="Marcador de número de diapositiva 3"/>
          <p:cNvSpPr>
            <a:spLocks noGrp="1"/>
          </p:cNvSpPr>
          <p:nvPr>
            <p:ph type="sldNum" sz="quarter" idx="5"/>
          </p:nvPr>
        </p:nvSpPr>
        <p:spPr/>
        <p:txBody>
          <a:bodyPr/>
          <a:lstStyle/>
          <a:p>
            <a:fld id="{F479587C-25A1-4EC4-A62D-687A59F57DAE}" type="slidenum">
              <a:rPr lang="es-CO" smtClean="0"/>
              <a:t>7</a:t>
            </a:fld>
            <a:endParaRPr lang="es-CO" dirty="0"/>
          </a:p>
        </p:txBody>
      </p:sp>
    </p:spTree>
    <p:extLst>
      <p:ext uri="{BB962C8B-B14F-4D97-AF65-F5344CB8AC3E}">
        <p14:creationId xmlns:p14="http://schemas.microsoft.com/office/powerpoint/2010/main" val="352540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4F85-2E52-4899-BC53-62CDBF2B852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5FA5779-74F7-2570-171F-3618E49CE633}"/>
              </a:ext>
            </a:extLst>
          </p:cNvPr>
          <p:cNvSpPr>
            <a:spLocks noGrp="1" noRot="1" noChangeAspect="1"/>
          </p:cNvSpPr>
          <p:nvPr>
            <p:ph type="sldImg"/>
          </p:nvPr>
        </p:nvSpPr>
        <p:spPr/>
        <p:txBody>
          <a:bodyPr/>
          <a:lstStyle/>
          <a:p>
            <a:endParaRPr lang="es-CO" dirty="0"/>
          </a:p>
        </p:txBody>
      </p:sp>
      <p:sp>
        <p:nvSpPr>
          <p:cNvPr id="3" name="Marcador de notas 2">
            <a:extLst>
              <a:ext uri="{FF2B5EF4-FFF2-40B4-BE49-F238E27FC236}">
                <a16:creationId xmlns:a16="http://schemas.microsoft.com/office/drawing/2014/main" id="{6BD75372-C14B-CD1A-617E-C914C2581586}"/>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790BF9C6-CF26-F286-3C9E-9F0D9016D111}"/>
              </a:ext>
            </a:extLst>
          </p:cNvPr>
          <p:cNvSpPr>
            <a:spLocks noGrp="1"/>
          </p:cNvSpPr>
          <p:nvPr>
            <p:ph type="sldNum" sz="quarter" idx="5"/>
          </p:nvPr>
        </p:nvSpPr>
        <p:spPr/>
        <p:txBody>
          <a:bodyPr/>
          <a:lstStyle/>
          <a:p>
            <a:fld id="{F479587C-25A1-4EC4-A62D-687A59F57DAE}" type="slidenum">
              <a:rPr lang="es-CO" smtClean="0"/>
              <a:t>8</a:t>
            </a:fld>
            <a:endParaRPr lang="es-CO" dirty="0"/>
          </a:p>
        </p:txBody>
      </p:sp>
    </p:spTree>
    <p:extLst>
      <p:ext uri="{BB962C8B-B14F-4D97-AF65-F5344CB8AC3E}">
        <p14:creationId xmlns:p14="http://schemas.microsoft.com/office/powerpoint/2010/main" val="27524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dirty="0"/>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479587C-25A1-4EC4-A62D-687A59F57DAE}" type="slidenum">
              <a:rPr lang="es-CO" smtClean="0"/>
              <a:t>9</a:t>
            </a:fld>
            <a:endParaRPr lang="es-CO" dirty="0"/>
          </a:p>
        </p:txBody>
      </p:sp>
    </p:spTree>
    <p:extLst>
      <p:ext uri="{BB962C8B-B14F-4D97-AF65-F5344CB8AC3E}">
        <p14:creationId xmlns:p14="http://schemas.microsoft.com/office/powerpoint/2010/main" val="100630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479587C-25A1-4EC4-A62D-687A59F57DAE}" type="slidenum">
              <a:rPr lang="es-CO" smtClean="0"/>
              <a:t>10</a:t>
            </a:fld>
            <a:endParaRPr lang="es-CO"/>
          </a:p>
        </p:txBody>
      </p:sp>
    </p:spTree>
    <p:extLst>
      <p:ext uri="{BB962C8B-B14F-4D97-AF65-F5344CB8AC3E}">
        <p14:creationId xmlns:p14="http://schemas.microsoft.com/office/powerpoint/2010/main" val="151412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cio tapiz">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20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60DD6-DFD4-B655-CAA8-81032579F3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5E9C31B-A555-06A3-D139-2B5EA3158365}"/>
              </a:ext>
            </a:extLst>
          </p:cNvPr>
          <p:cNvSpPr>
            <a:spLocks noGrp="1"/>
          </p:cNvSpPr>
          <p:nvPr>
            <p:ph type="dt" sz="half" idx="10"/>
          </p:nvPr>
        </p:nvSpPr>
        <p:spPr/>
        <p:txBody>
          <a:bodyPr/>
          <a:lstStyle/>
          <a:p>
            <a:fld id="{1160C34E-275D-4EAC-83A0-5964B4262C61}" type="datetimeFigureOut">
              <a:rPr lang="es-CO" smtClean="0"/>
              <a:t>29/04/2026</a:t>
            </a:fld>
            <a:endParaRPr lang="es-CO"/>
          </a:p>
        </p:txBody>
      </p:sp>
      <p:sp>
        <p:nvSpPr>
          <p:cNvPr id="4" name="Marcador de pie de página 3">
            <a:extLst>
              <a:ext uri="{FF2B5EF4-FFF2-40B4-BE49-F238E27FC236}">
                <a16:creationId xmlns:a16="http://schemas.microsoft.com/office/drawing/2014/main" id="{32977F50-BEBA-B619-4B4F-63037249ABF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31BBF5E-7EF2-1F9F-CC21-7016E82E8A2E}"/>
              </a:ext>
            </a:extLst>
          </p:cNvPr>
          <p:cNvSpPr>
            <a:spLocks noGrp="1"/>
          </p:cNvSpPr>
          <p:nvPr>
            <p:ph type="sldNum" sz="quarter" idx="12"/>
          </p:nvPr>
        </p:nvSpPr>
        <p:spPr/>
        <p:txBody>
          <a:bodyPr/>
          <a:lstStyle/>
          <a:p>
            <a:fld id="{C7E58F81-DFFF-40DD-B5C3-B2CB347783EA}" type="slidenum">
              <a:rPr lang="es-CO" smtClean="0"/>
              <a:t>‹Nº›</a:t>
            </a:fld>
            <a:endParaRPr lang="es-CO"/>
          </a:p>
        </p:txBody>
      </p:sp>
    </p:spTree>
    <p:extLst>
      <p:ext uri="{BB962C8B-B14F-4D97-AF65-F5344CB8AC3E}">
        <p14:creationId xmlns:p14="http://schemas.microsoft.com/office/powerpoint/2010/main" val="67301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ítulo 2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06D98-BBBC-DAC4-B637-2BDCFAD2C9AF}"/>
              </a:ext>
            </a:extLst>
          </p:cNvPr>
          <p:cNvSpPr>
            <a:spLocks noGrp="1"/>
          </p:cNvSpPr>
          <p:nvPr>
            <p:ph type="title" hasCustomPrompt="1"/>
          </p:nvPr>
        </p:nvSpPr>
        <p:spPr>
          <a:xfrm>
            <a:off x="850462" y="1437231"/>
            <a:ext cx="10515600" cy="597401"/>
          </a:xfrm>
        </p:spPr>
        <p:txBody>
          <a:bodyPr>
            <a:normAutofit/>
          </a:bodyPr>
          <a:lstStyle>
            <a:lvl1pPr algn="ctr">
              <a:defRPr sz="4400">
                <a:solidFill>
                  <a:srgbClr val="92D050"/>
                </a:solidFill>
                <a:latin typeface="Arial Rounded MT Bold" panose="020F0704030504030204" pitchFamily="34" charset="0"/>
              </a:defRPr>
            </a:lvl1pPr>
          </a:lstStyle>
          <a:p>
            <a:r>
              <a:rPr lang="es-ES" dirty="0"/>
              <a:t>Título</a:t>
            </a:r>
          </a:p>
        </p:txBody>
      </p:sp>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836612" y="2177715"/>
            <a:ext cx="4878388" cy="4092368"/>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9" name="Gráfico 8">
            <a:extLst>
              <a:ext uri="{FF2B5EF4-FFF2-40B4-BE49-F238E27FC236}">
                <a16:creationId xmlns:a16="http://schemas.microsoft.com/office/drawing/2014/main" id="{1019B9E0-4E25-C03F-A45F-3D5CC363121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5400000">
            <a:off x="921518" y="995556"/>
            <a:ext cx="45719" cy="215531"/>
          </a:xfrm>
          <a:prstGeom prst="rect">
            <a:avLst/>
          </a:prstGeom>
        </p:spPr>
      </p:pic>
      <p:sp>
        <p:nvSpPr>
          <p:cNvPr id="12" name="Subtítulo 2">
            <a:extLst>
              <a:ext uri="{FF2B5EF4-FFF2-40B4-BE49-F238E27FC236}">
                <a16:creationId xmlns:a16="http://schemas.microsoft.com/office/drawing/2014/main" id="{37BCE4FE-675D-65BD-F20B-A17C71800836}"/>
              </a:ext>
            </a:extLst>
          </p:cNvPr>
          <p:cNvSpPr>
            <a:spLocks noGrp="1"/>
          </p:cNvSpPr>
          <p:nvPr>
            <p:ph type="subTitle" idx="10" hasCustomPrompt="1"/>
          </p:nvPr>
        </p:nvSpPr>
        <p:spPr>
          <a:xfrm>
            <a:off x="741945" y="575885"/>
            <a:ext cx="4973055" cy="278357"/>
          </a:xfrm>
        </p:spPr>
        <p:txBody>
          <a:bodyPr>
            <a:noAutofit/>
          </a:bodyPr>
          <a:lstStyle>
            <a:lvl1pPr marL="0" indent="0" algn="l">
              <a:buNone/>
              <a:defRPr sz="1400">
                <a:solidFill>
                  <a:srgbClr val="7AD400"/>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Capitular</a:t>
            </a:r>
          </a:p>
        </p:txBody>
      </p:sp>
      <p:sp>
        <p:nvSpPr>
          <p:cNvPr id="13" name="Marcador de texto 3">
            <a:extLst>
              <a:ext uri="{FF2B5EF4-FFF2-40B4-BE49-F238E27FC236}">
                <a16:creationId xmlns:a16="http://schemas.microsoft.com/office/drawing/2014/main" id="{A87D42FF-B9E9-EA80-2552-93EFF94830A6}"/>
              </a:ext>
            </a:extLst>
          </p:cNvPr>
          <p:cNvSpPr>
            <a:spLocks noGrp="1"/>
          </p:cNvSpPr>
          <p:nvPr>
            <p:ph type="body" sz="half" idx="13" hasCustomPrompt="1"/>
          </p:nvPr>
        </p:nvSpPr>
        <p:spPr>
          <a:xfrm>
            <a:off x="741945" y="838096"/>
            <a:ext cx="4973055" cy="278357"/>
          </a:xfrm>
        </p:spPr>
        <p:txBody>
          <a:bodyPr>
            <a:noAutofit/>
          </a:bodyPr>
          <a:lstStyle>
            <a:lvl1pPr marL="0" indent="0">
              <a:buNone/>
              <a:defRPr sz="14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
        <p:nvSpPr>
          <p:cNvPr id="4" name="Marcador de contenido 2">
            <a:extLst>
              <a:ext uri="{FF2B5EF4-FFF2-40B4-BE49-F238E27FC236}">
                <a16:creationId xmlns:a16="http://schemas.microsoft.com/office/drawing/2014/main" id="{5A809D6E-B0A8-721F-B129-C709966D4823}"/>
              </a:ext>
            </a:extLst>
          </p:cNvPr>
          <p:cNvSpPr>
            <a:spLocks noGrp="1"/>
          </p:cNvSpPr>
          <p:nvPr>
            <p:ph idx="14"/>
          </p:nvPr>
        </p:nvSpPr>
        <p:spPr>
          <a:xfrm>
            <a:off x="6328610" y="2189747"/>
            <a:ext cx="5026777" cy="4092368"/>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88877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resent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31850" y="1709739"/>
            <a:ext cx="10515600" cy="1846262"/>
          </a:xfrm>
        </p:spPr>
        <p:txBody>
          <a:bodyPr anchor="b"/>
          <a:lstStyle>
            <a:lvl1pPr algn="ctr">
              <a:defRPr sz="5943" b="1" i="0" baseline="0">
                <a:solidFill>
                  <a:srgbClr val="006600"/>
                </a:solidFill>
                <a:latin typeface="+mn-lt"/>
              </a:defRPr>
            </a:lvl1pPr>
          </a:lstStyle>
          <a:p>
            <a:r>
              <a:rPr lang="es-ES"/>
              <a:t>Título principal</a:t>
            </a:r>
            <a:endParaRPr lang="es-CO"/>
          </a:p>
        </p:txBody>
      </p:sp>
    </p:spTree>
    <p:extLst>
      <p:ext uri="{BB962C8B-B14F-4D97-AF65-F5344CB8AC3E}">
        <p14:creationId xmlns:p14="http://schemas.microsoft.com/office/powerpoint/2010/main" val="185862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9947364-5579-4BC3-9FE3-6141497E1C43}"/>
              </a:ext>
            </a:extLst>
          </p:cNvPr>
          <p:cNvSpPr>
            <a:spLocks noGrp="1"/>
          </p:cNvSpPr>
          <p:nvPr>
            <p:ph type="title" hasCustomPrompt="1"/>
          </p:nvPr>
        </p:nvSpPr>
        <p:spPr>
          <a:xfrm>
            <a:off x="800100" y="365125"/>
            <a:ext cx="10515600" cy="930275"/>
          </a:xfrm>
        </p:spPr>
        <p:txBody>
          <a:bodyPr/>
          <a:lstStyle>
            <a:lvl1pPr>
              <a:defRPr b="1">
                <a:solidFill>
                  <a:srgbClr val="006600"/>
                </a:solidFill>
                <a:latin typeface="+mn-lt"/>
              </a:defRPr>
            </a:lvl1pPr>
          </a:lstStyle>
          <a:p>
            <a:r>
              <a:rPr lang="es-ES"/>
              <a:t>Agenda</a:t>
            </a:r>
            <a:endParaRPr lang="es-CO"/>
          </a:p>
        </p:txBody>
      </p:sp>
      <p:sp>
        <p:nvSpPr>
          <p:cNvPr id="10" name="Marcador de contenido 2">
            <a:extLst>
              <a:ext uri="{FF2B5EF4-FFF2-40B4-BE49-F238E27FC236}">
                <a16:creationId xmlns:a16="http://schemas.microsoft.com/office/drawing/2014/main" id="{E15BE516-A8A8-4273-9F65-CCA4B50E89F4}"/>
              </a:ext>
            </a:extLst>
          </p:cNvPr>
          <p:cNvSpPr>
            <a:spLocks noGrp="1"/>
          </p:cNvSpPr>
          <p:nvPr>
            <p:ph idx="1"/>
          </p:nvPr>
        </p:nvSpPr>
        <p:spPr>
          <a:xfrm>
            <a:off x="800100" y="2006601"/>
            <a:ext cx="10515600" cy="3441701"/>
          </a:xfrm>
        </p:spPr>
        <p:txBody>
          <a:bodyPr/>
          <a:lstStyle>
            <a:lvl1pPr>
              <a:defRPr b="1" i="0" baseline="0">
                <a:solidFill>
                  <a:schemeClr val="accent6"/>
                </a:solidFill>
                <a:latin typeface="Calibri" panose="020F0502020204030204" pitchFamily="34" charset="0"/>
              </a:defRPr>
            </a:lvl1pPr>
            <a:lvl2pPr>
              <a:defRPr b="1">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pic>
        <p:nvPicPr>
          <p:cNvPr id="5" name="Imagen 4">
            <a:extLst>
              <a:ext uri="{FF2B5EF4-FFF2-40B4-BE49-F238E27FC236}">
                <a16:creationId xmlns:a16="http://schemas.microsoft.com/office/drawing/2014/main" id="{4EA76C60-D2E9-4EE4-8D24-845F0D633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
            <a:ext cx="12192000" cy="6857999"/>
          </a:xfrm>
          <a:prstGeom prst="rect">
            <a:avLst/>
          </a:prstGeom>
        </p:spPr>
      </p:pic>
    </p:spTree>
    <p:extLst>
      <p:ext uri="{BB962C8B-B14F-4D97-AF65-F5344CB8AC3E}">
        <p14:creationId xmlns:p14="http://schemas.microsoft.com/office/powerpoint/2010/main" val="63848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5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tacad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99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radecimien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06450" y="1709739"/>
            <a:ext cx="10515600" cy="1846262"/>
          </a:xfrm>
        </p:spPr>
        <p:txBody>
          <a:bodyPr anchor="b">
            <a:normAutofit/>
          </a:bodyPr>
          <a:lstStyle>
            <a:lvl1pPr algn="ctr">
              <a:defRPr sz="7132" b="1" i="0" baseline="0">
                <a:solidFill>
                  <a:srgbClr val="006600"/>
                </a:solidFill>
                <a:latin typeface="+mn-lt"/>
              </a:defRPr>
            </a:lvl1pPr>
          </a:lstStyle>
          <a:p>
            <a:r>
              <a:rPr lang="es-ES"/>
              <a:t>¡Gracias!</a:t>
            </a:r>
            <a:endParaRPr lang="es-CO"/>
          </a:p>
        </p:txBody>
      </p:sp>
    </p:spTree>
    <p:extLst>
      <p:ext uri="{BB962C8B-B14F-4D97-AF65-F5344CB8AC3E}">
        <p14:creationId xmlns:p14="http://schemas.microsoft.com/office/powerpoint/2010/main" val="3046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6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8218BB8-C522-47B5-AA72-56A43F0036DE}"/>
              </a:ext>
            </a:extLst>
          </p:cNvPr>
          <p:cNvPicPr>
            <a:picLocks noChangeAspect="1"/>
          </p:cNvPicPr>
          <p:nvPr userDrawn="1"/>
        </p:nvPicPr>
        <p:blipFill>
          <a:blip r:embed="rId2"/>
          <a:stretch>
            <a:fillRect/>
          </a:stretch>
        </p:blipFill>
        <p:spPr>
          <a:xfrm>
            <a:off x="0" y="3"/>
            <a:ext cx="12192000" cy="6857999"/>
          </a:xfrm>
          <a:prstGeom prst="rect">
            <a:avLst/>
          </a:prstGeom>
        </p:spPr>
      </p:pic>
    </p:spTree>
    <p:extLst>
      <p:ext uri="{BB962C8B-B14F-4D97-AF65-F5344CB8AC3E}">
        <p14:creationId xmlns:p14="http://schemas.microsoft.com/office/powerpoint/2010/main" val="102223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parador 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C42529-C345-4C67-934D-69EEF9416D14}"/>
              </a:ext>
            </a:extLst>
          </p:cNvPr>
          <p:cNvPicPr>
            <a:picLocks noChangeAspect="1"/>
          </p:cNvPicPr>
          <p:nvPr userDrawn="1"/>
        </p:nvPicPr>
        <p:blipFill rotWithShape="1">
          <a:blip r:embed="rId2"/>
          <a:srcRect l="339" t="3151" r="242" b="10761"/>
          <a:stretch/>
        </p:blipFill>
        <p:spPr>
          <a:xfrm>
            <a:off x="0" y="0"/>
            <a:ext cx="12192000" cy="6858000"/>
          </a:xfrm>
          <a:prstGeom prst="rect">
            <a:avLst/>
          </a:prstGeom>
          <a:noFill/>
        </p:spPr>
      </p:pic>
    </p:spTree>
    <p:extLst>
      <p:ext uri="{BB962C8B-B14F-4D97-AF65-F5344CB8AC3E}">
        <p14:creationId xmlns:p14="http://schemas.microsoft.com/office/powerpoint/2010/main" val="286537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7B2684-6467-4B06-9FD5-3F6F0F98A4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EDA7399-76A2-4604-B1A0-84486B680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F58A246-0682-43A1-9107-FA525AAF0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89">
                <a:solidFill>
                  <a:schemeClr val="tx1">
                    <a:tint val="75000"/>
                  </a:schemeClr>
                </a:solidFill>
              </a:defRPr>
            </a:lvl1pPr>
          </a:lstStyle>
          <a:p>
            <a:fld id="{5F1670AA-CA09-491C-B69D-06515735E45D}" type="datetimeFigureOut">
              <a:rPr lang="es-CO" smtClean="0"/>
              <a:t>29/04/2026</a:t>
            </a:fld>
            <a:endParaRPr lang="es-CO" dirty="0"/>
          </a:p>
        </p:txBody>
      </p:sp>
      <p:sp>
        <p:nvSpPr>
          <p:cNvPr id="5" name="Marcador de pie de página 4">
            <a:extLst>
              <a:ext uri="{FF2B5EF4-FFF2-40B4-BE49-F238E27FC236}">
                <a16:creationId xmlns:a16="http://schemas.microsoft.com/office/drawing/2014/main" id="{F8B49D69-F9F8-4859-B7CB-E7553373A857}"/>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189">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CF5BC586-F781-4C4F-8E45-EB044761AA78}"/>
              </a:ext>
            </a:extLst>
          </p:cNvPr>
          <p:cNvSpPr>
            <a:spLocks noGrp="1"/>
          </p:cNvSpPr>
          <p:nvPr>
            <p:ph type="sldNum" sz="quarter" idx="4"/>
          </p:nvPr>
        </p:nvSpPr>
        <p:spPr>
          <a:xfrm>
            <a:off x="8610602" y="6356350"/>
            <a:ext cx="2743200" cy="365125"/>
          </a:xfrm>
          <a:prstGeom prst="rect">
            <a:avLst/>
          </a:prstGeom>
        </p:spPr>
        <p:txBody>
          <a:bodyPr vert="horz" lIns="91440" tIns="45720" rIns="91440" bIns="45720" rtlCol="0" anchor="ctr"/>
          <a:lstStyle>
            <a:lvl1pPr algn="r">
              <a:defRPr sz="1189">
                <a:solidFill>
                  <a:schemeClr val="tx1">
                    <a:tint val="75000"/>
                  </a:schemeClr>
                </a:solidFill>
              </a:defRPr>
            </a:lvl1pPr>
          </a:lstStyle>
          <a:p>
            <a:fld id="{B504D3C9-4EF0-47EF-84DE-7B749D1D0FAA}" type="slidenum">
              <a:rPr lang="es-CO" smtClean="0"/>
              <a:t>‹Nº›</a:t>
            </a:fld>
            <a:endParaRPr lang="es-CO" dirty="0"/>
          </a:p>
        </p:txBody>
      </p:sp>
    </p:spTree>
    <p:extLst>
      <p:ext uri="{BB962C8B-B14F-4D97-AF65-F5344CB8AC3E}">
        <p14:creationId xmlns:p14="http://schemas.microsoft.com/office/powerpoint/2010/main" val="22439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1" r:id="rId9"/>
    <p:sldLayoutId id="2147483673" r:id="rId10"/>
    <p:sldLayoutId id="2147483674" r:id="rId11"/>
  </p:sldLayoutIdLst>
  <p:txStyles>
    <p:titleStyle>
      <a:lvl1pPr algn="l" defTabSz="905762" rtl="0" eaLnBrk="1" latinLnBrk="0" hangingPunct="1">
        <a:lnSpc>
          <a:spcPct val="90000"/>
        </a:lnSpc>
        <a:spcBef>
          <a:spcPct val="0"/>
        </a:spcBef>
        <a:buNone/>
        <a:defRPr sz="4358" kern="1200">
          <a:solidFill>
            <a:schemeClr val="tx1"/>
          </a:solidFill>
          <a:latin typeface="+mj-lt"/>
          <a:ea typeface="+mj-ea"/>
          <a:cs typeface="+mj-cs"/>
        </a:defRPr>
      </a:lvl1pPr>
    </p:titleStyle>
    <p:body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p:bodyStyle>
    <p:otherStyle>
      <a:defPPr>
        <a:defRPr lang="es-CO"/>
      </a:defPPr>
      <a:lvl1pPr marL="0" algn="l" defTabSz="905762" rtl="0" eaLnBrk="1" latinLnBrk="0" hangingPunct="1">
        <a:defRPr sz="1784" kern="1200">
          <a:solidFill>
            <a:schemeClr val="tx1"/>
          </a:solidFill>
          <a:latin typeface="+mn-lt"/>
          <a:ea typeface="+mn-ea"/>
          <a:cs typeface="+mn-cs"/>
        </a:defRPr>
      </a:lvl1pPr>
      <a:lvl2pPr marL="452881" algn="l" defTabSz="905762" rtl="0" eaLnBrk="1" latinLnBrk="0" hangingPunct="1">
        <a:defRPr sz="1784" kern="1200">
          <a:solidFill>
            <a:schemeClr val="tx1"/>
          </a:solidFill>
          <a:latin typeface="+mn-lt"/>
          <a:ea typeface="+mn-ea"/>
          <a:cs typeface="+mn-cs"/>
        </a:defRPr>
      </a:lvl2pPr>
      <a:lvl3pPr marL="905762" algn="l" defTabSz="905762" rtl="0" eaLnBrk="1" latinLnBrk="0" hangingPunct="1">
        <a:defRPr sz="1784" kern="1200">
          <a:solidFill>
            <a:schemeClr val="tx1"/>
          </a:solidFill>
          <a:latin typeface="+mn-lt"/>
          <a:ea typeface="+mn-ea"/>
          <a:cs typeface="+mn-cs"/>
        </a:defRPr>
      </a:lvl3pPr>
      <a:lvl4pPr marL="1358643" algn="l" defTabSz="905762" rtl="0" eaLnBrk="1" latinLnBrk="0" hangingPunct="1">
        <a:defRPr sz="1784" kern="1200">
          <a:solidFill>
            <a:schemeClr val="tx1"/>
          </a:solidFill>
          <a:latin typeface="+mn-lt"/>
          <a:ea typeface="+mn-ea"/>
          <a:cs typeface="+mn-cs"/>
        </a:defRPr>
      </a:lvl4pPr>
      <a:lvl5pPr marL="1811525" algn="l" defTabSz="905762" rtl="0" eaLnBrk="1" latinLnBrk="0" hangingPunct="1">
        <a:defRPr sz="1784" kern="1200">
          <a:solidFill>
            <a:schemeClr val="tx1"/>
          </a:solidFill>
          <a:latin typeface="+mn-lt"/>
          <a:ea typeface="+mn-ea"/>
          <a:cs typeface="+mn-cs"/>
        </a:defRPr>
      </a:lvl5pPr>
      <a:lvl6pPr marL="2264406" algn="l" defTabSz="905762" rtl="0" eaLnBrk="1" latinLnBrk="0" hangingPunct="1">
        <a:defRPr sz="1784" kern="1200">
          <a:solidFill>
            <a:schemeClr val="tx1"/>
          </a:solidFill>
          <a:latin typeface="+mn-lt"/>
          <a:ea typeface="+mn-ea"/>
          <a:cs typeface="+mn-cs"/>
        </a:defRPr>
      </a:lvl6pPr>
      <a:lvl7pPr marL="2717287" algn="l" defTabSz="905762" rtl="0" eaLnBrk="1" latinLnBrk="0" hangingPunct="1">
        <a:defRPr sz="1784" kern="1200">
          <a:solidFill>
            <a:schemeClr val="tx1"/>
          </a:solidFill>
          <a:latin typeface="+mn-lt"/>
          <a:ea typeface="+mn-ea"/>
          <a:cs typeface="+mn-cs"/>
        </a:defRPr>
      </a:lvl7pPr>
      <a:lvl8pPr marL="3170169" algn="l" defTabSz="905762" rtl="0" eaLnBrk="1" latinLnBrk="0" hangingPunct="1">
        <a:defRPr sz="1784" kern="1200">
          <a:solidFill>
            <a:schemeClr val="tx1"/>
          </a:solidFill>
          <a:latin typeface="+mn-lt"/>
          <a:ea typeface="+mn-ea"/>
          <a:cs typeface="+mn-cs"/>
        </a:defRPr>
      </a:lvl8pPr>
      <a:lvl9pPr marL="3623050" algn="l" defTabSz="905762" rtl="0" eaLnBrk="1" latinLnBrk="0" hangingPunct="1">
        <a:defRPr sz="1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8.xml"/><Relationship Id="rId5" Type="http://schemas.openxmlformats.org/officeDocument/2006/relationships/image" Target="../media/image6.emf"/><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6.emf"/><Relationship Id="rId4" Type="http://schemas.openxmlformats.org/officeDocument/2006/relationships/hyperlink" Target="mailto:DIANA.CAROLINA.HINCAPIE@aguasnacionalesepm.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emf"/><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2.sv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emf"/><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sv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3A39-AFA4-1DA4-1599-A6C60421DB88}"/>
            </a:ext>
          </a:extLst>
        </p:cNvPr>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438335CB-9782-511F-213B-4704220A55D8}"/>
              </a:ext>
            </a:extLst>
          </p:cNvPr>
          <p:cNvCxnSpPr>
            <a:cxnSpLocks/>
          </p:cNvCxnSpPr>
          <p:nvPr/>
        </p:nvCxnSpPr>
        <p:spPr>
          <a:xfrm flipV="1">
            <a:off x="4817982" y="4884415"/>
            <a:ext cx="0" cy="1322979"/>
          </a:xfrm>
          <a:prstGeom prst="line">
            <a:avLst/>
          </a:prstGeom>
          <a:ln>
            <a:solidFill>
              <a:srgbClr val="92D00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5CBF931E-4F37-5AF6-3C79-B0C2BEC51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64"/>
            <a:ext cx="12192000" cy="7512000"/>
          </a:xfrm>
          <a:prstGeom prst="rect">
            <a:avLst/>
          </a:prstGeom>
        </p:spPr>
      </p:pic>
      <p:sp>
        <p:nvSpPr>
          <p:cNvPr id="6" name="CuadroTexto 5">
            <a:extLst>
              <a:ext uri="{FF2B5EF4-FFF2-40B4-BE49-F238E27FC236}">
                <a16:creationId xmlns:a16="http://schemas.microsoft.com/office/drawing/2014/main" id="{3F726045-F393-851E-3CA3-55F2A69AE416}"/>
              </a:ext>
            </a:extLst>
          </p:cNvPr>
          <p:cNvSpPr txBox="1"/>
          <p:nvPr/>
        </p:nvSpPr>
        <p:spPr>
          <a:xfrm>
            <a:off x="230266" y="5165580"/>
            <a:ext cx="7289813" cy="1754326"/>
          </a:xfrm>
          <a:prstGeom prst="rect">
            <a:avLst/>
          </a:prstGeom>
          <a:noFill/>
          <a:effectLst>
            <a:outerShdw blurRad="50800" dist="38100" dir="2700000" algn="tl" rotWithShape="0">
              <a:prstClr val="black">
                <a:alpha val="97000"/>
              </a:prstClr>
            </a:outerShdw>
          </a:effectLst>
        </p:spPr>
        <p:txBody>
          <a:bodyPr wrap="square" rtlCol="0">
            <a:spAutoFit/>
          </a:bodyPr>
          <a:lstStyle/>
          <a:p>
            <a:r>
              <a:rPr lang="es-ES" sz="3000" b="1" dirty="0">
                <a:solidFill>
                  <a:schemeClr val="bg1"/>
                </a:solidFill>
                <a:latin typeface="Tahoma" panose="020B0604030504040204" pitchFamily="34" charset="0"/>
                <a:ea typeface="Tahoma" panose="020B0604030504040204" pitchFamily="34" charset="0"/>
                <a:cs typeface="Tahoma" panose="020B0604030504040204" pitchFamily="34" charset="0"/>
              </a:rPr>
              <a:t>Aprobación Plan de Auditoría -2026</a:t>
            </a:r>
          </a:p>
          <a:p>
            <a:r>
              <a:rPr lang="es-ES" sz="2600" i="1" dirty="0">
                <a:solidFill>
                  <a:schemeClr val="bg1"/>
                </a:solidFill>
                <a:latin typeface="Tahoma" panose="020B0604030504040204" pitchFamily="34" charset="0"/>
                <a:ea typeface="Tahoma" panose="020B0604030504040204" pitchFamily="34" charset="0"/>
                <a:cs typeface="Tahoma" panose="020B0604030504040204" pitchFamily="34" charset="0"/>
              </a:rPr>
              <a:t>Auditoría Interna Aguas Nacionales EPM</a:t>
            </a:r>
          </a:p>
          <a:p>
            <a:r>
              <a:rPr lang="es-ES" sz="2600" i="1" dirty="0">
                <a:solidFill>
                  <a:schemeClr val="bg1"/>
                </a:solidFill>
                <a:latin typeface="Tahoma" panose="020B0604030504040204" pitchFamily="34" charset="0"/>
                <a:ea typeface="Tahoma" panose="020B0604030504040204" pitchFamily="34" charset="0"/>
                <a:cs typeface="Tahoma" panose="020B0604030504040204" pitchFamily="34" charset="0"/>
              </a:rPr>
              <a:t>Tema : Aprobatorio </a:t>
            </a:r>
          </a:p>
          <a:p>
            <a:r>
              <a:rPr lang="es-ES" sz="2400" i="1" dirty="0">
                <a:solidFill>
                  <a:schemeClr val="bg1"/>
                </a:solidFill>
                <a:latin typeface="Tahoma" panose="020B0604030504040204" pitchFamily="34" charset="0"/>
                <a:ea typeface="Tahoma" panose="020B0604030504040204" pitchFamily="34" charset="0"/>
                <a:cs typeface="Tahoma" panose="020B0604030504040204" pitchFamily="34" charset="0"/>
              </a:rPr>
              <a:t>Junta Directiva 28 de abril de 2026</a:t>
            </a:r>
          </a:p>
        </p:txBody>
      </p:sp>
    </p:spTree>
    <p:extLst>
      <p:ext uri="{BB962C8B-B14F-4D97-AF65-F5344CB8AC3E}">
        <p14:creationId xmlns:p14="http://schemas.microsoft.com/office/powerpoint/2010/main" val="228718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3D001-FB78-0C8E-2021-842A00687486}"/>
            </a:ext>
          </a:extLst>
        </p:cNvPr>
        <p:cNvGrpSpPr/>
        <p:nvPr/>
      </p:nvGrpSpPr>
      <p:grpSpPr>
        <a:xfrm>
          <a:off x="0" y="0"/>
          <a:ext cx="0" cy="0"/>
          <a:chOff x="0" y="0"/>
          <a:chExt cx="0" cy="0"/>
        </a:xfrm>
      </p:grpSpPr>
      <p:sp>
        <p:nvSpPr>
          <p:cNvPr id="8" name="Subtítulo 3">
            <a:extLst>
              <a:ext uri="{FF2B5EF4-FFF2-40B4-BE49-F238E27FC236}">
                <a16:creationId xmlns:a16="http://schemas.microsoft.com/office/drawing/2014/main" id="{078B8563-D2D8-1AC0-816E-59D0433BD74A}"/>
              </a:ext>
            </a:extLst>
          </p:cNvPr>
          <p:cNvSpPr txBox="1">
            <a:spLocks/>
          </p:cNvSpPr>
          <p:nvPr/>
        </p:nvSpPr>
        <p:spPr>
          <a:xfrm>
            <a:off x="936707" y="444970"/>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9. </a:t>
            </a:r>
            <a:r>
              <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Anexo – Relacionamiento Entes Externos</a:t>
            </a:r>
          </a:p>
          <a:p>
            <a:pPr marL="0" indent="0">
              <a:lnSpc>
                <a:spcPct val="100000"/>
              </a:lnSpc>
              <a:spcBef>
                <a:spcPct val="0"/>
              </a:spcBef>
              <a:buFont typeface="Arial" panose="020B0604020202020204" pitchFamily="34" charset="0"/>
              <a:buNone/>
              <a:defRPr/>
            </a:pP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upo 8">
            <a:extLst>
              <a:ext uri="{FF2B5EF4-FFF2-40B4-BE49-F238E27FC236}">
                <a16:creationId xmlns:a16="http://schemas.microsoft.com/office/drawing/2014/main" id="{9E9E7B30-23D8-FDD9-9272-B8B7B89707C6}"/>
              </a:ext>
            </a:extLst>
          </p:cNvPr>
          <p:cNvGrpSpPr/>
          <p:nvPr/>
        </p:nvGrpSpPr>
        <p:grpSpPr>
          <a:xfrm>
            <a:off x="279734" y="444970"/>
            <a:ext cx="656973" cy="568851"/>
            <a:chOff x="174379" y="251546"/>
            <a:chExt cx="656973" cy="717207"/>
          </a:xfrm>
        </p:grpSpPr>
        <p:cxnSp>
          <p:nvCxnSpPr>
            <p:cNvPr id="11" name="Conector recto 10">
              <a:extLst>
                <a:ext uri="{FF2B5EF4-FFF2-40B4-BE49-F238E27FC236}">
                  <a16:creationId xmlns:a16="http://schemas.microsoft.com/office/drawing/2014/main" id="{6E9A4CC6-5EBF-DFBB-BE9A-7BCEE2C95E0B}"/>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C75BF2CD-B7BE-4AFF-9175-7CD7B10200D2}"/>
                </a:ext>
              </a:extLst>
            </p:cNvPr>
            <p:cNvPicPr>
              <a:picLocks noChangeAspect="1"/>
            </p:cNvPicPr>
            <p:nvPr/>
          </p:nvPicPr>
          <p:blipFill>
            <a:blip r:embed="rId3">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graphicFrame>
        <p:nvGraphicFramePr>
          <p:cNvPr id="10" name="Tabla 9">
            <a:extLst>
              <a:ext uri="{FF2B5EF4-FFF2-40B4-BE49-F238E27FC236}">
                <a16:creationId xmlns:a16="http://schemas.microsoft.com/office/drawing/2014/main" id="{58C40F8A-A7C0-16EC-B7AA-95133D6487D2}"/>
              </a:ext>
            </a:extLst>
          </p:cNvPr>
          <p:cNvGraphicFramePr>
            <a:graphicFrameLocks noGrp="1"/>
          </p:cNvGraphicFramePr>
          <p:nvPr>
            <p:extLst>
              <p:ext uri="{D42A27DB-BD31-4B8C-83A1-F6EECF244321}">
                <p14:modId xmlns:p14="http://schemas.microsoft.com/office/powerpoint/2010/main" val="2959859519"/>
              </p:ext>
            </p:extLst>
          </p:nvPr>
        </p:nvGraphicFramePr>
        <p:xfrm>
          <a:off x="810744" y="1286551"/>
          <a:ext cx="10893725" cy="4521134"/>
        </p:xfrm>
        <a:graphic>
          <a:graphicData uri="http://schemas.openxmlformats.org/drawingml/2006/table">
            <a:tbl>
              <a:tblPr/>
              <a:tblGrid>
                <a:gridCol w="1717780">
                  <a:extLst>
                    <a:ext uri="{9D8B030D-6E8A-4147-A177-3AD203B41FA5}">
                      <a16:colId xmlns:a16="http://schemas.microsoft.com/office/drawing/2014/main" val="3944179793"/>
                    </a:ext>
                  </a:extLst>
                </a:gridCol>
                <a:gridCol w="1207089">
                  <a:extLst>
                    <a:ext uri="{9D8B030D-6E8A-4147-A177-3AD203B41FA5}">
                      <a16:colId xmlns:a16="http://schemas.microsoft.com/office/drawing/2014/main" val="3972442753"/>
                    </a:ext>
                  </a:extLst>
                </a:gridCol>
                <a:gridCol w="1903486">
                  <a:extLst>
                    <a:ext uri="{9D8B030D-6E8A-4147-A177-3AD203B41FA5}">
                      <a16:colId xmlns:a16="http://schemas.microsoft.com/office/drawing/2014/main" val="1104419346"/>
                    </a:ext>
                  </a:extLst>
                </a:gridCol>
                <a:gridCol w="1543681">
                  <a:extLst>
                    <a:ext uri="{9D8B030D-6E8A-4147-A177-3AD203B41FA5}">
                      <a16:colId xmlns:a16="http://schemas.microsoft.com/office/drawing/2014/main" val="80037163"/>
                    </a:ext>
                  </a:extLst>
                </a:gridCol>
                <a:gridCol w="3122181">
                  <a:extLst>
                    <a:ext uri="{9D8B030D-6E8A-4147-A177-3AD203B41FA5}">
                      <a16:colId xmlns:a16="http://schemas.microsoft.com/office/drawing/2014/main" val="1974966534"/>
                    </a:ext>
                  </a:extLst>
                </a:gridCol>
                <a:gridCol w="1399508">
                  <a:extLst>
                    <a:ext uri="{9D8B030D-6E8A-4147-A177-3AD203B41FA5}">
                      <a16:colId xmlns:a16="http://schemas.microsoft.com/office/drawing/2014/main" val="2945055650"/>
                    </a:ext>
                  </a:extLst>
                </a:gridCol>
              </a:tblGrid>
              <a:tr h="320343">
                <a:tc>
                  <a:txBody>
                    <a:bodyPr/>
                    <a:lstStyle/>
                    <a:p>
                      <a:pPr algn="ctr" fontAlgn="ctr">
                        <a:buNone/>
                      </a:pPr>
                      <a:r>
                        <a:rPr lang="es-CO" sz="1400" b="1" i="0" u="none" strike="noStrike" dirty="0">
                          <a:solidFill>
                            <a:srgbClr val="FFFFFF"/>
                          </a:solidFill>
                          <a:effectLst/>
                          <a:latin typeface="Arial" panose="020B0604020202020204" pitchFamily="34" charset="0"/>
                        </a:rPr>
                        <a:t>ENTE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400" b="1" i="0" u="none" strike="noStrike" dirty="0">
                          <a:solidFill>
                            <a:srgbClr val="FFFFFF"/>
                          </a:solidFill>
                          <a:effectLst/>
                          <a:latin typeface="Arial" panose="020B0604020202020204" pitchFamily="34" charset="0"/>
                        </a:rPr>
                        <a:t>ROL DEL ENTE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400" b="1" i="0" u="none" strike="noStrike" dirty="0">
                          <a:solidFill>
                            <a:srgbClr val="FFFFFF"/>
                          </a:solidFill>
                          <a:effectLst/>
                          <a:latin typeface="Arial" panose="020B0604020202020204" pitchFamily="34" charset="0"/>
                        </a:rPr>
                        <a:t>TIPO DE TRABAJO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400" b="1" i="0" u="none" strike="noStrike" dirty="0">
                          <a:solidFill>
                            <a:srgbClr val="FFFFFF"/>
                          </a:solidFill>
                          <a:effectLst/>
                          <a:latin typeface="Arial" panose="020B0604020202020204" pitchFamily="34" charset="0"/>
                        </a:rPr>
                        <a:t>NOMBRE DE TRABAJO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400" b="1" i="0" u="none" strike="noStrike" dirty="0">
                          <a:solidFill>
                            <a:srgbClr val="FFFFFF"/>
                          </a:solidFill>
                          <a:effectLst/>
                          <a:latin typeface="Arial" panose="020B0604020202020204" pitchFamily="34" charset="0"/>
                        </a:rPr>
                        <a:t>OBJETIVO PRELIMINAR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400" b="1" i="0" u="none" strike="noStrike" dirty="0">
                          <a:solidFill>
                            <a:srgbClr val="FFFFFF"/>
                          </a:solidFill>
                          <a:effectLst/>
                          <a:latin typeface="Arial" panose="020B0604020202020204" pitchFamily="34" charset="0"/>
                        </a:rPr>
                        <a:t>ENFOQUE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869284809"/>
                  </a:ext>
                </a:extLst>
              </a:tr>
              <a:tr h="633722">
                <a:tc>
                  <a:txBody>
                    <a:bodyPr/>
                    <a:lstStyle/>
                    <a:p>
                      <a:pPr algn="ctr" fontAlgn="ctr">
                        <a:buNone/>
                      </a:pPr>
                      <a:r>
                        <a:rPr lang="es-CO" sz="1100" b="0" i="0" u="none" strike="noStrike" dirty="0">
                          <a:solidFill>
                            <a:srgbClr val="000000"/>
                          </a:solidFill>
                          <a:effectLst/>
                          <a:latin typeface="Arial" panose="020B0604020202020204" pitchFamily="34" charset="0"/>
                        </a:rPr>
                        <a:t>Contraloría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Control fiscal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Atención de visitas e inspecciones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Auditoría financiera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Atender los requerimientos de información solicitados por el equipo auditor para ejecutar el trabajo planeado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83579349"/>
                  </a:ext>
                </a:extLst>
              </a:tr>
              <a:tr h="640686">
                <a:tc>
                  <a:txBody>
                    <a:bodyPr/>
                    <a:lstStyle/>
                    <a:p>
                      <a:pPr algn="ctr" fontAlgn="ctr">
                        <a:buNone/>
                      </a:pPr>
                      <a:r>
                        <a:rPr lang="es-CO" sz="1100" b="0" i="0" u="none" strike="noStrike" dirty="0">
                          <a:solidFill>
                            <a:srgbClr val="000000"/>
                          </a:solidFill>
                          <a:effectLst/>
                          <a:latin typeface="Arial" panose="020B0604020202020204" pitchFamily="34" charset="0"/>
                        </a:rPr>
                        <a:t>EY - Revisoría fiscal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Control fiscal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Gestión de relacionamiento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Contrato y seguimiento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Verificar actividades, requerimientos contractuales y entregables producto de la prestación del servicio para su facturación y pago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136677886"/>
                  </a:ext>
                </a:extLst>
              </a:tr>
              <a:tr h="640686">
                <a:tc>
                  <a:txBody>
                    <a:bodyPr/>
                    <a:lstStyle/>
                    <a:p>
                      <a:pPr algn="ctr" fontAlgn="ctr">
                        <a:buNone/>
                      </a:pPr>
                      <a:r>
                        <a:rPr lang="es-CO" sz="1100" b="0" i="0" u="none" strike="noStrike" dirty="0" err="1">
                          <a:solidFill>
                            <a:srgbClr val="000000"/>
                          </a:solidFill>
                          <a:effectLst/>
                          <a:latin typeface="Arial" panose="020B0604020202020204" pitchFamily="34" charset="0"/>
                        </a:rPr>
                        <a:t>Nexia</a:t>
                      </a:r>
                      <a:r>
                        <a:rPr lang="es-CO" sz="1100" b="0" i="0" u="none" strike="noStrike" dirty="0">
                          <a:solidFill>
                            <a:srgbClr val="000000"/>
                          </a:solidFill>
                          <a:effectLst/>
                          <a:latin typeface="Arial" panose="020B0604020202020204" pitchFamily="34" charset="0"/>
                        </a:rPr>
                        <a:t> - Auditor externo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a:solidFill>
                            <a:srgbClr val="000000"/>
                          </a:solidFill>
                          <a:effectLst/>
                          <a:latin typeface="Arial" panose="020B0604020202020204" pitchFamily="34" charset="0"/>
                        </a:rPr>
                        <a:t>Vigilancia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a:solidFill>
                            <a:srgbClr val="000000"/>
                          </a:solidFill>
                          <a:effectLst/>
                          <a:latin typeface="Arial" panose="020B0604020202020204" pitchFamily="34" charset="0"/>
                        </a:rPr>
                        <a:t>Gestión de relacionamiento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Contrato y seguimiento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Verificar actividades, requerimientos contractuales y entregables producto de la prestación del servicio para su facturación y pago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47906967"/>
                  </a:ext>
                </a:extLst>
              </a:tr>
              <a:tr h="640686">
                <a:tc>
                  <a:txBody>
                    <a:bodyPr/>
                    <a:lstStyle/>
                    <a:p>
                      <a:pPr algn="ctr" fontAlgn="ctr">
                        <a:buNone/>
                      </a:pPr>
                      <a:r>
                        <a:rPr lang="es-CO" sz="1100" b="0" i="0" u="none" strike="noStrike" dirty="0">
                          <a:solidFill>
                            <a:srgbClr val="000000"/>
                          </a:solidFill>
                          <a:effectLst/>
                          <a:latin typeface="Arial" panose="020B0604020202020204" pitchFamily="34" charset="0"/>
                        </a:rPr>
                        <a:t>Contraloría Distrital de Medellín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Vigilancia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Formulación de planes de mejoramiento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Resolución 0130 - Planes de mejoramiento CDM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Elaboración, reporte, seguimiento y evaluación de los Planes de Mejoramiento de los Sujetos de Vigilancia y Control Fiscal de la Contraloría Distrital de Medellín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15349517"/>
                  </a:ext>
                </a:extLst>
              </a:tr>
              <a:tr h="640686">
                <a:tc>
                  <a:txBody>
                    <a:bodyPr/>
                    <a:lstStyle/>
                    <a:p>
                      <a:pPr algn="ctr" fontAlgn="ctr">
                        <a:buNone/>
                      </a:pPr>
                      <a:r>
                        <a:rPr lang="es-CO" sz="1100" b="0" i="0" u="none" strike="noStrike">
                          <a:solidFill>
                            <a:srgbClr val="000000"/>
                          </a:solidFill>
                          <a:effectLst/>
                          <a:latin typeface="Arial" panose="020B0604020202020204" pitchFamily="34" charset="0"/>
                        </a:rPr>
                        <a:t>Contraloría Distrital de Medellín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a:solidFill>
                            <a:srgbClr val="000000"/>
                          </a:solidFill>
                          <a:effectLst/>
                          <a:latin typeface="Arial" panose="020B0604020202020204" pitchFamily="34" charset="0"/>
                        </a:rPr>
                        <a:t>Vigilancia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Seguimiento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Resolución 0130 - Planes de mejoramiento CDM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100" b="0" i="0" u="none" strike="noStrike" dirty="0">
                          <a:solidFill>
                            <a:srgbClr val="000000"/>
                          </a:solidFill>
                          <a:effectLst/>
                          <a:latin typeface="Arial" panose="020B0604020202020204" pitchFamily="34" charset="0"/>
                        </a:rPr>
                        <a:t>Reporte de los planes de mejoramiento en la plataforma de gestión Transparente, producto de las evaluaciones de los Sujetos de Vigilancia y Control Fiscal de la Contraloría Distrital de Medellín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627731416"/>
                  </a:ext>
                </a:extLst>
              </a:tr>
              <a:tr h="640686">
                <a:tc>
                  <a:txBody>
                    <a:bodyPr/>
                    <a:lstStyle/>
                    <a:p>
                      <a:pPr algn="ctr" fontAlgn="ctr">
                        <a:buNone/>
                      </a:pPr>
                      <a:r>
                        <a:rPr lang="es-CO" sz="1100" b="0" i="0" u="none" strike="noStrike" dirty="0">
                          <a:solidFill>
                            <a:srgbClr val="000000"/>
                          </a:solidFill>
                          <a:effectLst/>
                          <a:latin typeface="Arial" panose="020B0604020202020204" pitchFamily="34" charset="0"/>
                        </a:rPr>
                        <a:t>Contraloría Distrital de Medellín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CO" sz="1100" b="0" i="0" u="none" strike="noStrike">
                          <a:solidFill>
                            <a:srgbClr val="000000"/>
                          </a:solidFill>
                          <a:effectLst/>
                          <a:latin typeface="Arial" panose="020B0604020202020204" pitchFamily="34" charset="0"/>
                        </a:rPr>
                        <a:t>Vigilancia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Rendición de la cuenta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MX" sz="1100" b="0" i="0" u="none" strike="noStrike">
                          <a:solidFill>
                            <a:srgbClr val="000000"/>
                          </a:solidFill>
                          <a:effectLst/>
                          <a:latin typeface="Arial" panose="020B0604020202020204" pitchFamily="34" charset="0"/>
                        </a:rPr>
                        <a:t>Resolución 11004 - Rendición de la cuenta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MX" sz="1100" b="0" i="0" u="none" strike="noStrike">
                          <a:solidFill>
                            <a:srgbClr val="000000"/>
                          </a:solidFill>
                          <a:effectLst/>
                          <a:latin typeface="Arial" panose="020B0604020202020204" pitchFamily="34" charset="0"/>
                        </a:rPr>
                        <a:t>Determinar el nivel de cumplimiento, calidad y coherencia de la información reportada en la rendición de cuentas, asegurando transparencia y confiabilidad frente a los entes de control.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ctr">
                        <a:buNone/>
                      </a:pPr>
                      <a:r>
                        <a:rPr lang="es-CO" sz="1100" b="0" i="0" u="none" strike="noStrike" dirty="0">
                          <a:solidFill>
                            <a:srgbClr val="000000"/>
                          </a:solidFill>
                          <a:effectLst/>
                          <a:latin typeface="Arial" panose="020B060402020202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12268103"/>
                  </a:ext>
                </a:extLst>
              </a:tr>
            </a:tbl>
          </a:graphicData>
        </a:graphic>
      </p:graphicFrame>
    </p:spTree>
    <p:extLst>
      <p:ext uri="{BB962C8B-B14F-4D97-AF65-F5344CB8AC3E}">
        <p14:creationId xmlns:p14="http://schemas.microsoft.com/office/powerpoint/2010/main" val="169217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8313-E491-EE96-F6A5-3F743C03EB8B}"/>
            </a:ext>
          </a:extLst>
        </p:cNvPr>
        <p:cNvGrpSpPr/>
        <p:nvPr/>
      </p:nvGrpSpPr>
      <p:grpSpPr>
        <a:xfrm>
          <a:off x="0" y="0"/>
          <a:ext cx="0" cy="0"/>
          <a:chOff x="0" y="0"/>
          <a:chExt cx="0" cy="0"/>
        </a:xfrm>
      </p:grpSpPr>
      <p:sp>
        <p:nvSpPr>
          <p:cNvPr id="8" name="Subtítulo 3">
            <a:extLst>
              <a:ext uri="{FF2B5EF4-FFF2-40B4-BE49-F238E27FC236}">
                <a16:creationId xmlns:a16="http://schemas.microsoft.com/office/drawing/2014/main" id="{5DD351B9-78C8-DC8F-3C31-E0888A17FCCF}"/>
              </a:ext>
            </a:extLst>
          </p:cNvPr>
          <p:cNvSpPr txBox="1">
            <a:spLocks/>
          </p:cNvSpPr>
          <p:nvPr/>
        </p:nvSpPr>
        <p:spPr>
          <a:xfrm>
            <a:off x="923764" y="175244"/>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10. Anexo – Detalle Procesos Priorizados y Cobertura</a:t>
            </a: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upo 8">
            <a:extLst>
              <a:ext uri="{FF2B5EF4-FFF2-40B4-BE49-F238E27FC236}">
                <a16:creationId xmlns:a16="http://schemas.microsoft.com/office/drawing/2014/main" id="{EBA2DE76-BF4B-78EF-41D2-091E700790DE}"/>
              </a:ext>
            </a:extLst>
          </p:cNvPr>
          <p:cNvGrpSpPr/>
          <p:nvPr/>
        </p:nvGrpSpPr>
        <p:grpSpPr>
          <a:xfrm>
            <a:off x="279734" y="175244"/>
            <a:ext cx="656973" cy="568851"/>
            <a:chOff x="174379" y="251546"/>
            <a:chExt cx="656973" cy="717207"/>
          </a:xfrm>
        </p:grpSpPr>
        <p:cxnSp>
          <p:nvCxnSpPr>
            <p:cNvPr id="11" name="Conector recto 10">
              <a:extLst>
                <a:ext uri="{FF2B5EF4-FFF2-40B4-BE49-F238E27FC236}">
                  <a16:creationId xmlns:a16="http://schemas.microsoft.com/office/drawing/2014/main" id="{22D02206-F3ED-BBD5-0969-8C0945E0A13E}"/>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004AA23B-7A01-681A-6A6E-179167966D05}"/>
                </a:ext>
              </a:extLst>
            </p:cNvPr>
            <p:cNvPicPr>
              <a:picLocks noChangeAspect="1"/>
            </p:cNvPicPr>
            <p:nvPr/>
          </p:nvPicPr>
          <p:blipFill>
            <a:blip r:embed="rId2">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3" name="CuadroTexto 2">
            <a:extLst>
              <a:ext uri="{FF2B5EF4-FFF2-40B4-BE49-F238E27FC236}">
                <a16:creationId xmlns:a16="http://schemas.microsoft.com/office/drawing/2014/main" id="{EE879005-E680-897F-E414-4868E929B79A}"/>
              </a:ext>
            </a:extLst>
          </p:cNvPr>
          <p:cNvSpPr txBox="1"/>
          <p:nvPr/>
        </p:nvSpPr>
        <p:spPr>
          <a:xfrm>
            <a:off x="8947354" y="4078911"/>
            <a:ext cx="2877019" cy="1690223"/>
          </a:xfrm>
          <a:prstGeom prst="rect">
            <a:avLst/>
          </a:prstGeom>
          <a:solidFill>
            <a:srgbClr val="FFFFFF"/>
          </a:solidFill>
          <a:ln w="28575" cap="flat">
            <a:solidFill>
              <a:srgbClr val="7AD400"/>
            </a:solidFill>
            <a:prstDash val="solid"/>
            <a:miter/>
          </a:ln>
        </p:spPr>
        <p:txBody>
          <a:bodyPr rtlCol="0" anchor="ctr"/>
          <a:lstStyle>
            <a:defPPr>
              <a:defRPr lang="es-CO"/>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algn="l"/>
            <a:r>
              <a:rPr lang="es-ES" sz="1200" b="0" dirty="0"/>
              <a:t>*La Criticidad  en la priorización </a:t>
            </a:r>
          </a:p>
          <a:p>
            <a:pPr algn="l"/>
            <a:r>
              <a:rPr lang="es-ES" sz="1200" b="0" dirty="0"/>
              <a:t>se calcula con base en: </a:t>
            </a:r>
            <a:endParaRPr lang="es-CO" sz="1200" b="0" dirty="0"/>
          </a:p>
          <a:p>
            <a:pPr algn="l"/>
            <a:r>
              <a:rPr lang="es-ES" sz="1200" b="0" dirty="0"/>
              <a:t>Riesgos Estratégicos 20%</a:t>
            </a:r>
            <a:endParaRPr lang="es-CO" sz="1200" b="0" dirty="0"/>
          </a:p>
          <a:p>
            <a:pPr algn="l"/>
            <a:r>
              <a:rPr lang="es-ES" sz="1200" b="0" dirty="0"/>
              <a:t>Objetivos Estratégicos 10%</a:t>
            </a:r>
            <a:endParaRPr lang="es-CO" sz="1200" b="0" dirty="0"/>
          </a:p>
          <a:p>
            <a:pPr algn="l"/>
            <a:r>
              <a:rPr lang="es-ES" sz="1200" b="0" dirty="0"/>
              <a:t>Tiempo desde la última auditoría 15%</a:t>
            </a:r>
            <a:endParaRPr lang="es-CO" sz="1200" b="0" dirty="0"/>
          </a:p>
          <a:p>
            <a:pPr algn="l"/>
            <a:r>
              <a:rPr lang="es-CO" sz="1200" b="0" dirty="0"/>
              <a:t>Índice de Riesgo del Proceso 40%</a:t>
            </a:r>
          </a:p>
          <a:p>
            <a:pPr algn="l"/>
            <a:r>
              <a:rPr lang="es-CO" sz="1200" b="0" dirty="0"/>
              <a:t>Criterio del Auditor 15%</a:t>
            </a:r>
          </a:p>
        </p:txBody>
      </p:sp>
      <p:graphicFrame>
        <p:nvGraphicFramePr>
          <p:cNvPr id="4" name="Tabla 3">
            <a:extLst>
              <a:ext uri="{FF2B5EF4-FFF2-40B4-BE49-F238E27FC236}">
                <a16:creationId xmlns:a16="http://schemas.microsoft.com/office/drawing/2014/main" id="{59176C7B-77EA-6ADA-1A30-91B03A26B61E}"/>
              </a:ext>
            </a:extLst>
          </p:cNvPr>
          <p:cNvGraphicFramePr>
            <a:graphicFrameLocks noGrp="1"/>
          </p:cNvGraphicFramePr>
          <p:nvPr>
            <p:extLst>
              <p:ext uri="{D42A27DB-BD31-4B8C-83A1-F6EECF244321}">
                <p14:modId xmlns:p14="http://schemas.microsoft.com/office/powerpoint/2010/main" val="3514447992"/>
              </p:ext>
            </p:extLst>
          </p:nvPr>
        </p:nvGraphicFramePr>
        <p:xfrm>
          <a:off x="456116" y="938316"/>
          <a:ext cx="8270401" cy="4830818"/>
        </p:xfrm>
        <a:graphic>
          <a:graphicData uri="http://schemas.openxmlformats.org/drawingml/2006/table">
            <a:tbl>
              <a:tblPr/>
              <a:tblGrid>
                <a:gridCol w="1533924">
                  <a:extLst>
                    <a:ext uri="{9D8B030D-6E8A-4147-A177-3AD203B41FA5}">
                      <a16:colId xmlns:a16="http://schemas.microsoft.com/office/drawing/2014/main" val="1002388998"/>
                    </a:ext>
                  </a:extLst>
                </a:gridCol>
                <a:gridCol w="2512794">
                  <a:extLst>
                    <a:ext uri="{9D8B030D-6E8A-4147-A177-3AD203B41FA5}">
                      <a16:colId xmlns:a16="http://schemas.microsoft.com/office/drawing/2014/main" val="4226329557"/>
                    </a:ext>
                  </a:extLst>
                </a:gridCol>
                <a:gridCol w="1049024">
                  <a:extLst>
                    <a:ext uri="{9D8B030D-6E8A-4147-A177-3AD203B41FA5}">
                      <a16:colId xmlns:a16="http://schemas.microsoft.com/office/drawing/2014/main" val="4082002104"/>
                    </a:ext>
                  </a:extLst>
                </a:gridCol>
                <a:gridCol w="1336810">
                  <a:extLst>
                    <a:ext uri="{9D8B030D-6E8A-4147-A177-3AD203B41FA5}">
                      <a16:colId xmlns:a16="http://schemas.microsoft.com/office/drawing/2014/main" val="2660623295"/>
                    </a:ext>
                  </a:extLst>
                </a:gridCol>
                <a:gridCol w="928340">
                  <a:extLst>
                    <a:ext uri="{9D8B030D-6E8A-4147-A177-3AD203B41FA5}">
                      <a16:colId xmlns:a16="http://schemas.microsoft.com/office/drawing/2014/main" val="1885882318"/>
                    </a:ext>
                  </a:extLst>
                </a:gridCol>
                <a:gridCol w="909509">
                  <a:extLst>
                    <a:ext uri="{9D8B030D-6E8A-4147-A177-3AD203B41FA5}">
                      <a16:colId xmlns:a16="http://schemas.microsoft.com/office/drawing/2014/main" val="2157945769"/>
                    </a:ext>
                  </a:extLst>
                </a:gridCol>
              </a:tblGrid>
              <a:tr h="381113">
                <a:tc>
                  <a:txBody>
                    <a:bodyPr/>
                    <a:lstStyle/>
                    <a:p>
                      <a:pPr algn="ctr" fontAlgn="ctr">
                        <a:buNone/>
                      </a:pP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TIPO UNIDAD AUDITABLE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UNIDAD AUDITABLE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0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CALIFICACIÓN FINAL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CRITICIDAD(*)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0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PRIORIZADO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0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COBERTURA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4037570067"/>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Dirección de Proyectos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0.8167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Muy crítico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F5353"/>
                    </a:solidFill>
                  </a:tcPr>
                </a:tc>
                <a:tc>
                  <a:txBody>
                    <a:bodyPr/>
                    <a:lstStyle/>
                    <a:p>
                      <a:pPr algn="ctr" fontAlgn="ctr">
                        <a:buNone/>
                      </a:pPr>
                      <a:r>
                        <a:rPr lang="es-MX"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Si</a:t>
                      </a:r>
                      <a:endPar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a:t>
                      </a: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279231049"/>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Gestión Financiera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0.7353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Muy crítico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5353"/>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12904428"/>
                  </a:ext>
                </a:extLst>
              </a:tr>
              <a:tr h="296647">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Servicio de Alcantarillado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0.6984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Muy crítico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5353"/>
                    </a:solidFill>
                  </a:tcPr>
                </a:tc>
                <a:tc>
                  <a:txBody>
                    <a:bodyPr/>
                    <a:lstStyle/>
                    <a:p>
                      <a:pPr algn="ctr" fontAlgn="ctr">
                        <a:buNone/>
                      </a:pPr>
                      <a:r>
                        <a:rPr lang="es-MX"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Si</a:t>
                      </a:r>
                      <a:endPar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Sí</a:t>
                      </a:r>
                      <a:endPar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7269665"/>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Gestión del Talento Humano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0.6216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Crítico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C000"/>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275809814"/>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Gestión Gerencial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0.5590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Crítico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C000"/>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39737386"/>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Calidad y Mejoramiento Continuo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0.5422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Crítico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C00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4279238497"/>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Gestión Social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0.5265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Moderado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FF00"/>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038224226"/>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Adquisición Bienes y Servicios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0.5180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Moderado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FF0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612981"/>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Gestión Ambiental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0.4837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Moderado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FF0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11229983"/>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Interventoría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0.4167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Moderado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FF0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703222624"/>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Gestión de Tecnología de Información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0.4007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Moderado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FF0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561706760"/>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MX"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Asuntos Legales y Secretaría General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0.3915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Moderado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FFF0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213593034"/>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Infraestructura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0.2660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Bajo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B05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55091700"/>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Mantenimiento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0.2346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Bajo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B050"/>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640763775"/>
                  </a:ext>
                </a:extLst>
              </a:tr>
              <a:tr h="296647">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Proceso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Comunicaciones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0.1997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Bajo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B050"/>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800364425"/>
                  </a:ext>
                </a:extLst>
              </a:tr>
            </a:tbl>
          </a:graphicData>
        </a:graphic>
      </p:graphicFrame>
      <p:sp>
        <p:nvSpPr>
          <p:cNvPr id="2" name="CuadroTexto 1">
            <a:extLst>
              <a:ext uri="{FF2B5EF4-FFF2-40B4-BE49-F238E27FC236}">
                <a16:creationId xmlns:a16="http://schemas.microsoft.com/office/drawing/2014/main" id="{789E1F2A-D0B9-E7E5-E059-ECF6A9A5F446}"/>
              </a:ext>
            </a:extLst>
          </p:cNvPr>
          <p:cNvSpPr txBox="1"/>
          <p:nvPr/>
        </p:nvSpPr>
        <p:spPr>
          <a:xfrm>
            <a:off x="8947354" y="1271802"/>
            <a:ext cx="2877019" cy="1690223"/>
          </a:xfrm>
          <a:prstGeom prst="rect">
            <a:avLst/>
          </a:prstGeom>
          <a:solidFill>
            <a:srgbClr val="FFFFFF"/>
          </a:solidFill>
          <a:ln w="28575" cap="flat">
            <a:solidFill>
              <a:srgbClr val="7AD400"/>
            </a:solidFill>
            <a:prstDash val="solid"/>
            <a:miter/>
          </a:ln>
        </p:spPr>
        <p:txBody>
          <a:bodyPr rtlCol="0" anchor="ctr"/>
          <a:lstStyle>
            <a:defPPr>
              <a:defRPr lang="es-CO"/>
            </a:defPPr>
            <a:lvl1pPr marR="0" lvl="0" indent="0" algn="ctr" fontAlgn="auto">
              <a:lnSpc>
                <a:spcPct val="100000"/>
              </a:lnSpc>
              <a:spcBef>
                <a:spcPts val="0"/>
              </a:spcBef>
              <a:spcAft>
                <a:spcPts val="0"/>
              </a:spcAft>
              <a:buClrTx/>
              <a:buSzTx/>
              <a:buFontTx/>
              <a:buNone/>
              <a:tabLst/>
              <a:defRPr kumimoji="0" sz="1300" b="1" i="0" u="none" strike="noStrike" cap="none" spc="0" normalizeH="0" baseline="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algn="l"/>
            <a:r>
              <a:rPr lang="es-ES" sz="1200" b="0" dirty="0"/>
              <a:t>*</a:t>
            </a:r>
            <a:r>
              <a:rPr lang="es-MX" sz="1200" b="0" dirty="0"/>
              <a:t>No se le da cobertura a la Unidad Auditable: dirección de proyectos, por ser un proceso nuevo en la compañía y se le da cobertura en su fase inicial de diseño a través de la revisión de los contratos por solicitud de la Junta Directiva. </a:t>
            </a:r>
            <a:endParaRPr lang="es-CO" sz="1200" b="0" dirty="0"/>
          </a:p>
        </p:txBody>
      </p:sp>
    </p:spTree>
    <p:extLst>
      <p:ext uri="{BB962C8B-B14F-4D97-AF65-F5344CB8AC3E}">
        <p14:creationId xmlns:p14="http://schemas.microsoft.com/office/powerpoint/2010/main" val="377830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2566-CB4F-94A7-41A5-4F74FD80D5DC}"/>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5497BFDE-5185-8127-E39D-9AE4178822E9}"/>
              </a:ext>
            </a:extLst>
          </p:cNvPr>
          <p:cNvSpPr txBox="1"/>
          <p:nvPr/>
        </p:nvSpPr>
        <p:spPr>
          <a:xfrm>
            <a:off x="1444642" y="1109566"/>
            <a:ext cx="3749615" cy="315407"/>
          </a:xfrm>
          <a:prstGeom prst="rect">
            <a:avLst/>
          </a:prstGeom>
          <a:solidFill>
            <a:srgbClr val="007934"/>
          </a:solidFill>
        </p:spPr>
        <p:txBody>
          <a:bodyPr wrap="square">
            <a:spAutoFit/>
          </a:bodyPr>
          <a:lstStyle/>
          <a:p>
            <a:pPr lvl="0" algn="ctr" defTabSz="1066800">
              <a:lnSpc>
                <a:spcPct val="90000"/>
              </a:lnSpc>
              <a:spcBef>
                <a:spcPct val="0"/>
              </a:spcBef>
              <a:spcAft>
                <a:spcPct val="35000"/>
              </a:spcAft>
            </a:pPr>
            <a:r>
              <a:rPr lang="es-MX" sz="1600" b="1" dirty="0">
                <a:solidFill>
                  <a:schemeClr val="bg1"/>
                </a:solidFill>
                <a:ea typeface="Calibri" panose="020F0502020204030204" pitchFamily="34" charset="0"/>
                <a:cs typeface="Calibri" panose="020F0502020204030204" pitchFamily="34" charset="0"/>
              </a:rPr>
              <a:t>Área Resultado: Eficiencia Operativa</a:t>
            </a:r>
          </a:p>
        </p:txBody>
      </p:sp>
      <p:sp>
        <p:nvSpPr>
          <p:cNvPr id="12" name="CuadroTexto 11">
            <a:extLst>
              <a:ext uri="{FF2B5EF4-FFF2-40B4-BE49-F238E27FC236}">
                <a16:creationId xmlns:a16="http://schemas.microsoft.com/office/drawing/2014/main" id="{B5B148E4-F134-7F3F-0C4D-2E7C1489E8DE}"/>
              </a:ext>
            </a:extLst>
          </p:cNvPr>
          <p:cNvSpPr txBox="1"/>
          <p:nvPr/>
        </p:nvSpPr>
        <p:spPr>
          <a:xfrm>
            <a:off x="913461" y="1498629"/>
            <a:ext cx="4693454" cy="307777"/>
          </a:xfrm>
          <a:prstGeom prst="rect">
            <a:avLst/>
          </a:prstGeom>
          <a:noFill/>
        </p:spPr>
        <p:txBody>
          <a:bodyPr wrap="square">
            <a:spAutoFit/>
          </a:bodyPr>
          <a:lstStyle/>
          <a:p>
            <a:pPr algn="ctr">
              <a:buClr>
                <a:srgbClr val="92D050"/>
              </a:buClr>
            </a:pPr>
            <a:r>
              <a:rPr lang="es-MX" sz="1400" b="1" i="1" dirty="0">
                <a:solidFill>
                  <a:srgbClr val="7DD711"/>
                </a:solidFill>
              </a:rPr>
              <a:t>ID: Avance del Plan Estratégico Auditoría Interna</a:t>
            </a:r>
            <a:endParaRPr lang="es-MX" sz="1400" dirty="0">
              <a:solidFill>
                <a:srgbClr val="7DD711"/>
              </a:solidFill>
              <a:ea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22502FC9-22DC-B0DF-A3FF-30877A78A797}"/>
              </a:ext>
            </a:extLst>
          </p:cNvPr>
          <p:cNvSpPr txBox="1"/>
          <p:nvPr/>
        </p:nvSpPr>
        <p:spPr>
          <a:xfrm>
            <a:off x="619451" y="1776901"/>
            <a:ext cx="5399999" cy="430887"/>
          </a:xfrm>
          <a:prstGeom prst="rect">
            <a:avLst/>
          </a:prstGeom>
          <a:noFill/>
        </p:spPr>
        <p:txBody>
          <a:bodyPr wrap="square">
            <a:spAutoFit/>
          </a:bodyPr>
          <a:lstStyle/>
          <a:p>
            <a:pPr algn="ctr">
              <a:buClr>
                <a:srgbClr val="92D050"/>
              </a:buClr>
            </a:pPr>
            <a:r>
              <a:rPr lang="es-MX" sz="1100" i="1" dirty="0">
                <a:solidFill>
                  <a:schemeClr val="bg1">
                    <a:lumMod val="50000"/>
                  </a:schemeClr>
                </a:solidFill>
                <a:ea typeface="Calibri" panose="020F0502020204030204" pitchFamily="34" charset="0"/>
                <a:cs typeface="Calibri" panose="020F0502020204030204" pitchFamily="34" charset="0"/>
              </a:rPr>
              <a:t>Mide </a:t>
            </a:r>
            <a:r>
              <a:rPr lang="es-MX" sz="1100" i="1" dirty="0">
                <a:ea typeface="Calibri" panose="020F0502020204030204" pitchFamily="34" charset="0"/>
                <a:cs typeface="Calibri" panose="020F0502020204030204" pitchFamily="34" charset="0"/>
              </a:rPr>
              <a:t>el avance en la ejecución de las iniciativas y acciones definidas en el Plan Estratégico de la Función de Auditoría Interna</a:t>
            </a:r>
          </a:p>
        </p:txBody>
      </p:sp>
      <p:sp>
        <p:nvSpPr>
          <p:cNvPr id="14" name="Text 5">
            <a:extLst>
              <a:ext uri="{FF2B5EF4-FFF2-40B4-BE49-F238E27FC236}">
                <a16:creationId xmlns:a16="http://schemas.microsoft.com/office/drawing/2014/main" id="{7D4A4E8D-C5B9-0B7F-D8C2-EC9E14A4F500}"/>
              </a:ext>
            </a:extLst>
          </p:cNvPr>
          <p:cNvSpPr/>
          <p:nvPr/>
        </p:nvSpPr>
        <p:spPr>
          <a:xfrm>
            <a:off x="583902" y="2234624"/>
            <a:ext cx="3963145" cy="604102"/>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15" name="CuadroTexto 14">
            <a:extLst>
              <a:ext uri="{FF2B5EF4-FFF2-40B4-BE49-F238E27FC236}">
                <a16:creationId xmlns:a16="http://schemas.microsoft.com/office/drawing/2014/main" id="{1D58C97C-3F5C-8E4B-303B-0FC651BCAE5F}"/>
              </a:ext>
            </a:extLst>
          </p:cNvPr>
          <p:cNvSpPr txBox="1"/>
          <p:nvPr/>
        </p:nvSpPr>
        <p:spPr>
          <a:xfrm>
            <a:off x="563641" y="2907948"/>
            <a:ext cx="5174142" cy="1184940"/>
          </a:xfrm>
          <a:prstGeom prst="rect">
            <a:avLst/>
          </a:prstGeom>
          <a:noFill/>
        </p:spPr>
        <p:txBody>
          <a:bodyPr wrap="square">
            <a:spAutoFit/>
          </a:bodyPr>
          <a:lstStyle/>
          <a:p>
            <a:pPr>
              <a:buClr>
                <a:srgbClr val="92D050"/>
              </a:buClr>
            </a:pPr>
            <a:r>
              <a:rPr lang="es-MX" sz="1100" i="1" dirty="0">
                <a:ea typeface="Calibri" panose="020F0502020204030204" pitchFamily="34" charset="0"/>
                <a:cs typeface="Calibri" panose="020F0502020204030204" pitchFamily="34" charset="0"/>
              </a:rPr>
              <a:t>Variables:</a:t>
            </a:r>
          </a:p>
          <a:p>
            <a:pPr>
              <a:buClr>
                <a:srgbClr val="92D050"/>
              </a:buClr>
            </a:pPr>
            <a:endParaRPr lang="es-MX" sz="500" i="1" dirty="0">
              <a:ea typeface="Calibri" panose="020F0502020204030204" pitchFamily="34" charset="0"/>
              <a:cs typeface="Calibri" panose="020F0502020204030204" pitchFamily="34" charset="0"/>
            </a:endParaRP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Acciones Completadas: </a:t>
            </a:r>
            <a:r>
              <a:rPr lang="es-MX" sz="1100" dirty="0">
                <a:ea typeface="Calibri" panose="020F0502020204030204" pitchFamily="34" charset="0"/>
                <a:cs typeface="Calibri" panose="020F0502020204030204" pitchFamily="34" charset="0"/>
              </a:rPr>
              <a:t>Número de actividades finalizadas según lo definido.</a:t>
            </a: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Acciones Programadas: </a:t>
            </a:r>
            <a:r>
              <a:rPr lang="es-MX" sz="1100" dirty="0">
                <a:ea typeface="Calibri" panose="020F0502020204030204" pitchFamily="34" charset="0"/>
                <a:cs typeface="Calibri" panose="020F0502020204030204" pitchFamily="34" charset="0"/>
              </a:rPr>
              <a:t>Total de actividades con cumplimiento en el periodo de medición.</a:t>
            </a: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Ciclo de planeación: </a:t>
            </a:r>
            <a:r>
              <a:rPr lang="es-MX" sz="1100" dirty="0">
                <a:ea typeface="Calibri" panose="020F0502020204030204" pitchFamily="34" charset="0"/>
                <a:cs typeface="Calibri" panose="020F0502020204030204" pitchFamily="34" charset="0"/>
              </a:rPr>
              <a:t>Período definido para completar las acciones dentro del ciclo de la planeación estratégica (3 años). </a:t>
            </a:r>
          </a:p>
        </p:txBody>
      </p:sp>
      <p:sp>
        <p:nvSpPr>
          <p:cNvPr id="16" name="CuadroTexto 15">
            <a:extLst>
              <a:ext uri="{FF2B5EF4-FFF2-40B4-BE49-F238E27FC236}">
                <a16:creationId xmlns:a16="http://schemas.microsoft.com/office/drawing/2014/main" id="{1436354F-A458-BE88-6BFE-29CCE25C627C}"/>
              </a:ext>
            </a:extLst>
          </p:cNvPr>
          <p:cNvSpPr txBox="1"/>
          <p:nvPr/>
        </p:nvSpPr>
        <p:spPr>
          <a:xfrm>
            <a:off x="700781" y="4257010"/>
            <a:ext cx="4477673" cy="307777"/>
          </a:xfrm>
          <a:prstGeom prst="rect">
            <a:avLst/>
          </a:prstGeom>
          <a:noFill/>
        </p:spPr>
        <p:txBody>
          <a:bodyPr wrap="square">
            <a:spAutoFit/>
          </a:bodyPr>
          <a:lstStyle/>
          <a:p>
            <a:pPr algn="ctr">
              <a:buClr>
                <a:srgbClr val="92D050"/>
              </a:buClr>
            </a:pPr>
            <a:r>
              <a:rPr lang="es-MX" sz="1400" b="1" i="1" dirty="0">
                <a:solidFill>
                  <a:srgbClr val="7DD711"/>
                </a:solidFill>
              </a:rPr>
              <a:t>ID: Cumplimiento de Compromisos Normativos</a:t>
            </a:r>
            <a:endParaRPr lang="es-MX" sz="1400" dirty="0">
              <a:solidFill>
                <a:srgbClr val="7DD711"/>
              </a:solidFill>
              <a:ea typeface="Calibri" panose="020F0502020204030204" pitchFamily="34" charset="0"/>
              <a:cs typeface="Calibri" panose="020F0502020204030204" pitchFamily="34" charset="0"/>
            </a:endParaRPr>
          </a:p>
        </p:txBody>
      </p:sp>
      <p:sp>
        <p:nvSpPr>
          <p:cNvPr id="17" name="CuadroTexto 16">
            <a:extLst>
              <a:ext uri="{FF2B5EF4-FFF2-40B4-BE49-F238E27FC236}">
                <a16:creationId xmlns:a16="http://schemas.microsoft.com/office/drawing/2014/main" id="{38CA7B3F-C1D6-5890-8587-9CF52C54C7CF}"/>
              </a:ext>
            </a:extLst>
          </p:cNvPr>
          <p:cNvSpPr txBox="1"/>
          <p:nvPr/>
        </p:nvSpPr>
        <p:spPr>
          <a:xfrm>
            <a:off x="504142" y="4509554"/>
            <a:ext cx="5235742" cy="430887"/>
          </a:xfrm>
          <a:prstGeom prst="rect">
            <a:avLst/>
          </a:prstGeom>
          <a:noFill/>
        </p:spPr>
        <p:txBody>
          <a:bodyPr wrap="square">
            <a:spAutoFit/>
          </a:bodyPr>
          <a:lstStyle/>
          <a:p>
            <a:pPr algn="ctr">
              <a:buClr>
                <a:srgbClr val="92D050"/>
              </a:buClr>
            </a:pPr>
            <a:r>
              <a:rPr lang="es-MX" sz="1100" i="1" dirty="0">
                <a:ea typeface="Calibri" panose="020F0502020204030204" pitchFamily="34" charset="0"/>
                <a:cs typeface="Calibri" panose="020F0502020204030204" pitchFamily="34" charset="0"/>
              </a:rPr>
              <a:t>Mide el cumplimiento de las obligaciones legales, regulatorias o normativas que la función de auditoria interna debe ejecutar</a:t>
            </a:r>
          </a:p>
        </p:txBody>
      </p:sp>
      <p:sp>
        <p:nvSpPr>
          <p:cNvPr id="18" name="Text 5">
            <a:extLst>
              <a:ext uri="{FF2B5EF4-FFF2-40B4-BE49-F238E27FC236}">
                <a16:creationId xmlns:a16="http://schemas.microsoft.com/office/drawing/2014/main" id="{C32B6271-2AE6-BFA7-CCEE-529D16CA668B}"/>
              </a:ext>
            </a:extLst>
          </p:cNvPr>
          <p:cNvSpPr/>
          <p:nvPr/>
        </p:nvSpPr>
        <p:spPr>
          <a:xfrm>
            <a:off x="4642904" y="2247608"/>
            <a:ext cx="1096979" cy="604102"/>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19" name="Text 6">
            <a:extLst>
              <a:ext uri="{FF2B5EF4-FFF2-40B4-BE49-F238E27FC236}">
                <a16:creationId xmlns:a16="http://schemas.microsoft.com/office/drawing/2014/main" id="{11E5A61D-9AD0-7938-B149-30DFC2732A46}"/>
              </a:ext>
            </a:extLst>
          </p:cNvPr>
          <p:cNvSpPr/>
          <p:nvPr/>
        </p:nvSpPr>
        <p:spPr>
          <a:xfrm>
            <a:off x="689350" y="2337042"/>
            <a:ext cx="3672459" cy="119955"/>
          </a:xfrm>
          <a:prstGeom prst="rect">
            <a:avLst/>
          </a:prstGeom>
          <a:noFill/>
          <a:ln/>
        </p:spPr>
        <p:txBody>
          <a:bodyPr wrap="square" lIns="0" tIns="0" rIns="0" bIns="0" rtlCol="0" anchor="t"/>
          <a:lstStyle/>
          <a:p>
            <a:pPr marL="0" indent="0" algn="l">
              <a:lnSpc>
                <a:spcPts val="945"/>
              </a:lnSpc>
              <a:spcAft>
                <a:spcPts val="300"/>
              </a:spcAft>
              <a:buNone/>
            </a:pPr>
            <a:r>
              <a:rPr lang="es-CO" sz="1200" b="1" i="1" noProof="0" dirty="0"/>
              <a:t>Fórmula de cálculo</a:t>
            </a:r>
          </a:p>
        </p:txBody>
      </p:sp>
      <p:sp>
        <p:nvSpPr>
          <p:cNvPr id="20" name="Text 7">
            <a:extLst>
              <a:ext uri="{FF2B5EF4-FFF2-40B4-BE49-F238E27FC236}">
                <a16:creationId xmlns:a16="http://schemas.microsoft.com/office/drawing/2014/main" id="{731D0ABA-720E-12AE-88D4-79879E6A01C6}"/>
              </a:ext>
            </a:extLst>
          </p:cNvPr>
          <p:cNvSpPr/>
          <p:nvPr/>
        </p:nvSpPr>
        <p:spPr>
          <a:xfrm>
            <a:off x="494336" y="2471333"/>
            <a:ext cx="3867473" cy="174974"/>
          </a:xfrm>
          <a:prstGeom prst="rect">
            <a:avLst/>
          </a:prstGeom>
          <a:noFill/>
          <a:ln/>
        </p:spPr>
        <p:txBody>
          <a:bodyPr wrap="square" lIns="0" tIns="0" rIns="0" bIns="0" rtlCol="0" anchor="t"/>
          <a:lstStyle/>
          <a:p>
            <a:pPr marL="0" indent="0" algn="ctr">
              <a:lnSpc>
                <a:spcPts val="1155"/>
              </a:lnSpc>
              <a:buNone/>
            </a:pPr>
            <a:r>
              <a:rPr lang="es-CO" sz="1100" noProof="0" dirty="0">
                <a:solidFill>
                  <a:schemeClr val="bg1">
                    <a:lumMod val="50000"/>
                  </a:schemeClr>
                </a:solidFill>
                <a:ea typeface="Calibri" panose="020F0502020204030204" pitchFamily="34" charset="0"/>
                <a:cs typeface="Calibri" panose="020F0502020204030204" pitchFamily="34" charset="0"/>
              </a:rPr>
              <a:t>(</a:t>
            </a:r>
            <a:r>
              <a:rPr lang="es-CO" sz="1100" noProof="0" dirty="0">
                <a:ea typeface="Calibri" panose="020F0502020204030204" pitchFamily="34" charset="0"/>
                <a:cs typeface="Calibri" panose="020F0502020204030204" pitchFamily="34" charset="0"/>
              </a:rPr>
              <a:t>Acciones completadas en el ciclo de planeación / </a:t>
            </a:r>
            <a:br>
              <a:rPr lang="es-CO" sz="1100" noProof="0" dirty="0">
                <a:ea typeface="Calibri" panose="020F0502020204030204" pitchFamily="34" charset="0"/>
                <a:cs typeface="Calibri" panose="020F0502020204030204" pitchFamily="34" charset="0"/>
              </a:rPr>
            </a:br>
            <a:r>
              <a:rPr lang="es-CO" sz="1100" noProof="0" dirty="0">
                <a:ea typeface="Calibri" panose="020F0502020204030204" pitchFamily="34" charset="0"/>
                <a:cs typeface="Calibri" panose="020F0502020204030204" pitchFamily="34" charset="0"/>
              </a:rPr>
              <a:t>Acciones programadas para el ciclo de planeación) x 100</a:t>
            </a:r>
          </a:p>
        </p:txBody>
      </p:sp>
      <p:sp>
        <p:nvSpPr>
          <p:cNvPr id="21" name="Text 6">
            <a:extLst>
              <a:ext uri="{FF2B5EF4-FFF2-40B4-BE49-F238E27FC236}">
                <a16:creationId xmlns:a16="http://schemas.microsoft.com/office/drawing/2014/main" id="{A3134542-2C18-6CA8-B37E-9C7BBBD598B5}"/>
              </a:ext>
            </a:extLst>
          </p:cNvPr>
          <p:cNvSpPr/>
          <p:nvPr/>
        </p:nvSpPr>
        <p:spPr>
          <a:xfrm>
            <a:off x="4636613" y="2349153"/>
            <a:ext cx="1144135" cy="119955"/>
          </a:xfrm>
          <a:prstGeom prst="rect">
            <a:avLst/>
          </a:prstGeom>
          <a:noFill/>
          <a:ln/>
        </p:spPr>
        <p:txBody>
          <a:bodyPr wrap="square" lIns="0" tIns="0" rIns="0" bIns="0" rtlCol="0" anchor="t"/>
          <a:lstStyle/>
          <a:p>
            <a:pPr marL="0" indent="0" algn="ctr">
              <a:lnSpc>
                <a:spcPts val="945"/>
              </a:lnSpc>
              <a:spcAft>
                <a:spcPts val="300"/>
              </a:spcAft>
              <a:buNone/>
            </a:pPr>
            <a:r>
              <a:rPr lang="es-CO" sz="1200" b="1" i="1" noProof="0" dirty="0"/>
              <a:t>Meta ciclo</a:t>
            </a:r>
          </a:p>
        </p:txBody>
      </p:sp>
      <p:sp>
        <p:nvSpPr>
          <p:cNvPr id="22" name="Text 7">
            <a:extLst>
              <a:ext uri="{FF2B5EF4-FFF2-40B4-BE49-F238E27FC236}">
                <a16:creationId xmlns:a16="http://schemas.microsoft.com/office/drawing/2014/main" id="{5C85541C-481D-3D57-8DCB-AE3F51EF4584}"/>
              </a:ext>
            </a:extLst>
          </p:cNvPr>
          <p:cNvSpPr/>
          <p:nvPr/>
        </p:nvSpPr>
        <p:spPr>
          <a:xfrm>
            <a:off x="4693237" y="2553886"/>
            <a:ext cx="875424" cy="174974"/>
          </a:xfrm>
          <a:prstGeom prst="rect">
            <a:avLst/>
          </a:prstGeom>
          <a:noFill/>
          <a:ln/>
        </p:spPr>
        <p:txBody>
          <a:bodyPr wrap="square" lIns="0" tIns="0" rIns="0" bIns="0" rtlCol="0" anchor="t"/>
          <a:lstStyle/>
          <a:p>
            <a:pPr marL="0" indent="0" algn="ctr">
              <a:lnSpc>
                <a:spcPts val="1155"/>
              </a:lnSpc>
              <a:buNone/>
            </a:pPr>
            <a:r>
              <a:rPr lang="es-CO" sz="1100" noProof="0" dirty="0">
                <a:ea typeface="Calibri" panose="020F0502020204030204" pitchFamily="34" charset="0"/>
                <a:cs typeface="Calibri" panose="020F0502020204030204" pitchFamily="34" charset="0"/>
              </a:rPr>
              <a:t>100%</a:t>
            </a:r>
          </a:p>
        </p:txBody>
      </p:sp>
      <p:sp>
        <p:nvSpPr>
          <p:cNvPr id="23" name="Text 5">
            <a:extLst>
              <a:ext uri="{FF2B5EF4-FFF2-40B4-BE49-F238E27FC236}">
                <a16:creationId xmlns:a16="http://schemas.microsoft.com/office/drawing/2014/main" id="{3D89DAD5-E46D-05BD-19D8-9D9D69B3C860}"/>
              </a:ext>
            </a:extLst>
          </p:cNvPr>
          <p:cNvSpPr/>
          <p:nvPr/>
        </p:nvSpPr>
        <p:spPr>
          <a:xfrm>
            <a:off x="619452" y="4916715"/>
            <a:ext cx="3927596" cy="532363"/>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24" name="CuadroTexto 23">
            <a:extLst>
              <a:ext uri="{FF2B5EF4-FFF2-40B4-BE49-F238E27FC236}">
                <a16:creationId xmlns:a16="http://schemas.microsoft.com/office/drawing/2014/main" id="{6305ED9A-0CDB-10B7-5C2F-152155C5E937}"/>
              </a:ext>
            </a:extLst>
          </p:cNvPr>
          <p:cNvSpPr txBox="1"/>
          <p:nvPr/>
        </p:nvSpPr>
        <p:spPr>
          <a:xfrm>
            <a:off x="583902" y="5514746"/>
            <a:ext cx="5174142" cy="1015663"/>
          </a:xfrm>
          <a:prstGeom prst="rect">
            <a:avLst/>
          </a:prstGeom>
          <a:noFill/>
        </p:spPr>
        <p:txBody>
          <a:bodyPr wrap="square">
            <a:spAutoFit/>
          </a:bodyPr>
          <a:lstStyle/>
          <a:p>
            <a:pPr>
              <a:buClr>
                <a:srgbClr val="92D050"/>
              </a:buClr>
            </a:pPr>
            <a:r>
              <a:rPr lang="es-MX" sz="1100" i="1" dirty="0">
                <a:ea typeface="Calibri" panose="020F0502020204030204" pitchFamily="34" charset="0"/>
                <a:cs typeface="Calibri" panose="020F0502020204030204" pitchFamily="34" charset="0"/>
              </a:rPr>
              <a:t>Variables:</a:t>
            </a:r>
          </a:p>
          <a:p>
            <a:pPr>
              <a:buClr>
                <a:srgbClr val="92D050"/>
              </a:buClr>
            </a:pPr>
            <a:endParaRPr lang="es-MX" sz="500" i="1" dirty="0">
              <a:ea typeface="Calibri" panose="020F0502020204030204" pitchFamily="34" charset="0"/>
              <a:cs typeface="Calibri" panose="020F0502020204030204" pitchFamily="34" charset="0"/>
            </a:endParaRP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Compromisos completados: </a:t>
            </a:r>
            <a:r>
              <a:rPr lang="es-MX" sz="1100" dirty="0">
                <a:ea typeface="Calibri" panose="020F0502020204030204" pitchFamily="34" charset="0"/>
                <a:cs typeface="Calibri" panose="020F0502020204030204" pitchFamily="34" charset="0"/>
              </a:rPr>
              <a:t>Obligaciones completadas en la frecuencia definida por el compromiso normativo.</a:t>
            </a: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Compromisos normativos: </a:t>
            </a:r>
            <a:r>
              <a:rPr lang="es-MX" sz="1100" dirty="0">
                <a:ea typeface="Calibri" panose="020F0502020204030204" pitchFamily="34" charset="0"/>
                <a:cs typeface="Calibri" panose="020F0502020204030204" pitchFamily="34" charset="0"/>
              </a:rPr>
              <a:t>Total de obligaciones asociadas a compromisos normativos aplicables.</a:t>
            </a:r>
          </a:p>
        </p:txBody>
      </p:sp>
      <p:sp>
        <p:nvSpPr>
          <p:cNvPr id="27" name="CuadroTexto 26">
            <a:extLst>
              <a:ext uri="{FF2B5EF4-FFF2-40B4-BE49-F238E27FC236}">
                <a16:creationId xmlns:a16="http://schemas.microsoft.com/office/drawing/2014/main" id="{214EDD2F-C4C3-8F4A-305B-8F1B4330D657}"/>
              </a:ext>
            </a:extLst>
          </p:cNvPr>
          <p:cNvSpPr txBox="1"/>
          <p:nvPr/>
        </p:nvSpPr>
        <p:spPr>
          <a:xfrm>
            <a:off x="6997745" y="1112454"/>
            <a:ext cx="3749613" cy="315407"/>
          </a:xfrm>
          <a:prstGeom prst="rect">
            <a:avLst/>
          </a:prstGeom>
          <a:solidFill>
            <a:srgbClr val="007934"/>
          </a:solidFill>
        </p:spPr>
        <p:txBody>
          <a:bodyPr wrap="square">
            <a:spAutoFit/>
          </a:bodyPr>
          <a:lstStyle/>
          <a:p>
            <a:pPr lvl="0" algn="ctr" defTabSz="1066800">
              <a:lnSpc>
                <a:spcPct val="90000"/>
              </a:lnSpc>
              <a:spcBef>
                <a:spcPct val="0"/>
              </a:spcBef>
              <a:spcAft>
                <a:spcPct val="35000"/>
              </a:spcAft>
            </a:pPr>
            <a:r>
              <a:rPr lang="es-MX" sz="1600" b="1" dirty="0">
                <a:solidFill>
                  <a:schemeClr val="bg1"/>
                </a:solidFill>
                <a:ea typeface="Calibri" panose="020F0502020204030204" pitchFamily="34" charset="0"/>
                <a:cs typeface="Calibri" panose="020F0502020204030204" pitchFamily="34" charset="0"/>
              </a:rPr>
              <a:t>Área Resultado: Cobertura</a:t>
            </a:r>
          </a:p>
        </p:txBody>
      </p:sp>
      <p:sp>
        <p:nvSpPr>
          <p:cNvPr id="28" name="CuadroTexto 27">
            <a:extLst>
              <a:ext uri="{FF2B5EF4-FFF2-40B4-BE49-F238E27FC236}">
                <a16:creationId xmlns:a16="http://schemas.microsoft.com/office/drawing/2014/main" id="{6E1DDFCF-09E0-59D3-F8D5-AB81D8C9ADAF}"/>
              </a:ext>
            </a:extLst>
          </p:cNvPr>
          <p:cNvSpPr txBox="1"/>
          <p:nvPr/>
        </p:nvSpPr>
        <p:spPr>
          <a:xfrm>
            <a:off x="6780600" y="1530711"/>
            <a:ext cx="4477673" cy="307777"/>
          </a:xfrm>
          <a:prstGeom prst="rect">
            <a:avLst/>
          </a:prstGeom>
          <a:noFill/>
        </p:spPr>
        <p:txBody>
          <a:bodyPr wrap="square">
            <a:spAutoFit/>
          </a:bodyPr>
          <a:lstStyle/>
          <a:p>
            <a:pPr algn="ctr">
              <a:buClr>
                <a:srgbClr val="92D050"/>
              </a:buClr>
            </a:pPr>
            <a:r>
              <a:rPr lang="es-MX" sz="1400" b="1" i="1" dirty="0">
                <a:solidFill>
                  <a:srgbClr val="7DD711"/>
                </a:solidFill>
              </a:rPr>
              <a:t>ID: Ciclo de Cobertura del Universo Auditable</a:t>
            </a:r>
            <a:endParaRPr lang="es-MX" sz="1400" dirty="0">
              <a:solidFill>
                <a:srgbClr val="7DD711"/>
              </a:solidFill>
              <a:ea typeface="Calibri" panose="020F0502020204030204" pitchFamily="34" charset="0"/>
              <a:cs typeface="Calibri" panose="020F0502020204030204" pitchFamily="34" charset="0"/>
            </a:endParaRPr>
          </a:p>
        </p:txBody>
      </p:sp>
      <p:sp>
        <p:nvSpPr>
          <p:cNvPr id="29" name="CuadroTexto 28">
            <a:extLst>
              <a:ext uri="{FF2B5EF4-FFF2-40B4-BE49-F238E27FC236}">
                <a16:creationId xmlns:a16="http://schemas.microsoft.com/office/drawing/2014/main" id="{DD6A56D4-145A-6B4C-0758-BD3477CAC2DD}"/>
              </a:ext>
            </a:extLst>
          </p:cNvPr>
          <p:cNvSpPr txBox="1"/>
          <p:nvPr/>
        </p:nvSpPr>
        <p:spPr>
          <a:xfrm>
            <a:off x="6638901" y="1788960"/>
            <a:ext cx="4477673" cy="769441"/>
          </a:xfrm>
          <a:prstGeom prst="rect">
            <a:avLst/>
          </a:prstGeom>
          <a:noFill/>
        </p:spPr>
        <p:txBody>
          <a:bodyPr wrap="square">
            <a:spAutoFit/>
          </a:bodyPr>
          <a:lstStyle/>
          <a:p>
            <a:pPr algn="ctr">
              <a:buClr>
                <a:srgbClr val="92D050"/>
              </a:buClr>
            </a:pPr>
            <a:r>
              <a:rPr lang="es-MX" sz="1100" i="1" dirty="0">
                <a:ea typeface="Calibri" panose="020F0502020204030204" pitchFamily="34" charset="0"/>
                <a:cs typeface="Calibri" panose="020F0502020204030204" pitchFamily="34" charset="0"/>
              </a:rPr>
              <a:t>Mide la cobertura del universo auditable dentro del ciclo de auditoría (3 años) con base en la evaluación de riesgos realizada, al menos una vez, sobre las unidades auditables en nivel de criticidad: moderado, crítico y muy crítico</a:t>
            </a:r>
          </a:p>
        </p:txBody>
      </p:sp>
      <p:sp>
        <p:nvSpPr>
          <p:cNvPr id="30" name="Text 5">
            <a:extLst>
              <a:ext uri="{FF2B5EF4-FFF2-40B4-BE49-F238E27FC236}">
                <a16:creationId xmlns:a16="http://schemas.microsoft.com/office/drawing/2014/main" id="{4B9DF668-C6C6-B428-15D3-D04F65775751}"/>
              </a:ext>
            </a:extLst>
          </p:cNvPr>
          <p:cNvSpPr/>
          <p:nvPr/>
        </p:nvSpPr>
        <p:spPr>
          <a:xfrm>
            <a:off x="6638901" y="2576240"/>
            <a:ext cx="3658715" cy="818459"/>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31" name="Text 5">
            <a:extLst>
              <a:ext uri="{FF2B5EF4-FFF2-40B4-BE49-F238E27FC236}">
                <a16:creationId xmlns:a16="http://schemas.microsoft.com/office/drawing/2014/main" id="{D5EC4ABB-9971-1A2F-0B11-19B13F345F10}"/>
              </a:ext>
            </a:extLst>
          </p:cNvPr>
          <p:cNvSpPr/>
          <p:nvPr/>
        </p:nvSpPr>
        <p:spPr>
          <a:xfrm>
            <a:off x="10365495" y="2588777"/>
            <a:ext cx="927487" cy="818459"/>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32" name="CuadroTexto 31">
            <a:extLst>
              <a:ext uri="{FF2B5EF4-FFF2-40B4-BE49-F238E27FC236}">
                <a16:creationId xmlns:a16="http://schemas.microsoft.com/office/drawing/2014/main" id="{4F85638F-F27D-4363-C604-2B27CBED00CB}"/>
              </a:ext>
            </a:extLst>
          </p:cNvPr>
          <p:cNvSpPr txBox="1"/>
          <p:nvPr/>
        </p:nvSpPr>
        <p:spPr>
          <a:xfrm>
            <a:off x="6681852" y="3516293"/>
            <a:ext cx="4648569" cy="2462213"/>
          </a:xfrm>
          <a:prstGeom prst="rect">
            <a:avLst/>
          </a:prstGeom>
          <a:noFill/>
        </p:spPr>
        <p:txBody>
          <a:bodyPr wrap="square">
            <a:spAutoFit/>
          </a:bodyPr>
          <a:lstStyle/>
          <a:p>
            <a:pPr>
              <a:buClr>
                <a:srgbClr val="92D050"/>
              </a:buClr>
            </a:pPr>
            <a:r>
              <a:rPr lang="es-MX" sz="1100" i="1" dirty="0">
                <a:ea typeface="Calibri" panose="020F0502020204030204" pitchFamily="34" charset="0"/>
                <a:cs typeface="Calibri" panose="020F0502020204030204" pitchFamily="34" charset="0"/>
              </a:rPr>
              <a:t>Variables:</a:t>
            </a:r>
          </a:p>
          <a:p>
            <a:pPr>
              <a:buClr>
                <a:srgbClr val="92D050"/>
              </a:buClr>
            </a:pPr>
            <a:endParaRPr lang="es-MX" sz="1100" i="1" dirty="0">
              <a:ea typeface="Calibri" panose="020F0502020204030204" pitchFamily="34" charset="0"/>
              <a:cs typeface="Calibri" panose="020F0502020204030204" pitchFamily="34" charset="0"/>
            </a:endParaRP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Unidades cubiertas de acuerdo con el nivel de criticidad: </a:t>
            </a:r>
            <a:r>
              <a:rPr lang="es-MX" sz="1100" dirty="0">
                <a:ea typeface="Calibri" panose="020F0502020204030204" pitchFamily="34" charset="0"/>
                <a:cs typeface="Calibri" panose="020F0502020204030204" pitchFamily="34" charset="0"/>
              </a:rPr>
              <a:t>Número de unidades auditables que han recibido al menos un trabajo de evaluación con base en riesgos dentro del ciclo de auditoría.</a:t>
            </a: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Unidades del universo de acuerdo con el nivel de criticidad: </a:t>
            </a:r>
            <a:r>
              <a:rPr lang="es-MX" sz="1100" dirty="0">
                <a:ea typeface="Calibri" panose="020F0502020204030204" pitchFamily="34" charset="0"/>
                <a:cs typeface="Calibri" panose="020F0502020204030204" pitchFamily="34" charset="0"/>
              </a:rPr>
              <a:t>Número total de unidades auditables del nivel de criticidad definido para el ciclo de auditoría.</a:t>
            </a: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Ciclo de auditoría: </a:t>
            </a:r>
            <a:r>
              <a:rPr lang="es-CO" sz="1100" dirty="0">
                <a:ea typeface="Calibri" panose="020F0502020204030204" pitchFamily="34" charset="0"/>
                <a:cs typeface="Calibri" panose="020F0502020204030204" pitchFamily="34" charset="0"/>
              </a:rPr>
              <a:t>Periodo definido para completar la cobertura total del universo auditable. </a:t>
            </a:r>
          </a:p>
          <a:p>
            <a:pPr>
              <a:buClr>
                <a:srgbClr val="92D050"/>
              </a:buClr>
            </a:pPr>
            <a:endParaRPr lang="es-MX" sz="1100" dirty="0">
              <a:ea typeface="Calibri" panose="020F0502020204030204" pitchFamily="34" charset="0"/>
              <a:cs typeface="Calibri" panose="020F0502020204030204" pitchFamily="34" charset="0"/>
            </a:endParaRPr>
          </a:p>
          <a:p>
            <a:pPr>
              <a:buClr>
                <a:srgbClr val="92D050"/>
              </a:buClr>
            </a:pPr>
            <a:r>
              <a:rPr lang="es-MX" sz="1100" b="1" i="1" dirty="0"/>
              <a:t>Nota: </a:t>
            </a:r>
            <a:r>
              <a:rPr lang="es-MX" sz="1100" dirty="0">
                <a:ea typeface="Calibri" panose="020F0502020204030204" pitchFamily="34" charset="0"/>
                <a:cs typeface="Calibri" panose="020F0502020204030204" pitchFamily="34" charset="0"/>
              </a:rPr>
              <a:t>Esta cobertura considerará el cubrimiento sobre unidades auditables que sea dado por otros proveedores de aseguramiento de acuerdo con lo que sea definido en el mapa de aseguramiento</a:t>
            </a:r>
            <a:r>
              <a:rPr lang="es-MX" sz="1100" dirty="0">
                <a:solidFill>
                  <a:schemeClr val="bg1">
                    <a:lumMod val="50000"/>
                  </a:schemeClr>
                </a:solidFill>
                <a:ea typeface="Calibri" panose="020F0502020204030204" pitchFamily="34" charset="0"/>
                <a:cs typeface="Calibri" panose="020F0502020204030204" pitchFamily="34" charset="0"/>
              </a:rPr>
              <a:t>. </a:t>
            </a:r>
          </a:p>
        </p:txBody>
      </p:sp>
      <p:sp>
        <p:nvSpPr>
          <p:cNvPr id="33" name="Text 6">
            <a:extLst>
              <a:ext uri="{FF2B5EF4-FFF2-40B4-BE49-F238E27FC236}">
                <a16:creationId xmlns:a16="http://schemas.microsoft.com/office/drawing/2014/main" id="{CE57591E-B80C-8EAC-DD59-26A5AFA4148A}"/>
              </a:ext>
            </a:extLst>
          </p:cNvPr>
          <p:cNvSpPr/>
          <p:nvPr/>
        </p:nvSpPr>
        <p:spPr>
          <a:xfrm>
            <a:off x="764793" y="5001132"/>
            <a:ext cx="3672459" cy="119955"/>
          </a:xfrm>
          <a:prstGeom prst="rect">
            <a:avLst/>
          </a:prstGeom>
          <a:noFill/>
          <a:ln/>
        </p:spPr>
        <p:txBody>
          <a:bodyPr wrap="square" lIns="0" tIns="0" rIns="0" bIns="0" rtlCol="0" anchor="t"/>
          <a:lstStyle/>
          <a:p>
            <a:pPr marL="0" indent="0" algn="l">
              <a:lnSpc>
                <a:spcPts val="945"/>
              </a:lnSpc>
              <a:spcAft>
                <a:spcPts val="300"/>
              </a:spcAft>
              <a:buNone/>
            </a:pPr>
            <a:r>
              <a:rPr lang="es-CO" sz="1200" b="1" i="1" noProof="0" dirty="0"/>
              <a:t>Fórmula de cálculo</a:t>
            </a:r>
          </a:p>
        </p:txBody>
      </p:sp>
      <p:sp>
        <p:nvSpPr>
          <p:cNvPr id="34" name="Text 6">
            <a:extLst>
              <a:ext uri="{FF2B5EF4-FFF2-40B4-BE49-F238E27FC236}">
                <a16:creationId xmlns:a16="http://schemas.microsoft.com/office/drawing/2014/main" id="{87ACA574-D536-5CC6-45BD-0A89A138D015}"/>
              </a:ext>
            </a:extLst>
          </p:cNvPr>
          <p:cNvSpPr/>
          <p:nvPr/>
        </p:nvSpPr>
        <p:spPr>
          <a:xfrm>
            <a:off x="6728095" y="2689084"/>
            <a:ext cx="3672459" cy="119955"/>
          </a:xfrm>
          <a:prstGeom prst="rect">
            <a:avLst/>
          </a:prstGeom>
          <a:noFill/>
          <a:ln/>
        </p:spPr>
        <p:txBody>
          <a:bodyPr wrap="square" lIns="0" tIns="0" rIns="0" bIns="0" rtlCol="0" anchor="t"/>
          <a:lstStyle/>
          <a:p>
            <a:pPr marL="0" indent="0" algn="l">
              <a:lnSpc>
                <a:spcPts val="945"/>
              </a:lnSpc>
              <a:spcAft>
                <a:spcPts val="300"/>
              </a:spcAft>
              <a:buNone/>
            </a:pPr>
            <a:r>
              <a:rPr lang="es-CO" sz="1200" b="1" i="1" noProof="0" dirty="0"/>
              <a:t>Fórmula de cálculo</a:t>
            </a:r>
          </a:p>
        </p:txBody>
      </p:sp>
      <p:sp>
        <p:nvSpPr>
          <p:cNvPr id="35" name="Text 7">
            <a:extLst>
              <a:ext uri="{FF2B5EF4-FFF2-40B4-BE49-F238E27FC236}">
                <a16:creationId xmlns:a16="http://schemas.microsoft.com/office/drawing/2014/main" id="{42AFC841-7E32-EC9F-BB6A-673D262F558D}"/>
              </a:ext>
            </a:extLst>
          </p:cNvPr>
          <p:cNvSpPr/>
          <p:nvPr/>
        </p:nvSpPr>
        <p:spPr>
          <a:xfrm>
            <a:off x="417794" y="5140140"/>
            <a:ext cx="3867473" cy="174974"/>
          </a:xfrm>
          <a:prstGeom prst="rect">
            <a:avLst/>
          </a:prstGeom>
          <a:noFill/>
          <a:ln/>
        </p:spPr>
        <p:txBody>
          <a:bodyPr wrap="square" lIns="0" tIns="0" rIns="0" bIns="0" rtlCol="0" anchor="t"/>
          <a:lstStyle/>
          <a:p>
            <a:pPr marL="0" indent="0" algn="ctr">
              <a:lnSpc>
                <a:spcPts val="1155"/>
              </a:lnSpc>
              <a:buNone/>
            </a:pPr>
            <a:r>
              <a:rPr lang="es-CO" sz="1100" noProof="0" dirty="0">
                <a:ea typeface="Calibri" panose="020F0502020204030204" pitchFamily="34" charset="0"/>
                <a:cs typeface="Calibri" panose="020F0502020204030204" pitchFamily="34" charset="0"/>
              </a:rPr>
              <a:t>(Compromisos completados / </a:t>
            </a:r>
            <a:br>
              <a:rPr lang="es-CO" sz="1100" noProof="0" dirty="0">
                <a:ea typeface="Calibri" panose="020F0502020204030204" pitchFamily="34" charset="0"/>
                <a:cs typeface="Calibri" panose="020F0502020204030204" pitchFamily="34" charset="0"/>
              </a:rPr>
            </a:br>
            <a:r>
              <a:rPr lang="es-CO" sz="1100" noProof="0" dirty="0">
                <a:ea typeface="Calibri" panose="020F0502020204030204" pitchFamily="34" charset="0"/>
                <a:cs typeface="Calibri" panose="020F0502020204030204" pitchFamily="34" charset="0"/>
              </a:rPr>
              <a:t>Compromisos normativos aplicables) x 100</a:t>
            </a:r>
          </a:p>
        </p:txBody>
      </p:sp>
      <p:sp>
        <p:nvSpPr>
          <p:cNvPr id="36" name="Text 5">
            <a:extLst>
              <a:ext uri="{FF2B5EF4-FFF2-40B4-BE49-F238E27FC236}">
                <a16:creationId xmlns:a16="http://schemas.microsoft.com/office/drawing/2014/main" id="{670E650E-8044-0AEC-A809-972F56EAF962}"/>
              </a:ext>
            </a:extLst>
          </p:cNvPr>
          <p:cNvSpPr/>
          <p:nvPr/>
        </p:nvSpPr>
        <p:spPr>
          <a:xfrm>
            <a:off x="4661093" y="4911931"/>
            <a:ext cx="1034722" cy="532364"/>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37" name="Text 6">
            <a:extLst>
              <a:ext uri="{FF2B5EF4-FFF2-40B4-BE49-F238E27FC236}">
                <a16:creationId xmlns:a16="http://schemas.microsoft.com/office/drawing/2014/main" id="{DE676965-979B-B487-7BDB-AC94D23C9FD4}"/>
              </a:ext>
            </a:extLst>
          </p:cNvPr>
          <p:cNvSpPr/>
          <p:nvPr/>
        </p:nvSpPr>
        <p:spPr>
          <a:xfrm>
            <a:off x="4581298" y="5019137"/>
            <a:ext cx="1144135" cy="119955"/>
          </a:xfrm>
          <a:prstGeom prst="rect">
            <a:avLst/>
          </a:prstGeom>
          <a:noFill/>
          <a:ln/>
        </p:spPr>
        <p:txBody>
          <a:bodyPr wrap="square" lIns="0" tIns="0" rIns="0" bIns="0" rtlCol="0" anchor="t"/>
          <a:lstStyle/>
          <a:p>
            <a:pPr marL="0" indent="0" algn="ctr">
              <a:lnSpc>
                <a:spcPts val="945"/>
              </a:lnSpc>
              <a:spcAft>
                <a:spcPts val="300"/>
              </a:spcAft>
              <a:buNone/>
            </a:pPr>
            <a:r>
              <a:rPr lang="es-CO" sz="1200" b="1" i="1" noProof="0" dirty="0"/>
              <a:t>Meta anual</a:t>
            </a:r>
          </a:p>
        </p:txBody>
      </p:sp>
      <p:sp>
        <p:nvSpPr>
          <p:cNvPr id="38" name="Text 6">
            <a:extLst>
              <a:ext uri="{FF2B5EF4-FFF2-40B4-BE49-F238E27FC236}">
                <a16:creationId xmlns:a16="http://schemas.microsoft.com/office/drawing/2014/main" id="{ECE65F65-6F75-DB9B-6745-9CBA710E6E3B}"/>
              </a:ext>
            </a:extLst>
          </p:cNvPr>
          <p:cNvSpPr/>
          <p:nvPr/>
        </p:nvSpPr>
        <p:spPr>
          <a:xfrm>
            <a:off x="10218672" y="2668882"/>
            <a:ext cx="1144135" cy="119955"/>
          </a:xfrm>
          <a:prstGeom prst="rect">
            <a:avLst/>
          </a:prstGeom>
          <a:noFill/>
          <a:ln/>
        </p:spPr>
        <p:txBody>
          <a:bodyPr wrap="square" lIns="0" tIns="0" rIns="0" bIns="0" rtlCol="0" anchor="t"/>
          <a:lstStyle/>
          <a:p>
            <a:pPr marL="0" indent="0" algn="ctr">
              <a:lnSpc>
                <a:spcPts val="945"/>
              </a:lnSpc>
              <a:spcAft>
                <a:spcPts val="300"/>
              </a:spcAft>
              <a:buNone/>
            </a:pPr>
            <a:r>
              <a:rPr lang="es-CO" sz="1200" b="1" i="1" noProof="0" dirty="0"/>
              <a:t>Meta ciclo</a:t>
            </a:r>
          </a:p>
        </p:txBody>
      </p:sp>
      <p:sp>
        <p:nvSpPr>
          <p:cNvPr id="39" name="Text 7">
            <a:extLst>
              <a:ext uri="{FF2B5EF4-FFF2-40B4-BE49-F238E27FC236}">
                <a16:creationId xmlns:a16="http://schemas.microsoft.com/office/drawing/2014/main" id="{49B1249B-330C-662E-7263-F0FBEB60D787}"/>
              </a:ext>
            </a:extLst>
          </p:cNvPr>
          <p:cNvSpPr/>
          <p:nvPr/>
        </p:nvSpPr>
        <p:spPr>
          <a:xfrm>
            <a:off x="4693237" y="5186050"/>
            <a:ext cx="875424" cy="174974"/>
          </a:xfrm>
          <a:prstGeom prst="rect">
            <a:avLst/>
          </a:prstGeom>
          <a:noFill/>
          <a:ln/>
        </p:spPr>
        <p:txBody>
          <a:bodyPr wrap="square" lIns="0" tIns="0" rIns="0" bIns="0" rtlCol="0" anchor="t"/>
          <a:lstStyle/>
          <a:p>
            <a:pPr marL="0" indent="0" algn="ctr">
              <a:lnSpc>
                <a:spcPts val="1155"/>
              </a:lnSpc>
              <a:buNone/>
            </a:pPr>
            <a:r>
              <a:rPr lang="es-CO" sz="1100" dirty="0">
                <a:ea typeface="Calibri" panose="020F0502020204030204" pitchFamily="34" charset="0"/>
                <a:cs typeface="Calibri" panose="020F0502020204030204" pitchFamily="34" charset="0"/>
              </a:rPr>
              <a:t>100%</a:t>
            </a:r>
            <a:endParaRPr lang="es-CO" sz="1100" noProof="0" dirty="0">
              <a:ea typeface="Calibri" panose="020F0502020204030204" pitchFamily="34" charset="0"/>
              <a:cs typeface="Calibri" panose="020F0502020204030204" pitchFamily="34" charset="0"/>
            </a:endParaRPr>
          </a:p>
        </p:txBody>
      </p:sp>
      <p:sp>
        <p:nvSpPr>
          <p:cNvPr id="40" name="Text 7">
            <a:extLst>
              <a:ext uri="{FF2B5EF4-FFF2-40B4-BE49-F238E27FC236}">
                <a16:creationId xmlns:a16="http://schemas.microsoft.com/office/drawing/2014/main" id="{2BB9DAC9-1982-D784-6127-DB6A2B69F6E1}"/>
              </a:ext>
            </a:extLst>
          </p:cNvPr>
          <p:cNvSpPr/>
          <p:nvPr/>
        </p:nvSpPr>
        <p:spPr>
          <a:xfrm>
            <a:off x="10332671" y="2923062"/>
            <a:ext cx="875424" cy="174974"/>
          </a:xfrm>
          <a:prstGeom prst="rect">
            <a:avLst/>
          </a:prstGeom>
          <a:noFill/>
          <a:ln/>
        </p:spPr>
        <p:txBody>
          <a:bodyPr wrap="square" lIns="0" tIns="0" rIns="0" bIns="0" rtlCol="0" anchor="t"/>
          <a:lstStyle/>
          <a:p>
            <a:pPr marL="0" indent="0" algn="ctr">
              <a:lnSpc>
                <a:spcPts val="1155"/>
              </a:lnSpc>
              <a:buNone/>
            </a:pPr>
            <a:r>
              <a:rPr lang="es-CO" sz="1100" dirty="0">
                <a:ea typeface="Calibri" panose="020F0502020204030204" pitchFamily="34" charset="0"/>
                <a:cs typeface="Calibri" panose="020F0502020204030204" pitchFamily="34" charset="0"/>
              </a:rPr>
              <a:t>100%</a:t>
            </a:r>
            <a:endParaRPr lang="es-CO" sz="1100" noProof="0" dirty="0">
              <a:ea typeface="Calibri" panose="020F0502020204030204" pitchFamily="34" charset="0"/>
              <a:cs typeface="Calibri" panose="020F0502020204030204" pitchFamily="34" charset="0"/>
            </a:endParaRPr>
          </a:p>
        </p:txBody>
      </p:sp>
      <p:sp>
        <p:nvSpPr>
          <p:cNvPr id="41" name="Text 7">
            <a:extLst>
              <a:ext uri="{FF2B5EF4-FFF2-40B4-BE49-F238E27FC236}">
                <a16:creationId xmlns:a16="http://schemas.microsoft.com/office/drawing/2014/main" id="{AB3294C2-135C-DF70-059E-0C6AB5184AF1}"/>
              </a:ext>
            </a:extLst>
          </p:cNvPr>
          <p:cNvSpPr/>
          <p:nvPr/>
        </p:nvSpPr>
        <p:spPr>
          <a:xfrm>
            <a:off x="6630587" y="2855777"/>
            <a:ext cx="3588085" cy="479894"/>
          </a:xfrm>
          <a:prstGeom prst="rect">
            <a:avLst/>
          </a:prstGeom>
          <a:noFill/>
          <a:ln/>
        </p:spPr>
        <p:txBody>
          <a:bodyPr wrap="square" lIns="0" tIns="0" rIns="0" bIns="0" rtlCol="0" anchor="t"/>
          <a:lstStyle/>
          <a:p>
            <a:pPr algn="ctr">
              <a:lnSpc>
                <a:spcPts val="1155"/>
              </a:lnSpc>
            </a:pPr>
            <a:r>
              <a:rPr lang="es-CO" sz="1100" i="1" noProof="0" dirty="0">
                <a:ea typeface="Calibri" panose="020F0502020204030204" pitchFamily="34" charset="0"/>
                <a:cs typeface="Calibri" panose="020F0502020204030204" pitchFamily="34" charset="0"/>
              </a:rPr>
              <a:t>(</a:t>
            </a:r>
            <a:r>
              <a:rPr lang="es-MX" sz="1100" i="1" noProof="0" dirty="0">
                <a:ea typeface="Calibri" panose="020F0502020204030204" pitchFamily="34" charset="0"/>
                <a:cs typeface="Calibri" panose="020F0502020204030204" pitchFamily="34" charset="0"/>
              </a:rPr>
              <a:t>Unidades cubiertas de acuerdo con el nivel de criticidad en el ciclo / Unidades del universo </a:t>
            </a:r>
            <a:r>
              <a:rPr lang="es-MX" sz="1100" i="1" dirty="0">
                <a:ea typeface="Calibri" panose="020F0502020204030204" pitchFamily="34" charset="0"/>
                <a:cs typeface="Calibri" panose="020F0502020204030204" pitchFamily="34" charset="0"/>
              </a:rPr>
              <a:t>de acuerdo con el nivel de criticidad </a:t>
            </a:r>
            <a:r>
              <a:rPr lang="es-MX" sz="1100" i="1" noProof="0" dirty="0">
                <a:ea typeface="Calibri" panose="020F0502020204030204" pitchFamily="34" charset="0"/>
                <a:cs typeface="Calibri" panose="020F0502020204030204" pitchFamily="34" charset="0"/>
              </a:rPr>
              <a:t>) x 100</a:t>
            </a:r>
            <a:endParaRPr lang="es-CO" sz="1100" i="1" noProof="0" dirty="0">
              <a:ea typeface="Calibri" panose="020F0502020204030204" pitchFamily="34" charset="0"/>
              <a:cs typeface="Calibri" panose="020F0502020204030204" pitchFamily="34" charset="0"/>
            </a:endParaRPr>
          </a:p>
        </p:txBody>
      </p:sp>
      <p:sp>
        <p:nvSpPr>
          <p:cNvPr id="2" name="Subtítulo 3">
            <a:extLst>
              <a:ext uri="{FF2B5EF4-FFF2-40B4-BE49-F238E27FC236}">
                <a16:creationId xmlns:a16="http://schemas.microsoft.com/office/drawing/2014/main" id="{C7E3752A-71F4-E934-10F7-1A1E15F7F3E2}"/>
              </a:ext>
            </a:extLst>
          </p:cNvPr>
          <p:cNvSpPr txBox="1">
            <a:spLocks/>
          </p:cNvSpPr>
          <p:nvPr/>
        </p:nvSpPr>
        <p:spPr>
          <a:xfrm>
            <a:off x="845125" y="442744"/>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11. Propuesta Indicadores 2026</a:t>
            </a: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42" name="Grupo 41">
            <a:extLst>
              <a:ext uri="{FF2B5EF4-FFF2-40B4-BE49-F238E27FC236}">
                <a16:creationId xmlns:a16="http://schemas.microsoft.com/office/drawing/2014/main" id="{F1312959-826B-A1DA-38B3-FE5C32960A03}"/>
              </a:ext>
            </a:extLst>
          </p:cNvPr>
          <p:cNvGrpSpPr/>
          <p:nvPr/>
        </p:nvGrpSpPr>
        <p:grpSpPr>
          <a:xfrm>
            <a:off x="249628" y="444970"/>
            <a:ext cx="543547" cy="568851"/>
            <a:chOff x="174379" y="251546"/>
            <a:chExt cx="656973" cy="717207"/>
          </a:xfrm>
        </p:grpSpPr>
        <p:cxnSp>
          <p:nvCxnSpPr>
            <p:cNvPr id="43" name="Conector recto 42">
              <a:extLst>
                <a:ext uri="{FF2B5EF4-FFF2-40B4-BE49-F238E27FC236}">
                  <a16:creationId xmlns:a16="http://schemas.microsoft.com/office/drawing/2014/main" id="{983AC0F4-2AE4-EF79-04DD-F9469CD19013}"/>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44" name="Imagen 43">
              <a:extLst>
                <a:ext uri="{FF2B5EF4-FFF2-40B4-BE49-F238E27FC236}">
                  <a16:creationId xmlns:a16="http://schemas.microsoft.com/office/drawing/2014/main" id="{D4048F9C-91CB-C5DB-BAC2-7547F3B217D2}"/>
                </a:ext>
              </a:extLst>
            </p:cNvPr>
            <p:cNvPicPr>
              <a:picLocks noChangeAspect="1"/>
            </p:cNvPicPr>
            <p:nvPr/>
          </p:nvPicPr>
          <p:blipFill>
            <a:blip r:embed="rId2">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Tree>
    <p:extLst>
      <p:ext uri="{BB962C8B-B14F-4D97-AF65-F5344CB8AC3E}">
        <p14:creationId xmlns:p14="http://schemas.microsoft.com/office/powerpoint/2010/main" val="137171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7" grpId="0"/>
      <p:bldP spid="18" grpId="0" animBg="1"/>
      <p:bldP spid="19" grpId="0" animBg="1"/>
      <p:bldP spid="20" grpId="0" animBg="1"/>
      <p:bldP spid="21" grpId="0" animBg="1"/>
      <p:bldP spid="22" grpId="0" animBg="1"/>
      <p:bldP spid="23" grpId="0" animBg="1"/>
      <p:bldP spid="24" grpId="0"/>
      <p:bldP spid="28" grpId="0"/>
      <p:bldP spid="29" grpId="0"/>
      <p:bldP spid="30" grpId="0" animBg="1"/>
      <p:bldP spid="31" grpId="0" animBg="1"/>
      <p:bldP spid="32" grpId="0"/>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64890-984F-0154-2583-834BF4B9167A}"/>
            </a:ext>
          </a:extLst>
        </p:cNvPr>
        <p:cNvGrpSpPr/>
        <p:nvPr/>
      </p:nvGrpSpPr>
      <p:grpSpPr>
        <a:xfrm>
          <a:off x="0" y="0"/>
          <a:ext cx="0" cy="0"/>
          <a:chOff x="0" y="0"/>
          <a:chExt cx="0" cy="0"/>
        </a:xfrm>
      </p:grpSpPr>
      <p:sp>
        <p:nvSpPr>
          <p:cNvPr id="14" name="Text 5">
            <a:extLst>
              <a:ext uri="{FF2B5EF4-FFF2-40B4-BE49-F238E27FC236}">
                <a16:creationId xmlns:a16="http://schemas.microsoft.com/office/drawing/2014/main" id="{3B23D5C3-BF0E-90FB-0E2A-3F3532F3B04F}"/>
              </a:ext>
            </a:extLst>
          </p:cNvPr>
          <p:cNvSpPr/>
          <p:nvPr/>
        </p:nvSpPr>
        <p:spPr>
          <a:xfrm>
            <a:off x="929580" y="2666399"/>
            <a:ext cx="3672459" cy="604102"/>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18" name="Text 5">
            <a:extLst>
              <a:ext uri="{FF2B5EF4-FFF2-40B4-BE49-F238E27FC236}">
                <a16:creationId xmlns:a16="http://schemas.microsoft.com/office/drawing/2014/main" id="{011C5E35-117F-D4B5-4292-80BF99DC178F}"/>
              </a:ext>
            </a:extLst>
          </p:cNvPr>
          <p:cNvSpPr/>
          <p:nvPr/>
        </p:nvSpPr>
        <p:spPr>
          <a:xfrm>
            <a:off x="4672756" y="2651961"/>
            <a:ext cx="1096979" cy="604102"/>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19" name="Text 6">
            <a:extLst>
              <a:ext uri="{FF2B5EF4-FFF2-40B4-BE49-F238E27FC236}">
                <a16:creationId xmlns:a16="http://schemas.microsoft.com/office/drawing/2014/main" id="{F7C349E0-9BBC-2C79-5B45-D86B7623AE37}"/>
              </a:ext>
            </a:extLst>
          </p:cNvPr>
          <p:cNvSpPr/>
          <p:nvPr/>
        </p:nvSpPr>
        <p:spPr>
          <a:xfrm>
            <a:off x="1061184" y="2787222"/>
            <a:ext cx="3672459" cy="119955"/>
          </a:xfrm>
          <a:prstGeom prst="rect">
            <a:avLst/>
          </a:prstGeom>
          <a:noFill/>
          <a:ln/>
        </p:spPr>
        <p:txBody>
          <a:bodyPr wrap="square" lIns="0" tIns="0" rIns="0" bIns="0" rtlCol="0" anchor="t"/>
          <a:lstStyle/>
          <a:p>
            <a:pPr marL="0" indent="0" algn="l">
              <a:lnSpc>
                <a:spcPts val="945"/>
              </a:lnSpc>
              <a:spcAft>
                <a:spcPts val="300"/>
              </a:spcAft>
              <a:buNone/>
            </a:pPr>
            <a:r>
              <a:rPr lang="es-CO" sz="1200" b="1" i="1" noProof="0" dirty="0"/>
              <a:t>Fórmula de cálculo</a:t>
            </a:r>
          </a:p>
        </p:txBody>
      </p:sp>
      <p:sp>
        <p:nvSpPr>
          <p:cNvPr id="21" name="Text 6">
            <a:extLst>
              <a:ext uri="{FF2B5EF4-FFF2-40B4-BE49-F238E27FC236}">
                <a16:creationId xmlns:a16="http://schemas.microsoft.com/office/drawing/2014/main" id="{AA6B056A-E76D-4995-2B1C-BB5F4B670693}"/>
              </a:ext>
            </a:extLst>
          </p:cNvPr>
          <p:cNvSpPr/>
          <p:nvPr/>
        </p:nvSpPr>
        <p:spPr>
          <a:xfrm>
            <a:off x="4602039" y="2761338"/>
            <a:ext cx="1144135" cy="119955"/>
          </a:xfrm>
          <a:prstGeom prst="rect">
            <a:avLst/>
          </a:prstGeom>
          <a:noFill/>
          <a:ln/>
        </p:spPr>
        <p:txBody>
          <a:bodyPr wrap="square" lIns="0" tIns="0" rIns="0" bIns="0" rtlCol="0" anchor="t"/>
          <a:lstStyle/>
          <a:p>
            <a:pPr marL="0" indent="0" algn="ctr">
              <a:lnSpc>
                <a:spcPts val="945"/>
              </a:lnSpc>
              <a:spcAft>
                <a:spcPts val="300"/>
              </a:spcAft>
              <a:buNone/>
            </a:pPr>
            <a:r>
              <a:rPr lang="es-CO" sz="1200" b="1" i="1" noProof="0" dirty="0"/>
              <a:t>Meta ciclo</a:t>
            </a:r>
          </a:p>
        </p:txBody>
      </p:sp>
      <p:sp>
        <p:nvSpPr>
          <p:cNvPr id="23" name="Text 5">
            <a:extLst>
              <a:ext uri="{FF2B5EF4-FFF2-40B4-BE49-F238E27FC236}">
                <a16:creationId xmlns:a16="http://schemas.microsoft.com/office/drawing/2014/main" id="{80F9F8A5-8FDB-6C1F-A8B6-617DC691EBD3}"/>
              </a:ext>
            </a:extLst>
          </p:cNvPr>
          <p:cNvSpPr/>
          <p:nvPr/>
        </p:nvSpPr>
        <p:spPr>
          <a:xfrm>
            <a:off x="5746478" y="5074191"/>
            <a:ext cx="3927596" cy="578492"/>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33" name="Text 6">
            <a:extLst>
              <a:ext uri="{FF2B5EF4-FFF2-40B4-BE49-F238E27FC236}">
                <a16:creationId xmlns:a16="http://schemas.microsoft.com/office/drawing/2014/main" id="{9B11A92A-CBB1-E533-AE36-DB5AD7B5E394}"/>
              </a:ext>
            </a:extLst>
          </p:cNvPr>
          <p:cNvSpPr/>
          <p:nvPr/>
        </p:nvSpPr>
        <p:spPr>
          <a:xfrm>
            <a:off x="5940099" y="5164433"/>
            <a:ext cx="3672459" cy="119955"/>
          </a:xfrm>
          <a:prstGeom prst="rect">
            <a:avLst/>
          </a:prstGeom>
          <a:noFill/>
          <a:ln/>
        </p:spPr>
        <p:txBody>
          <a:bodyPr wrap="square" lIns="0" tIns="0" rIns="0" bIns="0" rtlCol="0" anchor="t"/>
          <a:lstStyle/>
          <a:p>
            <a:pPr marL="0" indent="0" algn="l">
              <a:lnSpc>
                <a:spcPts val="945"/>
              </a:lnSpc>
              <a:spcAft>
                <a:spcPts val="300"/>
              </a:spcAft>
              <a:buNone/>
            </a:pPr>
            <a:r>
              <a:rPr lang="es-CO" sz="1200" b="1" i="1" noProof="0" dirty="0"/>
              <a:t>Fórmula de cálculo</a:t>
            </a:r>
          </a:p>
        </p:txBody>
      </p:sp>
      <p:sp>
        <p:nvSpPr>
          <p:cNvPr id="36" name="Text 5">
            <a:extLst>
              <a:ext uri="{FF2B5EF4-FFF2-40B4-BE49-F238E27FC236}">
                <a16:creationId xmlns:a16="http://schemas.microsoft.com/office/drawing/2014/main" id="{E60372E0-A4EE-2222-9CE6-C72C13FCFC5E}"/>
              </a:ext>
            </a:extLst>
          </p:cNvPr>
          <p:cNvSpPr/>
          <p:nvPr/>
        </p:nvSpPr>
        <p:spPr>
          <a:xfrm>
            <a:off x="9805953" y="5067199"/>
            <a:ext cx="1034722" cy="585483"/>
          </a:xfrm>
          <a:prstGeom prst="roundRect">
            <a:avLst>
              <a:gd name="adj" fmla="val 11542"/>
            </a:avLst>
          </a:prstGeom>
          <a:solidFill>
            <a:schemeClr val="bg2"/>
          </a:solidFill>
          <a:ln/>
        </p:spPr>
        <p:txBody>
          <a:bodyPr wrap="square" rtlCol="0" anchor="ctr"/>
          <a:lstStyle/>
          <a:p>
            <a:pPr marL="0" indent="0">
              <a:buNone/>
            </a:pPr>
            <a:endParaRPr lang="en-US" dirty="0"/>
          </a:p>
        </p:txBody>
      </p:sp>
      <p:sp>
        <p:nvSpPr>
          <p:cNvPr id="37" name="Text 6">
            <a:extLst>
              <a:ext uri="{FF2B5EF4-FFF2-40B4-BE49-F238E27FC236}">
                <a16:creationId xmlns:a16="http://schemas.microsoft.com/office/drawing/2014/main" id="{023930C8-8AA0-57CC-FD95-F1430C412292}"/>
              </a:ext>
            </a:extLst>
          </p:cNvPr>
          <p:cNvSpPr/>
          <p:nvPr/>
        </p:nvSpPr>
        <p:spPr>
          <a:xfrm>
            <a:off x="9751246" y="5151402"/>
            <a:ext cx="1144135" cy="119955"/>
          </a:xfrm>
          <a:prstGeom prst="rect">
            <a:avLst/>
          </a:prstGeom>
          <a:noFill/>
          <a:ln/>
        </p:spPr>
        <p:txBody>
          <a:bodyPr wrap="square" lIns="0" tIns="0" rIns="0" bIns="0" rtlCol="0" anchor="t"/>
          <a:lstStyle/>
          <a:p>
            <a:pPr marL="0" indent="0" algn="ctr">
              <a:lnSpc>
                <a:spcPts val="945"/>
              </a:lnSpc>
              <a:spcAft>
                <a:spcPts val="300"/>
              </a:spcAft>
              <a:buNone/>
            </a:pPr>
            <a:r>
              <a:rPr lang="es-CO" sz="1200" b="1" i="1" noProof="0" dirty="0"/>
              <a:t>Meta anual</a:t>
            </a:r>
          </a:p>
        </p:txBody>
      </p:sp>
      <p:sp>
        <p:nvSpPr>
          <p:cNvPr id="2" name="CuadroTexto 1">
            <a:extLst>
              <a:ext uri="{FF2B5EF4-FFF2-40B4-BE49-F238E27FC236}">
                <a16:creationId xmlns:a16="http://schemas.microsoft.com/office/drawing/2014/main" id="{40B2111D-A57A-78FE-391E-F3CAAB43440B}"/>
              </a:ext>
            </a:extLst>
          </p:cNvPr>
          <p:cNvSpPr txBox="1"/>
          <p:nvPr/>
        </p:nvSpPr>
        <p:spPr>
          <a:xfrm>
            <a:off x="764793" y="1820203"/>
            <a:ext cx="4477673" cy="307777"/>
          </a:xfrm>
          <a:prstGeom prst="rect">
            <a:avLst/>
          </a:prstGeom>
          <a:noFill/>
        </p:spPr>
        <p:txBody>
          <a:bodyPr wrap="square">
            <a:spAutoFit/>
          </a:bodyPr>
          <a:lstStyle/>
          <a:p>
            <a:pPr algn="ctr">
              <a:buClr>
                <a:srgbClr val="92D050"/>
              </a:buClr>
            </a:pPr>
            <a:r>
              <a:rPr lang="es-MX" sz="1400" b="1" i="1" dirty="0">
                <a:solidFill>
                  <a:srgbClr val="7DD711"/>
                </a:solidFill>
              </a:rPr>
              <a:t>ID: Satisfacción Servicios Auditoría</a:t>
            </a:r>
            <a:endParaRPr lang="es-MX" sz="1400" dirty="0">
              <a:solidFill>
                <a:srgbClr val="7DD711"/>
              </a:solidFill>
              <a:ea typeface="Calibri" panose="020F0502020204030204" pitchFamily="34" charset="0"/>
              <a:cs typeface="Calibri" panose="020F0502020204030204" pitchFamily="34" charset="0"/>
            </a:endParaRPr>
          </a:p>
        </p:txBody>
      </p:sp>
      <p:sp>
        <p:nvSpPr>
          <p:cNvPr id="42" name="CuadroTexto 41">
            <a:extLst>
              <a:ext uri="{FF2B5EF4-FFF2-40B4-BE49-F238E27FC236}">
                <a16:creationId xmlns:a16="http://schemas.microsoft.com/office/drawing/2014/main" id="{4568B751-474B-7AD2-DD59-FE366C83AD8A}"/>
              </a:ext>
            </a:extLst>
          </p:cNvPr>
          <p:cNvSpPr txBox="1"/>
          <p:nvPr/>
        </p:nvSpPr>
        <p:spPr>
          <a:xfrm>
            <a:off x="4452361" y="1129574"/>
            <a:ext cx="3749615" cy="315407"/>
          </a:xfrm>
          <a:prstGeom prst="rect">
            <a:avLst/>
          </a:prstGeom>
          <a:solidFill>
            <a:srgbClr val="007934"/>
          </a:solidFill>
        </p:spPr>
        <p:txBody>
          <a:bodyPr wrap="square">
            <a:spAutoFit/>
          </a:bodyPr>
          <a:lstStyle/>
          <a:p>
            <a:pPr lvl="0" algn="ctr" defTabSz="1066800">
              <a:lnSpc>
                <a:spcPct val="90000"/>
              </a:lnSpc>
              <a:spcBef>
                <a:spcPct val="0"/>
              </a:spcBef>
              <a:spcAft>
                <a:spcPct val="35000"/>
              </a:spcAft>
            </a:pPr>
            <a:r>
              <a:rPr lang="es-MX" sz="1600" b="1" dirty="0">
                <a:solidFill>
                  <a:schemeClr val="bg1"/>
                </a:solidFill>
                <a:ea typeface="Calibri" panose="020F0502020204030204" pitchFamily="34" charset="0"/>
                <a:cs typeface="Calibri" panose="020F0502020204030204" pitchFamily="34" charset="0"/>
              </a:rPr>
              <a:t>Área Resultado: Expectativas</a:t>
            </a:r>
          </a:p>
        </p:txBody>
      </p:sp>
      <p:sp>
        <p:nvSpPr>
          <p:cNvPr id="43" name="CuadroTexto 42">
            <a:extLst>
              <a:ext uri="{FF2B5EF4-FFF2-40B4-BE49-F238E27FC236}">
                <a16:creationId xmlns:a16="http://schemas.microsoft.com/office/drawing/2014/main" id="{3CF74122-0F90-37F5-9240-708BD77FBE68}"/>
              </a:ext>
            </a:extLst>
          </p:cNvPr>
          <p:cNvSpPr txBox="1"/>
          <p:nvPr/>
        </p:nvSpPr>
        <p:spPr>
          <a:xfrm>
            <a:off x="812293" y="2126335"/>
            <a:ext cx="5127806" cy="430887"/>
          </a:xfrm>
          <a:prstGeom prst="rect">
            <a:avLst/>
          </a:prstGeom>
          <a:noFill/>
        </p:spPr>
        <p:txBody>
          <a:bodyPr wrap="square">
            <a:spAutoFit/>
          </a:bodyPr>
          <a:lstStyle/>
          <a:p>
            <a:pPr algn="ctr">
              <a:buClr>
                <a:srgbClr val="92D050"/>
              </a:buClr>
            </a:pPr>
            <a:r>
              <a:rPr lang="es-MX" sz="1100" i="1" dirty="0">
                <a:ea typeface="Calibri" panose="020F0502020204030204" pitchFamily="34" charset="0"/>
                <a:cs typeface="Calibri" panose="020F0502020204030204" pitchFamily="34" charset="0"/>
              </a:rPr>
              <a:t>Mide la calidad percibida de los servicios de auditoria desde la perspectiva de los clientes internos que hacen uso de los servicios prestados</a:t>
            </a:r>
          </a:p>
        </p:txBody>
      </p:sp>
      <p:sp>
        <p:nvSpPr>
          <p:cNvPr id="44" name="CuadroTexto 43">
            <a:extLst>
              <a:ext uri="{FF2B5EF4-FFF2-40B4-BE49-F238E27FC236}">
                <a16:creationId xmlns:a16="http://schemas.microsoft.com/office/drawing/2014/main" id="{09045382-4DDF-7892-BB97-A7BB6EE18CB4}"/>
              </a:ext>
            </a:extLst>
          </p:cNvPr>
          <p:cNvSpPr txBox="1"/>
          <p:nvPr/>
        </p:nvSpPr>
        <p:spPr>
          <a:xfrm>
            <a:off x="5940099" y="4224916"/>
            <a:ext cx="4693454" cy="307777"/>
          </a:xfrm>
          <a:prstGeom prst="rect">
            <a:avLst/>
          </a:prstGeom>
          <a:noFill/>
        </p:spPr>
        <p:txBody>
          <a:bodyPr wrap="square">
            <a:spAutoFit/>
          </a:bodyPr>
          <a:lstStyle/>
          <a:p>
            <a:pPr algn="ctr">
              <a:buClr>
                <a:srgbClr val="92D050"/>
              </a:buClr>
            </a:pPr>
            <a:r>
              <a:rPr lang="es-MX" sz="1400" b="1" i="1" dirty="0">
                <a:solidFill>
                  <a:srgbClr val="7DD711"/>
                </a:solidFill>
              </a:rPr>
              <a:t>ID: Percepción del Desempeño de Auditoría Interna</a:t>
            </a:r>
            <a:endParaRPr lang="es-MX" sz="1400" dirty="0">
              <a:solidFill>
                <a:srgbClr val="7DD711"/>
              </a:solidFill>
              <a:ea typeface="Calibri" panose="020F0502020204030204" pitchFamily="34" charset="0"/>
              <a:cs typeface="Calibri" panose="020F0502020204030204" pitchFamily="34" charset="0"/>
            </a:endParaRPr>
          </a:p>
        </p:txBody>
      </p:sp>
      <p:sp>
        <p:nvSpPr>
          <p:cNvPr id="45" name="CuadroTexto 44">
            <a:extLst>
              <a:ext uri="{FF2B5EF4-FFF2-40B4-BE49-F238E27FC236}">
                <a16:creationId xmlns:a16="http://schemas.microsoft.com/office/drawing/2014/main" id="{364A90DC-B36A-1D06-59A7-9C44FFE0CD30}"/>
              </a:ext>
            </a:extLst>
          </p:cNvPr>
          <p:cNvSpPr txBox="1"/>
          <p:nvPr/>
        </p:nvSpPr>
        <p:spPr>
          <a:xfrm>
            <a:off x="5586826" y="4532693"/>
            <a:ext cx="5399999" cy="430887"/>
          </a:xfrm>
          <a:prstGeom prst="rect">
            <a:avLst/>
          </a:prstGeom>
          <a:noFill/>
        </p:spPr>
        <p:txBody>
          <a:bodyPr wrap="square">
            <a:spAutoFit/>
          </a:bodyPr>
          <a:lstStyle/>
          <a:p>
            <a:pPr algn="ctr">
              <a:buClr>
                <a:srgbClr val="92D050"/>
              </a:buClr>
            </a:pPr>
            <a:r>
              <a:rPr lang="es-MX" sz="1100" i="1" dirty="0">
                <a:ea typeface="Calibri" panose="020F0502020204030204" pitchFamily="34" charset="0"/>
                <a:cs typeface="Calibri" panose="020F0502020204030204" pitchFamily="34" charset="0"/>
              </a:rPr>
              <a:t>Mide la satisfacción de los Comités de Auditoría ( Junta Directiva ) y Ejecutivo, con relación al trabajo que desempeña la Actividad de Auditoría Interna</a:t>
            </a:r>
          </a:p>
        </p:txBody>
      </p:sp>
      <p:sp>
        <p:nvSpPr>
          <p:cNvPr id="46" name="CuadroTexto 45">
            <a:extLst>
              <a:ext uri="{FF2B5EF4-FFF2-40B4-BE49-F238E27FC236}">
                <a16:creationId xmlns:a16="http://schemas.microsoft.com/office/drawing/2014/main" id="{29806E77-8851-E16E-FD43-40FDB150D2A2}"/>
              </a:ext>
            </a:extLst>
          </p:cNvPr>
          <p:cNvSpPr txBox="1"/>
          <p:nvPr/>
        </p:nvSpPr>
        <p:spPr>
          <a:xfrm>
            <a:off x="1340104" y="3387804"/>
            <a:ext cx="3656677" cy="1277273"/>
          </a:xfrm>
          <a:prstGeom prst="rect">
            <a:avLst/>
          </a:prstGeom>
          <a:noFill/>
        </p:spPr>
        <p:txBody>
          <a:bodyPr wrap="square">
            <a:spAutoFit/>
          </a:bodyPr>
          <a:lstStyle/>
          <a:p>
            <a:pPr>
              <a:buClr>
                <a:srgbClr val="92D050"/>
              </a:buClr>
            </a:pPr>
            <a:r>
              <a:rPr lang="es-MX" sz="1100" i="1" dirty="0">
                <a:ea typeface="Calibri" panose="020F0502020204030204" pitchFamily="34" charset="0"/>
                <a:cs typeface="Calibri" panose="020F0502020204030204" pitchFamily="34" charset="0"/>
              </a:rPr>
              <a:t>Variables:</a:t>
            </a:r>
          </a:p>
          <a:p>
            <a:pPr>
              <a:buClr>
                <a:srgbClr val="92D050"/>
              </a:buClr>
            </a:pPr>
            <a:endParaRPr lang="es-MX" sz="1100" i="1" dirty="0">
              <a:ea typeface="Calibri" panose="020F0502020204030204" pitchFamily="34" charset="0"/>
              <a:cs typeface="Calibri" panose="020F0502020204030204" pitchFamily="34" charset="0"/>
            </a:endParaRPr>
          </a:p>
          <a:p>
            <a:pPr marL="171450" indent="-171450">
              <a:buClr>
                <a:srgbClr val="92D050"/>
              </a:buClr>
              <a:buFont typeface="Wingdings" panose="05000000000000000000" pitchFamily="2" charset="2"/>
              <a:buChar char="Ø"/>
            </a:pPr>
            <a:r>
              <a:rPr lang="es-MX" sz="1100" b="1" i="1" dirty="0">
                <a:ea typeface="Calibri" panose="020F0502020204030204" pitchFamily="34" charset="0"/>
                <a:cs typeface="Calibri" panose="020F0502020204030204" pitchFamily="34" charset="0"/>
              </a:rPr>
              <a:t>Para la recolección de información se aplicará encuesta diferenciadas de los servicios de auditoría: </a:t>
            </a:r>
          </a:p>
          <a:p>
            <a:pPr marL="355600" lvl="1" indent="-177800">
              <a:buClr>
                <a:srgbClr val="92D050"/>
              </a:buClr>
              <a:buFont typeface="Wingdings" panose="05000000000000000000" pitchFamily="2" charset="2"/>
              <a:buChar char="ü"/>
            </a:pPr>
            <a:r>
              <a:rPr lang="es-MX" sz="1100" i="1" dirty="0">
                <a:ea typeface="Calibri" panose="020F0502020204030204" pitchFamily="34" charset="0"/>
                <a:cs typeface="Calibri" panose="020F0502020204030204" pitchFamily="34" charset="0"/>
              </a:rPr>
              <a:t>Satisfacción Trabajos Normativos, </a:t>
            </a:r>
          </a:p>
          <a:p>
            <a:pPr marL="355600" lvl="1" indent="-177800">
              <a:buClr>
                <a:srgbClr val="92D050"/>
              </a:buClr>
              <a:buFont typeface="Wingdings" panose="05000000000000000000" pitchFamily="2" charset="2"/>
              <a:buChar char="ü"/>
            </a:pPr>
            <a:r>
              <a:rPr lang="es-MX" sz="1100" i="1" dirty="0">
                <a:ea typeface="Calibri" panose="020F0502020204030204" pitchFamily="34" charset="0"/>
                <a:cs typeface="Calibri" panose="020F0502020204030204" pitchFamily="34" charset="0"/>
              </a:rPr>
              <a:t>Satisfacción Trabajos Basados en Riesgos, y </a:t>
            </a:r>
          </a:p>
          <a:p>
            <a:pPr marL="355600" lvl="1" indent="-177800">
              <a:buClr>
                <a:srgbClr val="92D050"/>
              </a:buClr>
              <a:buFont typeface="Wingdings" panose="05000000000000000000" pitchFamily="2" charset="2"/>
              <a:buChar char="ü"/>
            </a:pPr>
            <a:r>
              <a:rPr lang="es-MX" sz="1100" i="1" dirty="0">
                <a:ea typeface="Calibri" panose="020F0502020204030204" pitchFamily="34" charset="0"/>
                <a:cs typeface="Calibri" panose="020F0502020204030204" pitchFamily="34" charset="0"/>
              </a:rPr>
              <a:t>Satisfacción Relacionamiento Entes Externos.</a:t>
            </a:r>
          </a:p>
        </p:txBody>
      </p:sp>
      <p:sp>
        <p:nvSpPr>
          <p:cNvPr id="47" name="Text 7">
            <a:extLst>
              <a:ext uri="{FF2B5EF4-FFF2-40B4-BE49-F238E27FC236}">
                <a16:creationId xmlns:a16="http://schemas.microsoft.com/office/drawing/2014/main" id="{363290C0-4C2A-4B23-FE67-D80BA2D01A00}"/>
              </a:ext>
            </a:extLst>
          </p:cNvPr>
          <p:cNvSpPr/>
          <p:nvPr/>
        </p:nvSpPr>
        <p:spPr>
          <a:xfrm>
            <a:off x="5916586" y="5303821"/>
            <a:ext cx="3517511" cy="204535"/>
          </a:xfrm>
          <a:prstGeom prst="rect">
            <a:avLst/>
          </a:prstGeom>
          <a:noFill/>
          <a:ln/>
        </p:spPr>
        <p:txBody>
          <a:bodyPr wrap="square" lIns="0" tIns="0" rIns="0" bIns="0" rtlCol="0" anchor="t"/>
          <a:lstStyle/>
          <a:p>
            <a:pPr marL="0" indent="0" algn="ctr">
              <a:lnSpc>
                <a:spcPts val="1155"/>
              </a:lnSpc>
              <a:buNone/>
            </a:pPr>
            <a:r>
              <a:rPr lang="es-MX" sz="1100" noProof="0" dirty="0">
                <a:solidFill>
                  <a:schemeClr val="bg1">
                    <a:lumMod val="50000"/>
                  </a:schemeClr>
                </a:solidFill>
                <a:ea typeface="Calibri" panose="020F0502020204030204" pitchFamily="34" charset="0"/>
                <a:cs typeface="Calibri" panose="020F0502020204030204" pitchFamily="34" charset="0"/>
              </a:rPr>
              <a:t>Promedio de las calificaciones en las dimensiones evaluadas. Escala: 1 a 5.</a:t>
            </a:r>
            <a:endParaRPr lang="es-CO" sz="1100" noProof="0" dirty="0">
              <a:solidFill>
                <a:schemeClr val="bg1">
                  <a:lumMod val="50000"/>
                </a:schemeClr>
              </a:solidFill>
              <a:ea typeface="Calibri" panose="020F0502020204030204" pitchFamily="34" charset="0"/>
              <a:cs typeface="Calibri" panose="020F0502020204030204" pitchFamily="34" charset="0"/>
            </a:endParaRPr>
          </a:p>
        </p:txBody>
      </p:sp>
      <p:sp>
        <p:nvSpPr>
          <p:cNvPr id="48" name="Text 7">
            <a:extLst>
              <a:ext uri="{FF2B5EF4-FFF2-40B4-BE49-F238E27FC236}">
                <a16:creationId xmlns:a16="http://schemas.microsoft.com/office/drawing/2014/main" id="{1D9F77CC-E0D5-C95C-09A9-2AD350E7B728}"/>
              </a:ext>
            </a:extLst>
          </p:cNvPr>
          <p:cNvSpPr/>
          <p:nvPr/>
        </p:nvSpPr>
        <p:spPr>
          <a:xfrm>
            <a:off x="9912024" y="5281546"/>
            <a:ext cx="875424" cy="174974"/>
          </a:xfrm>
          <a:prstGeom prst="rect">
            <a:avLst/>
          </a:prstGeom>
          <a:noFill/>
          <a:ln/>
        </p:spPr>
        <p:txBody>
          <a:bodyPr wrap="square" lIns="0" tIns="0" rIns="0" bIns="0" rtlCol="0" anchor="t"/>
          <a:lstStyle/>
          <a:p>
            <a:pPr algn="ctr">
              <a:lnSpc>
                <a:spcPts val="1155"/>
              </a:lnSpc>
            </a:pPr>
            <a:r>
              <a:rPr lang="es-CO" sz="1100" i="1" dirty="0">
                <a:solidFill>
                  <a:schemeClr val="bg1">
                    <a:lumMod val="50000"/>
                  </a:schemeClr>
                </a:solidFill>
                <a:ea typeface="Calibri" panose="020F0502020204030204" pitchFamily="34" charset="0"/>
                <a:cs typeface="Calibri" panose="020F0502020204030204" pitchFamily="34" charset="0"/>
              </a:rPr>
              <a:t>Nivel Alto</a:t>
            </a:r>
          </a:p>
          <a:p>
            <a:pPr algn="ctr">
              <a:lnSpc>
                <a:spcPts val="1155"/>
              </a:lnSpc>
            </a:pPr>
            <a:r>
              <a:rPr lang="es-CO" sz="1100" i="1" dirty="0">
                <a:solidFill>
                  <a:schemeClr val="bg1">
                    <a:lumMod val="50000"/>
                  </a:schemeClr>
                </a:solidFill>
                <a:ea typeface="Calibri" panose="020F0502020204030204" pitchFamily="34" charset="0"/>
                <a:cs typeface="Calibri" panose="020F0502020204030204" pitchFamily="34" charset="0"/>
              </a:rPr>
              <a:t>(4.00 – 5.00)</a:t>
            </a:r>
          </a:p>
        </p:txBody>
      </p:sp>
      <p:sp>
        <p:nvSpPr>
          <p:cNvPr id="49" name="Text 7">
            <a:extLst>
              <a:ext uri="{FF2B5EF4-FFF2-40B4-BE49-F238E27FC236}">
                <a16:creationId xmlns:a16="http://schemas.microsoft.com/office/drawing/2014/main" id="{5A44259C-478D-34A6-1E02-92A65BE48D71}"/>
              </a:ext>
            </a:extLst>
          </p:cNvPr>
          <p:cNvSpPr/>
          <p:nvPr/>
        </p:nvSpPr>
        <p:spPr>
          <a:xfrm>
            <a:off x="963677" y="2951721"/>
            <a:ext cx="3337736" cy="266325"/>
          </a:xfrm>
          <a:prstGeom prst="rect">
            <a:avLst/>
          </a:prstGeom>
          <a:noFill/>
          <a:ln/>
        </p:spPr>
        <p:txBody>
          <a:bodyPr wrap="square" lIns="0" tIns="0" rIns="0" bIns="0" rtlCol="0" anchor="t"/>
          <a:lstStyle/>
          <a:p>
            <a:pPr marL="0" indent="0" algn="ctr">
              <a:lnSpc>
                <a:spcPts val="1155"/>
              </a:lnSpc>
              <a:buNone/>
            </a:pPr>
            <a:r>
              <a:rPr lang="es-MX" sz="1100" noProof="0" dirty="0">
                <a:ea typeface="Calibri" panose="020F0502020204030204" pitchFamily="34" charset="0"/>
                <a:cs typeface="Calibri" panose="020F0502020204030204" pitchFamily="34" charset="0"/>
              </a:rPr>
              <a:t>Promedio de calificaciones de todas las encuestas del periodo (escala 1-5). </a:t>
            </a:r>
          </a:p>
          <a:p>
            <a:pPr marL="0" indent="0" algn="ctr">
              <a:lnSpc>
                <a:spcPts val="1155"/>
              </a:lnSpc>
              <a:buNone/>
            </a:pPr>
            <a:endParaRPr lang="es-MX" sz="1100" dirty="0">
              <a:ea typeface="Calibri" panose="020F0502020204030204" pitchFamily="34" charset="0"/>
              <a:cs typeface="Calibri" panose="020F0502020204030204" pitchFamily="34" charset="0"/>
            </a:endParaRPr>
          </a:p>
        </p:txBody>
      </p:sp>
      <p:sp>
        <p:nvSpPr>
          <p:cNvPr id="50" name="Text 7">
            <a:extLst>
              <a:ext uri="{FF2B5EF4-FFF2-40B4-BE49-F238E27FC236}">
                <a16:creationId xmlns:a16="http://schemas.microsoft.com/office/drawing/2014/main" id="{09F74852-9DD9-E56D-38FE-C56A49BE6E4B}"/>
              </a:ext>
            </a:extLst>
          </p:cNvPr>
          <p:cNvSpPr/>
          <p:nvPr/>
        </p:nvSpPr>
        <p:spPr>
          <a:xfrm>
            <a:off x="4783533" y="2897949"/>
            <a:ext cx="875424" cy="174974"/>
          </a:xfrm>
          <a:prstGeom prst="rect">
            <a:avLst/>
          </a:prstGeom>
          <a:noFill/>
          <a:ln/>
        </p:spPr>
        <p:txBody>
          <a:bodyPr wrap="square" lIns="0" tIns="0" rIns="0" bIns="0" rtlCol="0" anchor="t"/>
          <a:lstStyle/>
          <a:p>
            <a:pPr marL="0" indent="0" algn="ctr">
              <a:lnSpc>
                <a:spcPts val="1155"/>
              </a:lnSpc>
              <a:buNone/>
            </a:pPr>
            <a:r>
              <a:rPr lang="es-CO" sz="1100" i="1" dirty="0">
                <a:ea typeface="Calibri" panose="020F0502020204030204" pitchFamily="34" charset="0"/>
                <a:cs typeface="Calibri" panose="020F0502020204030204" pitchFamily="34" charset="0"/>
              </a:rPr>
              <a:t>Nivel Alto</a:t>
            </a:r>
          </a:p>
          <a:p>
            <a:pPr marL="0" indent="0" algn="ctr">
              <a:lnSpc>
                <a:spcPts val="1155"/>
              </a:lnSpc>
              <a:buNone/>
            </a:pPr>
            <a:r>
              <a:rPr lang="es-CO" sz="1100" i="1" dirty="0">
                <a:ea typeface="Calibri" panose="020F0502020204030204" pitchFamily="34" charset="0"/>
                <a:cs typeface="Calibri" panose="020F0502020204030204" pitchFamily="34" charset="0"/>
              </a:rPr>
              <a:t>(4.00 – 5.00)</a:t>
            </a:r>
          </a:p>
        </p:txBody>
      </p:sp>
      <p:sp>
        <p:nvSpPr>
          <p:cNvPr id="8" name="Subtítulo 3">
            <a:extLst>
              <a:ext uri="{FF2B5EF4-FFF2-40B4-BE49-F238E27FC236}">
                <a16:creationId xmlns:a16="http://schemas.microsoft.com/office/drawing/2014/main" id="{6F2DE945-1D7A-586E-BB3E-690B12B09B36}"/>
              </a:ext>
            </a:extLst>
          </p:cNvPr>
          <p:cNvSpPr txBox="1">
            <a:spLocks/>
          </p:cNvSpPr>
          <p:nvPr/>
        </p:nvSpPr>
        <p:spPr>
          <a:xfrm>
            <a:off x="845125" y="442744"/>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12. Propuesta Indicadores 2026</a:t>
            </a: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upo 10">
            <a:extLst>
              <a:ext uri="{FF2B5EF4-FFF2-40B4-BE49-F238E27FC236}">
                <a16:creationId xmlns:a16="http://schemas.microsoft.com/office/drawing/2014/main" id="{87425B6A-AA0C-BF7E-5583-2207390C0D6D}"/>
              </a:ext>
            </a:extLst>
          </p:cNvPr>
          <p:cNvGrpSpPr/>
          <p:nvPr/>
        </p:nvGrpSpPr>
        <p:grpSpPr>
          <a:xfrm>
            <a:off x="249628" y="444970"/>
            <a:ext cx="543547" cy="568851"/>
            <a:chOff x="174379" y="251546"/>
            <a:chExt cx="656973" cy="717207"/>
          </a:xfrm>
        </p:grpSpPr>
        <p:cxnSp>
          <p:nvCxnSpPr>
            <p:cNvPr id="12" name="Conector recto 11">
              <a:extLst>
                <a:ext uri="{FF2B5EF4-FFF2-40B4-BE49-F238E27FC236}">
                  <a16:creationId xmlns:a16="http://schemas.microsoft.com/office/drawing/2014/main" id="{7F5A2B74-355B-FC2F-C25F-0B0651670A09}"/>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8325275D-984F-6ABD-CA56-EAC9C4C80537}"/>
                </a:ext>
              </a:extLst>
            </p:cNvPr>
            <p:cNvPicPr>
              <a:picLocks noChangeAspect="1"/>
            </p:cNvPicPr>
            <p:nvPr/>
          </p:nvPicPr>
          <p:blipFill>
            <a:blip r:embed="rId2">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Tree>
    <p:extLst>
      <p:ext uri="{BB962C8B-B14F-4D97-AF65-F5344CB8AC3E}">
        <p14:creationId xmlns:p14="http://schemas.microsoft.com/office/powerpoint/2010/main" val="345677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1" grpId="0" animBg="1"/>
      <p:bldP spid="23" grpId="0" animBg="1"/>
      <p:bldP spid="33" grpId="0" animBg="1"/>
      <p:bldP spid="36" grpId="0" animBg="1"/>
      <p:bldP spid="37" grpId="0" animBg="1"/>
      <p:bldP spid="2" grpId="0"/>
      <p:bldP spid="43" grpId="0"/>
      <p:bldP spid="44" grpId="0"/>
      <p:bldP spid="45" grpId="0"/>
      <p:bldP spid="46" grpId="0"/>
      <p:bldP spid="47"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D2837-6E14-8AFC-81DD-3892C7AD41A2}"/>
            </a:ext>
          </a:extLst>
        </p:cNvPr>
        <p:cNvGrpSpPr/>
        <p:nvPr/>
      </p:nvGrpSpPr>
      <p:grpSpPr>
        <a:xfrm>
          <a:off x="0" y="0"/>
          <a:ext cx="0" cy="0"/>
          <a:chOff x="0" y="0"/>
          <a:chExt cx="0" cy="0"/>
        </a:xfrm>
      </p:grpSpPr>
      <p:sp>
        <p:nvSpPr>
          <p:cNvPr id="8" name="Título 17">
            <a:extLst>
              <a:ext uri="{FF2B5EF4-FFF2-40B4-BE49-F238E27FC236}">
                <a16:creationId xmlns:a16="http://schemas.microsoft.com/office/drawing/2014/main" id="{FE25CB11-31A8-5425-C3B7-A774D7BABB43}"/>
              </a:ext>
            </a:extLst>
          </p:cNvPr>
          <p:cNvSpPr txBox="1">
            <a:spLocks/>
          </p:cNvSpPr>
          <p:nvPr/>
        </p:nvSpPr>
        <p:spPr>
          <a:xfrm>
            <a:off x="1530057" y="1084183"/>
            <a:ext cx="8273924" cy="597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b="1" i="0" kern="1200">
                <a:solidFill>
                  <a:srgbClr val="9AC431"/>
                </a:solidFill>
                <a:latin typeface="EPM Rounded BT Bold" pitchFamily="2" charset="77"/>
                <a:ea typeface="+mj-ea"/>
                <a:cs typeface="+mj-cs"/>
              </a:defRPr>
            </a:lvl1pPr>
          </a:lstStyle>
          <a:p>
            <a:r>
              <a:rPr lang="es-CO" sz="1800" dirty="0">
                <a:solidFill>
                  <a:schemeClr val="tx1"/>
                </a:solidFill>
                <a:latin typeface="+mn-lt"/>
                <a:ea typeface="Calibri" panose="020F0502020204030204" pitchFamily="34" charset="0"/>
                <a:cs typeface="Calibri" panose="020F0502020204030204" pitchFamily="34" charset="0"/>
              </a:rPr>
              <a:t>Acuerdo sobre los criterios que definirán los cambios significativos del plan y sus mecanismos de visto bueno:</a:t>
            </a:r>
          </a:p>
        </p:txBody>
      </p:sp>
      <p:grpSp>
        <p:nvGrpSpPr>
          <p:cNvPr id="11" name="Grupo 10">
            <a:extLst>
              <a:ext uri="{FF2B5EF4-FFF2-40B4-BE49-F238E27FC236}">
                <a16:creationId xmlns:a16="http://schemas.microsoft.com/office/drawing/2014/main" id="{E6C916A6-010A-346D-8522-F67D845A2F73}"/>
              </a:ext>
            </a:extLst>
          </p:cNvPr>
          <p:cNvGrpSpPr/>
          <p:nvPr/>
        </p:nvGrpSpPr>
        <p:grpSpPr>
          <a:xfrm>
            <a:off x="200352" y="1925000"/>
            <a:ext cx="4789524" cy="4454267"/>
            <a:chOff x="98532" y="1987492"/>
            <a:chExt cx="3752108" cy="4285733"/>
          </a:xfrm>
        </p:grpSpPr>
        <p:sp>
          <p:nvSpPr>
            <p:cNvPr id="12" name="Freeform: Shape 26">
              <a:extLst>
                <a:ext uri="{FF2B5EF4-FFF2-40B4-BE49-F238E27FC236}">
                  <a16:creationId xmlns:a16="http://schemas.microsoft.com/office/drawing/2014/main" id="{128F699A-37CE-4FFE-DB36-4350D9407A3B}"/>
                </a:ext>
              </a:extLst>
            </p:cNvPr>
            <p:cNvSpPr/>
            <p:nvPr/>
          </p:nvSpPr>
          <p:spPr>
            <a:xfrm>
              <a:off x="528320" y="1987492"/>
              <a:ext cx="3322320" cy="4008120"/>
            </a:xfrm>
            <a:custGeom>
              <a:avLst/>
              <a:gdLst>
                <a:gd name="connsiteX0" fmla="*/ 186875 w 2969524"/>
                <a:gd name="connsiteY0" fmla="*/ 0 h 4008120"/>
                <a:gd name="connsiteX1" fmla="*/ 2782649 w 2969524"/>
                <a:gd name="connsiteY1" fmla="*/ 0 h 4008120"/>
                <a:gd name="connsiteX2" fmla="*/ 2969524 w 2969524"/>
                <a:gd name="connsiteY2" fmla="*/ 186875 h 4008120"/>
                <a:gd name="connsiteX3" fmla="*/ 2969524 w 2969524"/>
                <a:gd name="connsiteY3" fmla="*/ 1984825 h 4008120"/>
                <a:gd name="connsiteX4" fmla="*/ 2967585 w 2969524"/>
                <a:gd name="connsiteY4" fmla="*/ 2004060 h 4008120"/>
                <a:gd name="connsiteX5" fmla="*/ 2969524 w 2969524"/>
                <a:gd name="connsiteY5" fmla="*/ 2023295 h 4008120"/>
                <a:gd name="connsiteX6" fmla="*/ 2969524 w 2969524"/>
                <a:gd name="connsiteY6" fmla="*/ 3821245 h 4008120"/>
                <a:gd name="connsiteX7" fmla="*/ 2782649 w 2969524"/>
                <a:gd name="connsiteY7" fmla="*/ 4008120 h 4008120"/>
                <a:gd name="connsiteX8" fmla="*/ 186875 w 2969524"/>
                <a:gd name="connsiteY8" fmla="*/ 4008120 h 4008120"/>
                <a:gd name="connsiteX9" fmla="*/ 0 w 2969524"/>
                <a:gd name="connsiteY9" fmla="*/ 3821245 h 4008120"/>
                <a:gd name="connsiteX10" fmla="*/ 0 w 2969524"/>
                <a:gd name="connsiteY10" fmla="*/ 2023295 h 4008120"/>
                <a:gd name="connsiteX11" fmla="*/ 1939 w 2969524"/>
                <a:gd name="connsiteY11" fmla="*/ 2004060 h 4008120"/>
                <a:gd name="connsiteX12" fmla="*/ 0 w 2969524"/>
                <a:gd name="connsiteY12" fmla="*/ 1984825 h 4008120"/>
                <a:gd name="connsiteX13" fmla="*/ 0 w 2969524"/>
                <a:gd name="connsiteY13" fmla="*/ 186875 h 4008120"/>
                <a:gd name="connsiteX14" fmla="*/ 186875 w 2969524"/>
                <a:gd name="connsiteY14" fmla="*/ 0 h 40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9524" h="4008120">
                  <a:moveTo>
                    <a:pt x="186875" y="0"/>
                  </a:moveTo>
                  <a:lnTo>
                    <a:pt x="2782649" y="0"/>
                  </a:lnTo>
                  <a:cubicBezTo>
                    <a:pt x="2885857" y="0"/>
                    <a:pt x="2969524" y="83667"/>
                    <a:pt x="2969524" y="186875"/>
                  </a:cubicBezTo>
                  <a:lnTo>
                    <a:pt x="2969524" y="1984825"/>
                  </a:lnTo>
                  <a:lnTo>
                    <a:pt x="2967585" y="2004060"/>
                  </a:lnTo>
                  <a:lnTo>
                    <a:pt x="2969524" y="2023295"/>
                  </a:lnTo>
                  <a:lnTo>
                    <a:pt x="2969524" y="3821245"/>
                  </a:lnTo>
                  <a:cubicBezTo>
                    <a:pt x="2969524" y="3924453"/>
                    <a:pt x="2885857" y="4008120"/>
                    <a:pt x="2782649" y="4008120"/>
                  </a:cubicBezTo>
                  <a:lnTo>
                    <a:pt x="186875" y="4008120"/>
                  </a:lnTo>
                  <a:cubicBezTo>
                    <a:pt x="83667" y="4008120"/>
                    <a:pt x="0" y="3924453"/>
                    <a:pt x="0" y="3821245"/>
                  </a:cubicBezTo>
                  <a:lnTo>
                    <a:pt x="0" y="2023295"/>
                  </a:lnTo>
                  <a:lnTo>
                    <a:pt x="1939" y="2004060"/>
                  </a:lnTo>
                  <a:lnTo>
                    <a:pt x="0" y="1984825"/>
                  </a:lnTo>
                  <a:lnTo>
                    <a:pt x="0" y="186875"/>
                  </a:lnTo>
                  <a:cubicBezTo>
                    <a:pt x="0" y="83667"/>
                    <a:pt x="83667" y="0"/>
                    <a:pt x="186875" y="0"/>
                  </a:cubicBezTo>
                  <a:close/>
                </a:path>
              </a:pathLst>
            </a:custGeom>
            <a:solidFill>
              <a:srgbClr val="FFFFFF"/>
            </a:solidFill>
            <a:ln w="12700" cap="flat" cmpd="sng" algn="ctr">
              <a:noFill/>
              <a:prstDash val="solid"/>
              <a:miter lim="800000"/>
            </a:ln>
            <a:effectLst>
              <a:outerShdw blurRad="152400" dist="38100" dir="2700000" algn="tl" rotWithShape="0">
                <a:prstClr val="black">
                  <a:alpha val="2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Freeform: Shape 27">
              <a:extLst>
                <a:ext uri="{FF2B5EF4-FFF2-40B4-BE49-F238E27FC236}">
                  <a16:creationId xmlns:a16="http://schemas.microsoft.com/office/drawing/2014/main" id="{7602A22B-6FE0-E6B6-782E-A026CACFD714}"/>
                </a:ext>
              </a:extLst>
            </p:cNvPr>
            <p:cNvSpPr/>
            <p:nvPr/>
          </p:nvSpPr>
          <p:spPr>
            <a:xfrm>
              <a:off x="528320" y="1987492"/>
              <a:ext cx="3322320" cy="1083228"/>
            </a:xfrm>
            <a:custGeom>
              <a:avLst/>
              <a:gdLst>
                <a:gd name="connsiteX0" fmla="*/ 186875 w 2969524"/>
                <a:gd name="connsiteY0" fmla="*/ 0 h 1083228"/>
                <a:gd name="connsiteX1" fmla="*/ 2782649 w 2969524"/>
                <a:gd name="connsiteY1" fmla="*/ 0 h 1083228"/>
                <a:gd name="connsiteX2" fmla="*/ 2969524 w 2969524"/>
                <a:gd name="connsiteY2" fmla="*/ 186875 h 1083228"/>
                <a:gd name="connsiteX3" fmla="*/ 2969524 w 2969524"/>
                <a:gd name="connsiteY3" fmla="*/ 1083228 h 1083228"/>
                <a:gd name="connsiteX4" fmla="*/ 0 w 2969524"/>
                <a:gd name="connsiteY4" fmla="*/ 1083228 h 1083228"/>
                <a:gd name="connsiteX5" fmla="*/ 0 w 2969524"/>
                <a:gd name="connsiteY5" fmla="*/ 186875 h 1083228"/>
                <a:gd name="connsiteX6" fmla="*/ 186875 w 2969524"/>
                <a:gd name="connsiteY6" fmla="*/ 0 h 10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524" h="1083228">
                  <a:moveTo>
                    <a:pt x="186875" y="0"/>
                  </a:moveTo>
                  <a:lnTo>
                    <a:pt x="2782649" y="0"/>
                  </a:lnTo>
                  <a:cubicBezTo>
                    <a:pt x="2885857" y="0"/>
                    <a:pt x="2969524" y="83667"/>
                    <a:pt x="2969524" y="186875"/>
                  </a:cubicBezTo>
                  <a:lnTo>
                    <a:pt x="2969524" y="1083228"/>
                  </a:lnTo>
                  <a:lnTo>
                    <a:pt x="0" y="1083228"/>
                  </a:lnTo>
                  <a:lnTo>
                    <a:pt x="0" y="186875"/>
                  </a:lnTo>
                  <a:cubicBezTo>
                    <a:pt x="0" y="83667"/>
                    <a:pt x="83667" y="0"/>
                    <a:pt x="186875" y="0"/>
                  </a:cubicBezTo>
                  <a:close/>
                </a:path>
              </a:pathLst>
            </a:custGeom>
            <a:solidFill>
              <a:schemeClr val="accent6">
                <a:lumMod val="20000"/>
                <a:lumOff val="80000"/>
              </a:schemeClr>
            </a:solidFill>
            <a:ln/>
          </p:spPr>
          <p:txBody>
            <a:bodyPr/>
            <a:lstStyle/>
            <a:p>
              <a:endParaRPr lang="en-US"/>
            </a:p>
          </p:txBody>
        </p:sp>
        <p:sp>
          <p:nvSpPr>
            <p:cNvPr id="15" name="Freeform: Shape 28">
              <a:extLst>
                <a:ext uri="{FF2B5EF4-FFF2-40B4-BE49-F238E27FC236}">
                  <a16:creationId xmlns:a16="http://schemas.microsoft.com/office/drawing/2014/main" id="{BE9F6825-FF6A-2BE8-124E-2A8B134FAC41}"/>
                </a:ext>
              </a:extLst>
            </p:cNvPr>
            <p:cNvSpPr/>
            <p:nvPr/>
          </p:nvSpPr>
          <p:spPr>
            <a:xfrm>
              <a:off x="701179" y="2141995"/>
              <a:ext cx="2976602" cy="3699112"/>
            </a:xfrm>
            <a:custGeom>
              <a:avLst/>
              <a:gdLst>
                <a:gd name="connsiteX0" fmla="*/ 122900 w 2660518"/>
                <a:gd name="connsiteY0" fmla="*/ 0 h 3699112"/>
                <a:gd name="connsiteX1" fmla="*/ 2537618 w 2660518"/>
                <a:gd name="connsiteY1" fmla="*/ 0 h 3699112"/>
                <a:gd name="connsiteX2" fmla="*/ 2660518 w 2660518"/>
                <a:gd name="connsiteY2" fmla="*/ 122900 h 3699112"/>
                <a:gd name="connsiteX3" fmla="*/ 2660518 w 2660518"/>
                <a:gd name="connsiteY3" fmla="*/ 1376389 h 3699112"/>
                <a:gd name="connsiteX4" fmla="*/ 2660518 w 2660518"/>
                <a:gd name="connsiteY4" fmla="*/ 1739793 h 3699112"/>
                <a:gd name="connsiteX5" fmla="*/ 2660518 w 2660518"/>
                <a:gd name="connsiteY5" fmla="*/ 1959319 h 3699112"/>
                <a:gd name="connsiteX6" fmla="*/ 2660518 w 2660518"/>
                <a:gd name="connsiteY6" fmla="*/ 2993282 h 3699112"/>
                <a:gd name="connsiteX7" fmla="*/ 2660518 w 2660518"/>
                <a:gd name="connsiteY7" fmla="*/ 3576212 h 3699112"/>
                <a:gd name="connsiteX8" fmla="*/ 2537618 w 2660518"/>
                <a:gd name="connsiteY8" fmla="*/ 3699112 h 3699112"/>
                <a:gd name="connsiteX9" fmla="*/ 122900 w 2660518"/>
                <a:gd name="connsiteY9" fmla="*/ 3699112 h 3699112"/>
                <a:gd name="connsiteX10" fmla="*/ 0 w 2660518"/>
                <a:gd name="connsiteY10" fmla="*/ 3576212 h 3699112"/>
                <a:gd name="connsiteX11" fmla="*/ 0 w 2660518"/>
                <a:gd name="connsiteY11" fmla="*/ 2993282 h 3699112"/>
                <a:gd name="connsiteX12" fmla="*/ 0 w 2660518"/>
                <a:gd name="connsiteY12" fmla="*/ 1959319 h 3699112"/>
                <a:gd name="connsiteX13" fmla="*/ 0 w 2660518"/>
                <a:gd name="connsiteY13" fmla="*/ 1739793 h 3699112"/>
                <a:gd name="connsiteX14" fmla="*/ 0 w 2660518"/>
                <a:gd name="connsiteY14" fmla="*/ 1376389 h 3699112"/>
                <a:gd name="connsiteX15" fmla="*/ 0 w 2660518"/>
                <a:gd name="connsiteY15" fmla="*/ 122900 h 3699112"/>
                <a:gd name="connsiteX16" fmla="*/ 122900 w 2660518"/>
                <a:gd name="connsiteY16" fmla="*/ 0 h 369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0518" h="3699112">
                  <a:moveTo>
                    <a:pt x="122900" y="0"/>
                  </a:moveTo>
                  <a:lnTo>
                    <a:pt x="2537618" y="0"/>
                  </a:lnTo>
                  <a:cubicBezTo>
                    <a:pt x="2605494" y="0"/>
                    <a:pt x="2660518" y="55024"/>
                    <a:pt x="2660518" y="122900"/>
                  </a:cubicBezTo>
                  <a:lnTo>
                    <a:pt x="2660518" y="1376389"/>
                  </a:lnTo>
                  <a:lnTo>
                    <a:pt x="2660518" y="1739793"/>
                  </a:lnTo>
                  <a:lnTo>
                    <a:pt x="2660518" y="1959319"/>
                  </a:lnTo>
                  <a:lnTo>
                    <a:pt x="2660518" y="2993282"/>
                  </a:lnTo>
                  <a:lnTo>
                    <a:pt x="2660518" y="3576212"/>
                  </a:lnTo>
                  <a:cubicBezTo>
                    <a:pt x="2660518" y="3644088"/>
                    <a:pt x="2605494" y="3699112"/>
                    <a:pt x="2537618" y="3699112"/>
                  </a:cubicBezTo>
                  <a:lnTo>
                    <a:pt x="122900" y="3699112"/>
                  </a:lnTo>
                  <a:cubicBezTo>
                    <a:pt x="55024" y="3699112"/>
                    <a:pt x="0" y="3644088"/>
                    <a:pt x="0" y="3576212"/>
                  </a:cubicBezTo>
                  <a:lnTo>
                    <a:pt x="0" y="2993282"/>
                  </a:lnTo>
                  <a:lnTo>
                    <a:pt x="0" y="1959319"/>
                  </a:lnTo>
                  <a:lnTo>
                    <a:pt x="0" y="1739793"/>
                  </a:lnTo>
                  <a:lnTo>
                    <a:pt x="0" y="1376389"/>
                  </a:lnTo>
                  <a:lnTo>
                    <a:pt x="0" y="122900"/>
                  </a:lnTo>
                  <a:cubicBezTo>
                    <a:pt x="0" y="55024"/>
                    <a:pt x="55024" y="0"/>
                    <a:pt x="122900" y="0"/>
                  </a:cubicBezTo>
                  <a:close/>
                </a:path>
              </a:pathLst>
            </a:custGeom>
            <a:solidFill>
              <a:srgbClr val="FFFFFF"/>
            </a:solidFill>
            <a:ln w="12700" cap="flat" cmpd="sng" algn="ctr">
              <a:noFill/>
              <a:prstDash val="solid"/>
              <a:miter lim="800000"/>
            </a:ln>
            <a:effectLst>
              <a:outerShdw blurRad="63500" dist="12700" dir="2700000" algn="tl" rotWithShape="0">
                <a:prstClr val="black">
                  <a:alpha val="40000"/>
                </a:prstClr>
              </a:outerShdw>
            </a:effectLst>
          </p:spPr>
          <p:txBody>
            <a:bodyPr wrap="square" lIns="182880" tIns="822960" rIns="182880" rtlCol="0" anchor="t">
              <a:noAutofit/>
            </a:bodyPr>
            <a:lstStyle/>
            <a:p>
              <a:r>
                <a:rPr lang="es-ES" sz="1300" b="1" dirty="0">
                  <a:ea typeface="Calibri" panose="020F0502020204030204" pitchFamily="34" charset="0"/>
                  <a:cs typeface="Calibri" panose="020F0502020204030204" pitchFamily="34" charset="0"/>
                </a:rPr>
                <a:t>Norma 9.4 Plan de Auditoría Interna</a:t>
              </a:r>
            </a:p>
            <a:p>
              <a:r>
                <a:rPr lang="es-ES" sz="1300" dirty="0">
                  <a:ea typeface="Calibri" panose="020F0502020204030204" pitchFamily="34" charset="0"/>
                  <a:cs typeface="Calibri" panose="020F0502020204030204" pitchFamily="34" charset="0"/>
                </a:rPr>
                <a:t>(…) </a:t>
              </a:r>
              <a:r>
                <a:rPr lang="es-ES" sz="1300" i="1" dirty="0">
                  <a:ea typeface="Calibri" panose="020F0502020204030204" pitchFamily="34" charset="0"/>
                  <a:cs typeface="Calibri" panose="020F0502020204030204" pitchFamily="34" charset="0"/>
                </a:rPr>
                <a:t>El Plan y las modificaciones significativas deben ser aprobadas por el Consejo.</a:t>
              </a:r>
            </a:p>
            <a:p>
              <a:r>
                <a:rPr lang="es-ES" sz="1300" dirty="0">
                  <a:ea typeface="Calibri" panose="020F0502020204030204" pitchFamily="34" charset="0"/>
                  <a:cs typeface="Calibri" panose="020F0502020204030204" pitchFamily="34" charset="0"/>
                </a:rPr>
                <a:t>(…) </a:t>
              </a:r>
              <a:r>
                <a:rPr lang="es-ES" sz="1300" i="1" dirty="0">
                  <a:ea typeface="Calibri" panose="020F0502020204030204" pitchFamily="34" charset="0"/>
                  <a:cs typeface="Calibri" panose="020F0502020204030204" pitchFamily="34" charset="0"/>
                </a:rPr>
                <a:t>Se le debería informar de los cambios de forma inmediata y debería obtener la aprobación formal lo antes posible. </a:t>
              </a:r>
            </a:p>
            <a:p>
              <a:endParaRPr lang="es-ES" sz="1300" i="1" dirty="0">
                <a:ea typeface="Calibri" panose="020F0502020204030204" pitchFamily="34" charset="0"/>
                <a:cs typeface="Calibri" panose="020F0502020204030204" pitchFamily="34" charset="0"/>
              </a:endParaRPr>
            </a:p>
            <a:p>
              <a:r>
                <a:rPr lang="es-ES" sz="1300" b="1" dirty="0">
                  <a:ea typeface="Calibri" panose="020F0502020204030204" pitchFamily="34" charset="0"/>
                  <a:cs typeface="Calibri" panose="020F0502020204030204" pitchFamily="34" charset="0"/>
                </a:rPr>
                <a:t>8.3 Gestión de la Función de Auditoría Interna</a:t>
              </a:r>
            </a:p>
            <a:p>
              <a:pPr marL="88900" indent="-88900">
                <a:buFont typeface="Arial" panose="020B0604020202020204" pitchFamily="34" charset="0"/>
                <a:buChar char="•"/>
              </a:pPr>
              <a:r>
                <a:rPr lang="es-ES" sz="1300" i="1" dirty="0">
                  <a:ea typeface="Calibri" panose="020F0502020204030204" pitchFamily="34" charset="0"/>
                  <a:cs typeface="Calibri" panose="020F0502020204030204" pitchFamily="34" charset="0"/>
                </a:rPr>
                <a:t>Revisar y ajustar el plan de AI, según sea necesario (cambios en los negocios, riesgos, operaciones, programas, sistemas y controles).</a:t>
              </a:r>
            </a:p>
            <a:p>
              <a:pPr marL="88900" indent="-88900">
                <a:buFont typeface="Arial" panose="020B0604020202020204" pitchFamily="34" charset="0"/>
                <a:buChar char="•"/>
              </a:pPr>
              <a:r>
                <a:rPr lang="es-ES" sz="1300" i="1" dirty="0">
                  <a:ea typeface="Calibri" panose="020F0502020204030204" pitchFamily="34" charset="0"/>
                  <a:cs typeface="Calibri" panose="020F0502020204030204" pitchFamily="34" charset="0"/>
                </a:rPr>
                <a:t>Comunicar a la Junta Directiva y Comité de Auditoría y Riesgos cualquier cambio significativo al plan de AI.</a:t>
              </a:r>
            </a:p>
            <a:p>
              <a:endParaRPr lang="es-ES" sz="1300" i="1" dirty="0">
                <a:solidFill>
                  <a:schemeClr val="bg1">
                    <a:lumMod val="50000"/>
                  </a:schemeClr>
                </a:solidFill>
                <a:ea typeface="Calibri" panose="020F0502020204030204" pitchFamily="34" charset="0"/>
                <a:cs typeface="Calibri" panose="020F0502020204030204" pitchFamily="34" charset="0"/>
              </a:endParaRPr>
            </a:p>
          </p:txBody>
        </p:sp>
        <p:sp>
          <p:nvSpPr>
            <p:cNvPr id="16" name="Freeform: Shape 29">
              <a:extLst>
                <a:ext uri="{FF2B5EF4-FFF2-40B4-BE49-F238E27FC236}">
                  <a16:creationId xmlns:a16="http://schemas.microsoft.com/office/drawing/2014/main" id="{2620040A-FE5B-3EBE-8E13-3A0040E34344}"/>
                </a:ext>
              </a:extLst>
            </p:cNvPr>
            <p:cNvSpPr/>
            <p:nvPr/>
          </p:nvSpPr>
          <p:spPr>
            <a:xfrm>
              <a:off x="701179" y="2141995"/>
              <a:ext cx="2976602" cy="670561"/>
            </a:xfrm>
            <a:custGeom>
              <a:avLst/>
              <a:gdLst>
                <a:gd name="connsiteX0" fmla="*/ 122900 w 2660518"/>
                <a:gd name="connsiteY0" fmla="*/ 0 h 670561"/>
                <a:gd name="connsiteX1" fmla="*/ 2537618 w 2660518"/>
                <a:gd name="connsiteY1" fmla="*/ 0 h 670561"/>
                <a:gd name="connsiteX2" fmla="*/ 2660518 w 2660518"/>
                <a:gd name="connsiteY2" fmla="*/ 122900 h 670561"/>
                <a:gd name="connsiteX3" fmla="*/ 2660518 w 2660518"/>
                <a:gd name="connsiteY3" fmla="*/ 670561 h 670561"/>
                <a:gd name="connsiteX4" fmla="*/ 0 w 2660518"/>
                <a:gd name="connsiteY4" fmla="*/ 670561 h 670561"/>
                <a:gd name="connsiteX5" fmla="*/ 0 w 2660518"/>
                <a:gd name="connsiteY5" fmla="*/ 122900 h 670561"/>
                <a:gd name="connsiteX6" fmla="*/ 122900 w 2660518"/>
                <a:gd name="connsiteY6" fmla="*/ 0 h 67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518" h="670561">
                  <a:moveTo>
                    <a:pt x="122900" y="0"/>
                  </a:moveTo>
                  <a:lnTo>
                    <a:pt x="2537618" y="0"/>
                  </a:lnTo>
                  <a:cubicBezTo>
                    <a:pt x="2605494" y="0"/>
                    <a:pt x="2660518" y="55024"/>
                    <a:pt x="2660518" y="122900"/>
                  </a:cubicBezTo>
                  <a:lnTo>
                    <a:pt x="2660518" y="670561"/>
                  </a:lnTo>
                  <a:lnTo>
                    <a:pt x="0" y="670561"/>
                  </a:lnTo>
                  <a:lnTo>
                    <a:pt x="0" y="122900"/>
                  </a:lnTo>
                  <a:cubicBezTo>
                    <a:pt x="0" y="55024"/>
                    <a:pt x="55024" y="0"/>
                    <a:pt x="122900" y="0"/>
                  </a:cubicBezTo>
                  <a:close/>
                </a:path>
              </a:pathLst>
            </a:custGeom>
            <a:solidFill>
              <a:schemeClr val="accent3">
                <a:lumMod val="40000"/>
                <a:lumOff val="60000"/>
              </a:schemeClr>
            </a:solidFill>
            <a:ln/>
          </p:spPr>
          <p:txBody>
            <a:bodyPr anchor="ctr"/>
            <a:lstStyle/>
            <a:p>
              <a:pPr algn="ctr"/>
              <a:r>
                <a:rPr lang="en-US" sz="1600" b="1" dirty="0">
                  <a:ea typeface="Calibri" panose="020F0502020204030204" pitchFamily="34" charset="0"/>
                  <a:cs typeface="Calibri" panose="020F0502020204030204" pitchFamily="34" charset="0"/>
                </a:rPr>
                <a:t>Soporte NOGAI / </a:t>
              </a:r>
              <a:r>
                <a:rPr lang="es-CO" sz="1600" b="1" noProof="0" dirty="0">
                  <a:ea typeface="Calibri" panose="020F0502020204030204" pitchFamily="34" charset="0"/>
                  <a:cs typeface="Calibri" panose="020F0502020204030204" pitchFamily="34" charset="0"/>
                </a:rPr>
                <a:t>Estatuto Función Auditoría Interna</a:t>
              </a:r>
              <a:endParaRPr lang="en-US" sz="1600" b="1" dirty="0">
                <a:ea typeface="Calibri" panose="020F0502020204030204" pitchFamily="34" charset="0"/>
                <a:cs typeface="Calibri" panose="020F0502020204030204" pitchFamily="34" charset="0"/>
              </a:endParaRPr>
            </a:p>
          </p:txBody>
        </p:sp>
        <p:pic>
          <p:nvPicPr>
            <p:cNvPr id="17" name="Graphic 30" descr="Badge 1 with solid fill">
              <a:extLst>
                <a:ext uri="{FF2B5EF4-FFF2-40B4-BE49-F238E27FC236}">
                  <a16:creationId xmlns:a16="http://schemas.microsoft.com/office/drawing/2014/main" id="{AF3585CB-26EB-7D01-7DC3-0ED8097678E0}"/>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3384250" y="5482978"/>
              <a:ext cx="420103" cy="516104"/>
            </a:xfrm>
            <a:prstGeom prst="rect">
              <a:avLst/>
            </a:prstGeom>
          </p:spPr>
        </p:pic>
        <p:sp>
          <p:nvSpPr>
            <p:cNvPr id="20" name="CuadroTexto 19">
              <a:extLst>
                <a:ext uri="{FF2B5EF4-FFF2-40B4-BE49-F238E27FC236}">
                  <a16:creationId xmlns:a16="http://schemas.microsoft.com/office/drawing/2014/main" id="{6324153A-D817-1A55-F049-0D888C558F5C}"/>
                </a:ext>
              </a:extLst>
            </p:cNvPr>
            <p:cNvSpPr txBox="1"/>
            <p:nvPr/>
          </p:nvSpPr>
          <p:spPr>
            <a:xfrm>
              <a:off x="98532" y="6027004"/>
              <a:ext cx="2800773" cy="246221"/>
            </a:xfrm>
            <a:prstGeom prst="rect">
              <a:avLst/>
            </a:prstGeom>
            <a:noFill/>
          </p:spPr>
          <p:txBody>
            <a:bodyPr wrap="square" rtlCol="0">
              <a:spAutoFit/>
            </a:bodyPr>
            <a:lstStyle/>
            <a:p>
              <a:r>
                <a:rPr lang="es-CO" sz="1000" b="1" dirty="0">
                  <a:solidFill>
                    <a:schemeClr val="tx1">
                      <a:lumMod val="65000"/>
                      <a:lumOff val="35000"/>
                    </a:schemeClr>
                  </a:solidFill>
                </a:rPr>
                <a:t>NOGAI:</a:t>
              </a:r>
              <a:r>
                <a:rPr lang="es-CO" sz="1000" dirty="0">
                  <a:solidFill>
                    <a:schemeClr val="tx1">
                      <a:lumMod val="65000"/>
                      <a:lumOff val="35000"/>
                    </a:schemeClr>
                  </a:solidFill>
                </a:rPr>
                <a:t> Normas Globales de Auditoría Interna</a:t>
              </a:r>
              <a:endParaRPr lang="es-CO" sz="1000" noProof="0" dirty="0">
                <a:solidFill>
                  <a:schemeClr val="tx1">
                    <a:lumMod val="65000"/>
                    <a:lumOff val="35000"/>
                  </a:schemeClr>
                </a:solidFill>
              </a:endParaRPr>
            </a:p>
          </p:txBody>
        </p:sp>
      </p:grpSp>
      <p:grpSp>
        <p:nvGrpSpPr>
          <p:cNvPr id="22" name="Grupo 21">
            <a:extLst>
              <a:ext uri="{FF2B5EF4-FFF2-40B4-BE49-F238E27FC236}">
                <a16:creationId xmlns:a16="http://schemas.microsoft.com/office/drawing/2014/main" id="{6706ED94-284B-83AD-6741-FACCEBB65257}"/>
              </a:ext>
            </a:extLst>
          </p:cNvPr>
          <p:cNvGrpSpPr/>
          <p:nvPr/>
        </p:nvGrpSpPr>
        <p:grpSpPr>
          <a:xfrm>
            <a:off x="5297543" y="1925000"/>
            <a:ext cx="2710800" cy="4165744"/>
            <a:chOff x="4387718" y="1987492"/>
            <a:chExt cx="3322320" cy="4008127"/>
          </a:xfrm>
        </p:grpSpPr>
        <p:sp>
          <p:nvSpPr>
            <p:cNvPr id="24" name="Freeform: Shape 32">
              <a:extLst>
                <a:ext uri="{FF2B5EF4-FFF2-40B4-BE49-F238E27FC236}">
                  <a16:creationId xmlns:a16="http://schemas.microsoft.com/office/drawing/2014/main" id="{A72010BD-8DBF-D4DD-248A-CA3B4020687F}"/>
                </a:ext>
              </a:extLst>
            </p:cNvPr>
            <p:cNvSpPr/>
            <p:nvPr/>
          </p:nvSpPr>
          <p:spPr>
            <a:xfrm>
              <a:off x="4387718" y="1987492"/>
              <a:ext cx="3322320" cy="4008120"/>
            </a:xfrm>
            <a:custGeom>
              <a:avLst/>
              <a:gdLst>
                <a:gd name="connsiteX0" fmla="*/ 186875 w 2969524"/>
                <a:gd name="connsiteY0" fmla="*/ 0 h 4008120"/>
                <a:gd name="connsiteX1" fmla="*/ 2782649 w 2969524"/>
                <a:gd name="connsiteY1" fmla="*/ 0 h 4008120"/>
                <a:gd name="connsiteX2" fmla="*/ 2969524 w 2969524"/>
                <a:gd name="connsiteY2" fmla="*/ 186875 h 4008120"/>
                <a:gd name="connsiteX3" fmla="*/ 2969524 w 2969524"/>
                <a:gd name="connsiteY3" fmla="*/ 1984825 h 4008120"/>
                <a:gd name="connsiteX4" fmla="*/ 2967585 w 2969524"/>
                <a:gd name="connsiteY4" fmla="*/ 2004060 h 4008120"/>
                <a:gd name="connsiteX5" fmla="*/ 2969524 w 2969524"/>
                <a:gd name="connsiteY5" fmla="*/ 2023295 h 4008120"/>
                <a:gd name="connsiteX6" fmla="*/ 2969524 w 2969524"/>
                <a:gd name="connsiteY6" fmla="*/ 3821245 h 4008120"/>
                <a:gd name="connsiteX7" fmla="*/ 2782649 w 2969524"/>
                <a:gd name="connsiteY7" fmla="*/ 4008120 h 4008120"/>
                <a:gd name="connsiteX8" fmla="*/ 186875 w 2969524"/>
                <a:gd name="connsiteY8" fmla="*/ 4008120 h 4008120"/>
                <a:gd name="connsiteX9" fmla="*/ 0 w 2969524"/>
                <a:gd name="connsiteY9" fmla="*/ 3821245 h 4008120"/>
                <a:gd name="connsiteX10" fmla="*/ 0 w 2969524"/>
                <a:gd name="connsiteY10" fmla="*/ 2023295 h 4008120"/>
                <a:gd name="connsiteX11" fmla="*/ 1939 w 2969524"/>
                <a:gd name="connsiteY11" fmla="*/ 2004060 h 4008120"/>
                <a:gd name="connsiteX12" fmla="*/ 0 w 2969524"/>
                <a:gd name="connsiteY12" fmla="*/ 1984825 h 4008120"/>
                <a:gd name="connsiteX13" fmla="*/ 0 w 2969524"/>
                <a:gd name="connsiteY13" fmla="*/ 186875 h 4008120"/>
                <a:gd name="connsiteX14" fmla="*/ 186875 w 2969524"/>
                <a:gd name="connsiteY14" fmla="*/ 0 h 40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9524" h="4008120">
                  <a:moveTo>
                    <a:pt x="186875" y="0"/>
                  </a:moveTo>
                  <a:lnTo>
                    <a:pt x="2782649" y="0"/>
                  </a:lnTo>
                  <a:cubicBezTo>
                    <a:pt x="2885857" y="0"/>
                    <a:pt x="2969524" y="83667"/>
                    <a:pt x="2969524" y="186875"/>
                  </a:cubicBezTo>
                  <a:lnTo>
                    <a:pt x="2969524" y="1984825"/>
                  </a:lnTo>
                  <a:lnTo>
                    <a:pt x="2967585" y="2004060"/>
                  </a:lnTo>
                  <a:lnTo>
                    <a:pt x="2969524" y="2023295"/>
                  </a:lnTo>
                  <a:lnTo>
                    <a:pt x="2969524" y="3821245"/>
                  </a:lnTo>
                  <a:cubicBezTo>
                    <a:pt x="2969524" y="3924453"/>
                    <a:pt x="2885857" y="4008120"/>
                    <a:pt x="2782649" y="4008120"/>
                  </a:cubicBezTo>
                  <a:lnTo>
                    <a:pt x="186875" y="4008120"/>
                  </a:lnTo>
                  <a:cubicBezTo>
                    <a:pt x="83667" y="4008120"/>
                    <a:pt x="0" y="3924453"/>
                    <a:pt x="0" y="3821245"/>
                  </a:cubicBezTo>
                  <a:lnTo>
                    <a:pt x="0" y="2023295"/>
                  </a:lnTo>
                  <a:lnTo>
                    <a:pt x="1939" y="2004060"/>
                  </a:lnTo>
                  <a:lnTo>
                    <a:pt x="0" y="1984825"/>
                  </a:lnTo>
                  <a:lnTo>
                    <a:pt x="0" y="186875"/>
                  </a:lnTo>
                  <a:cubicBezTo>
                    <a:pt x="0" y="83667"/>
                    <a:pt x="83667" y="0"/>
                    <a:pt x="186875" y="0"/>
                  </a:cubicBezTo>
                  <a:close/>
                </a:path>
              </a:pathLst>
            </a:custGeom>
            <a:solidFill>
              <a:srgbClr val="FFFFFF"/>
            </a:solidFill>
            <a:ln w="12700" cap="flat" cmpd="sng" algn="ctr">
              <a:noFill/>
              <a:prstDash val="solid"/>
              <a:miter lim="800000"/>
            </a:ln>
            <a:effectLst>
              <a:outerShdw blurRad="152400" dist="38100" dir="2700000" algn="tl" rotWithShape="0">
                <a:prstClr val="black">
                  <a:alpha val="2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33">
              <a:extLst>
                <a:ext uri="{FF2B5EF4-FFF2-40B4-BE49-F238E27FC236}">
                  <a16:creationId xmlns:a16="http://schemas.microsoft.com/office/drawing/2014/main" id="{DCA2296F-14FF-135D-AC12-A6D9B7625351}"/>
                </a:ext>
              </a:extLst>
            </p:cNvPr>
            <p:cNvSpPr/>
            <p:nvPr/>
          </p:nvSpPr>
          <p:spPr>
            <a:xfrm>
              <a:off x="4387718" y="1987492"/>
              <a:ext cx="3322320" cy="1083228"/>
            </a:xfrm>
            <a:custGeom>
              <a:avLst/>
              <a:gdLst>
                <a:gd name="connsiteX0" fmla="*/ 186875 w 2969524"/>
                <a:gd name="connsiteY0" fmla="*/ 0 h 1083228"/>
                <a:gd name="connsiteX1" fmla="*/ 2782649 w 2969524"/>
                <a:gd name="connsiteY1" fmla="*/ 0 h 1083228"/>
                <a:gd name="connsiteX2" fmla="*/ 2969524 w 2969524"/>
                <a:gd name="connsiteY2" fmla="*/ 186875 h 1083228"/>
                <a:gd name="connsiteX3" fmla="*/ 2969524 w 2969524"/>
                <a:gd name="connsiteY3" fmla="*/ 1083228 h 1083228"/>
                <a:gd name="connsiteX4" fmla="*/ 0 w 2969524"/>
                <a:gd name="connsiteY4" fmla="*/ 1083228 h 1083228"/>
                <a:gd name="connsiteX5" fmla="*/ 0 w 2969524"/>
                <a:gd name="connsiteY5" fmla="*/ 186875 h 1083228"/>
                <a:gd name="connsiteX6" fmla="*/ 186875 w 2969524"/>
                <a:gd name="connsiteY6" fmla="*/ 0 h 10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524" h="1083228">
                  <a:moveTo>
                    <a:pt x="186875" y="0"/>
                  </a:moveTo>
                  <a:lnTo>
                    <a:pt x="2782649" y="0"/>
                  </a:lnTo>
                  <a:cubicBezTo>
                    <a:pt x="2885857" y="0"/>
                    <a:pt x="2969524" y="83667"/>
                    <a:pt x="2969524" y="186875"/>
                  </a:cubicBezTo>
                  <a:lnTo>
                    <a:pt x="2969524" y="1083228"/>
                  </a:lnTo>
                  <a:lnTo>
                    <a:pt x="0" y="1083228"/>
                  </a:lnTo>
                  <a:lnTo>
                    <a:pt x="0" y="186875"/>
                  </a:lnTo>
                  <a:cubicBezTo>
                    <a:pt x="0" y="83667"/>
                    <a:pt x="83667" y="0"/>
                    <a:pt x="186875" y="0"/>
                  </a:cubicBezTo>
                  <a:close/>
                </a:path>
              </a:pathLst>
            </a:custGeom>
            <a:solidFill>
              <a:schemeClr val="accent6">
                <a:lumMod val="60000"/>
                <a:lumOff val="40000"/>
              </a:schemeClr>
            </a:solidFill>
            <a:ln w="12700" cap="flat" cmpd="sng" algn="ctr">
              <a:solidFill>
                <a:srgbClr val="92D05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6" name="Freeform: Shape 34">
              <a:extLst>
                <a:ext uri="{FF2B5EF4-FFF2-40B4-BE49-F238E27FC236}">
                  <a16:creationId xmlns:a16="http://schemas.microsoft.com/office/drawing/2014/main" id="{5097980C-5A47-DCD8-E7F7-310B81C96E63}"/>
                </a:ext>
              </a:extLst>
            </p:cNvPr>
            <p:cNvSpPr/>
            <p:nvPr/>
          </p:nvSpPr>
          <p:spPr>
            <a:xfrm>
              <a:off x="4560577" y="2141995"/>
              <a:ext cx="2976602" cy="3699112"/>
            </a:xfrm>
            <a:custGeom>
              <a:avLst/>
              <a:gdLst>
                <a:gd name="connsiteX0" fmla="*/ 122900 w 2660518"/>
                <a:gd name="connsiteY0" fmla="*/ 0 h 3699112"/>
                <a:gd name="connsiteX1" fmla="*/ 2537618 w 2660518"/>
                <a:gd name="connsiteY1" fmla="*/ 0 h 3699112"/>
                <a:gd name="connsiteX2" fmla="*/ 2660518 w 2660518"/>
                <a:gd name="connsiteY2" fmla="*/ 122900 h 3699112"/>
                <a:gd name="connsiteX3" fmla="*/ 2660518 w 2660518"/>
                <a:gd name="connsiteY3" fmla="*/ 1376389 h 3699112"/>
                <a:gd name="connsiteX4" fmla="*/ 2660518 w 2660518"/>
                <a:gd name="connsiteY4" fmla="*/ 1739793 h 3699112"/>
                <a:gd name="connsiteX5" fmla="*/ 2660518 w 2660518"/>
                <a:gd name="connsiteY5" fmla="*/ 1959319 h 3699112"/>
                <a:gd name="connsiteX6" fmla="*/ 2660518 w 2660518"/>
                <a:gd name="connsiteY6" fmla="*/ 2993282 h 3699112"/>
                <a:gd name="connsiteX7" fmla="*/ 2660518 w 2660518"/>
                <a:gd name="connsiteY7" fmla="*/ 3576212 h 3699112"/>
                <a:gd name="connsiteX8" fmla="*/ 2537618 w 2660518"/>
                <a:gd name="connsiteY8" fmla="*/ 3699112 h 3699112"/>
                <a:gd name="connsiteX9" fmla="*/ 122900 w 2660518"/>
                <a:gd name="connsiteY9" fmla="*/ 3699112 h 3699112"/>
                <a:gd name="connsiteX10" fmla="*/ 0 w 2660518"/>
                <a:gd name="connsiteY10" fmla="*/ 3576212 h 3699112"/>
                <a:gd name="connsiteX11" fmla="*/ 0 w 2660518"/>
                <a:gd name="connsiteY11" fmla="*/ 2993282 h 3699112"/>
                <a:gd name="connsiteX12" fmla="*/ 0 w 2660518"/>
                <a:gd name="connsiteY12" fmla="*/ 1959319 h 3699112"/>
                <a:gd name="connsiteX13" fmla="*/ 0 w 2660518"/>
                <a:gd name="connsiteY13" fmla="*/ 1739793 h 3699112"/>
                <a:gd name="connsiteX14" fmla="*/ 0 w 2660518"/>
                <a:gd name="connsiteY14" fmla="*/ 1376389 h 3699112"/>
                <a:gd name="connsiteX15" fmla="*/ 0 w 2660518"/>
                <a:gd name="connsiteY15" fmla="*/ 122900 h 3699112"/>
                <a:gd name="connsiteX16" fmla="*/ 122900 w 2660518"/>
                <a:gd name="connsiteY16" fmla="*/ 0 h 369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0518" h="3699112">
                  <a:moveTo>
                    <a:pt x="122900" y="0"/>
                  </a:moveTo>
                  <a:lnTo>
                    <a:pt x="2537618" y="0"/>
                  </a:lnTo>
                  <a:cubicBezTo>
                    <a:pt x="2605494" y="0"/>
                    <a:pt x="2660518" y="55024"/>
                    <a:pt x="2660518" y="122900"/>
                  </a:cubicBezTo>
                  <a:lnTo>
                    <a:pt x="2660518" y="1376389"/>
                  </a:lnTo>
                  <a:lnTo>
                    <a:pt x="2660518" y="1739793"/>
                  </a:lnTo>
                  <a:lnTo>
                    <a:pt x="2660518" y="1959319"/>
                  </a:lnTo>
                  <a:lnTo>
                    <a:pt x="2660518" y="2993282"/>
                  </a:lnTo>
                  <a:lnTo>
                    <a:pt x="2660518" y="3576212"/>
                  </a:lnTo>
                  <a:cubicBezTo>
                    <a:pt x="2660518" y="3644088"/>
                    <a:pt x="2605494" y="3699112"/>
                    <a:pt x="2537618" y="3699112"/>
                  </a:cubicBezTo>
                  <a:lnTo>
                    <a:pt x="122900" y="3699112"/>
                  </a:lnTo>
                  <a:cubicBezTo>
                    <a:pt x="55024" y="3699112"/>
                    <a:pt x="0" y="3644088"/>
                    <a:pt x="0" y="3576212"/>
                  </a:cubicBezTo>
                  <a:lnTo>
                    <a:pt x="0" y="2993282"/>
                  </a:lnTo>
                  <a:lnTo>
                    <a:pt x="0" y="1959319"/>
                  </a:lnTo>
                  <a:lnTo>
                    <a:pt x="0" y="1739793"/>
                  </a:lnTo>
                  <a:lnTo>
                    <a:pt x="0" y="1376389"/>
                  </a:lnTo>
                  <a:lnTo>
                    <a:pt x="0" y="122900"/>
                  </a:lnTo>
                  <a:cubicBezTo>
                    <a:pt x="0" y="55024"/>
                    <a:pt x="55024" y="0"/>
                    <a:pt x="122900" y="0"/>
                  </a:cubicBezTo>
                  <a:close/>
                </a:path>
              </a:pathLst>
            </a:custGeom>
            <a:solidFill>
              <a:srgbClr val="FFFFFF"/>
            </a:solidFill>
            <a:ln w="12700" cap="flat" cmpd="sng" algn="ctr">
              <a:noFill/>
              <a:prstDash val="solid"/>
              <a:miter lim="800000"/>
            </a:ln>
            <a:effectLst>
              <a:outerShdw blurRad="63500" dist="12700" dir="2700000" algn="tl" rotWithShape="0">
                <a:prstClr val="black">
                  <a:alpha val="40000"/>
                </a:prstClr>
              </a:outerShdw>
            </a:effectLst>
          </p:spPr>
          <p:txBody>
            <a:bodyPr wrap="square" lIns="182880" tIns="822960" rIns="182880" rtlCol="0" anchor="t">
              <a:noAutofit/>
            </a:bodyPr>
            <a:lstStyle/>
            <a:p>
              <a:pPr marL="182563" indent="-182563">
                <a:buFont typeface="+mj-lt"/>
                <a:buAutoNum type="arabicPeriod"/>
              </a:pPr>
              <a:r>
                <a:rPr lang="es-MX" sz="1300" dirty="0">
                  <a:ea typeface="Calibri" panose="020F0502020204030204" pitchFamily="34" charset="0"/>
                  <a:cs typeface="Calibri" panose="020F0502020204030204" pitchFamily="34" charset="0"/>
                </a:rPr>
                <a:t>Cambios en unidades auditables de nivel crítico y muy crítico</a:t>
              </a:r>
              <a:r>
                <a:rPr lang="es-ES" sz="1300" dirty="0">
                  <a:ea typeface="Calibri" panose="020F0502020204030204" pitchFamily="34" charset="0"/>
                  <a:cs typeface="Calibri" panose="020F0502020204030204" pitchFamily="34" charset="0"/>
                </a:rPr>
                <a:t>:</a:t>
              </a:r>
            </a:p>
            <a:p>
              <a:pPr marL="355600" lvl="1" indent="-174625">
                <a:buFont typeface="Arial" panose="020B0604020202020204" pitchFamily="34" charset="0"/>
                <a:buChar char="•"/>
              </a:pPr>
              <a:r>
                <a:rPr lang="es-ES" sz="1300" dirty="0">
                  <a:ea typeface="Calibri" panose="020F0502020204030204" pitchFamily="34" charset="0"/>
                  <a:cs typeface="Calibri" panose="020F0502020204030204" pitchFamily="34" charset="0"/>
                </a:rPr>
                <a:t>Inclusión.</a:t>
              </a:r>
            </a:p>
            <a:p>
              <a:pPr marL="355600" lvl="1" indent="-174625">
                <a:buFont typeface="Arial" panose="020B0604020202020204" pitchFamily="34" charset="0"/>
                <a:buChar char="•"/>
              </a:pPr>
              <a:r>
                <a:rPr lang="es-ES" sz="1300" dirty="0">
                  <a:ea typeface="Calibri" panose="020F0502020204030204" pitchFamily="34" charset="0"/>
                  <a:cs typeface="Calibri" panose="020F0502020204030204" pitchFamily="34" charset="0"/>
                </a:rPr>
                <a:t>Exclusión.</a:t>
              </a:r>
            </a:p>
            <a:p>
              <a:pPr marL="355600" lvl="1" indent="-174625">
                <a:buFont typeface="Arial" panose="020B0604020202020204" pitchFamily="34" charset="0"/>
                <a:buChar char="•"/>
              </a:pPr>
              <a:r>
                <a:rPr lang="es-ES" sz="1300" dirty="0">
                  <a:ea typeface="Calibri" panose="020F0502020204030204" pitchFamily="34" charset="0"/>
                  <a:cs typeface="Calibri" panose="020F0502020204030204" pitchFamily="34" charset="0"/>
                </a:rPr>
                <a:t>Sustitución.</a:t>
              </a:r>
            </a:p>
            <a:p>
              <a:pPr marL="182563" indent="-182563">
                <a:buFont typeface="+mj-lt"/>
                <a:buAutoNum type="arabicPeriod"/>
              </a:pPr>
              <a:endParaRPr lang="es-ES" sz="1300" dirty="0">
                <a:ea typeface="Calibri" panose="020F0502020204030204" pitchFamily="34" charset="0"/>
                <a:cs typeface="Calibri" panose="020F0502020204030204" pitchFamily="34" charset="0"/>
              </a:endParaRPr>
            </a:p>
            <a:p>
              <a:pPr marL="182563" indent="-182563">
                <a:buFont typeface="+mj-lt"/>
                <a:buAutoNum type="arabicPeriod"/>
              </a:pPr>
              <a:r>
                <a:rPr lang="es-MX" sz="1300" dirty="0">
                  <a:ea typeface="Calibri" panose="020F0502020204030204" pitchFamily="34" charset="0"/>
                  <a:cs typeface="Calibri" panose="020F0502020204030204" pitchFamily="34" charset="0"/>
                </a:rPr>
                <a:t>Cambios en el tipo de trabajo planificado (aseguramiento/ asesoramiento)</a:t>
              </a:r>
              <a:r>
                <a:rPr lang="es-ES" sz="1300" dirty="0">
                  <a:ea typeface="Calibri" panose="020F0502020204030204" pitchFamily="34" charset="0"/>
                  <a:cs typeface="Calibri" panose="020F0502020204030204" pitchFamily="34" charset="0"/>
                </a:rPr>
                <a:t>.</a:t>
              </a:r>
            </a:p>
            <a:p>
              <a:pPr marL="182563" indent="-182563">
                <a:buFont typeface="+mj-lt"/>
                <a:buAutoNum type="arabicPeriod"/>
              </a:pPr>
              <a:endParaRPr lang="es-ES" sz="1300" dirty="0">
                <a:ea typeface="Calibri" panose="020F0502020204030204" pitchFamily="34" charset="0"/>
                <a:cs typeface="Calibri" panose="020F0502020204030204" pitchFamily="34" charset="0"/>
              </a:endParaRPr>
            </a:p>
            <a:p>
              <a:pPr marL="182563" indent="-182563">
                <a:buFont typeface="+mj-lt"/>
                <a:buAutoNum type="arabicPeriod"/>
              </a:pPr>
              <a:r>
                <a:rPr lang="es-ES" sz="1300" dirty="0">
                  <a:ea typeface="Calibri" panose="020F0502020204030204" pitchFamily="34" charset="0"/>
                  <a:cs typeface="Calibri" panose="020F0502020204030204" pitchFamily="34" charset="0"/>
                </a:rPr>
                <a:t>Cambios en compromisos normativos.</a:t>
              </a:r>
            </a:p>
          </p:txBody>
        </p:sp>
        <p:sp>
          <p:nvSpPr>
            <p:cNvPr id="27" name="Freeform: Shape 36">
              <a:extLst>
                <a:ext uri="{FF2B5EF4-FFF2-40B4-BE49-F238E27FC236}">
                  <a16:creationId xmlns:a16="http://schemas.microsoft.com/office/drawing/2014/main" id="{DF684EB7-2D5A-5E14-ACEC-581B4E4818DB}"/>
                </a:ext>
              </a:extLst>
            </p:cNvPr>
            <p:cNvSpPr/>
            <p:nvPr/>
          </p:nvSpPr>
          <p:spPr>
            <a:xfrm>
              <a:off x="4560577" y="2141995"/>
              <a:ext cx="2976602" cy="670561"/>
            </a:xfrm>
            <a:custGeom>
              <a:avLst/>
              <a:gdLst>
                <a:gd name="connsiteX0" fmla="*/ 122900 w 2660518"/>
                <a:gd name="connsiteY0" fmla="*/ 0 h 670561"/>
                <a:gd name="connsiteX1" fmla="*/ 2537618 w 2660518"/>
                <a:gd name="connsiteY1" fmla="*/ 0 h 670561"/>
                <a:gd name="connsiteX2" fmla="*/ 2660518 w 2660518"/>
                <a:gd name="connsiteY2" fmla="*/ 122900 h 670561"/>
                <a:gd name="connsiteX3" fmla="*/ 2660518 w 2660518"/>
                <a:gd name="connsiteY3" fmla="*/ 670561 h 670561"/>
                <a:gd name="connsiteX4" fmla="*/ 0 w 2660518"/>
                <a:gd name="connsiteY4" fmla="*/ 670561 h 670561"/>
                <a:gd name="connsiteX5" fmla="*/ 0 w 2660518"/>
                <a:gd name="connsiteY5" fmla="*/ 122900 h 670561"/>
                <a:gd name="connsiteX6" fmla="*/ 122900 w 2660518"/>
                <a:gd name="connsiteY6" fmla="*/ 0 h 67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518" h="670561">
                  <a:moveTo>
                    <a:pt x="122900" y="0"/>
                  </a:moveTo>
                  <a:lnTo>
                    <a:pt x="2537618" y="0"/>
                  </a:lnTo>
                  <a:cubicBezTo>
                    <a:pt x="2605494" y="0"/>
                    <a:pt x="2660518" y="55024"/>
                    <a:pt x="2660518" y="122900"/>
                  </a:cubicBezTo>
                  <a:lnTo>
                    <a:pt x="2660518" y="670561"/>
                  </a:lnTo>
                  <a:lnTo>
                    <a:pt x="0" y="670561"/>
                  </a:lnTo>
                  <a:lnTo>
                    <a:pt x="0" y="122900"/>
                  </a:lnTo>
                  <a:cubicBezTo>
                    <a:pt x="0" y="55024"/>
                    <a:pt x="55024" y="0"/>
                    <a:pt x="122900" y="0"/>
                  </a:cubicBezTo>
                  <a:close/>
                </a:path>
              </a:pathLst>
            </a:custGeom>
            <a:solidFill>
              <a:schemeClr val="accent3">
                <a:lumMod val="40000"/>
                <a:lumOff val="60000"/>
              </a:schemeClr>
            </a:soli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defRPr/>
              </a:pPr>
              <a:r>
                <a:rPr lang="es-CO" sz="1600" b="1" dirty="0">
                  <a:ea typeface="Calibri" panose="020F0502020204030204" pitchFamily="34" charset="0"/>
                  <a:cs typeface="Calibri" panose="020F0502020204030204" pitchFamily="34" charset="0"/>
                </a:rPr>
                <a:t>Propuesta de criterios</a:t>
              </a:r>
            </a:p>
          </p:txBody>
        </p:sp>
        <p:pic>
          <p:nvPicPr>
            <p:cNvPr id="28" name="Graphic 37" descr="Badge with solid fill">
              <a:extLst>
                <a:ext uri="{FF2B5EF4-FFF2-40B4-BE49-F238E27FC236}">
                  <a16:creationId xmlns:a16="http://schemas.microsoft.com/office/drawing/2014/main" id="{F0029372-9AE8-367D-4344-6F9AC87A277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002645" y="5482978"/>
              <a:ext cx="657228" cy="512641"/>
            </a:xfrm>
            <a:prstGeom prst="rect">
              <a:avLst/>
            </a:prstGeom>
          </p:spPr>
        </p:pic>
      </p:grpSp>
      <p:grpSp>
        <p:nvGrpSpPr>
          <p:cNvPr id="29" name="Grupo 28">
            <a:extLst>
              <a:ext uri="{FF2B5EF4-FFF2-40B4-BE49-F238E27FC236}">
                <a16:creationId xmlns:a16="http://schemas.microsoft.com/office/drawing/2014/main" id="{1F0F4F9B-9C21-408E-7327-C641FD4942C0}"/>
              </a:ext>
            </a:extLst>
          </p:cNvPr>
          <p:cNvGrpSpPr/>
          <p:nvPr/>
        </p:nvGrpSpPr>
        <p:grpSpPr>
          <a:xfrm>
            <a:off x="8313198" y="1970367"/>
            <a:ext cx="2712307" cy="4165737"/>
            <a:chOff x="8247116" y="1987492"/>
            <a:chExt cx="3322320" cy="4008120"/>
          </a:xfrm>
        </p:grpSpPr>
        <p:sp>
          <p:nvSpPr>
            <p:cNvPr id="30" name="Freeform: Shape 39">
              <a:extLst>
                <a:ext uri="{FF2B5EF4-FFF2-40B4-BE49-F238E27FC236}">
                  <a16:creationId xmlns:a16="http://schemas.microsoft.com/office/drawing/2014/main" id="{1111D28F-F7EA-1668-2452-6164A613F6FA}"/>
                </a:ext>
              </a:extLst>
            </p:cNvPr>
            <p:cNvSpPr/>
            <p:nvPr/>
          </p:nvSpPr>
          <p:spPr>
            <a:xfrm>
              <a:off x="8247116" y="1987492"/>
              <a:ext cx="3322320" cy="4008120"/>
            </a:xfrm>
            <a:custGeom>
              <a:avLst/>
              <a:gdLst>
                <a:gd name="connsiteX0" fmla="*/ 186875 w 2969524"/>
                <a:gd name="connsiteY0" fmla="*/ 0 h 4008120"/>
                <a:gd name="connsiteX1" fmla="*/ 2782649 w 2969524"/>
                <a:gd name="connsiteY1" fmla="*/ 0 h 4008120"/>
                <a:gd name="connsiteX2" fmla="*/ 2969524 w 2969524"/>
                <a:gd name="connsiteY2" fmla="*/ 186875 h 4008120"/>
                <a:gd name="connsiteX3" fmla="*/ 2969524 w 2969524"/>
                <a:gd name="connsiteY3" fmla="*/ 1984825 h 4008120"/>
                <a:gd name="connsiteX4" fmla="*/ 2967585 w 2969524"/>
                <a:gd name="connsiteY4" fmla="*/ 2004060 h 4008120"/>
                <a:gd name="connsiteX5" fmla="*/ 2969524 w 2969524"/>
                <a:gd name="connsiteY5" fmla="*/ 2023295 h 4008120"/>
                <a:gd name="connsiteX6" fmla="*/ 2969524 w 2969524"/>
                <a:gd name="connsiteY6" fmla="*/ 3821245 h 4008120"/>
                <a:gd name="connsiteX7" fmla="*/ 2782649 w 2969524"/>
                <a:gd name="connsiteY7" fmla="*/ 4008120 h 4008120"/>
                <a:gd name="connsiteX8" fmla="*/ 186875 w 2969524"/>
                <a:gd name="connsiteY8" fmla="*/ 4008120 h 4008120"/>
                <a:gd name="connsiteX9" fmla="*/ 0 w 2969524"/>
                <a:gd name="connsiteY9" fmla="*/ 3821245 h 4008120"/>
                <a:gd name="connsiteX10" fmla="*/ 0 w 2969524"/>
                <a:gd name="connsiteY10" fmla="*/ 2023295 h 4008120"/>
                <a:gd name="connsiteX11" fmla="*/ 1939 w 2969524"/>
                <a:gd name="connsiteY11" fmla="*/ 2004060 h 4008120"/>
                <a:gd name="connsiteX12" fmla="*/ 0 w 2969524"/>
                <a:gd name="connsiteY12" fmla="*/ 1984825 h 4008120"/>
                <a:gd name="connsiteX13" fmla="*/ 0 w 2969524"/>
                <a:gd name="connsiteY13" fmla="*/ 186875 h 4008120"/>
                <a:gd name="connsiteX14" fmla="*/ 186875 w 2969524"/>
                <a:gd name="connsiteY14" fmla="*/ 0 h 40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9524" h="4008120">
                  <a:moveTo>
                    <a:pt x="186875" y="0"/>
                  </a:moveTo>
                  <a:lnTo>
                    <a:pt x="2782649" y="0"/>
                  </a:lnTo>
                  <a:cubicBezTo>
                    <a:pt x="2885857" y="0"/>
                    <a:pt x="2969524" y="83667"/>
                    <a:pt x="2969524" y="186875"/>
                  </a:cubicBezTo>
                  <a:lnTo>
                    <a:pt x="2969524" y="1984825"/>
                  </a:lnTo>
                  <a:lnTo>
                    <a:pt x="2967585" y="2004060"/>
                  </a:lnTo>
                  <a:lnTo>
                    <a:pt x="2969524" y="2023295"/>
                  </a:lnTo>
                  <a:lnTo>
                    <a:pt x="2969524" y="3821245"/>
                  </a:lnTo>
                  <a:cubicBezTo>
                    <a:pt x="2969524" y="3924453"/>
                    <a:pt x="2885857" y="4008120"/>
                    <a:pt x="2782649" y="4008120"/>
                  </a:cubicBezTo>
                  <a:lnTo>
                    <a:pt x="186875" y="4008120"/>
                  </a:lnTo>
                  <a:cubicBezTo>
                    <a:pt x="83667" y="4008120"/>
                    <a:pt x="0" y="3924453"/>
                    <a:pt x="0" y="3821245"/>
                  </a:cubicBezTo>
                  <a:lnTo>
                    <a:pt x="0" y="2023295"/>
                  </a:lnTo>
                  <a:lnTo>
                    <a:pt x="1939" y="2004060"/>
                  </a:lnTo>
                  <a:lnTo>
                    <a:pt x="0" y="1984825"/>
                  </a:lnTo>
                  <a:lnTo>
                    <a:pt x="0" y="186875"/>
                  </a:lnTo>
                  <a:cubicBezTo>
                    <a:pt x="0" y="83667"/>
                    <a:pt x="83667" y="0"/>
                    <a:pt x="186875" y="0"/>
                  </a:cubicBezTo>
                  <a:close/>
                </a:path>
              </a:pathLst>
            </a:custGeom>
            <a:solidFill>
              <a:srgbClr val="FFFFFF"/>
            </a:solidFill>
            <a:ln w="12700" cap="flat" cmpd="sng" algn="ctr">
              <a:noFill/>
              <a:prstDash val="solid"/>
              <a:miter lim="800000"/>
            </a:ln>
            <a:effectLst>
              <a:outerShdw blurRad="152400" dist="38100" dir="2700000" algn="tl" rotWithShape="0">
                <a:prstClr val="black">
                  <a:alpha val="2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Freeform: Shape 40">
              <a:extLst>
                <a:ext uri="{FF2B5EF4-FFF2-40B4-BE49-F238E27FC236}">
                  <a16:creationId xmlns:a16="http://schemas.microsoft.com/office/drawing/2014/main" id="{FE02F320-DD4D-CB23-1FC1-99BEF57F6063}"/>
                </a:ext>
              </a:extLst>
            </p:cNvPr>
            <p:cNvSpPr/>
            <p:nvPr/>
          </p:nvSpPr>
          <p:spPr>
            <a:xfrm>
              <a:off x="8247116" y="1987492"/>
              <a:ext cx="3322320" cy="1083228"/>
            </a:xfrm>
            <a:custGeom>
              <a:avLst/>
              <a:gdLst>
                <a:gd name="connsiteX0" fmla="*/ 186875 w 2969524"/>
                <a:gd name="connsiteY0" fmla="*/ 0 h 1083228"/>
                <a:gd name="connsiteX1" fmla="*/ 2782649 w 2969524"/>
                <a:gd name="connsiteY1" fmla="*/ 0 h 1083228"/>
                <a:gd name="connsiteX2" fmla="*/ 2969524 w 2969524"/>
                <a:gd name="connsiteY2" fmla="*/ 186875 h 1083228"/>
                <a:gd name="connsiteX3" fmla="*/ 2969524 w 2969524"/>
                <a:gd name="connsiteY3" fmla="*/ 1083228 h 1083228"/>
                <a:gd name="connsiteX4" fmla="*/ 0 w 2969524"/>
                <a:gd name="connsiteY4" fmla="*/ 1083228 h 1083228"/>
                <a:gd name="connsiteX5" fmla="*/ 0 w 2969524"/>
                <a:gd name="connsiteY5" fmla="*/ 186875 h 1083228"/>
                <a:gd name="connsiteX6" fmla="*/ 186875 w 2969524"/>
                <a:gd name="connsiteY6" fmla="*/ 0 h 10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524" h="1083228">
                  <a:moveTo>
                    <a:pt x="186875" y="0"/>
                  </a:moveTo>
                  <a:lnTo>
                    <a:pt x="2782649" y="0"/>
                  </a:lnTo>
                  <a:cubicBezTo>
                    <a:pt x="2885857" y="0"/>
                    <a:pt x="2969524" y="83667"/>
                    <a:pt x="2969524" y="186875"/>
                  </a:cubicBezTo>
                  <a:lnTo>
                    <a:pt x="2969524" y="1083228"/>
                  </a:lnTo>
                  <a:lnTo>
                    <a:pt x="0" y="1083228"/>
                  </a:lnTo>
                  <a:lnTo>
                    <a:pt x="0" y="186875"/>
                  </a:lnTo>
                  <a:cubicBezTo>
                    <a:pt x="0" y="83667"/>
                    <a:pt x="83667" y="0"/>
                    <a:pt x="186875" y="0"/>
                  </a:cubicBezTo>
                  <a:close/>
                </a:path>
              </a:pathLst>
            </a:custGeom>
            <a:solidFill>
              <a:schemeClr val="accent6">
                <a:lumMod val="75000"/>
              </a:schemeClr>
            </a:solidFill>
            <a:ln w="12700" cap="flat" cmpd="sng" algn="ctr">
              <a:solidFill>
                <a:schemeClr val="accent6">
                  <a:lumMod val="75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2" name="Freeform: Shape 41">
              <a:extLst>
                <a:ext uri="{FF2B5EF4-FFF2-40B4-BE49-F238E27FC236}">
                  <a16:creationId xmlns:a16="http://schemas.microsoft.com/office/drawing/2014/main" id="{2ADA20A3-D69E-EC83-9D10-6B8BE53A678E}"/>
                </a:ext>
              </a:extLst>
            </p:cNvPr>
            <p:cNvSpPr/>
            <p:nvPr/>
          </p:nvSpPr>
          <p:spPr>
            <a:xfrm>
              <a:off x="8419975" y="2141995"/>
              <a:ext cx="2976602" cy="3699112"/>
            </a:xfrm>
            <a:custGeom>
              <a:avLst/>
              <a:gdLst>
                <a:gd name="connsiteX0" fmla="*/ 122900 w 2660518"/>
                <a:gd name="connsiteY0" fmla="*/ 0 h 3699112"/>
                <a:gd name="connsiteX1" fmla="*/ 2537618 w 2660518"/>
                <a:gd name="connsiteY1" fmla="*/ 0 h 3699112"/>
                <a:gd name="connsiteX2" fmla="*/ 2660518 w 2660518"/>
                <a:gd name="connsiteY2" fmla="*/ 122900 h 3699112"/>
                <a:gd name="connsiteX3" fmla="*/ 2660518 w 2660518"/>
                <a:gd name="connsiteY3" fmla="*/ 1376389 h 3699112"/>
                <a:gd name="connsiteX4" fmla="*/ 2660518 w 2660518"/>
                <a:gd name="connsiteY4" fmla="*/ 1739793 h 3699112"/>
                <a:gd name="connsiteX5" fmla="*/ 2660518 w 2660518"/>
                <a:gd name="connsiteY5" fmla="*/ 1959319 h 3699112"/>
                <a:gd name="connsiteX6" fmla="*/ 2660518 w 2660518"/>
                <a:gd name="connsiteY6" fmla="*/ 2993282 h 3699112"/>
                <a:gd name="connsiteX7" fmla="*/ 2660518 w 2660518"/>
                <a:gd name="connsiteY7" fmla="*/ 3576212 h 3699112"/>
                <a:gd name="connsiteX8" fmla="*/ 2537618 w 2660518"/>
                <a:gd name="connsiteY8" fmla="*/ 3699112 h 3699112"/>
                <a:gd name="connsiteX9" fmla="*/ 122900 w 2660518"/>
                <a:gd name="connsiteY9" fmla="*/ 3699112 h 3699112"/>
                <a:gd name="connsiteX10" fmla="*/ 0 w 2660518"/>
                <a:gd name="connsiteY10" fmla="*/ 3576212 h 3699112"/>
                <a:gd name="connsiteX11" fmla="*/ 0 w 2660518"/>
                <a:gd name="connsiteY11" fmla="*/ 2993282 h 3699112"/>
                <a:gd name="connsiteX12" fmla="*/ 0 w 2660518"/>
                <a:gd name="connsiteY12" fmla="*/ 1959319 h 3699112"/>
                <a:gd name="connsiteX13" fmla="*/ 0 w 2660518"/>
                <a:gd name="connsiteY13" fmla="*/ 1739793 h 3699112"/>
                <a:gd name="connsiteX14" fmla="*/ 0 w 2660518"/>
                <a:gd name="connsiteY14" fmla="*/ 1376389 h 3699112"/>
                <a:gd name="connsiteX15" fmla="*/ 0 w 2660518"/>
                <a:gd name="connsiteY15" fmla="*/ 122900 h 3699112"/>
                <a:gd name="connsiteX16" fmla="*/ 122900 w 2660518"/>
                <a:gd name="connsiteY16" fmla="*/ 0 h 369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0518" h="3699112">
                  <a:moveTo>
                    <a:pt x="122900" y="0"/>
                  </a:moveTo>
                  <a:lnTo>
                    <a:pt x="2537618" y="0"/>
                  </a:lnTo>
                  <a:cubicBezTo>
                    <a:pt x="2605494" y="0"/>
                    <a:pt x="2660518" y="55024"/>
                    <a:pt x="2660518" y="122900"/>
                  </a:cubicBezTo>
                  <a:lnTo>
                    <a:pt x="2660518" y="1376389"/>
                  </a:lnTo>
                  <a:lnTo>
                    <a:pt x="2660518" y="1739793"/>
                  </a:lnTo>
                  <a:lnTo>
                    <a:pt x="2660518" y="1959319"/>
                  </a:lnTo>
                  <a:lnTo>
                    <a:pt x="2660518" y="2993282"/>
                  </a:lnTo>
                  <a:lnTo>
                    <a:pt x="2660518" y="3576212"/>
                  </a:lnTo>
                  <a:cubicBezTo>
                    <a:pt x="2660518" y="3644088"/>
                    <a:pt x="2605494" y="3699112"/>
                    <a:pt x="2537618" y="3699112"/>
                  </a:cubicBezTo>
                  <a:lnTo>
                    <a:pt x="122900" y="3699112"/>
                  </a:lnTo>
                  <a:cubicBezTo>
                    <a:pt x="55024" y="3699112"/>
                    <a:pt x="0" y="3644088"/>
                    <a:pt x="0" y="3576212"/>
                  </a:cubicBezTo>
                  <a:lnTo>
                    <a:pt x="0" y="2993282"/>
                  </a:lnTo>
                  <a:lnTo>
                    <a:pt x="0" y="1959319"/>
                  </a:lnTo>
                  <a:lnTo>
                    <a:pt x="0" y="1739793"/>
                  </a:lnTo>
                  <a:lnTo>
                    <a:pt x="0" y="1376389"/>
                  </a:lnTo>
                  <a:lnTo>
                    <a:pt x="0" y="122900"/>
                  </a:lnTo>
                  <a:cubicBezTo>
                    <a:pt x="0" y="55024"/>
                    <a:pt x="55024" y="0"/>
                    <a:pt x="122900" y="0"/>
                  </a:cubicBezTo>
                  <a:close/>
                </a:path>
              </a:pathLst>
            </a:custGeom>
            <a:solidFill>
              <a:srgbClr val="FFFFFF"/>
            </a:solidFill>
            <a:ln w="12700" cap="flat" cmpd="sng" algn="ctr">
              <a:noFill/>
              <a:prstDash val="solid"/>
              <a:miter lim="800000"/>
            </a:ln>
            <a:effectLst>
              <a:outerShdw blurRad="63500" dist="12700" dir="2700000" algn="tl" rotWithShape="0">
                <a:prstClr val="black">
                  <a:alpha val="40000"/>
                </a:prstClr>
              </a:outerShdw>
            </a:effectLst>
          </p:spPr>
          <p:txBody>
            <a:bodyPr wrap="square" lIns="182880" tIns="822960" rIns="182880" rtlCol="0" anchor="t">
              <a:noAutofit/>
            </a:bodyPr>
            <a:lstStyle/>
            <a:p>
              <a:pPr marL="92075" indent="-92075">
                <a:buFont typeface="Arial" panose="020B0604020202020204" pitchFamily="34" charset="0"/>
                <a:buChar char="•"/>
              </a:pPr>
              <a:endParaRPr lang="es-MX" sz="200" dirty="0">
                <a:solidFill>
                  <a:schemeClr val="bg1">
                    <a:lumMod val="50000"/>
                  </a:schemeClr>
                </a:solidFill>
                <a:ea typeface="Calibri" panose="020F0502020204030204" pitchFamily="34" charset="0"/>
                <a:cs typeface="Calibri" panose="020F0502020204030204" pitchFamily="34" charset="0"/>
              </a:endParaRPr>
            </a:p>
            <a:p>
              <a:pPr marL="92075" indent="-92075">
                <a:buFont typeface="Arial" panose="020B0604020202020204" pitchFamily="34" charset="0"/>
                <a:buChar char="•"/>
              </a:pPr>
              <a:endParaRPr lang="es-MX" sz="200" dirty="0">
                <a:solidFill>
                  <a:schemeClr val="bg1">
                    <a:lumMod val="50000"/>
                  </a:schemeClr>
                </a:solidFill>
                <a:ea typeface="Calibri" panose="020F0502020204030204" pitchFamily="34" charset="0"/>
                <a:cs typeface="Calibri" panose="020F0502020204030204" pitchFamily="34" charset="0"/>
              </a:endParaRPr>
            </a:p>
            <a:p>
              <a:pPr marL="92075" indent="-92075">
                <a:buFont typeface="Arial" panose="020B0604020202020204" pitchFamily="34" charset="0"/>
                <a:buChar char="•"/>
              </a:pPr>
              <a:endParaRPr lang="es-MX" sz="200" dirty="0">
                <a:solidFill>
                  <a:schemeClr val="bg1">
                    <a:lumMod val="50000"/>
                  </a:schemeClr>
                </a:solidFill>
                <a:ea typeface="Calibri" panose="020F0502020204030204" pitchFamily="34" charset="0"/>
                <a:cs typeface="Calibri" panose="020F0502020204030204" pitchFamily="34" charset="0"/>
              </a:endParaRPr>
            </a:p>
            <a:p>
              <a:pPr marL="179388" indent="-179388">
                <a:buFont typeface="Arial" panose="020B0604020202020204" pitchFamily="34" charset="0"/>
                <a:buChar char="•"/>
              </a:pPr>
              <a:r>
                <a:rPr lang="es-MX" sz="1300" dirty="0">
                  <a:ea typeface="Calibri" panose="020F0502020204030204" pitchFamily="34" charset="0"/>
                  <a:cs typeface="Calibri" panose="020F0502020204030204" pitchFamily="34" charset="0"/>
                </a:rPr>
                <a:t>Próxima sesión del Comité de Auditoría y/o Junta Directiva.</a:t>
              </a:r>
            </a:p>
            <a:p>
              <a:pPr marL="179388" indent="-179388">
                <a:buFont typeface="Arial" panose="020B0604020202020204" pitchFamily="34" charset="0"/>
                <a:buChar char="•"/>
              </a:pPr>
              <a:endParaRPr lang="es-MX" sz="1300" dirty="0">
                <a:ea typeface="Calibri" panose="020F0502020204030204" pitchFamily="34" charset="0"/>
                <a:cs typeface="Calibri" panose="020F0502020204030204" pitchFamily="34" charset="0"/>
              </a:endParaRPr>
            </a:p>
            <a:p>
              <a:pPr marL="179388" indent="-179388">
                <a:buFont typeface="Arial" panose="020B0604020202020204" pitchFamily="34" charset="0"/>
                <a:buChar char="•"/>
              </a:pPr>
              <a:r>
                <a:rPr lang="es-MX" sz="1300" dirty="0">
                  <a:ea typeface="Calibri" panose="020F0502020204030204" pitchFamily="34" charset="0"/>
                  <a:cs typeface="Calibri" panose="020F0502020204030204" pitchFamily="34" charset="0"/>
                </a:rPr>
                <a:t>Correo electrónico al Comité de Auditoría y/o Junta Directiva.</a:t>
              </a:r>
            </a:p>
            <a:p>
              <a:pPr marL="179388" indent="-179388">
                <a:buFont typeface="Arial" panose="020B0604020202020204" pitchFamily="34" charset="0"/>
                <a:buChar char="•"/>
              </a:pPr>
              <a:endParaRPr lang="es-MX" sz="1300" dirty="0">
                <a:ea typeface="Calibri" panose="020F0502020204030204" pitchFamily="34" charset="0"/>
                <a:cs typeface="Calibri" panose="020F0502020204030204" pitchFamily="34" charset="0"/>
              </a:endParaRPr>
            </a:p>
            <a:p>
              <a:pPr marL="179388" indent="-179388">
                <a:buFont typeface="Arial" panose="020B0604020202020204" pitchFamily="34" charset="0"/>
                <a:buChar char="•"/>
              </a:pPr>
              <a:r>
                <a:rPr lang="es-MX" sz="1300" dirty="0">
                  <a:ea typeface="Calibri" panose="020F0502020204030204" pitchFamily="34" charset="0"/>
                  <a:cs typeface="Calibri" panose="020F0502020204030204" pitchFamily="34" charset="0"/>
                </a:rPr>
                <a:t>Reuniones con el presidente del Comité de Auditoría y/o Junta Directiva.</a:t>
              </a:r>
            </a:p>
          </p:txBody>
        </p:sp>
        <p:sp>
          <p:nvSpPr>
            <p:cNvPr id="34" name="Freeform: Shape 42">
              <a:extLst>
                <a:ext uri="{FF2B5EF4-FFF2-40B4-BE49-F238E27FC236}">
                  <a16:creationId xmlns:a16="http://schemas.microsoft.com/office/drawing/2014/main" id="{573BAE2C-86CC-0D91-55FC-F47F4C97E1F4}"/>
                </a:ext>
              </a:extLst>
            </p:cNvPr>
            <p:cNvSpPr/>
            <p:nvPr/>
          </p:nvSpPr>
          <p:spPr>
            <a:xfrm>
              <a:off x="8419975" y="2141995"/>
              <a:ext cx="2976602" cy="670561"/>
            </a:xfrm>
            <a:custGeom>
              <a:avLst/>
              <a:gdLst>
                <a:gd name="connsiteX0" fmla="*/ 122900 w 2660518"/>
                <a:gd name="connsiteY0" fmla="*/ 0 h 670561"/>
                <a:gd name="connsiteX1" fmla="*/ 2537618 w 2660518"/>
                <a:gd name="connsiteY1" fmla="*/ 0 h 670561"/>
                <a:gd name="connsiteX2" fmla="*/ 2660518 w 2660518"/>
                <a:gd name="connsiteY2" fmla="*/ 122900 h 670561"/>
                <a:gd name="connsiteX3" fmla="*/ 2660518 w 2660518"/>
                <a:gd name="connsiteY3" fmla="*/ 670561 h 670561"/>
                <a:gd name="connsiteX4" fmla="*/ 0 w 2660518"/>
                <a:gd name="connsiteY4" fmla="*/ 670561 h 670561"/>
                <a:gd name="connsiteX5" fmla="*/ 0 w 2660518"/>
                <a:gd name="connsiteY5" fmla="*/ 122900 h 670561"/>
                <a:gd name="connsiteX6" fmla="*/ 122900 w 2660518"/>
                <a:gd name="connsiteY6" fmla="*/ 0 h 67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518" h="670561">
                  <a:moveTo>
                    <a:pt x="122900" y="0"/>
                  </a:moveTo>
                  <a:lnTo>
                    <a:pt x="2537618" y="0"/>
                  </a:lnTo>
                  <a:cubicBezTo>
                    <a:pt x="2605494" y="0"/>
                    <a:pt x="2660518" y="55024"/>
                    <a:pt x="2660518" y="122900"/>
                  </a:cubicBezTo>
                  <a:lnTo>
                    <a:pt x="2660518" y="670561"/>
                  </a:lnTo>
                  <a:lnTo>
                    <a:pt x="0" y="670561"/>
                  </a:lnTo>
                  <a:lnTo>
                    <a:pt x="0" y="122900"/>
                  </a:lnTo>
                  <a:cubicBezTo>
                    <a:pt x="0" y="55024"/>
                    <a:pt x="55024" y="0"/>
                    <a:pt x="122900" y="0"/>
                  </a:cubicBezTo>
                  <a:close/>
                </a:path>
              </a:pathLst>
            </a:custGeom>
            <a:solidFill>
              <a:schemeClr val="accent3">
                <a:lumMod val="40000"/>
                <a:lumOff val="60000"/>
              </a:schemeClr>
            </a:solidFill>
            <a:ln w="12700" cap="flat" cmpd="sng" algn="ctr">
              <a:noFill/>
              <a:prstDash val="solid"/>
              <a:miter lim="800000"/>
            </a:ln>
            <a:effectLst/>
          </p:spPr>
          <p:txBody>
            <a:bodyPr wrap="square" rtlCol="0" anchor="ctr">
              <a:noAutofit/>
            </a:bodyPr>
            <a:lstStyle/>
            <a:p>
              <a:pPr algn="ctr">
                <a:defRPr/>
              </a:pPr>
              <a:r>
                <a:rPr lang="es-CO" sz="1600" b="1" dirty="0">
                  <a:ea typeface="Calibri" panose="020F0502020204030204" pitchFamily="34" charset="0"/>
                  <a:cs typeface="Calibri" panose="020F0502020204030204" pitchFamily="34" charset="0"/>
                </a:rPr>
                <a:t>Mecanismo de visto bueno</a:t>
              </a:r>
            </a:p>
          </p:txBody>
        </p:sp>
        <p:pic>
          <p:nvPicPr>
            <p:cNvPr id="35" name="Graphic 43" descr="Badge 3 with solid fill">
              <a:extLst>
                <a:ext uri="{FF2B5EF4-FFF2-40B4-BE49-F238E27FC236}">
                  <a16:creationId xmlns:a16="http://schemas.microsoft.com/office/drawing/2014/main" id="{387CBC2B-7A52-B50E-B4AD-D914B74CAF9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0862120" y="5482977"/>
              <a:ext cx="656863" cy="512383"/>
            </a:xfrm>
            <a:prstGeom prst="rect">
              <a:avLst/>
            </a:prstGeom>
          </p:spPr>
        </p:pic>
      </p:grpSp>
      <p:sp>
        <p:nvSpPr>
          <p:cNvPr id="2" name="Subtítulo 3">
            <a:extLst>
              <a:ext uri="{FF2B5EF4-FFF2-40B4-BE49-F238E27FC236}">
                <a16:creationId xmlns:a16="http://schemas.microsoft.com/office/drawing/2014/main" id="{16641B48-BFC8-D22B-BDD3-34358334DF3A}"/>
              </a:ext>
            </a:extLst>
          </p:cNvPr>
          <p:cNvSpPr txBox="1">
            <a:spLocks/>
          </p:cNvSpPr>
          <p:nvPr/>
        </p:nvSpPr>
        <p:spPr>
          <a:xfrm>
            <a:off x="845125" y="442744"/>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13. Cambios significativos al plan</a:t>
            </a: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upo 8">
            <a:extLst>
              <a:ext uri="{FF2B5EF4-FFF2-40B4-BE49-F238E27FC236}">
                <a16:creationId xmlns:a16="http://schemas.microsoft.com/office/drawing/2014/main" id="{575F68A0-E92B-A3B5-82D6-A9595A5C6771}"/>
              </a:ext>
            </a:extLst>
          </p:cNvPr>
          <p:cNvGrpSpPr/>
          <p:nvPr/>
        </p:nvGrpSpPr>
        <p:grpSpPr>
          <a:xfrm>
            <a:off x="249628" y="444970"/>
            <a:ext cx="543547" cy="568851"/>
            <a:chOff x="174379" y="251546"/>
            <a:chExt cx="656973" cy="717207"/>
          </a:xfrm>
        </p:grpSpPr>
        <p:cxnSp>
          <p:nvCxnSpPr>
            <p:cNvPr id="14" name="Conector recto 13">
              <a:extLst>
                <a:ext uri="{FF2B5EF4-FFF2-40B4-BE49-F238E27FC236}">
                  <a16:creationId xmlns:a16="http://schemas.microsoft.com/office/drawing/2014/main" id="{ABDBA804-9284-4683-3691-438A3C268BC2}"/>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42ED43D5-6845-547C-428F-4E5B3F743660}"/>
                </a:ext>
              </a:extLst>
            </p:cNvPr>
            <p:cNvPicPr>
              <a:picLocks noChangeAspect="1"/>
            </p:cNvPicPr>
            <p:nvPr/>
          </p:nvPicPr>
          <p:blipFill>
            <a:blip r:embed="rId5">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Tree>
    <p:extLst>
      <p:ext uri="{BB962C8B-B14F-4D97-AF65-F5344CB8AC3E}">
        <p14:creationId xmlns:p14="http://schemas.microsoft.com/office/powerpoint/2010/main" val="343569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09F348A-B592-4BEB-B7F4-BF4DD20CF67D}"/>
              </a:ext>
            </a:extLst>
          </p:cNvPr>
          <p:cNvSpPr txBox="1"/>
          <p:nvPr/>
        </p:nvSpPr>
        <p:spPr>
          <a:xfrm>
            <a:off x="8626751" y="6270083"/>
            <a:ext cx="5457271" cy="553998"/>
          </a:xfrm>
          <a:prstGeom prst="rect">
            <a:avLst/>
          </a:prstGeom>
          <a:noFill/>
          <a:effectLst>
            <a:outerShdw blurRad="50800" dist="38100" dir="2700000" algn="tl" rotWithShape="0">
              <a:prstClr val="black">
                <a:alpha val="97000"/>
              </a:prstClr>
            </a:outerShdw>
          </a:effectLst>
        </p:spPr>
        <p:txBody>
          <a:bodyPr wrap="square" rtlCol="0">
            <a:spAutoFit/>
          </a:bodyPr>
          <a:lstStyle/>
          <a:p>
            <a:r>
              <a:rPr lang="es-ES" sz="3000" b="1" i="1" dirty="0">
                <a:solidFill>
                  <a:schemeClr val="bg1"/>
                </a:solidFill>
                <a:latin typeface="Tahoma" panose="020B0604030504040204" pitchFamily="34" charset="0"/>
                <a:ea typeface="Tahoma" panose="020B0604030504040204" pitchFamily="34" charset="0"/>
                <a:cs typeface="Tahoma" panose="020B0604030504040204" pitchFamily="34" charset="0"/>
              </a:rPr>
              <a:t>¡GRACIAS !</a:t>
            </a:r>
            <a:endParaRPr lang="es-ES" sz="3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Marcador de contenido 14">
            <a:extLst>
              <a:ext uri="{FF2B5EF4-FFF2-40B4-BE49-F238E27FC236}">
                <a16:creationId xmlns:a16="http://schemas.microsoft.com/office/drawing/2014/main" id="{3149AD12-DFB5-9874-1CC6-E14E454FE8F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714898" y="1164901"/>
            <a:ext cx="3240087" cy="3240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Marcador de contenido 22">
            <a:extLst>
              <a:ext uri="{FF2B5EF4-FFF2-40B4-BE49-F238E27FC236}">
                <a16:creationId xmlns:a16="http://schemas.microsoft.com/office/drawing/2014/main" id="{EE3C2B6A-931B-CABC-6C5F-C92F3BF4F1F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l="24335" r="8031"/>
          <a:stretch>
            <a:fillRect/>
          </a:stretch>
        </p:blipFill>
        <p:spPr>
          <a:xfrm>
            <a:off x="2524813" y="1164901"/>
            <a:ext cx="3295650" cy="3240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102">
            <a:extLst>
              <a:ext uri="{FF2B5EF4-FFF2-40B4-BE49-F238E27FC236}">
                <a16:creationId xmlns:a16="http://schemas.microsoft.com/office/drawing/2014/main" id="{A61D20F3-CEFC-B76C-272F-1A4DD41AF2DB}"/>
              </a:ext>
            </a:extLst>
          </p:cNvPr>
          <p:cNvSpPr txBox="1"/>
          <p:nvPr/>
        </p:nvSpPr>
        <p:spPr>
          <a:xfrm>
            <a:off x="1093622" y="5366479"/>
            <a:ext cx="2862384" cy="261610"/>
          </a:xfrm>
          <a:prstGeom prst="rect">
            <a:avLst/>
          </a:prstGeom>
          <a:noFill/>
        </p:spPr>
        <p:txBody>
          <a:bodyPr wrap="square" lIns="0" rIns="0"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TextBox 101">
            <a:extLst>
              <a:ext uri="{FF2B5EF4-FFF2-40B4-BE49-F238E27FC236}">
                <a16:creationId xmlns:a16="http://schemas.microsoft.com/office/drawing/2014/main" id="{32BBBBB9-898C-FDCA-6976-64DC92DFB202}"/>
              </a:ext>
            </a:extLst>
          </p:cNvPr>
          <p:cNvSpPr txBox="1"/>
          <p:nvPr/>
        </p:nvSpPr>
        <p:spPr>
          <a:xfrm>
            <a:off x="2675852" y="4540404"/>
            <a:ext cx="2993571" cy="1200329"/>
          </a:xfrm>
          <a:prstGeom prst="rect">
            <a:avLst/>
          </a:prstGeom>
          <a:noFill/>
        </p:spPr>
        <p:txBody>
          <a:bodyPr wrap="square" lIns="0" rtlCol="0" anchor="ctr">
            <a:spAutoFit/>
          </a:bodyPr>
          <a:lstStyle/>
          <a:p>
            <a:pPr marR="0" lvl="0" indent="0" algn="ctr" fontAlgn="auto">
              <a:lnSpc>
                <a:spcPct val="100000"/>
              </a:lnSpc>
              <a:spcBef>
                <a:spcPts val="0"/>
              </a:spcBef>
              <a:spcAft>
                <a:spcPts val="0"/>
              </a:spcAft>
              <a:buClrTx/>
              <a:buSzTx/>
              <a:buFontTx/>
              <a:buNone/>
              <a:tabLst/>
              <a:defRPr/>
            </a:pPr>
            <a:r>
              <a:rPr lang="en-US" sz="1600" b="1" noProof="1">
                <a:solidFill>
                  <a:srgbClr val="007934"/>
                </a:solidFill>
                <a:latin typeface="Tahoma" panose="020B0604030504040204" pitchFamily="34" charset="0"/>
                <a:ea typeface="Tahoma" panose="020B0604030504040204" pitchFamily="34" charset="0"/>
                <a:cs typeface="Tahoma" panose="020B0604030504040204" pitchFamily="34" charset="0"/>
              </a:rPr>
              <a:t>Auditora</a:t>
            </a:r>
          </a:p>
          <a:p>
            <a:pPr marR="0" lvl="0" indent="0" algn="ctr" fontAlgn="auto">
              <a:lnSpc>
                <a:spcPct val="100000"/>
              </a:lnSpc>
              <a:spcBef>
                <a:spcPts val="0"/>
              </a:spcBef>
              <a:spcAft>
                <a:spcPts val="0"/>
              </a:spcAft>
              <a:buClrTx/>
              <a:buSzTx/>
              <a:buFontTx/>
              <a:buNone/>
              <a:tabLst/>
              <a:defRPr/>
            </a:pPr>
            <a:endPar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endParaRPr>
          </a:p>
          <a:p>
            <a:pPr marR="0" lvl="0" indent="0" algn="ctr" fontAlgn="auto">
              <a:lnSpc>
                <a:spcPct val="100000"/>
              </a:lnSpc>
              <a:spcBef>
                <a:spcPts val="0"/>
              </a:spcBef>
              <a:spcAft>
                <a:spcPts val="0"/>
              </a:spcAft>
              <a:buClrTx/>
              <a:buSzTx/>
              <a:buFontTx/>
              <a:buNone/>
              <a:tabLst/>
              <a:defRPr/>
            </a:pPr>
            <a:r>
              <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hlinkClick r:id="rId4"/>
              </a:rPr>
              <a:t>DIANA.CAROLINA.HINCAPIE@aguasnacionalesepm.com</a:t>
            </a:r>
            <a:endPar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endParaRPr>
          </a:p>
          <a:p>
            <a:pPr marR="0" lvl="0" indent="0" algn="ctr" fontAlgn="auto">
              <a:lnSpc>
                <a:spcPct val="100000"/>
              </a:lnSpc>
              <a:spcBef>
                <a:spcPts val="0"/>
              </a:spcBef>
              <a:spcAft>
                <a:spcPts val="0"/>
              </a:spcAft>
              <a:buClrTx/>
              <a:buSzTx/>
              <a:buFontTx/>
              <a:buNone/>
              <a:tabLst/>
              <a:defRPr/>
            </a:pPr>
            <a:r>
              <a:rPr lang="es-CO"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Cel 3175100587</a:t>
            </a:r>
            <a:endParaRPr lang="en-US" sz="14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101">
            <a:extLst>
              <a:ext uri="{FF2B5EF4-FFF2-40B4-BE49-F238E27FC236}">
                <a16:creationId xmlns:a16="http://schemas.microsoft.com/office/drawing/2014/main" id="{EA73064B-632F-84D9-DFEF-9CB891E18E2D}"/>
              </a:ext>
            </a:extLst>
          </p:cNvPr>
          <p:cNvSpPr txBox="1"/>
          <p:nvPr/>
        </p:nvSpPr>
        <p:spPr>
          <a:xfrm>
            <a:off x="6838155" y="4540403"/>
            <a:ext cx="2993571" cy="1200329"/>
          </a:xfrm>
          <a:prstGeom prst="rect">
            <a:avLst/>
          </a:prstGeom>
          <a:noFill/>
        </p:spPr>
        <p:txBody>
          <a:bodyPr wrap="square" lIns="0" rtlCol="0" anchor="ctr">
            <a:spAutoFit/>
          </a:bodyPr>
          <a:lstStyle/>
          <a:p>
            <a:pPr marR="0" lvl="0" indent="0" algn="ctr" fontAlgn="auto">
              <a:lnSpc>
                <a:spcPct val="100000"/>
              </a:lnSpc>
              <a:spcBef>
                <a:spcPts val="0"/>
              </a:spcBef>
              <a:spcAft>
                <a:spcPts val="0"/>
              </a:spcAft>
              <a:buClrTx/>
              <a:buSzTx/>
              <a:buFontTx/>
              <a:buNone/>
              <a:tabLst/>
              <a:defRPr/>
            </a:pPr>
            <a:r>
              <a:rPr lang="en-US" sz="1600" b="1" noProof="1">
                <a:solidFill>
                  <a:srgbClr val="007934"/>
                </a:solidFill>
                <a:latin typeface="Tahoma" panose="020B0604030504040204" pitchFamily="34" charset="0"/>
                <a:ea typeface="Tahoma" panose="020B0604030504040204" pitchFamily="34" charset="0"/>
                <a:cs typeface="Tahoma" panose="020B0604030504040204" pitchFamily="34" charset="0"/>
              </a:rPr>
              <a:t>Profesional III Auditoría</a:t>
            </a:r>
            <a:r>
              <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rPr>
              <a:t> </a:t>
            </a:r>
          </a:p>
          <a:p>
            <a:pPr marR="0" lvl="0" indent="0" algn="ctr" fontAlgn="auto">
              <a:lnSpc>
                <a:spcPct val="100000"/>
              </a:lnSpc>
              <a:spcBef>
                <a:spcPts val="0"/>
              </a:spcBef>
              <a:spcAft>
                <a:spcPts val="0"/>
              </a:spcAft>
              <a:buClrTx/>
              <a:buSzTx/>
              <a:buFontTx/>
              <a:buNone/>
              <a:tabLst/>
              <a:defRPr/>
            </a:pPr>
            <a:endPar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endParaRPr>
          </a:p>
          <a:p>
            <a:pPr marR="0" lvl="0" indent="0" algn="ctr" fontAlgn="auto">
              <a:lnSpc>
                <a:spcPct val="100000"/>
              </a:lnSpc>
              <a:spcBef>
                <a:spcPts val="0"/>
              </a:spcBef>
              <a:spcAft>
                <a:spcPts val="0"/>
              </a:spcAft>
              <a:buClrTx/>
              <a:buSzTx/>
              <a:buFontTx/>
              <a:buNone/>
              <a:tabLst/>
              <a:defRPr/>
            </a:pPr>
            <a:r>
              <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hlinkClick r:id="rId4"/>
              </a:rPr>
              <a:t>DANIELA.D.OSORIO@aguasnacionalesepm.com</a:t>
            </a:r>
            <a:endPar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endParaRPr>
          </a:p>
          <a:p>
            <a:pPr algn="ctr">
              <a:defRPr/>
            </a:pPr>
            <a:r>
              <a:rPr lang="es-CO"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Cel 3503488667</a:t>
            </a:r>
            <a:endParaRPr lang="en-US" sz="14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1" name="Subtítulo 3">
            <a:extLst>
              <a:ext uri="{FF2B5EF4-FFF2-40B4-BE49-F238E27FC236}">
                <a16:creationId xmlns:a16="http://schemas.microsoft.com/office/drawing/2014/main" id="{E8D043C0-24F7-8DFB-ED05-69F19488B7C5}"/>
              </a:ext>
            </a:extLst>
          </p:cNvPr>
          <p:cNvSpPr txBox="1">
            <a:spLocks/>
          </p:cNvSpPr>
          <p:nvPr/>
        </p:nvSpPr>
        <p:spPr>
          <a:xfrm>
            <a:off x="819151" y="500216"/>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14. </a:t>
            </a:r>
            <a:r>
              <a:rPr lang="es-MX"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Equipo de auditoría</a:t>
            </a: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ct val="0"/>
              </a:spcBef>
              <a:buFont typeface="Arial" panose="020B0604020202020204" pitchFamily="34" charset="0"/>
              <a:buNone/>
              <a:defRPr/>
            </a:pP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o 1">
            <a:extLst>
              <a:ext uri="{FF2B5EF4-FFF2-40B4-BE49-F238E27FC236}">
                <a16:creationId xmlns:a16="http://schemas.microsoft.com/office/drawing/2014/main" id="{852A2B4D-F481-3DAF-0003-249E19274C56}"/>
              </a:ext>
            </a:extLst>
          </p:cNvPr>
          <p:cNvGrpSpPr/>
          <p:nvPr/>
        </p:nvGrpSpPr>
        <p:grpSpPr>
          <a:xfrm>
            <a:off x="249628" y="444970"/>
            <a:ext cx="543547" cy="568851"/>
            <a:chOff x="174379" y="251546"/>
            <a:chExt cx="656973" cy="717207"/>
          </a:xfrm>
        </p:grpSpPr>
        <p:cxnSp>
          <p:nvCxnSpPr>
            <p:cNvPr id="3" name="Conector recto 2">
              <a:extLst>
                <a:ext uri="{FF2B5EF4-FFF2-40B4-BE49-F238E27FC236}">
                  <a16:creationId xmlns:a16="http://schemas.microsoft.com/office/drawing/2014/main" id="{122E3DAC-B943-3434-C96B-7F8303BFE36C}"/>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179FB8AC-D25B-F130-D388-28DB6E055A9E}"/>
                </a:ext>
              </a:extLst>
            </p:cNvPr>
            <p:cNvPicPr>
              <a:picLocks noChangeAspect="1"/>
            </p:cNvPicPr>
            <p:nvPr/>
          </p:nvPicPr>
          <p:blipFill>
            <a:blip r:embed="rId5">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Tree>
    <p:extLst>
      <p:ext uri="{BB962C8B-B14F-4D97-AF65-F5344CB8AC3E}">
        <p14:creationId xmlns:p14="http://schemas.microsoft.com/office/powerpoint/2010/main" val="108844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Marcador de texto">
            <a:extLst>
              <a:ext uri="{FF2B5EF4-FFF2-40B4-BE49-F238E27FC236}">
                <a16:creationId xmlns:a16="http://schemas.microsoft.com/office/drawing/2014/main" id="{7DBB246C-5A46-48DB-AB53-34A90335F3AB}"/>
              </a:ext>
            </a:extLst>
          </p:cNvPr>
          <p:cNvSpPr txBox="1">
            <a:spLocks/>
          </p:cNvSpPr>
          <p:nvPr/>
        </p:nvSpPr>
        <p:spPr>
          <a:xfrm>
            <a:off x="1247397" y="466054"/>
            <a:ext cx="5833846" cy="423899"/>
          </a:xfrm>
          <a:prstGeom prst="rect">
            <a:avLst/>
          </a:prstGeom>
        </p:spPr>
        <p:txBody>
          <a:bodyPr anchor="b"/>
          <a:lstStyle>
            <a:lvl1pPr marL="0" indent="0" algn="l" defTabSz="914400" rtl="0" eaLnBrk="1" latinLnBrk="0" hangingPunct="1">
              <a:spcBef>
                <a:spcPct val="20000"/>
              </a:spcBef>
              <a:buFont typeface="Arial" pitchFamily="34" charset="0"/>
              <a:buNone/>
              <a:defRPr sz="3200" b="1" kern="1200" baseline="0">
                <a:solidFill>
                  <a:srgbClr val="007934"/>
                </a:solidFill>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880650">
              <a:lnSpc>
                <a:spcPts val="2208"/>
              </a:lnSpc>
              <a:defRPr/>
            </a:pPr>
            <a:endParaRPr lang="es-CO" altLang="es-CO" sz="2747" dirty="0">
              <a:ln>
                <a:solidFill>
                  <a:srgbClr val="006600"/>
                </a:solidFill>
              </a:ln>
              <a:latin typeface="Calibri Light" panose="020F0302020204030204"/>
            </a:endParaRPr>
          </a:p>
        </p:txBody>
      </p:sp>
      <p:sp>
        <p:nvSpPr>
          <p:cNvPr id="15" name="Rectángulo 14">
            <a:extLst>
              <a:ext uri="{FF2B5EF4-FFF2-40B4-BE49-F238E27FC236}">
                <a16:creationId xmlns:a16="http://schemas.microsoft.com/office/drawing/2014/main" id="{3305C4D3-EA71-4719-BC87-C5D0782B2AFF}"/>
              </a:ext>
            </a:extLst>
          </p:cNvPr>
          <p:cNvSpPr/>
          <p:nvPr/>
        </p:nvSpPr>
        <p:spPr>
          <a:xfrm>
            <a:off x="689850" y="395695"/>
            <a:ext cx="2777427" cy="400110"/>
          </a:xfrm>
          <a:prstGeom prst="rect">
            <a:avLst/>
          </a:prstGeom>
        </p:spPr>
        <p:txBody>
          <a:bodyPr wrap="none">
            <a:spAutoFit/>
          </a:bodyPr>
          <a:lstStyle/>
          <a:p>
            <a:pPr marL="457200" indent="-457200" defTabSz="442420">
              <a:buAutoNum type="arabicPeriod"/>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Aspectos formales </a:t>
            </a:r>
          </a:p>
        </p:txBody>
      </p:sp>
      <p:grpSp>
        <p:nvGrpSpPr>
          <p:cNvPr id="2" name="Grupo 1">
            <a:extLst>
              <a:ext uri="{FF2B5EF4-FFF2-40B4-BE49-F238E27FC236}">
                <a16:creationId xmlns:a16="http://schemas.microsoft.com/office/drawing/2014/main" id="{40B123D4-30C9-4B76-9B48-592F1BB85B99}"/>
              </a:ext>
            </a:extLst>
          </p:cNvPr>
          <p:cNvGrpSpPr/>
          <p:nvPr/>
        </p:nvGrpSpPr>
        <p:grpSpPr>
          <a:xfrm>
            <a:off x="120327" y="321102"/>
            <a:ext cx="543547" cy="568851"/>
            <a:chOff x="174379" y="251546"/>
            <a:chExt cx="656973" cy="717207"/>
          </a:xfrm>
        </p:grpSpPr>
        <p:cxnSp>
          <p:nvCxnSpPr>
            <p:cNvPr id="7" name="Conector recto 6">
              <a:extLst>
                <a:ext uri="{FF2B5EF4-FFF2-40B4-BE49-F238E27FC236}">
                  <a16:creationId xmlns:a16="http://schemas.microsoft.com/office/drawing/2014/main" id="{0B6F26E3-49B0-44C0-AB45-B887A2272098}"/>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6AB43AB5-87ED-4743-8F73-8699F6A7B99F}"/>
                </a:ext>
              </a:extLst>
            </p:cNvPr>
            <p:cNvPicPr>
              <a:picLocks noChangeAspect="1"/>
            </p:cNvPicPr>
            <p:nvPr/>
          </p:nvPicPr>
          <p:blipFill>
            <a:blip r:embed="rId2">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11" name="CuadroTexto 10">
            <a:extLst>
              <a:ext uri="{FF2B5EF4-FFF2-40B4-BE49-F238E27FC236}">
                <a16:creationId xmlns:a16="http://schemas.microsoft.com/office/drawing/2014/main" id="{90382DA0-C813-4D00-B996-EC032943FE5D}"/>
              </a:ext>
            </a:extLst>
          </p:cNvPr>
          <p:cNvSpPr txBox="1"/>
          <p:nvPr/>
        </p:nvSpPr>
        <p:spPr>
          <a:xfrm>
            <a:off x="418904" y="1321895"/>
            <a:ext cx="11073069" cy="1877437"/>
          </a:xfrm>
          <a:prstGeom prst="rect">
            <a:avLst/>
          </a:prstGeom>
          <a:noFill/>
        </p:spPr>
        <p:txBody>
          <a:bodyPr wrap="square">
            <a:spAutoFit/>
          </a:bodyPr>
          <a:lstStyle/>
          <a:p>
            <a:pPr algn="just"/>
            <a:r>
              <a:rPr lang="es-MX"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Presentar el plan de trabajo de Auditoría de Aguas Nacionales de EPM para 2026 y las iniciativas estratégicas de Auditoría Corporativa de Grupo EPM 2026 – 2028.</a:t>
            </a:r>
          </a:p>
          <a:p>
            <a:pPr algn="just"/>
            <a:endParaRPr lang="es-MX" sz="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MX"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Este plan se desarrolla en cumplimiento del propósito de la función de Auditoría Interna “potenciar la capacidad de la organización para crear, proteger y sostener el valor organizacional, brindando a la Junta Directiva y a la Alta Dirección aseguramiento, visión prospectiva y anticipación, bajo criterios de independencia, objetividad y enfoque de riesgos.”</a:t>
            </a:r>
          </a:p>
        </p:txBody>
      </p:sp>
      <p:sp>
        <p:nvSpPr>
          <p:cNvPr id="12" name="CuadroTexto 11">
            <a:extLst>
              <a:ext uri="{FF2B5EF4-FFF2-40B4-BE49-F238E27FC236}">
                <a16:creationId xmlns:a16="http://schemas.microsoft.com/office/drawing/2014/main" id="{D2A61436-128A-40C3-8A3B-848D18531E07}"/>
              </a:ext>
            </a:extLst>
          </p:cNvPr>
          <p:cNvSpPr txBox="1"/>
          <p:nvPr/>
        </p:nvSpPr>
        <p:spPr>
          <a:xfrm>
            <a:off x="380450" y="3231490"/>
            <a:ext cx="6068334" cy="400110"/>
          </a:xfrm>
          <a:prstGeom prst="rect">
            <a:avLst/>
          </a:prstGeom>
          <a:noFill/>
        </p:spPr>
        <p:txBody>
          <a:bodyPr wrap="square">
            <a:spAutoFit/>
          </a:bodyPr>
          <a:lstStyle>
            <a:defPPr>
              <a:defRPr lang="es-CO"/>
            </a:defPPr>
            <a:lvl1pPr defTabSz="893277">
              <a:defRPr sz="2400">
                <a:solidFill>
                  <a:srgbClr val="7DD227"/>
                </a:solidFill>
                <a:latin typeface="Tahoma" panose="020B0604030504040204" pitchFamily="34" charset="0"/>
                <a:ea typeface="Tahoma" panose="020B0604030504040204" pitchFamily="34" charset="0"/>
                <a:cs typeface="Tahoma" panose="020B0604030504040204" pitchFamily="34" charset="0"/>
              </a:defRPr>
            </a:lvl1pPr>
          </a:lstStyle>
          <a:p>
            <a:r>
              <a:rPr lang="es-ES" sz="2000" b="1" dirty="0"/>
              <a:t>1.2. Solicitud a la Junta Directiva</a:t>
            </a:r>
            <a:endParaRPr lang="es-CO" sz="2000" b="1" dirty="0"/>
          </a:p>
        </p:txBody>
      </p:sp>
      <p:sp>
        <p:nvSpPr>
          <p:cNvPr id="13" name="CuadroTexto 12">
            <a:extLst>
              <a:ext uri="{FF2B5EF4-FFF2-40B4-BE49-F238E27FC236}">
                <a16:creationId xmlns:a16="http://schemas.microsoft.com/office/drawing/2014/main" id="{DBC4B7C7-C88C-4C86-B926-1B2393FE4E03}"/>
              </a:ext>
            </a:extLst>
          </p:cNvPr>
          <p:cNvSpPr txBox="1"/>
          <p:nvPr/>
        </p:nvSpPr>
        <p:spPr>
          <a:xfrm>
            <a:off x="380449" y="3737216"/>
            <a:ext cx="11073069" cy="923330"/>
          </a:xfrm>
          <a:prstGeom prst="rect">
            <a:avLst/>
          </a:prstGeom>
          <a:noFill/>
        </p:spPr>
        <p:txBody>
          <a:bodyPr wrap="square">
            <a:spAutoFit/>
          </a:bodyPr>
          <a:lstStyle>
            <a:defPPr>
              <a:defRPr lang="es-CO"/>
            </a:defPPr>
            <a:lvl1pPr algn="just">
              <a:defRPr sz="1758">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sz="1800" dirty="0"/>
              <a:t>Se solicita a la Junta Directiva, en aplicación al numeral 9 del artículo vigésimo octavo de los Estatutos Sociales de Aguas de Nacionales EPM S.A. E.S.P y del Numeral 6 del </a:t>
            </a:r>
            <a:r>
              <a:rPr lang="es-MX" sz="1800" dirty="0"/>
              <a:t>Estatuto de la función de auditoría interna Aguas Nacionales EPM S.A. E.S.P.</a:t>
            </a:r>
            <a:r>
              <a:rPr lang="es-ES" sz="1800" dirty="0"/>
              <a:t>, la aprobación del Plan de Auditoría para el año 2026. </a:t>
            </a:r>
          </a:p>
        </p:txBody>
      </p:sp>
      <p:sp>
        <p:nvSpPr>
          <p:cNvPr id="14" name="CuadroTexto 13">
            <a:extLst>
              <a:ext uri="{FF2B5EF4-FFF2-40B4-BE49-F238E27FC236}">
                <a16:creationId xmlns:a16="http://schemas.microsoft.com/office/drawing/2014/main" id="{F569727D-FC9E-4A33-B673-661635613011}"/>
              </a:ext>
            </a:extLst>
          </p:cNvPr>
          <p:cNvSpPr txBox="1"/>
          <p:nvPr/>
        </p:nvSpPr>
        <p:spPr>
          <a:xfrm>
            <a:off x="380449" y="4798320"/>
            <a:ext cx="6068334" cy="400110"/>
          </a:xfrm>
          <a:prstGeom prst="rect">
            <a:avLst/>
          </a:prstGeom>
          <a:noFill/>
        </p:spPr>
        <p:txBody>
          <a:bodyPr wrap="square">
            <a:spAutoFit/>
          </a:bodyPr>
          <a:lstStyle>
            <a:defPPr>
              <a:defRPr lang="es-CO"/>
            </a:defPPr>
            <a:lvl1pPr defTabSz="893277">
              <a:defRPr sz="2400">
                <a:solidFill>
                  <a:srgbClr val="7DD227"/>
                </a:solidFill>
                <a:latin typeface="Tahoma" panose="020B0604030504040204" pitchFamily="34" charset="0"/>
                <a:ea typeface="Tahoma" panose="020B0604030504040204" pitchFamily="34" charset="0"/>
                <a:cs typeface="Tahoma" panose="020B0604030504040204" pitchFamily="34" charset="0"/>
              </a:defRPr>
            </a:lvl1pPr>
          </a:lstStyle>
          <a:p>
            <a:r>
              <a:rPr lang="es-ES" sz="2000" b="1" dirty="0"/>
              <a:t>1.3. Justificación</a:t>
            </a:r>
            <a:endParaRPr lang="es-CO" sz="2000" b="1" dirty="0"/>
          </a:p>
        </p:txBody>
      </p:sp>
      <p:sp>
        <p:nvSpPr>
          <p:cNvPr id="16" name="CuadroTexto 15">
            <a:extLst>
              <a:ext uri="{FF2B5EF4-FFF2-40B4-BE49-F238E27FC236}">
                <a16:creationId xmlns:a16="http://schemas.microsoft.com/office/drawing/2014/main" id="{AFA55C60-8A76-4AEE-84CA-592675EFDC64}"/>
              </a:ext>
            </a:extLst>
          </p:cNvPr>
          <p:cNvSpPr txBox="1"/>
          <p:nvPr/>
        </p:nvSpPr>
        <p:spPr>
          <a:xfrm>
            <a:off x="380449" y="5198430"/>
            <a:ext cx="11073068" cy="923330"/>
          </a:xfrm>
          <a:prstGeom prst="rect">
            <a:avLst/>
          </a:prstGeom>
          <a:noFill/>
        </p:spPr>
        <p:txBody>
          <a:bodyPr wrap="square">
            <a:spAutoFit/>
          </a:bodyPr>
          <a:lstStyle>
            <a:defPPr>
              <a:defRPr lang="es-CO"/>
            </a:defPPr>
            <a:lvl1pPr algn="just">
              <a:defRPr sz="1758">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sz="1800" dirty="0"/>
              <a:t>Como resultado de la elaboración del plan de auditoría se establecen los enfoques para dar cobertura con aseguramiento y asesoramiento a los procesos y proyectos, de acuerdo con su nivel de exposición a los riesgos y los criterios de priorización. </a:t>
            </a:r>
          </a:p>
        </p:txBody>
      </p:sp>
      <p:sp>
        <p:nvSpPr>
          <p:cNvPr id="17" name="CuadroTexto 16">
            <a:extLst>
              <a:ext uri="{FF2B5EF4-FFF2-40B4-BE49-F238E27FC236}">
                <a16:creationId xmlns:a16="http://schemas.microsoft.com/office/drawing/2014/main" id="{7B40037C-B56C-4547-A07B-F4107E7EF08D}"/>
              </a:ext>
            </a:extLst>
          </p:cNvPr>
          <p:cNvSpPr txBox="1"/>
          <p:nvPr/>
        </p:nvSpPr>
        <p:spPr>
          <a:xfrm>
            <a:off x="433110" y="1000442"/>
            <a:ext cx="6068334" cy="400110"/>
          </a:xfrm>
          <a:prstGeom prst="rect">
            <a:avLst/>
          </a:prstGeom>
          <a:noFill/>
        </p:spPr>
        <p:txBody>
          <a:bodyPr wrap="square">
            <a:spAutoFit/>
          </a:bodyPr>
          <a:lstStyle/>
          <a:p>
            <a:pPr defTabSz="893277">
              <a:defRPr/>
            </a:pPr>
            <a:r>
              <a:rPr lang="es-ES" sz="2000" b="1" dirty="0">
                <a:solidFill>
                  <a:srgbClr val="7DD227"/>
                </a:solidFill>
                <a:latin typeface="Tahoma" panose="020B0604030504040204" pitchFamily="34" charset="0"/>
                <a:ea typeface="Tahoma" panose="020B0604030504040204" pitchFamily="34" charset="0"/>
                <a:cs typeface="Tahoma" panose="020B0604030504040204" pitchFamily="34" charset="0"/>
              </a:rPr>
              <a:t>1.1. Objetivo</a:t>
            </a:r>
            <a:endParaRPr lang="es-CO" sz="2000" b="1" dirty="0">
              <a:solidFill>
                <a:srgbClr val="7DD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902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4CFD-EB23-6985-60D9-B7646EA42CE8}"/>
            </a:ext>
          </a:extLst>
        </p:cNvPr>
        <p:cNvGrpSpPr/>
        <p:nvPr/>
      </p:nvGrpSpPr>
      <p:grpSpPr>
        <a:xfrm>
          <a:off x="0" y="0"/>
          <a:ext cx="0" cy="0"/>
          <a:chOff x="0" y="0"/>
          <a:chExt cx="0" cy="0"/>
        </a:xfrm>
      </p:grpSpPr>
      <p:pic>
        <p:nvPicPr>
          <p:cNvPr id="86" name="Imagen 85">
            <a:extLst>
              <a:ext uri="{FF2B5EF4-FFF2-40B4-BE49-F238E27FC236}">
                <a16:creationId xmlns:a16="http://schemas.microsoft.com/office/drawing/2014/main" id="{47C2F817-0D17-8D3B-EBD3-13C9B54B499E}"/>
              </a:ext>
            </a:extLst>
          </p:cNvPr>
          <p:cNvPicPr>
            <a:picLocks noChangeAspect="1"/>
          </p:cNvPicPr>
          <p:nvPr/>
        </p:nvPicPr>
        <p:blipFill>
          <a:blip r:embed="rId3"/>
          <a:srcRect l="22054" t="5627" r="23152" b="6291"/>
          <a:stretch>
            <a:fillRect/>
          </a:stretch>
        </p:blipFill>
        <p:spPr>
          <a:xfrm>
            <a:off x="3574060" y="982748"/>
            <a:ext cx="4505820" cy="4828669"/>
          </a:xfrm>
          <a:prstGeom prst="rect">
            <a:avLst/>
          </a:prstGeom>
        </p:spPr>
      </p:pic>
      <p:sp>
        <p:nvSpPr>
          <p:cNvPr id="4" name="Subtítulo 3">
            <a:extLst>
              <a:ext uri="{FF2B5EF4-FFF2-40B4-BE49-F238E27FC236}">
                <a16:creationId xmlns:a16="http://schemas.microsoft.com/office/drawing/2014/main" id="{A4913380-70F8-7A00-019D-EFFE2AE4B97C}"/>
              </a:ext>
            </a:extLst>
          </p:cNvPr>
          <p:cNvSpPr>
            <a:spLocks noGrp="1"/>
          </p:cNvSpPr>
          <p:nvPr>
            <p:ph type="subTitle" idx="4294967295"/>
          </p:nvPr>
        </p:nvSpPr>
        <p:spPr>
          <a:xfrm>
            <a:off x="768903" y="344112"/>
            <a:ext cx="8504404" cy="638636"/>
          </a:xfrm>
        </p:spPr>
        <p:txBody>
          <a:bodyPr>
            <a:noAutofit/>
          </a:bodyPr>
          <a:lstStyle/>
          <a:p>
            <a:pPr marL="0" indent="0">
              <a:lnSpc>
                <a:spcPct val="100000"/>
              </a:lnSpc>
              <a:spcBef>
                <a:spcPct val="0"/>
              </a:spcBef>
              <a:buNone/>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2. </a:t>
            </a:r>
            <a:r>
              <a:rPr lang="es-MX"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Hechos relevantes - Plan Estratégico Auditoría Interna Grupo EPM 2026 - 2028</a:t>
            </a:r>
          </a:p>
        </p:txBody>
      </p:sp>
      <p:grpSp>
        <p:nvGrpSpPr>
          <p:cNvPr id="22" name="Group 45">
            <a:extLst>
              <a:ext uri="{FF2B5EF4-FFF2-40B4-BE49-F238E27FC236}">
                <a16:creationId xmlns:a16="http://schemas.microsoft.com/office/drawing/2014/main" id="{F3E4DDAA-9BD9-1B23-0BDB-6DACB4758563}"/>
              </a:ext>
            </a:extLst>
          </p:cNvPr>
          <p:cNvGrpSpPr/>
          <p:nvPr/>
        </p:nvGrpSpPr>
        <p:grpSpPr>
          <a:xfrm>
            <a:off x="8039217" y="2035482"/>
            <a:ext cx="3797030" cy="705358"/>
            <a:chOff x="8691188" y="2361138"/>
            <a:chExt cx="2937089" cy="705358"/>
          </a:xfrm>
        </p:grpSpPr>
        <p:sp>
          <p:nvSpPr>
            <p:cNvPr id="23" name="TextBox 38">
              <a:extLst>
                <a:ext uri="{FF2B5EF4-FFF2-40B4-BE49-F238E27FC236}">
                  <a16:creationId xmlns:a16="http://schemas.microsoft.com/office/drawing/2014/main" id="{7ECABE55-6D8E-D631-6F84-622B70F3F35B}"/>
                </a:ext>
              </a:extLst>
            </p:cNvPr>
            <p:cNvSpPr txBox="1"/>
            <p:nvPr/>
          </p:nvSpPr>
          <p:spPr>
            <a:xfrm>
              <a:off x="8691188" y="2361138"/>
              <a:ext cx="2937088" cy="369332"/>
            </a:xfrm>
            <a:prstGeom prst="rect">
              <a:avLst/>
            </a:prstGeom>
            <a:noFill/>
          </p:spPr>
          <p:txBody>
            <a:bodyPr wrap="square" lIns="0" rIns="0" rtlCol="0" anchor="b">
              <a:spAutoFit/>
            </a:bodyPr>
            <a:lstStyle/>
            <a:p>
              <a:endParaRPr lang="en-US" b="1" cap="all" noProof="1">
                <a:solidFill>
                  <a:srgbClr val="A2B969"/>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39">
              <a:extLst>
                <a:ext uri="{FF2B5EF4-FFF2-40B4-BE49-F238E27FC236}">
                  <a16:creationId xmlns:a16="http://schemas.microsoft.com/office/drawing/2014/main" id="{BEC9CAD9-8844-2935-F052-281DCDADFD5C}"/>
                </a:ext>
              </a:extLst>
            </p:cNvPr>
            <p:cNvSpPr txBox="1"/>
            <p:nvPr/>
          </p:nvSpPr>
          <p:spPr>
            <a:xfrm>
              <a:off x="8698984" y="2758719"/>
              <a:ext cx="2929293" cy="307777"/>
            </a:xfrm>
            <a:prstGeom prst="rect">
              <a:avLst/>
            </a:prstGeom>
            <a:noFill/>
          </p:spPr>
          <p:txBody>
            <a:bodyPr wrap="square" lIns="0" rIns="0" rtlCol="0" anchor="t">
              <a:spAutoFit/>
            </a:bodyPr>
            <a:lstStyle/>
            <a:p>
              <a:pPr algn="just"/>
              <a:endParaRPr lang="es-ES" sz="1400" b="1"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4" name="TextBox 25">
            <a:extLst>
              <a:ext uri="{FF2B5EF4-FFF2-40B4-BE49-F238E27FC236}">
                <a16:creationId xmlns:a16="http://schemas.microsoft.com/office/drawing/2014/main" id="{962E8EC7-F0CC-0313-C19D-92890FB7F904}"/>
              </a:ext>
            </a:extLst>
          </p:cNvPr>
          <p:cNvSpPr txBox="1"/>
          <p:nvPr/>
        </p:nvSpPr>
        <p:spPr>
          <a:xfrm>
            <a:off x="7585080" y="5141807"/>
            <a:ext cx="4017491" cy="307777"/>
          </a:xfrm>
          <a:prstGeom prst="rect">
            <a:avLst/>
          </a:prstGeom>
          <a:noFill/>
        </p:spPr>
        <p:txBody>
          <a:bodyPr wrap="square" lIns="0" rIns="0" rtlCol="0" anchor="t">
            <a:spAutoFit/>
          </a:bodyPr>
          <a:lstStyle/>
          <a:p>
            <a:pPr algn="just"/>
            <a:endParaRPr lang="es-ES" sz="1400" b="1" noProof="1">
              <a:solidFill>
                <a:schemeClr val="bg2">
                  <a:lumMod val="50000"/>
                </a:schemeClr>
              </a:solidFill>
              <a:latin typeface="Calibri regular"/>
            </a:endParaRPr>
          </a:p>
        </p:txBody>
      </p:sp>
      <p:grpSp>
        <p:nvGrpSpPr>
          <p:cNvPr id="2" name="Grupo 1">
            <a:extLst>
              <a:ext uri="{FF2B5EF4-FFF2-40B4-BE49-F238E27FC236}">
                <a16:creationId xmlns:a16="http://schemas.microsoft.com/office/drawing/2014/main" id="{65B126B6-0947-9D67-3458-56B736985744}"/>
              </a:ext>
            </a:extLst>
          </p:cNvPr>
          <p:cNvGrpSpPr/>
          <p:nvPr/>
        </p:nvGrpSpPr>
        <p:grpSpPr>
          <a:xfrm>
            <a:off x="120327" y="321102"/>
            <a:ext cx="543547" cy="568851"/>
            <a:chOff x="174379" y="251546"/>
            <a:chExt cx="656973" cy="717207"/>
          </a:xfrm>
        </p:grpSpPr>
        <p:cxnSp>
          <p:nvCxnSpPr>
            <p:cNvPr id="3" name="Conector recto 2">
              <a:extLst>
                <a:ext uri="{FF2B5EF4-FFF2-40B4-BE49-F238E27FC236}">
                  <a16:creationId xmlns:a16="http://schemas.microsoft.com/office/drawing/2014/main" id="{5B5F6B51-3A3A-16A5-28BF-2C7BC80ACDEB}"/>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EA4B234C-5DEB-9684-07EE-9FF9FC87BA4B}"/>
                </a:ext>
              </a:extLst>
            </p:cNvPr>
            <p:cNvPicPr>
              <a:picLocks noChangeAspect="1"/>
            </p:cNvPicPr>
            <p:nvPr/>
          </p:nvPicPr>
          <p:blipFill>
            <a:blip r:embed="rId4">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grpSp>
        <p:nvGrpSpPr>
          <p:cNvPr id="87" name="Group 50">
            <a:extLst>
              <a:ext uri="{FF2B5EF4-FFF2-40B4-BE49-F238E27FC236}">
                <a16:creationId xmlns:a16="http://schemas.microsoft.com/office/drawing/2014/main" id="{A22A9D70-3AB3-C620-31D4-FBBF4F9F7B7E}"/>
              </a:ext>
            </a:extLst>
          </p:cNvPr>
          <p:cNvGrpSpPr/>
          <p:nvPr/>
        </p:nvGrpSpPr>
        <p:grpSpPr>
          <a:xfrm>
            <a:off x="1526962" y="3941439"/>
            <a:ext cx="2142639" cy="1113794"/>
            <a:chOff x="2414682" y="1595712"/>
            <a:chExt cx="3055690" cy="991294"/>
          </a:xfrm>
        </p:grpSpPr>
        <p:sp>
          <p:nvSpPr>
            <p:cNvPr id="88" name="TextBox 51">
              <a:extLst>
                <a:ext uri="{FF2B5EF4-FFF2-40B4-BE49-F238E27FC236}">
                  <a16:creationId xmlns:a16="http://schemas.microsoft.com/office/drawing/2014/main" id="{B90408B8-9D3D-7243-FE07-5A00557C5715}"/>
                </a:ext>
              </a:extLst>
            </p:cNvPr>
            <p:cNvSpPr txBox="1"/>
            <p:nvPr/>
          </p:nvSpPr>
          <p:spPr>
            <a:xfrm>
              <a:off x="2571320" y="1929583"/>
              <a:ext cx="2624628" cy="657423"/>
            </a:xfrm>
            <a:prstGeom prst="rect">
              <a:avLst/>
            </a:prstGeom>
            <a:noFill/>
          </p:spPr>
          <p:txBody>
            <a:bodyPr wrap="square" rtlCol="0">
              <a:spAutoFit/>
            </a:bodyPr>
            <a:lstStyle/>
            <a:p>
              <a:pPr algn="ctr" defTabSz="914354"/>
              <a:r>
                <a:rPr lang="es-CO" sz="1400" dirty="0"/>
                <a:t>En riesgo, control y gobierno para la toma de decisiones.</a:t>
              </a:r>
            </a:p>
          </p:txBody>
        </p:sp>
        <p:sp>
          <p:nvSpPr>
            <p:cNvPr id="89" name="TextBox 52">
              <a:extLst>
                <a:ext uri="{FF2B5EF4-FFF2-40B4-BE49-F238E27FC236}">
                  <a16:creationId xmlns:a16="http://schemas.microsoft.com/office/drawing/2014/main" id="{4E5ECF84-68E5-3222-8F14-82D37844F7BD}"/>
                </a:ext>
              </a:extLst>
            </p:cNvPr>
            <p:cNvSpPr txBox="1"/>
            <p:nvPr/>
          </p:nvSpPr>
          <p:spPr>
            <a:xfrm>
              <a:off x="2414682" y="1595712"/>
              <a:ext cx="3055690" cy="410889"/>
            </a:xfrm>
            <a:prstGeom prst="rect">
              <a:avLst/>
            </a:prstGeom>
            <a:noFill/>
          </p:spPr>
          <p:txBody>
            <a:bodyPr wrap="square" rtlCol="0">
              <a:spAutoFit/>
            </a:bodyPr>
            <a:lstStyle/>
            <a:p>
              <a:pPr defTabSz="914354"/>
              <a:r>
                <a:rPr lang="es-CO" sz="2400" b="1" dirty="0">
                  <a:solidFill>
                    <a:srgbClr val="007934"/>
                  </a:solidFill>
                </a:rPr>
                <a:t>*</a:t>
              </a:r>
              <a:r>
                <a:rPr lang="es-CO" sz="1600" b="1" dirty="0">
                  <a:solidFill>
                    <a:srgbClr val="007934"/>
                  </a:solidFill>
                </a:rPr>
                <a:t> Asesoría Estratégica</a:t>
              </a:r>
            </a:p>
          </p:txBody>
        </p:sp>
      </p:grpSp>
      <p:grpSp>
        <p:nvGrpSpPr>
          <p:cNvPr id="120" name="Group 40">
            <a:extLst>
              <a:ext uri="{FF2B5EF4-FFF2-40B4-BE49-F238E27FC236}">
                <a16:creationId xmlns:a16="http://schemas.microsoft.com/office/drawing/2014/main" id="{D487FBD1-3B0E-7694-7740-E6035FEF9E9A}"/>
              </a:ext>
            </a:extLst>
          </p:cNvPr>
          <p:cNvGrpSpPr/>
          <p:nvPr/>
        </p:nvGrpSpPr>
        <p:grpSpPr>
          <a:xfrm>
            <a:off x="4402894" y="5855031"/>
            <a:ext cx="2848152" cy="998244"/>
            <a:chOff x="482207" y="2456779"/>
            <a:chExt cx="3557288" cy="998244"/>
          </a:xfrm>
        </p:grpSpPr>
        <p:sp>
          <p:nvSpPr>
            <p:cNvPr id="121" name="TextBox 41">
              <a:extLst>
                <a:ext uri="{FF2B5EF4-FFF2-40B4-BE49-F238E27FC236}">
                  <a16:creationId xmlns:a16="http://schemas.microsoft.com/office/drawing/2014/main" id="{E0F89B94-45FB-F640-D481-43379040316F}"/>
                </a:ext>
              </a:extLst>
            </p:cNvPr>
            <p:cNvSpPr txBox="1"/>
            <p:nvPr/>
          </p:nvSpPr>
          <p:spPr>
            <a:xfrm>
              <a:off x="575852" y="2716359"/>
              <a:ext cx="3314581" cy="738664"/>
            </a:xfrm>
            <a:prstGeom prst="rect">
              <a:avLst/>
            </a:prstGeom>
            <a:noFill/>
          </p:spPr>
          <p:txBody>
            <a:bodyPr wrap="square" rtlCol="0">
              <a:spAutoFit/>
            </a:bodyPr>
            <a:lstStyle/>
            <a:p>
              <a:pPr algn="ctr" defTabSz="914354"/>
              <a:r>
                <a:rPr lang="es-CO" sz="1400" dirty="0">
                  <a:solidFill>
                    <a:srgbClr val="000000">
                      <a:lumMod val="65000"/>
                      <a:lumOff val="35000"/>
                    </a:srgbClr>
                  </a:solidFill>
                  <a:latin typeface="Aptos" panose="02110004020202020204"/>
                </a:rPr>
                <a:t>Manual estándar para el desempeño de los servicios de auditoría interna.</a:t>
              </a:r>
            </a:p>
          </p:txBody>
        </p:sp>
        <p:sp>
          <p:nvSpPr>
            <p:cNvPr id="122" name="TextBox 42">
              <a:extLst>
                <a:ext uri="{FF2B5EF4-FFF2-40B4-BE49-F238E27FC236}">
                  <a16:creationId xmlns:a16="http://schemas.microsoft.com/office/drawing/2014/main" id="{92FCC9BE-9004-8009-3964-37881E075AAD}"/>
                </a:ext>
              </a:extLst>
            </p:cNvPr>
            <p:cNvSpPr txBox="1"/>
            <p:nvPr/>
          </p:nvSpPr>
          <p:spPr>
            <a:xfrm>
              <a:off x="482207" y="2456779"/>
              <a:ext cx="3557288" cy="338554"/>
            </a:xfrm>
            <a:prstGeom prst="rect">
              <a:avLst/>
            </a:prstGeom>
            <a:noFill/>
          </p:spPr>
          <p:txBody>
            <a:bodyPr wrap="none" rtlCol="0">
              <a:spAutoFit/>
            </a:bodyPr>
            <a:lstStyle/>
            <a:p>
              <a:pPr algn="ctr" defTabSz="914354"/>
              <a:r>
                <a:rPr lang="es-CO" sz="1600" b="1" dirty="0">
                  <a:solidFill>
                    <a:srgbClr val="007934"/>
                  </a:solidFill>
                  <a:latin typeface="Aptos" panose="02110004020202020204"/>
                </a:rPr>
                <a:t>Homologación de la práctica</a:t>
              </a:r>
            </a:p>
          </p:txBody>
        </p:sp>
      </p:grpSp>
      <p:grpSp>
        <p:nvGrpSpPr>
          <p:cNvPr id="123" name="Group 22">
            <a:extLst>
              <a:ext uri="{FF2B5EF4-FFF2-40B4-BE49-F238E27FC236}">
                <a16:creationId xmlns:a16="http://schemas.microsoft.com/office/drawing/2014/main" id="{64C10382-7304-8F0B-B90D-B8E779B21B54}"/>
              </a:ext>
            </a:extLst>
          </p:cNvPr>
          <p:cNvGrpSpPr/>
          <p:nvPr/>
        </p:nvGrpSpPr>
        <p:grpSpPr>
          <a:xfrm>
            <a:off x="7112703" y="1010949"/>
            <a:ext cx="2446559" cy="1015149"/>
            <a:chOff x="495200" y="2446171"/>
            <a:chExt cx="3265404" cy="1015149"/>
          </a:xfrm>
        </p:grpSpPr>
        <p:sp>
          <p:nvSpPr>
            <p:cNvPr id="124" name="TextBox 23">
              <a:extLst>
                <a:ext uri="{FF2B5EF4-FFF2-40B4-BE49-F238E27FC236}">
                  <a16:creationId xmlns:a16="http://schemas.microsoft.com/office/drawing/2014/main" id="{A8DE4A73-BCAB-131A-2153-DEA95F1594ED}"/>
                </a:ext>
              </a:extLst>
            </p:cNvPr>
            <p:cNvSpPr txBox="1"/>
            <p:nvPr/>
          </p:nvSpPr>
          <p:spPr>
            <a:xfrm>
              <a:off x="495200" y="2722656"/>
              <a:ext cx="3265404" cy="738664"/>
            </a:xfrm>
            <a:prstGeom prst="rect">
              <a:avLst/>
            </a:prstGeom>
            <a:noFill/>
          </p:spPr>
          <p:txBody>
            <a:bodyPr wrap="square" rtlCol="0">
              <a:spAutoFit/>
            </a:bodyPr>
            <a:lstStyle/>
            <a:p>
              <a:pPr algn="ctr" defTabSz="914354"/>
              <a:r>
                <a:rPr lang="es-CO" sz="1400" dirty="0"/>
                <a:t>Integral y continua de los auditores con enfoque estratégico.</a:t>
              </a:r>
            </a:p>
          </p:txBody>
        </p:sp>
        <p:sp>
          <p:nvSpPr>
            <p:cNvPr id="125" name="TextBox 24">
              <a:extLst>
                <a:ext uri="{FF2B5EF4-FFF2-40B4-BE49-F238E27FC236}">
                  <a16:creationId xmlns:a16="http://schemas.microsoft.com/office/drawing/2014/main" id="{36087986-B95C-498D-81A3-A8740817473F}"/>
                </a:ext>
              </a:extLst>
            </p:cNvPr>
            <p:cNvSpPr txBox="1"/>
            <p:nvPr/>
          </p:nvSpPr>
          <p:spPr>
            <a:xfrm>
              <a:off x="747358" y="2446171"/>
              <a:ext cx="2761089" cy="338554"/>
            </a:xfrm>
            <a:prstGeom prst="rect">
              <a:avLst/>
            </a:prstGeom>
            <a:noFill/>
          </p:spPr>
          <p:txBody>
            <a:bodyPr wrap="none" rtlCol="0">
              <a:spAutoFit/>
            </a:bodyPr>
            <a:lstStyle/>
            <a:p>
              <a:pPr defTabSz="914354"/>
              <a:r>
                <a:rPr lang="es-CO" sz="1600" b="1" noProof="0" dirty="0">
                  <a:solidFill>
                    <a:srgbClr val="007934"/>
                  </a:solidFill>
                </a:rPr>
                <a:t>Formación del Talento</a:t>
              </a:r>
            </a:p>
          </p:txBody>
        </p:sp>
      </p:grpSp>
      <p:grpSp>
        <p:nvGrpSpPr>
          <p:cNvPr id="126" name="Grupo 125">
            <a:extLst>
              <a:ext uri="{FF2B5EF4-FFF2-40B4-BE49-F238E27FC236}">
                <a16:creationId xmlns:a16="http://schemas.microsoft.com/office/drawing/2014/main" id="{E09C9D1A-702F-999C-23A3-BDB9AFB0CC7E}"/>
              </a:ext>
            </a:extLst>
          </p:cNvPr>
          <p:cNvGrpSpPr/>
          <p:nvPr/>
        </p:nvGrpSpPr>
        <p:grpSpPr>
          <a:xfrm>
            <a:off x="7733985" y="4522121"/>
            <a:ext cx="2467743" cy="1293099"/>
            <a:chOff x="8117157" y="3802267"/>
            <a:chExt cx="2926370" cy="2494337"/>
          </a:xfrm>
        </p:grpSpPr>
        <p:sp>
          <p:nvSpPr>
            <p:cNvPr id="127" name="TextBox 47">
              <a:extLst>
                <a:ext uri="{FF2B5EF4-FFF2-40B4-BE49-F238E27FC236}">
                  <a16:creationId xmlns:a16="http://schemas.microsoft.com/office/drawing/2014/main" id="{1F19B3B6-D58D-4D53-E5D5-1046BD261AFF}"/>
                </a:ext>
              </a:extLst>
            </p:cNvPr>
            <p:cNvSpPr txBox="1"/>
            <p:nvPr/>
          </p:nvSpPr>
          <p:spPr>
            <a:xfrm>
              <a:off x="8142279" y="4871750"/>
              <a:ext cx="2901248" cy="1424854"/>
            </a:xfrm>
            <a:prstGeom prst="rect">
              <a:avLst/>
            </a:prstGeom>
            <a:noFill/>
          </p:spPr>
          <p:txBody>
            <a:bodyPr wrap="square" rtlCol="0">
              <a:spAutoFit/>
            </a:bodyPr>
            <a:lstStyle/>
            <a:p>
              <a:pPr algn="ctr" defTabSz="914354"/>
              <a:r>
                <a:rPr lang="es-CO" sz="1400" dirty="0"/>
                <a:t>PAMC para garantizar la calidad de la Función de Auditoría Interna.</a:t>
              </a:r>
            </a:p>
          </p:txBody>
        </p:sp>
        <p:sp>
          <p:nvSpPr>
            <p:cNvPr id="128" name="TextBox 48">
              <a:extLst>
                <a:ext uri="{FF2B5EF4-FFF2-40B4-BE49-F238E27FC236}">
                  <a16:creationId xmlns:a16="http://schemas.microsoft.com/office/drawing/2014/main" id="{3D1609F3-E99E-17A1-7857-4A6E84B4FD1E}"/>
                </a:ext>
              </a:extLst>
            </p:cNvPr>
            <p:cNvSpPr txBox="1"/>
            <p:nvPr/>
          </p:nvSpPr>
          <p:spPr>
            <a:xfrm>
              <a:off x="8117157" y="3802267"/>
              <a:ext cx="2901248" cy="1128008"/>
            </a:xfrm>
            <a:prstGeom prst="rect">
              <a:avLst/>
            </a:prstGeom>
            <a:noFill/>
          </p:spPr>
          <p:txBody>
            <a:bodyPr wrap="square" rtlCol="0">
              <a:spAutoFit/>
            </a:bodyPr>
            <a:lstStyle/>
            <a:p>
              <a:pPr algn="ctr" defTabSz="914354"/>
              <a:r>
                <a:rPr lang="es-CO" sz="1600" b="1" dirty="0">
                  <a:solidFill>
                    <a:srgbClr val="007934"/>
                  </a:solidFill>
                </a:rPr>
                <a:t>Mejora continua de los servicios de auditoría</a:t>
              </a:r>
            </a:p>
          </p:txBody>
        </p:sp>
      </p:grpSp>
      <p:grpSp>
        <p:nvGrpSpPr>
          <p:cNvPr id="129" name="Group 25">
            <a:extLst>
              <a:ext uri="{FF2B5EF4-FFF2-40B4-BE49-F238E27FC236}">
                <a16:creationId xmlns:a16="http://schemas.microsoft.com/office/drawing/2014/main" id="{11D90918-0E9B-6F68-9182-BEC4A29882D3}"/>
              </a:ext>
            </a:extLst>
          </p:cNvPr>
          <p:cNvGrpSpPr/>
          <p:nvPr/>
        </p:nvGrpSpPr>
        <p:grpSpPr>
          <a:xfrm>
            <a:off x="8558061" y="2587069"/>
            <a:ext cx="2197461" cy="1516408"/>
            <a:chOff x="1073079" y="2534363"/>
            <a:chExt cx="2831552" cy="1516408"/>
          </a:xfrm>
        </p:grpSpPr>
        <p:sp>
          <p:nvSpPr>
            <p:cNvPr id="130" name="TextBox 32">
              <a:extLst>
                <a:ext uri="{FF2B5EF4-FFF2-40B4-BE49-F238E27FC236}">
                  <a16:creationId xmlns:a16="http://schemas.microsoft.com/office/drawing/2014/main" id="{AB151383-BA65-D997-B3A2-70493141C040}"/>
                </a:ext>
              </a:extLst>
            </p:cNvPr>
            <p:cNvSpPr txBox="1"/>
            <p:nvPr/>
          </p:nvSpPr>
          <p:spPr>
            <a:xfrm>
              <a:off x="1210887" y="2881220"/>
              <a:ext cx="2393663" cy="1169551"/>
            </a:xfrm>
            <a:prstGeom prst="rect">
              <a:avLst/>
            </a:prstGeom>
            <a:noFill/>
          </p:spPr>
          <p:txBody>
            <a:bodyPr wrap="square" rtlCol="0">
              <a:spAutoFit/>
            </a:bodyPr>
            <a:lstStyle/>
            <a:p>
              <a:pPr algn="ctr" defTabSz="914354"/>
              <a:r>
                <a:rPr lang="es-CO" sz="1400" dirty="0"/>
                <a:t>Marco normativo para </a:t>
              </a:r>
              <a:br>
                <a:rPr lang="es-CO" sz="1400" dirty="0"/>
              </a:br>
              <a:r>
                <a:rPr lang="es-CO" sz="1400" dirty="0"/>
                <a:t>fortalecer la gobernanza de la </a:t>
              </a:r>
              <a:br>
                <a:rPr lang="es-CO" sz="1400" dirty="0"/>
              </a:br>
              <a:r>
                <a:rPr lang="es-CO" sz="1400" dirty="0"/>
                <a:t>Función de Auditoría Interna.</a:t>
              </a:r>
            </a:p>
          </p:txBody>
        </p:sp>
        <p:sp>
          <p:nvSpPr>
            <p:cNvPr id="131" name="TextBox 33">
              <a:extLst>
                <a:ext uri="{FF2B5EF4-FFF2-40B4-BE49-F238E27FC236}">
                  <a16:creationId xmlns:a16="http://schemas.microsoft.com/office/drawing/2014/main" id="{F2485561-C5E1-09F6-78E4-68A17BC90890}"/>
                </a:ext>
              </a:extLst>
            </p:cNvPr>
            <p:cNvSpPr txBox="1"/>
            <p:nvPr/>
          </p:nvSpPr>
          <p:spPr>
            <a:xfrm>
              <a:off x="1073079" y="2534363"/>
              <a:ext cx="2831552" cy="461665"/>
            </a:xfrm>
            <a:prstGeom prst="rect">
              <a:avLst/>
            </a:prstGeom>
            <a:noFill/>
          </p:spPr>
          <p:txBody>
            <a:bodyPr wrap="none" rtlCol="0">
              <a:spAutoFit/>
            </a:bodyPr>
            <a:lstStyle/>
            <a:p>
              <a:pPr defTabSz="914354"/>
              <a:r>
                <a:rPr lang="es-CO" sz="1600" b="1" dirty="0">
                  <a:solidFill>
                    <a:srgbClr val="007934"/>
                  </a:solidFill>
                </a:rPr>
                <a:t>Estatuto de Auditoría </a:t>
              </a:r>
              <a:r>
                <a:rPr lang="es-CO" sz="2400" b="1" dirty="0">
                  <a:solidFill>
                    <a:srgbClr val="007934"/>
                  </a:solidFill>
                </a:rPr>
                <a:t>*</a:t>
              </a:r>
            </a:p>
          </p:txBody>
        </p:sp>
      </p:grpSp>
      <p:grpSp>
        <p:nvGrpSpPr>
          <p:cNvPr id="132" name="Group 43">
            <a:extLst>
              <a:ext uri="{FF2B5EF4-FFF2-40B4-BE49-F238E27FC236}">
                <a16:creationId xmlns:a16="http://schemas.microsoft.com/office/drawing/2014/main" id="{43E2D7F9-FE70-36AC-CD9B-E14B9E10F064}"/>
              </a:ext>
            </a:extLst>
          </p:cNvPr>
          <p:cNvGrpSpPr/>
          <p:nvPr/>
        </p:nvGrpSpPr>
        <p:grpSpPr>
          <a:xfrm>
            <a:off x="1531087" y="1800491"/>
            <a:ext cx="2142639" cy="1239750"/>
            <a:chOff x="38253" y="2488264"/>
            <a:chExt cx="3078158" cy="1239750"/>
          </a:xfrm>
        </p:grpSpPr>
        <p:sp>
          <p:nvSpPr>
            <p:cNvPr id="133" name="TextBox 44">
              <a:extLst>
                <a:ext uri="{FF2B5EF4-FFF2-40B4-BE49-F238E27FC236}">
                  <a16:creationId xmlns:a16="http://schemas.microsoft.com/office/drawing/2014/main" id="{BA2CDA0D-32B0-07AC-8BD8-17C171B597B7}"/>
                </a:ext>
              </a:extLst>
            </p:cNvPr>
            <p:cNvSpPr txBox="1"/>
            <p:nvPr/>
          </p:nvSpPr>
          <p:spPr>
            <a:xfrm>
              <a:off x="179848" y="2773907"/>
              <a:ext cx="2783114" cy="954107"/>
            </a:xfrm>
            <a:prstGeom prst="rect">
              <a:avLst/>
            </a:prstGeom>
            <a:noFill/>
          </p:spPr>
          <p:txBody>
            <a:bodyPr wrap="square" rtlCol="0">
              <a:spAutoFit/>
            </a:bodyPr>
            <a:lstStyle/>
            <a:p>
              <a:pPr algn="ctr" defTabSz="914354"/>
              <a:r>
                <a:rPr lang="es-CO" sz="1400" dirty="0"/>
                <a:t>Evolución tecnológica para apoyar los servicios de auditoría interna.</a:t>
              </a:r>
            </a:p>
          </p:txBody>
        </p:sp>
        <p:sp>
          <p:nvSpPr>
            <p:cNvPr id="134" name="TextBox 45">
              <a:extLst>
                <a:ext uri="{FF2B5EF4-FFF2-40B4-BE49-F238E27FC236}">
                  <a16:creationId xmlns:a16="http://schemas.microsoft.com/office/drawing/2014/main" id="{155F1CF6-48FC-F227-A8D6-A9A90FE5EFCD}"/>
                </a:ext>
              </a:extLst>
            </p:cNvPr>
            <p:cNvSpPr txBox="1"/>
            <p:nvPr/>
          </p:nvSpPr>
          <p:spPr>
            <a:xfrm>
              <a:off x="38253" y="2488264"/>
              <a:ext cx="3078158" cy="338554"/>
            </a:xfrm>
            <a:prstGeom prst="rect">
              <a:avLst/>
            </a:prstGeom>
            <a:noFill/>
          </p:spPr>
          <p:txBody>
            <a:bodyPr wrap="none" rtlCol="0">
              <a:spAutoFit/>
            </a:bodyPr>
            <a:lstStyle/>
            <a:p>
              <a:pPr algn="ctr" defTabSz="914354"/>
              <a:r>
                <a:rPr lang="es-CO" sz="1600" b="1" dirty="0">
                  <a:solidFill>
                    <a:srgbClr val="007934"/>
                  </a:solidFill>
                </a:rPr>
                <a:t>Innovación tecnológica</a:t>
              </a:r>
            </a:p>
          </p:txBody>
        </p:sp>
      </p:grpSp>
      <p:sp>
        <p:nvSpPr>
          <p:cNvPr id="135" name="Título 17">
            <a:extLst>
              <a:ext uri="{FF2B5EF4-FFF2-40B4-BE49-F238E27FC236}">
                <a16:creationId xmlns:a16="http://schemas.microsoft.com/office/drawing/2014/main" id="{296FBAB5-098B-E2D6-9A88-4327960D9545}"/>
              </a:ext>
            </a:extLst>
          </p:cNvPr>
          <p:cNvSpPr txBox="1">
            <a:spLocks/>
          </p:cNvSpPr>
          <p:nvPr/>
        </p:nvSpPr>
        <p:spPr>
          <a:xfrm>
            <a:off x="4667918" y="3130299"/>
            <a:ext cx="2503445" cy="5974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a:solidFill>
                  <a:srgbClr val="007934"/>
                </a:solidFill>
                <a:latin typeface="+mn-lt"/>
                <a:ea typeface="+mn-ea"/>
                <a:cs typeface="Calibri Light" panose="020F0302020204030204" pitchFamily="34" charset="0"/>
              </a:rPr>
              <a:t>Iniciativas</a:t>
            </a:r>
          </a:p>
        </p:txBody>
      </p:sp>
    </p:spTree>
    <p:extLst>
      <p:ext uri="{BB962C8B-B14F-4D97-AF65-F5344CB8AC3E}">
        <p14:creationId xmlns:p14="http://schemas.microsoft.com/office/powerpoint/2010/main" val="36121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11BC7C88-ACF6-B207-8618-4AF22941B199}"/>
              </a:ext>
            </a:extLst>
          </p:cNvPr>
          <p:cNvSpPr>
            <a:spLocks noGrp="1"/>
          </p:cNvSpPr>
          <p:nvPr>
            <p:ph type="title" idx="4294967295"/>
          </p:nvPr>
        </p:nvSpPr>
        <p:spPr>
          <a:xfrm>
            <a:off x="742762" y="119491"/>
            <a:ext cx="7845425" cy="872493"/>
          </a:xfrm>
        </p:spPr>
        <p:txBody>
          <a:bodyPr>
            <a:normAutofit/>
          </a:bodyPr>
          <a:lstStyle/>
          <a:p>
            <a:r>
              <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3. Hechos relevantes - Procedimiento de planeación</a:t>
            </a:r>
          </a:p>
        </p:txBody>
      </p:sp>
      <p:sp>
        <p:nvSpPr>
          <p:cNvPr id="120" name="Circle">
            <a:extLst>
              <a:ext uri="{FF2B5EF4-FFF2-40B4-BE49-F238E27FC236}">
                <a16:creationId xmlns:a16="http://schemas.microsoft.com/office/drawing/2014/main" id="{82C36BB9-368B-E300-4B43-99A56642F40F}"/>
              </a:ext>
            </a:extLst>
          </p:cNvPr>
          <p:cNvSpPr/>
          <p:nvPr/>
        </p:nvSpPr>
        <p:spPr>
          <a:xfrm>
            <a:off x="4058994" y="4804126"/>
            <a:ext cx="594101" cy="616464"/>
          </a:xfrm>
          <a:prstGeom prst="ellipse">
            <a:avLst/>
          </a:prstGeom>
          <a:solidFill>
            <a:schemeClr val="accent6"/>
          </a:solidFill>
          <a:ln w="38100">
            <a:solidFill>
              <a:schemeClr val="accent6">
                <a:lumMod val="75000"/>
              </a:schemeClr>
            </a:solidFill>
            <a:miter lim="400000"/>
          </a:ln>
          <a:effectLst>
            <a:outerShdw blurRad="50800" dist="38100" dir="2700000" algn="tl" rotWithShape="0">
              <a:prstClr val="black">
                <a:alpha val="40000"/>
              </a:prstClr>
            </a:outerShdw>
          </a:effectLst>
        </p:spPr>
        <p:txBody>
          <a:bodyPr lIns="38100" tIns="38100" rIns="38100" bIns="38100" anchor="ctr"/>
          <a:lstStyle/>
          <a:p>
            <a:pPr algn="ctr">
              <a:defRPr sz="3000"/>
            </a:pPr>
            <a:endParaRPr sz="3000" dirty="0"/>
          </a:p>
        </p:txBody>
      </p:sp>
      <p:grpSp>
        <p:nvGrpSpPr>
          <p:cNvPr id="121" name="Group 60">
            <a:extLst>
              <a:ext uri="{FF2B5EF4-FFF2-40B4-BE49-F238E27FC236}">
                <a16:creationId xmlns:a16="http://schemas.microsoft.com/office/drawing/2014/main" id="{ECDAA8D4-0ECC-594E-2CC2-0DDCDEAC7D9D}"/>
              </a:ext>
            </a:extLst>
          </p:cNvPr>
          <p:cNvGrpSpPr/>
          <p:nvPr/>
        </p:nvGrpSpPr>
        <p:grpSpPr>
          <a:xfrm>
            <a:off x="5005197" y="3393946"/>
            <a:ext cx="1584000" cy="4104000"/>
            <a:chOff x="5158316" y="2447199"/>
            <a:chExt cx="1868924" cy="4991749"/>
          </a:xfrm>
          <a:effectLst>
            <a:outerShdw blurRad="50800" dist="38100" dir="2700000" algn="tl" rotWithShape="0">
              <a:prstClr val="black">
                <a:alpha val="40000"/>
              </a:prstClr>
            </a:outerShdw>
          </a:effectLst>
        </p:grpSpPr>
        <p:sp>
          <p:nvSpPr>
            <p:cNvPr id="122" name="Shape">
              <a:extLst>
                <a:ext uri="{FF2B5EF4-FFF2-40B4-BE49-F238E27FC236}">
                  <a16:creationId xmlns:a16="http://schemas.microsoft.com/office/drawing/2014/main" id="{A7F47F84-D5DB-935A-BC43-79DC505CF012}"/>
                </a:ext>
              </a:extLst>
            </p:cNvPr>
            <p:cNvSpPr/>
            <p:nvPr/>
          </p:nvSpPr>
          <p:spPr>
            <a:xfrm>
              <a:off x="5895199" y="4381517"/>
              <a:ext cx="372126" cy="1912676"/>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0482"/>
                  </a:lnTo>
                  <a:lnTo>
                    <a:pt x="107" y="20482"/>
                  </a:lnTo>
                  <a:cubicBezTo>
                    <a:pt x="588" y="21111"/>
                    <a:pt x="5186" y="21600"/>
                    <a:pt x="10800" y="21600"/>
                  </a:cubicBezTo>
                  <a:cubicBezTo>
                    <a:pt x="16441" y="21600"/>
                    <a:pt x="21012" y="21106"/>
                    <a:pt x="21493" y="20482"/>
                  </a:cubicBezTo>
                  <a:lnTo>
                    <a:pt x="21600" y="20482"/>
                  </a:lnTo>
                  <a:lnTo>
                    <a:pt x="17590" y="0"/>
                  </a:lnTo>
                  <a:lnTo>
                    <a:pt x="4010" y="0"/>
                  </a:lnTo>
                  <a:close/>
                </a:path>
              </a:pathLst>
            </a:custGeom>
            <a:solidFill>
              <a:srgbClr val="353536"/>
            </a:solidFill>
            <a:ln w="12700">
              <a:miter lim="400000"/>
            </a:ln>
          </p:spPr>
          <p:txBody>
            <a:bodyPr lIns="38100" tIns="38100" rIns="38100" bIns="38100" anchor="ctr"/>
            <a:lstStyle/>
            <a:p>
              <a:pPr>
                <a:defRPr sz="3000"/>
              </a:pPr>
              <a:endParaRPr sz="3000" dirty="0"/>
            </a:p>
          </p:txBody>
        </p:sp>
        <p:sp>
          <p:nvSpPr>
            <p:cNvPr id="123" name="Line">
              <a:extLst>
                <a:ext uri="{FF2B5EF4-FFF2-40B4-BE49-F238E27FC236}">
                  <a16:creationId xmlns:a16="http://schemas.microsoft.com/office/drawing/2014/main" id="{F7DBF357-30BA-2FFB-8293-8BF523F17EFC}"/>
                </a:ext>
              </a:extLst>
            </p:cNvPr>
            <p:cNvSpPr/>
            <p:nvPr/>
          </p:nvSpPr>
          <p:spPr>
            <a:xfrm>
              <a:off x="5757030" y="4243351"/>
              <a:ext cx="641096" cy="2325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33"/>
                    <a:pt x="16774" y="21600"/>
                    <a:pt x="10800" y="21600"/>
                  </a:cubicBezTo>
                  <a:cubicBezTo>
                    <a:pt x="4826" y="21600"/>
                    <a:pt x="0" y="11933"/>
                    <a:pt x="0" y="0"/>
                  </a:cubicBezTo>
                </a:path>
              </a:pathLst>
            </a:custGeom>
            <a:solidFill>
              <a:schemeClr val="tx1"/>
            </a:solidFill>
            <a:ln w="12700">
              <a:miter lim="400000"/>
            </a:ln>
          </p:spPr>
          <p:txBody>
            <a:bodyPr lIns="38100" tIns="38100" rIns="38100" bIns="38100" anchor="ctr"/>
            <a:lstStyle/>
            <a:p>
              <a:pPr>
                <a:defRPr sz="3000"/>
              </a:pPr>
              <a:endParaRPr sz="3000" dirty="0"/>
            </a:p>
          </p:txBody>
        </p:sp>
        <p:sp>
          <p:nvSpPr>
            <p:cNvPr id="124" name="Shape">
              <a:extLst>
                <a:ext uri="{FF2B5EF4-FFF2-40B4-BE49-F238E27FC236}">
                  <a16:creationId xmlns:a16="http://schemas.microsoft.com/office/drawing/2014/main" id="{0BD0FF21-97EF-82AC-3959-B175E1FC62F0}"/>
                </a:ext>
              </a:extLst>
            </p:cNvPr>
            <p:cNvSpPr/>
            <p:nvPr/>
          </p:nvSpPr>
          <p:spPr>
            <a:xfrm>
              <a:off x="6171531" y="4565734"/>
              <a:ext cx="46516" cy="15470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416" y="3595"/>
                    <a:pt x="9196" y="7196"/>
                    <a:pt x="14115" y="10797"/>
                  </a:cubicBezTo>
                  <a:cubicBezTo>
                    <a:pt x="16467" y="14398"/>
                    <a:pt x="20958" y="17999"/>
                    <a:pt x="21600" y="21600"/>
                  </a:cubicBezTo>
                  <a:cubicBezTo>
                    <a:pt x="15184" y="18005"/>
                    <a:pt x="12404" y="14404"/>
                    <a:pt x="7485" y="10803"/>
                  </a:cubicBezTo>
                  <a:cubicBezTo>
                    <a:pt x="5133" y="7202"/>
                    <a:pt x="856" y="3601"/>
                    <a:pt x="0" y="0"/>
                  </a:cubicBezTo>
                  <a:close/>
                </a:path>
              </a:pathLst>
            </a:custGeom>
            <a:solidFill>
              <a:srgbClr val="808184"/>
            </a:solidFill>
            <a:ln w="12700">
              <a:miter lim="400000"/>
            </a:ln>
          </p:spPr>
          <p:txBody>
            <a:bodyPr lIns="38100" tIns="38100" rIns="38100" bIns="38100" anchor="ctr"/>
            <a:lstStyle/>
            <a:p>
              <a:pPr>
                <a:defRPr sz="3000"/>
              </a:pPr>
              <a:endParaRPr sz="3000" dirty="0"/>
            </a:p>
          </p:txBody>
        </p:sp>
        <p:sp>
          <p:nvSpPr>
            <p:cNvPr id="125" name="Circle">
              <a:extLst>
                <a:ext uri="{FF2B5EF4-FFF2-40B4-BE49-F238E27FC236}">
                  <a16:creationId xmlns:a16="http://schemas.microsoft.com/office/drawing/2014/main" id="{2D4F89DF-12B2-31DE-1739-09E142B2C7B1}"/>
                </a:ext>
              </a:extLst>
            </p:cNvPr>
            <p:cNvSpPr/>
            <p:nvPr/>
          </p:nvSpPr>
          <p:spPr>
            <a:xfrm>
              <a:off x="5250426" y="2585364"/>
              <a:ext cx="1674568" cy="1674567"/>
            </a:xfrm>
            <a:prstGeom prst="ellipse">
              <a:avLst/>
            </a:prstGeom>
            <a:solidFill>
              <a:schemeClr val="accent3">
                <a:lumMod val="20000"/>
                <a:lumOff val="80000"/>
              </a:schemeClr>
            </a:solidFill>
            <a:ln>
              <a:noFill/>
            </a:ln>
          </p:spPr>
          <p:txBody>
            <a:bodyPr vert="horz" wrap="square" lIns="91440" tIns="45720" rIns="91440" bIns="45720" numCol="1" anchor="t" anchorCtr="0" compatLnSpc="1"/>
            <a:lstStyle/>
            <a:p>
              <a:endParaRPr dirty="0">
                <a:cs typeface="+mn-ea"/>
              </a:endParaRPr>
            </a:p>
          </p:txBody>
        </p:sp>
        <p:sp>
          <p:nvSpPr>
            <p:cNvPr id="126" name="Shape">
              <a:extLst>
                <a:ext uri="{FF2B5EF4-FFF2-40B4-BE49-F238E27FC236}">
                  <a16:creationId xmlns:a16="http://schemas.microsoft.com/office/drawing/2014/main" id="{9000B887-27C8-8193-B6AC-BD63B7ED8D6E}"/>
                </a:ext>
              </a:extLst>
            </p:cNvPr>
            <p:cNvSpPr/>
            <p:nvPr/>
          </p:nvSpPr>
          <p:spPr>
            <a:xfrm>
              <a:off x="5158316" y="2447199"/>
              <a:ext cx="1868924" cy="186892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4" y="21600"/>
                    <a:pt x="0" y="16756"/>
                    <a:pt x="0" y="10800"/>
                  </a:cubicBezTo>
                  <a:cubicBezTo>
                    <a:pt x="0" y="4844"/>
                    <a:pt x="4844" y="0"/>
                    <a:pt x="10800" y="0"/>
                  </a:cubicBezTo>
                  <a:cubicBezTo>
                    <a:pt x="16756" y="0"/>
                    <a:pt x="21600" y="4844"/>
                    <a:pt x="21600" y="10800"/>
                  </a:cubicBezTo>
                  <a:cubicBezTo>
                    <a:pt x="21600" y="16756"/>
                    <a:pt x="16751" y="21600"/>
                    <a:pt x="10800" y="21600"/>
                  </a:cubicBezTo>
                  <a:close/>
                  <a:moveTo>
                    <a:pt x="10800" y="2246"/>
                  </a:moveTo>
                  <a:cubicBezTo>
                    <a:pt x="6084" y="2246"/>
                    <a:pt x="2246" y="6084"/>
                    <a:pt x="2246" y="10800"/>
                  </a:cubicBezTo>
                  <a:cubicBezTo>
                    <a:pt x="2246" y="15516"/>
                    <a:pt x="6084" y="19354"/>
                    <a:pt x="10800" y="19354"/>
                  </a:cubicBezTo>
                  <a:cubicBezTo>
                    <a:pt x="15516" y="19354"/>
                    <a:pt x="19354" y="15516"/>
                    <a:pt x="19354" y="10800"/>
                  </a:cubicBezTo>
                  <a:cubicBezTo>
                    <a:pt x="19354" y="6084"/>
                    <a:pt x="15516" y="2246"/>
                    <a:pt x="10800" y="2246"/>
                  </a:cubicBezTo>
                  <a:close/>
                </a:path>
              </a:pathLst>
            </a:custGeom>
            <a:solidFill>
              <a:srgbClr val="353536"/>
            </a:solidFill>
            <a:ln w="12700">
              <a:miter lim="400000"/>
            </a:ln>
          </p:spPr>
          <p:txBody>
            <a:bodyPr lIns="38100" tIns="38100" rIns="38100" bIns="38100" anchor="ctr"/>
            <a:lstStyle/>
            <a:p>
              <a:pPr>
                <a:defRPr sz="3000"/>
              </a:pPr>
              <a:endParaRPr sz="3000" dirty="0"/>
            </a:p>
          </p:txBody>
        </p:sp>
        <p:sp>
          <p:nvSpPr>
            <p:cNvPr id="127" name="Shape">
              <a:extLst>
                <a:ext uri="{FF2B5EF4-FFF2-40B4-BE49-F238E27FC236}">
                  <a16:creationId xmlns:a16="http://schemas.microsoft.com/office/drawing/2014/main" id="{E5ECD6DE-35EF-D36F-59FD-7F07EADAC473}"/>
                </a:ext>
              </a:extLst>
            </p:cNvPr>
            <p:cNvSpPr/>
            <p:nvPr/>
          </p:nvSpPr>
          <p:spPr>
            <a:xfrm>
              <a:off x="5250423" y="3414354"/>
              <a:ext cx="1675554" cy="843735"/>
            </a:xfrm>
            <a:custGeom>
              <a:avLst/>
              <a:gdLst/>
              <a:ahLst/>
              <a:cxnLst>
                <a:cxn ang="0">
                  <a:pos x="wd2" y="hd2"/>
                </a:cxn>
                <a:cxn ang="5400000">
                  <a:pos x="wd2" y="hd2"/>
                </a:cxn>
                <a:cxn ang="10800000">
                  <a:pos x="wd2" y="hd2"/>
                </a:cxn>
                <a:cxn ang="16200000">
                  <a:pos x="wd2" y="hd2"/>
                </a:cxn>
              </a:cxnLst>
              <a:rect l="0" t="0" r="r" b="b"/>
              <a:pathLst>
                <a:path w="21577" h="21600" extrusionOk="0">
                  <a:moveTo>
                    <a:pt x="21577" y="0"/>
                  </a:moveTo>
                  <a:cubicBezTo>
                    <a:pt x="21589" y="2806"/>
                    <a:pt x="21328" y="5624"/>
                    <a:pt x="20794" y="8230"/>
                  </a:cubicBezTo>
                  <a:cubicBezTo>
                    <a:pt x="20260" y="10835"/>
                    <a:pt x="19460" y="13229"/>
                    <a:pt x="18458" y="15233"/>
                  </a:cubicBezTo>
                  <a:cubicBezTo>
                    <a:pt x="16465" y="19254"/>
                    <a:pt x="13642" y="21600"/>
                    <a:pt x="10789" y="21600"/>
                  </a:cubicBezTo>
                  <a:cubicBezTo>
                    <a:pt x="7936" y="21600"/>
                    <a:pt x="5119" y="19254"/>
                    <a:pt x="3120" y="15233"/>
                  </a:cubicBezTo>
                  <a:cubicBezTo>
                    <a:pt x="2124" y="13229"/>
                    <a:pt x="1323" y="10835"/>
                    <a:pt x="784" y="8230"/>
                  </a:cubicBezTo>
                  <a:cubicBezTo>
                    <a:pt x="256" y="5612"/>
                    <a:pt x="-11" y="2806"/>
                    <a:pt x="1" y="0"/>
                  </a:cubicBezTo>
                  <a:cubicBezTo>
                    <a:pt x="25" y="5624"/>
                    <a:pt x="1205" y="11142"/>
                    <a:pt x="3203" y="15068"/>
                  </a:cubicBezTo>
                  <a:cubicBezTo>
                    <a:pt x="5190" y="19018"/>
                    <a:pt x="7984" y="21294"/>
                    <a:pt x="10783" y="21246"/>
                  </a:cubicBezTo>
                  <a:cubicBezTo>
                    <a:pt x="13588" y="21282"/>
                    <a:pt x="16376" y="19018"/>
                    <a:pt x="18363" y="15068"/>
                  </a:cubicBezTo>
                  <a:cubicBezTo>
                    <a:pt x="20373" y="11142"/>
                    <a:pt x="21547" y="5612"/>
                    <a:pt x="21577" y="0"/>
                  </a:cubicBezTo>
                  <a:close/>
                </a:path>
              </a:pathLst>
            </a:custGeom>
            <a:solidFill>
              <a:srgbClr val="808184"/>
            </a:solidFill>
            <a:ln w="12700">
              <a:miter lim="400000"/>
            </a:ln>
          </p:spPr>
          <p:txBody>
            <a:bodyPr lIns="38100" tIns="38100" rIns="38100" bIns="38100" anchor="ctr"/>
            <a:lstStyle/>
            <a:p>
              <a:pPr>
                <a:defRPr sz="3000"/>
              </a:pPr>
              <a:endParaRPr sz="3000" dirty="0"/>
            </a:p>
          </p:txBody>
        </p:sp>
        <p:sp>
          <p:nvSpPr>
            <p:cNvPr id="128" name="Shape">
              <a:extLst>
                <a:ext uri="{FF2B5EF4-FFF2-40B4-BE49-F238E27FC236}">
                  <a16:creationId xmlns:a16="http://schemas.microsoft.com/office/drawing/2014/main" id="{EEA4F800-0D9D-48DF-5104-62D2A3032390}"/>
                </a:ext>
              </a:extLst>
            </p:cNvPr>
            <p:cNvSpPr/>
            <p:nvPr/>
          </p:nvSpPr>
          <p:spPr>
            <a:xfrm>
              <a:off x="5618868" y="2723526"/>
              <a:ext cx="1132980" cy="1132983"/>
            </a:xfrm>
            <a:custGeom>
              <a:avLst/>
              <a:gdLst/>
              <a:ahLst/>
              <a:cxnLst>
                <a:cxn ang="0">
                  <a:pos x="wd2" y="hd2"/>
                </a:cxn>
                <a:cxn ang="5400000">
                  <a:pos x="wd2" y="hd2"/>
                </a:cxn>
                <a:cxn ang="10800000">
                  <a:pos x="wd2" y="hd2"/>
                </a:cxn>
                <a:cxn ang="16200000">
                  <a:pos x="wd2" y="hd2"/>
                </a:cxn>
              </a:cxnLst>
              <a:rect l="0" t="0" r="r" b="b"/>
              <a:pathLst>
                <a:path w="21574" h="21574" extrusionOk="0">
                  <a:moveTo>
                    <a:pt x="0" y="3763"/>
                  </a:moveTo>
                  <a:cubicBezTo>
                    <a:pt x="1158" y="2587"/>
                    <a:pt x="2543" y="1631"/>
                    <a:pt x="4069" y="983"/>
                  </a:cubicBezTo>
                  <a:cubicBezTo>
                    <a:pt x="5595" y="342"/>
                    <a:pt x="7253" y="9"/>
                    <a:pt x="8910" y="0"/>
                  </a:cubicBezTo>
                  <a:cubicBezTo>
                    <a:pt x="12234" y="-26"/>
                    <a:pt x="15531" y="1333"/>
                    <a:pt x="17890" y="3684"/>
                  </a:cubicBezTo>
                  <a:cubicBezTo>
                    <a:pt x="20249" y="6043"/>
                    <a:pt x="21600" y="9340"/>
                    <a:pt x="21574" y="12664"/>
                  </a:cubicBezTo>
                  <a:cubicBezTo>
                    <a:pt x="21565" y="14321"/>
                    <a:pt x="21232" y="15979"/>
                    <a:pt x="20591" y="17505"/>
                  </a:cubicBezTo>
                  <a:cubicBezTo>
                    <a:pt x="19942" y="19031"/>
                    <a:pt x="18987" y="20416"/>
                    <a:pt x="17811" y="21574"/>
                  </a:cubicBezTo>
                  <a:cubicBezTo>
                    <a:pt x="20127" y="19215"/>
                    <a:pt x="21451" y="15953"/>
                    <a:pt x="21433" y="12664"/>
                  </a:cubicBezTo>
                  <a:cubicBezTo>
                    <a:pt x="21433" y="9375"/>
                    <a:pt x="20074" y="6130"/>
                    <a:pt x="17741" y="3833"/>
                  </a:cubicBezTo>
                  <a:cubicBezTo>
                    <a:pt x="15444" y="1500"/>
                    <a:pt x="12190" y="141"/>
                    <a:pt x="8910" y="141"/>
                  </a:cubicBezTo>
                  <a:cubicBezTo>
                    <a:pt x="5630" y="132"/>
                    <a:pt x="2359" y="1456"/>
                    <a:pt x="0" y="3763"/>
                  </a:cubicBezTo>
                  <a:close/>
                </a:path>
              </a:pathLst>
            </a:custGeom>
            <a:solidFill>
              <a:srgbClr val="FFFFFF"/>
            </a:solidFill>
            <a:ln w="12700">
              <a:solidFill>
                <a:schemeClr val="accent3">
                  <a:lumMod val="60000"/>
                  <a:lumOff val="40000"/>
                </a:schemeClr>
              </a:solidFill>
              <a:miter lim="400000"/>
            </a:ln>
          </p:spPr>
          <p:txBody>
            <a:bodyPr lIns="38100" tIns="38100" rIns="38100" bIns="38100" anchor="ctr"/>
            <a:lstStyle/>
            <a:p>
              <a:pPr>
                <a:defRPr sz="3000"/>
              </a:pPr>
              <a:endParaRPr sz="3000" dirty="0"/>
            </a:p>
          </p:txBody>
        </p:sp>
        <p:sp>
          <p:nvSpPr>
            <p:cNvPr id="129" name="Shape">
              <a:extLst>
                <a:ext uri="{FF2B5EF4-FFF2-40B4-BE49-F238E27FC236}">
                  <a16:creationId xmlns:a16="http://schemas.microsoft.com/office/drawing/2014/main" id="{D79B5FAC-B12C-7B83-1561-385D0B49F599}"/>
                </a:ext>
              </a:extLst>
            </p:cNvPr>
            <p:cNvSpPr/>
            <p:nvPr/>
          </p:nvSpPr>
          <p:spPr>
            <a:xfrm>
              <a:off x="5250423" y="3414354"/>
              <a:ext cx="1675554" cy="843735"/>
            </a:xfrm>
            <a:custGeom>
              <a:avLst/>
              <a:gdLst/>
              <a:ahLst/>
              <a:cxnLst>
                <a:cxn ang="0">
                  <a:pos x="wd2" y="hd2"/>
                </a:cxn>
                <a:cxn ang="5400000">
                  <a:pos x="wd2" y="hd2"/>
                </a:cxn>
                <a:cxn ang="10800000">
                  <a:pos x="wd2" y="hd2"/>
                </a:cxn>
                <a:cxn ang="16200000">
                  <a:pos x="wd2" y="hd2"/>
                </a:cxn>
              </a:cxnLst>
              <a:rect l="0" t="0" r="r" b="b"/>
              <a:pathLst>
                <a:path w="21577" h="21600" extrusionOk="0">
                  <a:moveTo>
                    <a:pt x="21577" y="0"/>
                  </a:moveTo>
                  <a:cubicBezTo>
                    <a:pt x="21589" y="2806"/>
                    <a:pt x="21328" y="5624"/>
                    <a:pt x="20794" y="8230"/>
                  </a:cubicBezTo>
                  <a:cubicBezTo>
                    <a:pt x="20260" y="10835"/>
                    <a:pt x="19460" y="13229"/>
                    <a:pt x="18458" y="15233"/>
                  </a:cubicBezTo>
                  <a:cubicBezTo>
                    <a:pt x="16465" y="19254"/>
                    <a:pt x="13642" y="21600"/>
                    <a:pt x="10789" y="21600"/>
                  </a:cubicBezTo>
                  <a:cubicBezTo>
                    <a:pt x="7936" y="21600"/>
                    <a:pt x="5119" y="19254"/>
                    <a:pt x="3120" y="15233"/>
                  </a:cubicBezTo>
                  <a:cubicBezTo>
                    <a:pt x="2124" y="13229"/>
                    <a:pt x="1323" y="10835"/>
                    <a:pt x="784" y="8230"/>
                  </a:cubicBezTo>
                  <a:cubicBezTo>
                    <a:pt x="256" y="5612"/>
                    <a:pt x="-11" y="2806"/>
                    <a:pt x="1" y="0"/>
                  </a:cubicBezTo>
                  <a:cubicBezTo>
                    <a:pt x="25" y="5624"/>
                    <a:pt x="1205" y="11142"/>
                    <a:pt x="3203" y="15068"/>
                  </a:cubicBezTo>
                  <a:cubicBezTo>
                    <a:pt x="5190" y="19018"/>
                    <a:pt x="7984" y="21294"/>
                    <a:pt x="10783" y="21246"/>
                  </a:cubicBezTo>
                  <a:cubicBezTo>
                    <a:pt x="13588" y="21282"/>
                    <a:pt x="16376" y="19018"/>
                    <a:pt x="18363" y="15068"/>
                  </a:cubicBezTo>
                  <a:cubicBezTo>
                    <a:pt x="20373" y="11142"/>
                    <a:pt x="21547" y="5612"/>
                    <a:pt x="21577" y="0"/>
                  </a:cubicBezTo>
                  <a:close/>
                </a:path>
              </a:pathLst>
            </a:custGeom>
            <a:solidFill>
              <a:srgbClr val="808184"/>
            </a:solidFill>
            <a:ln w="12700">
              <a:miter lim="400000"/>
            </a:ln>
          </p:spPr>
          <p:txBody>
            <a:bodyPr lIns="38100" tIns="38100" rIns="38100" bIns="38100" anchor="ctr"/>
            <a:lstStyle/>
            <a:p>
              <a:pPr>
                <a:defRPr sz="3000"/>
              </a:pPr>
              <a:endParaRPr sz="3000" dirty="0"/>
            </a:p>
          </p:txBody>
        </p:sp>
        <p:sp>
          <p:nvSpPr>
            <p:cNvPr id="130" name="Shape">
              <a:extLst>
                <a:ext uri="{FF2B5EF4-FFF2-40B4-BE49-F238E27FC236}">
                  <a16:creationId xmlns:a16="http://schemas.microsoft.com/office/drawing/2014/main" id="{7977FDE9-D723-EC42-EAD5-6D10CEA94822}"/>
                </a:ext>
              </a:extLst>
            </p:cNvPr>
            <p:cNvSpPr/>
            <p:nvPr/>
          </p:nvSpPr>
          <p:spPr>
            <a:xfrm>
              <a:off x="5342533" y="4703904"/>
              <a:ext cx="1413449" cy="2735044"/>
            </a:xfrm>
            <a:custGeom>
              <a:avLst/>
              <a:gdLst/>
              <a:ahLst/>
              <a:cxnLst>
                <a:cxn ang="0">
                  <a:pos x="wd2" y="hd2"/>
                </a:cxn>
                <a:cxn ang="5400000">
                  <a:pos x="wd2" y="hd2"/>
                </a:cxn>
                <a:cxn ang="10800000">
                  <a:pos x="wd2" y="hd2"/>
                </a:cxn>
                <a:cxn ang="16200000">
                  <a:pos x="wd2" y="hd2"/>
                </a:cxn>
              </a:cxnLst>
              <a:rect l="0" t="0" r="r" b="b"/>
              <a:pathLst>
                <a:path w="21281" h="21433" extrusionOk="0">
                  <a:moveTo>
                    <a:pt x="8068" y="21433"/>
                  </a:moveTo>
                  <a:cubicBezTo>
                    <a:pt x="8068" y="21433"/>
                    <a:pt x="7326" y="18636"/>
                    <a:pt x="7229" y="18282"/>
                  </a:cubicBezTo>
                  <a:cubicBezTo>
                    <a:pt x="7132" y="17929"/>
                    <a:pt x="6425" y="17059"/>
                    <a:pt x="5815" y="16539"/>
                  </a:cubicBezTo>
                  <a:cubicBezTo>
                    <a:pt x="5205" y="16019"/>
                    <a:pt x="4851" y="14630"/>
                    <a:pt x="4366" y="14042"/>
                  </a:cubicBezTo>
                  <a:cubicBezTo>
                    <a:pt x="3880" y="13457"/>
                    <a:pt x="3332" y="11898"/>
                    <a:pt x="3367" y="10440"/>
                  </a:cubicBezTo>
                  <a:cubicBezTo>
                    <a:pt x="3367" y="10440"/>
                    <a:pt x="2986" y="10487"/>
                    <a:pt x="2674" y="10324"/>
                  </a:cubicBezTo>
                  <a:cubicBezTo>
                    <a:pt x="2362" y="10162"/>
                    <a:pt x="2403" y="9938"/>
                    <a:pt x="2403" y="9938"/>
                  </a:cubicBezTo>
                  <a:cubicBezTo>
                    <a:pt x="2403" y="9938"/>
                    <a:pt x="1308" y="10332"/>
                    <a:pt x="746" y="10130"/>
                  </a:cubicBezTo>
                  <a:cubicBezTo>
                    <a:pt x="184" y="9927"/>
                    <a:pt x="108" y="9772"/>
                    <a:pt x="87" y="9610"/>
                  </a:cubicBezTo>
                  <a:cubicBezTo>
                    <a:pt x="87" y="9610"/>
                    <a:pt x="-114" y="9523"/>
                    <a:pt x="94" y="9303"/>
                  </a:cubicBezTo>
                  <a:cubicBezTo>
                    <a:pt x="302" y="9083"/>
                    <a:pt x="989" y="8462"/>
                    <a:pt x="989" y="8462"/>
                  </a:cubicBezTo>
                  <a:cubicBezTo>
                    <a:pt x="989" y="8462"/>
                    <a:pt x="364" y="8311"/>
                    <a:pt x="177" y="8040"/>
                  </a:cubicBezTo>
                  <a:cubicBezTo>
                    <a:pt x="-10" y="7769"/>
                    <a:pt x="274" y="7520"/>
                    <a:pt x="503" y="7354"/>
                  </a:cubicBezTo>
                  <a:cubicBezTo>
                    <a:pt x="732" y="7188"/>
                    <a:pt x="1363" y="6687"/>
                    <a:pt x="1654" y="6387"/>
                  </a:cubicBezTo>
                  <a:cubicBezTo>
                    <a:pt x="1945" y="6087"/>
                    <a:pt x="2237" y="5683"/>
                    <a:pt x="2611" y="5452"/>
                  </a:cubicBezTo>
                  <a:cubicBezTo>
                    <a:pt x="2993" y="5221"/>
                    <a:pt x="3818" y="4868"/>
                    <a:pt x="3818" y="4868"/>
                  </a:cubicBezTo>
                  <a:cubicBezTo>
                    <a:pt x="3818" y="4868"/>
                    <a:pt x="3298" y="4622"/>
                    <a:pt x="3256" y="4474"/>
                  </a:cubicBezTo>
                  <a:cubicBezTo>
                    <a:pt x="3214" y="4326"/>
                    <a:pt x="3908" y="3900"/>
                    <a:pt x="4151" y="3742"/>
                  </a:cubicBezTo>
                  <a:cubicBezTo>
                    <a:pt x="4393" y="3583"/>
                    <a:pt x="5156" y="2958"/>
                    <a:pt x="5517" y="2720"/>
                  </a:cubicBezTo>
                  <a:cubicBezTo>
                    <a:pt x="5877" y="2482"/>
                    <a:pt x="6453" y="2118"/>
                    <a:pt x="6709" y="2035"/>
                  </a:cubicBezTo>
                  <a:cubicBezTo>
                    <a:pt x="6966" y="1952"/>
                    <a:pt x="7895" y="1789"/>
                    <a:pt x="8228" y="1663"/>
                  </a:cubicBezTo>
                  <a:cubicBezTo>
                    <a:pt x="8228" y="1663"/>
                    <a:pt x="8464" y="862"/>
                    <a:pt x="9469" y="349"/>
                  </a:cubicBezTo>
                  <a:cubicBezTo>
                    <a:pt x="10475" y="-167"/>
                    <a:pt x="11820" y="13"/>
                    <a:pt x="12132" y="118"/>
                  </a:cubicBezTo>
                  <a:cubicBezTo>
                    <a:pt x="12444" y="223"/>
                    <a:pt x="12985" y="479"/>
                    <a:pt x="13331" y="851"/>
                  </a:cubicBezTo>
                  <a:cubicBezTo>
                    <a:pt x="13331" y="851"/>
                    <a:pt x="13886" y="815"/>
                    <a:pt x="14482" y="1024"/>
                  </a:cubicBezTo>
                  <a:cubicBezTo>
                    <a:pt x="15079" y="1233"/>
                    <a:pt x="15474" y="1598"/>
                    <a:pt x="16036" y="2092"/>
                  </a:cubicBezTo>
                  <a:cubicBezTo>
                    <a:pt x="16597" y="2587"/>
                    <a:pt x="18747" y="4474"/>
                    <a:pt x="19232" y="4868"/>
                  </a:cubicBezTo>
                  <a:cubicBezTo>
                    <a:pt x="19718" y="5261"/>
                    <a:pt x="20349" y="5651"/>
                    <a:pt x="20702" y="6012"/>
                  </a:cubicBezTo>
                  <a:cubicBezTo>
                    <a:pt x="21056" y="6373"/>
                    <a:pt x="21202" y="6780"/>
                    <a:pt x="21063" y="7195"/>
                  </a:cubicBezTo>
                  <a:cubicBezTo>
                    <a:pt x="21063" y="7195"/>
                    <a:pt x="21486" y="7502"/>
                    <a:pt x="21153" y="8170"/>
                  </a:cubicBezTo>
                  <a:cubicBezTo>
                    <a:pt x="20813" y="8841"/>
                    <a:pt x="19593" y="10465"/>
                    <a:pt x="19149" y="11238"/>
                  </a:cubicBezTo>
                  <a:cubicBezTo>
                    <a:pt x="18705" y="12013"/>
                    <a:pt x="17707" y="13912"/>
                    <a:pt x="17430" y="15258"/>
                  </a:cubicBezTo>
                  <a:cubicBezTo>
                    <a:pt x="17145" y="16600"/>
                    <a:pt x="17672" y="19286"/>
                    <a:pt x="18171" y="20794"/>
                  </a:cubicBezTo>
                  <a:lnTo>
                    <a:pt x="8068" y="21433"/>
                  </a:lnTo>
                  <a:close/>
                </a:path>
              </a:pathLst>
            </a:custGeom>
            <a:solidFill>
              <a:srgbClr val="F9D3A8"/>
            </a:solidFill>
            <a:ln w="12700">
              <a:miter lim="400000"/>
            </a:ln>
          </p:spPr>
          <p:txBody>
            <a:bodyPr lIns="38100" tIns="38100" rIns="38100" bIns="38100" anchor="ctr"/>
            <a:lstStyle/>
            <a:p>
              <a:pPr>
                <a:defRPr sz="3000"/>
              </a:pPr>
              <a:endParaRPr sz="3000" dirty="0"/>
            </a:p>
          </p:txBody>
        </p:sp>
        <p:sp>
          <p:nvSpPr>
            <p:cNvPr id="131" name="Shape">
              <a:extLst>
                <a:ext uri="{FF2B5EF4-FFF2-40B4-BE49-F238E27FC236}">
                  <a16:creationId xmlns:a16="http://schemas.microsoft.com/office/drawing/2014/main" id="{79665FCC-0B8D-02B5-3F97-4313BDBCB9C2}"/>
                </a:ext>
              </a:extLst>
            </p:cNvPr>
            <p:cNvSpPr/>
            <p:nvPr/>
          </p:nvSpPr>
          <p:spPr>
            <a:xfrm>
              <a:off x="5572809" y="4934180"/>
              <a:ext cx="322390" cy="1120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4" y="20188"/>
                  </a:lnTo>
                  <a:cubicBezTo>
                    <a:pt x="1173" y="19727"/>
                    <a:pt x="926" y="19256"/>
                    <a:pt x="895" y="18777"/>
                  </a:cubicBezTo>
                  <a:cubicBezTo>
                    <a:pt x="771" y="18289"/>
                    <a:pt x="1234" y="17774"/>
                    <a:pt x="1851" y="17330"/>
                  </a:cubicBezTo>
                  <a:cubicBezTo>
                    <a:pt x="2438" y="16877"/>
                    <a:pt x="3117" y="16433"/>
                    <a:pt x="3888" y="15998"/>
                  </a:cubicBezTo>
                  <a:cubicBezTo>
                    <a:pt x="5338" y="15119"/>
                    <a:pt x="7406" y="14329"/>
                    <a:pt x="9288" y="13565"/>
                  </a:cubicBezTo>
                  <a:cubicBezTo>
                    <a:pt x="11201" y="12784"/>
                    <a:pt x="12929" y="11985"/>
                    <a:pt x="14379" y="11142"/>
                  </a:cubicBezTo>
                  <a:cubicBezTo>
                    <a:pt x="15922" y="10352"/>
                    <a:pt x="16385" y="9402"/>
                    <a:pt x="16848" y="8461"/>
                  </a:cubicBezTo>
                  <a:cubicBezTo>
                    <a:pt x="17249" y="7537"/>
                    <a:pt x="17558" y="6543"/>
                    <a:pt x="17897" y="5629"/>
                  </a:cubicBezTo>
                  <a:cubicBezTo>
                    <a:pt x="17990" y="3720"/>
                    <a:pt x="18946" y="1758"/>
                    <a:pt x="21600" y="0"/>
                  </a:cubicBezTo>
                  <a:cubicBezTo>
                    <a:pt x="19563" y="1829"/>
                    <a:pt x="18977" y="3729"/>
                    <a:pt x="19131" y="5637"/>
                  </a:cubicBezTo>
                  <a:cubicBezTo>
                    <a:pt x="18977" y="6632"/>
                    <a:pt x="18669" y="7546"/>
                    <a:pt x="18298" y="8514"/>
                  </a:cubicBezTo>
                  <a:cubicBezTo>
                    <a:pt x="17866" y="9455"/>
                    <a:pt x="17465" y="10458"/>
                    <a:pt x="15799" y="11355"/>
                  </a:cubicBezTo>
                  <a:cubicBezTo>
                    <a:pt x="14256" y="12216"/>
                    <a:pt x="12436" y="13033"/>
                    <a:pt x="10461" y="13814"/>
                  </a:cubicBezTo>
                  <a:cubicBezTo>
                    <a:pt x="8455" y="14595"/>
                    <a:pt x="6542" y="15341"/>
                    <a:pt x="4968" y="16176"/>
                  </a:cubicBezTo>
                  <a:cubicBezTo>
                    <a:pt x="4166" y="16584"/>
                    <a:pt x="3425" y="17010"/>
                    <a:pt x="2808" y="17445"/>
                  </a:cubicBezTo>
                  <a:cubicBezTo>
                    <a:pt x="2129" y="17889"/>
                    <a:pt x="1666" y="18306"/>
                    <a:pt x="1697" y="18777"/>
                  </a:cubicBezTo>
                  <a:cubicBezTo>
                    <a:pt x="1605" y="19247"/>
                    <a:pt x="1759" y="19736"/>
                    <a:pt x="1296" y="20215"/>
                  </a:cubicBezTo>
                  <a:lnTo>
                    <a:pt x="0" y="21600"/>
                  </a:ln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2" name="Shape">
              <a:extLst>
                <a:ext uri="{FF2B5EF4-FFF2-40B4-BE49-F238E27FC236}">
                  <a16:creationId xmlns:a16="http://schemas.microsoft.com/office/drawing/2014/main" id="{C437AD40-77BD-1210-CC97-3A8DA60A2493}"/>
                </a:ext>
              </a:extLst>
            </p:cNvPr>
            <p:cNvSpPr/>
            <p:nvPr/>
          </p:nvSpPr>
          <p:spPr>
            <a:xfrm>
              <a:off x="6171531" y="4842065"/>
              <a:ext cx="131896" cy="996178"/>
            </a:xfrm>
            <a:custGeom>
              <a:avLst/>
              <a:gdLst/>
              <a:ahLst/>
              <a:cxnLst>
                <a:cxn ang="0">
                  <a:pos x="wd2" y="hd2"/>
                </a:cxn>
                <a:cxn ang="5400000">
                  <a:pos x="wd2" y="hd2"/>
                </a:cxn>
                <a:cxn ang="10800000">
                  <a:pos x="wd2" y="hd2"/>
                </a:cxn>
                <a:cxn ang="16200000">
                  <a:pos x="wd2" y="hd2"/>
                </a:cxn>
              </a:cxnLst>
              <a:rect l="0" t="0" r="r" b="b"/>
              <a:pathLst>
                <a:path w="21257" h="21600" extrusionOk="0">
                  <a:moveTo>
                    <a:pt x="14574" y="0"/>
                  </a:moveTo>
                  <a:cubicBezTo>
                    <a:pt x="17914" y="1797"/>
                    <a:pt x="20512" y="3615"/>
                    <a:pt x="21180" y="5482"/>
                  </a:cubicBezTo>
                  <a:cubicBezTo>
                    <a:pt x="21477" y="6421"/>
                    <a:pt x="20883" y="7350"/>
                    <a:pt x="19918" y="8278"/>
                  </a:cubicBezTo>
                  <a:cubicBezTo>
                    <a:pt x="18879" y="9207"/>
                    <a:pt x="17469" y="10126"/>
                    <a:pt x="14796" y="11025"/>
                  </a:cubicBezTo>
                  <a:lnTo>
                    <a:pt x="7671" y="13611"/>
                  </a:lnTo>
                  <a:cubicBezTo>
                    <a:pt x="6260" y="14060"/>
                    <a:pt x="5518" y="14390"/>
                    <a:pt x="5889" y="14849"/>
                  </a:cubicBezTo>
                  <a:cubicBezTo>
                    <a:pt x="6038" y="15289"/>
                    <a:pt x="7003" y="15748"/>
                    <a:pt x="6335" y="16277"/>
                  </a:cubicBezTo>
                  <a:cubicBezTo>
                    <a:pt x="5518" y="16767"/>
                    <a:pt x="4182" y="17186"/>
                    <a:pt x="3143" y="17616"/>
                  </a:cubicBezTo>
                  <a:cubicBezTo>
                    <a:pt x="2623" y="17825"/>
                    <a:pt x="2104" y="18055"/>
                    <a:pt x="2178" y="18225"/>
                  </a:cubicBezTo>
                  <a:lnTo>
                    <a:pt x="2994" y="18894"/>
                  </a:lnTo>
                  <a:cubicBezTo>
                    <a:pt x="3959" y="19802"/>
                    <a:pt x="5221" y="20711"/>
                    <a:pt x="7151" y="21600"/>
                  </a:cubicBezTo>
                  <a:cubicBezTo>
                    <a:pt x="4405" y="20751"/>
                    <a:pt x="2772" y="19842"/>
                    <a:pt x="1139" y="18944"/>
                  </a:cubicBezTo>
                  <a:lnTo>
                    <a:pt x="25" y="18255"/>
                  </a:lnTo>
                  <a:cubicBezTo>
                    <a:pt x="-123" y="17955"/>
                    <a:pt x="396" y="17745"/>
                    <a:pt x="842" y="17506"/>
                  </a:cubicBezTo>
                  <a:cubicBezTo>
                    <a:pt x="1732" y="17056"/>
                    <a:pt x="2920" y="16607"/>
                    <a:pt x="3440" y="16188"/>
                  </a:cubicBezTo>
                  <a:cubicBezTo>
                    <a:pt x="3811" y="15798"/>
                    <a:pt x="2846" y="15339"/>
                    <a:pt x="2549" y="14859"/>
                  </a:cubicBezTo>
                  <a:cubicBezTo>
                    <a:pt x="2401" y="14620"/>
                    <a:pt x="2401" y="14370"/>
                    <a:pt x="2772" y="14110"/>
                  </a:cubicBezTo>
                  <a:cubicBezTo>
                    <a:pt x="3217" y="13841"/>
                    <a:pt x="3885" y="13631"/>
                    <a:pt x="4405" y="13411"/>
                  </a:cubicBezTo>
                  <a:lnTo>
                    <a:pt x="11308" y="10785"/>
                  </a:lnTo>
                  <a:cubicBezTo>
                    <a:pt x="16281" y="9137"/>
                    <a:pt x="17914" y="7270"/>
                    <a:pt x="18285" y="5462"/>
                  </a:cubicBezTo>
                  <a:cubicBezTo>
                    <a:pt x="18137" y="3665"/>
                    <a:pt x="16355" y="1827"/>
                    <a:pt x="14574" y="0"/>
                  </a:cubicBez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3" name="Shape">
              <a:extLst>
                <a:ext uri="{FF2B5EF4-FFF2-40B4-BE49-F238E27FC236}">
                  <a16:creationId xmlns:a16="http://schemas.microsoft.com/office/drawing/2014/main" id="{752C8490-0935-E304-4711-DFA0B724AFE4}"/>
                </a:ext>
              </a:extLst>
            </p:cNvPr>
            <p:cNvSpPr/>
            <p:nvPr/>
          </p:nvSpPr>
          <p:spPr>
            <a:xfrm>
              <a:off x="5618868" y="5302618"/>
              <a:ext cx="240872" cy="78533"/>
            </a:xfrm>
            <a:custGeom>
              <a:avLst/>
              <a:gdLst/>
              <a:ahLst/>
              <a:cxnLst>
                <a:cxn ang="0">
                  <a:pos x="wd2" y="hd2"/>
                </a:cxn>
                <a:cxn ang="5400000">
                  <a:pos x="wd2" y="hd2"/>
                </a:cxn>
                <a:cxn ang="10800000">
                  <a:pos x="wd2" y="hd2"/>
                </a:cxn>
                <a:cxn ang="16200000">
                  <a:pos x="wd2" y="hd2"/>
                </a:cxn>
              </a:cxnLst>
              <a:rect l="0" t="0" r="r" b="b"/>
              <a:pathLst>
                <a:path w="21600" h="20691" extrusionOk="0">
                  <a:moveTo>
                    <a:pt x="0" y="11892"/>
                  </a:moveTo>
                  <a:cubicBezTo>
                    <a:pt x="1817" y="14198"/>
                    <a:pt x="3676" y="15047"/>
                    <a:pt x="5493" y="15169"/>
                  </a:cubicBezTo>
                  <a:cubicBezTo>
                    <a:pt x="7351" y="15290"/>
                    <a:pt x="8921" y="13834"/>
                    <a:pt x="10738" y="11892"/>
                  </a:cubicBezTo>
                  <a:cubicBezTo>
                    <a:pt x="14290" y="8130"/>
                    <a:pt x="17800" y="3397"/>
                    <a:pt x="21600" y="0"/>
                  </a:cubicBezTo>
                  <a:cubicBezTo>
                    <a:pt x="20154" y="4005"/>
                    <a:pt x="18502" y="7281"/>
                    <a:pt x="16850" y="10314"/>
                  </a:cubicBezTo>
                  <a:cubicBezTo>
                    <a:pt x="15157" y="13348"/>
                    <a:pt x="13381" y="15897"/>
                    <a:pt x="11523" y="17960"/>
                  </a:cubicBezTo>
                  <a:cubicBezTo>
                    <a:pt x="9747" y="19901"/>
                    <a:pt x="7393" y="21600"/>
                    <a:pt x="5369" y="20144"/>
                  </a:cubicBezTo>
                  <a:cubicBezTo>
                    <a:pt x="3345" y="18931"/>
                    <a:pt x="1322" y="16382"/>
                    <a:pt x="0" y="11892"/>
                  </a:cubicBez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4" name="Shape">
              <a:extLst>
                <a:ext uri="{FF2B5EF4-FFF2-40B4-BE49-F238E27FC236}">
                  <a16:creationId xmlns:a16="http://schemas.microsoft.com/office/drawing/2014/main" id="{1E9F5E37-97AC-EF5A-F849-3757ECC1CBC1}"/>
                </a:ext>
              </a:extLst>
            </p:cNvPr>
            <p:cNvSpPr/>
            <p:nvPr/>
          </p:nvSpPr>
          <p:spPr>
            <a:xfrm>
              <a:off x="5434647" y="5625004"/>
              <a:ext cx="315478" cy="188417"/>
            </a:xfrm>
            <a:custGeom>
              <a:avLst/>
              <a:gdLst/>
              <a:ahLst/>
              <a:cxnLst>
                <a:cxn ang="0">
                  <a:pos x="wd2" y="hd2"/>
                </a:cxn>
                <a:cxn ang="5400000">
                  <a:pos x="wd2" y="hd2"/>
                </a:cxn>
                <a:cxn ang="10800000">
                  <a:pos x="wd2" y="hd2"/>
                </a:cxn>
                <a:cxn ang="16200000">
                  <a:pos x="wd2" y="hd2"/>
                </a:cxn>
              </a:cxnLst>
              <a:rect l="0" t="0" r="r" b="b"/>
              <a:pathLst>
                <a:path w="21600" h="21553" extrusionOk="0">
                  <a:moveTo>
                    <a:pt x="0" y="19756"/>
                  </a:moveTo>
                  <a:cubicBezTo>
                    <a:pt x="946" y="20704"/>
                    <a:pt x="2018" y="20599"/>
                    <a:pt x="3027" y="20230"/>
                  </a:cubicBezTo>
                  <a:cubicBezTo>
                    <a:pt x="4036" y="19861"/>
                    <a:pt x="4982" y="19229"/>
                    <a:pt x="5928" y="18386"/>
                  </a:cubicBezTo>
                  <a:cubicBezTo>
                    <a:pt x="7757" y="16648"/>
                    <a:pt x="9681" y="14909"/>
                    <a:pt x="11415" y="13013"/>
                  </a:cubicBezTo>
                  <a:cubicBezTo>
                    <a:pt x="14978" y="9272"/>
                    <a:pt x="18131" y="4425"/>
                    <a:pt x="21600" y="0"/>
                  </a:cubicBezTo>
                  <a:cubicBezTo>
                    <a:pt x="20370" y="3003"/>
                    <a:pt x="18951" y="5743"/>
                    <a:pt x="17406" y="8377"/>
                  </a:cubicBezTo>
                  <a:cubicBezTo>
                    <a:pt x="15893" y="11011"/>
                    <a:pt x="14158" y="13382"/>
                    <a:pt x="12298" y="15384"/>
                  </a:cubicBezTo>
                  <a:cubicBezTo>
                    <a:pt x="10406" y="17333"/>
                    <a:pt x="8514" y="19019"/>
                    <a:pt x="6433" y="20336"/>
                  </a:cubicBezTo>
                  <a:cubicBezTo>
                    <a:pt x="5361" y="20968"/>
                    <a:pt x="4257" y="21442"/>
                    <a:pt x="3122" y="21548"/>
                  </a:cubicBezTo>
                  <a:cubicBezTo>
                    <a:pt x="1987" y="21600"/>
                    <a:pt x="725" y="21284"/>
                    <a:pt x="0" y="19756"/>
                  </a:cubicBez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5" name="Shape">
              <a:extLst>
                <a:ext uri="{FF2B5EF4-FFF2-40B4-BE49-F238E27FC236}">
                  <a16:creationId xmlns:a16="http://schemas.microsoft.com/office/drawing/2014/main" id="{39F6E114-5B23-F8C7-DAE6-79B46A542144}"/>
                </a:ext>
              </a:extLst>
            </p:cNvPr>
            <p:cNvSpPr/>
            <p:nvPr/>
          </p:nvSpPr>
          <p:spPr>
            <a:xfrm>
              <a:off x="5526758" y="5901335"/>
              <a:ext cx="89351" cy="75534"/>
            </a:xfrm>
            <a:custGeom>
              <a:avLst/>
              <a:gdLst/>
              <a:ahLst/>
              <a:cxnLst>
                <a:cxn ang="0">
                  <a:pos x="wd2" y="hd2"/>
                </a:cxn>
                <a:cxn ang="5400000">
                  <a:pos x="wd2" y="hd2"/>
                </a:cxn>
                <a:cxn ang="10800000">
                  <a:pos x="wd2" y="hd2"/>
                </a:cxn>
                <a:cxn ang="16200000">
                  <a:pos x="wd2" y="hd2"/>
                </a:cxn>
              </a:cxnLst>
              <a:rect l="0" t="0" r="r" b="b"/>
              <a:pathLst>
                <a:path w="21600" h="21600" extrusionOk="0">
                  <a:moveTo>
                    <a:pt x="0" y="15673"/>
                  </a:moveTo>
                  <a:cubicBezTo>
                    <a:pt x="7460" y="11722"/>
                    <a:pt x="14920" y="6191"/>
                    <a:pt x="21600" y="0"/>
                  </a:cubicBezTo>
                  <a:cubicBezTo>
                    <a:pt x="16144" y="7902"/>
                    <a:pt x="10021" y="15147"/>
                    <a:pt x="2895" y="21600"/>
                  </a:cubicBezTo>
                  <a:lnTo>
                    <a:pt x="0" y="15673"/>
                  </a:ln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6" name="Shape">
              <a:extLst>
                <a:ext uri="{FF2B5EF4-FFF2-40B4-BE49-F238E27FC236}">
                  <a16:creationId xmlns:a16="http://schemas.microsoft.com/office/drawing/2014/main" id="{16DAB7D6-FDA7-33F0-2BB2-5C2B88ADA333}"/>
                </a:ext>
              </a:extLst>
            </p:cNvPr>
            <p:cNvSpPr/>
            <p:nvPr/>
          </p:nvSpPr>
          <p:spPr>
            <a:xfrm>
              <a:off x="5710978" y="5394728"/>
              <a:ext cx="66983" cy="196659"/>
            </a:xfrm>
            <a:custGeom>
              <a:avLst/>
              <a:gdLst/>
              <a:ahLst/>
              <a:cxnLst>
                <a:cxn ang="0">
                  <a:pos x="wd2" y="hd2"/>
                </a:cxn>
                <a:cxn ang="5400000">
                  <a:pos x="wd2" y="hd2"/>
                </a:cxn>
                <a:cxn ang="10800000">
                  <a:pos x="wd2" y="hd2"/>
                </a:cxn>
                <a:cxn ang="16200000">
                  <a:pos x="wd2" y="hd2"/>
                </a:cxn>
              </a:cxnLst>
              <a:rect l="0" t="0" r="r" b="b"/>
              <a:pathLst>
                <a:path w="21226" h="21600" extrusionOk="0">
                  <a:moveTo>
                    <a:pt x="13281" y="21094"/>
                  </a:moveTo>
                  <a:cubicBezTo>
                    <a:pt x="14157" y="19526"/>
                    <a:pt x="14303" y="17604"/>
                    <a:pt x="14157" y="15833"/>
                  </a:cubicBezTo>
                  <a:cubicBezTo>
                    <a:pt x="13865" y="14012"/>
                    <a:pt x="12990" y="12191"/>
                    <a:pt x="11822" y="10370"/>
                  </a:cubicBezTo>
                  <a:cubicBezTo>
                    <a:pt x="9340" y="6778"/>
                    <a:pt x="5254" y="3288"/>
                    <a:pt x="0" y="0"/>
                  </a:cubicBezTo>
                  <a:cubicBezTo>
                    <a:pt x="6422" y="3035"/>
                    <a:pt x="11676" y="6425"/>
                    <a:pt x="15617" y="10016"/>
                  </a:cubicBezTo>
                  <a:cubicBezTo>
                    <a:pt x="17514" y="11837"/>
                    <a:pt x="18973" y="13709"/>
                    <a:pt x="19995" y="15631"/>
                  </a:cubicBezTo>
                  <a:cubicBezTo>
                    <a:pt x="20870" y="17553"/>
                    <a:pt x="21600" y="19425"/>
                    <a:pt x="21017" y="21600"/>
                  </a:cubicBezTo>
                  <a:lnTo>
                    <a:pt x="13281" y="21094"/>
                  </a:ln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7" name="Shape">
              <a:extLst>
                <a:ext uri="{FF2B5EF4-FFF2-40B4-BE49-F238E27FC236}">
                  <a16:creationId xmlns:a16="http://schemas.microsoft.com/office/drawing/2014/main" id="{E7E70F28-ABF9-82D0-2642-438B47962F3B}"/>
                </a:ext>
              </a:extLst>
            </p:cNvPr>
            <p:cNvSpPr/>
            <p:nvPr/>
          </p:nvSpPr>
          <p:spPr>
            <a:xfrm>
              <a:off x="6171527" y="5578949"/>
              <a:ext cx="161197" cy="64256"/>
            </a:xfrm>
            <a:custGeom>
              <a:avLst/>
              <a:gdLst/>
              <a:ahLst/>
              <a:cxnLst>
                <a:cxn ang="0">
                  <a:pos x="wd2" y="hd2"/>
                </a:cxn>
                <a:cxn ang="5400000">
                  <a:pos x="wd2" y="hd2"/>
                </a:cxn>
                <a:cxn ang="10800000">
                  <a:pos x="wd2" y="hd2"/>
                </a:cxn>
                <a:cxn ang="16200000">
                  <a:pos x="wd2" y="hd2"/>
                </a:cxn>
              </a:cxnLst>
              <a:rect l="0" t="0" r="r" b="b"/>
              <a:pathLst>
                <a:path w="21600" h="20926" extrusionOk="0">
                  <a:moveTo>
                    <a:pt x="1666" y="0"/>
                  </a:moveTo>
                  <a:cubicBezTo>
                    <a:pt x="3332" y="2700"/>
                    <a:pt x="4875" y="5400"/>
                    <a:pt x="6357" y="8400"/>
                  </a:cubicBezTo>
                  <a:cubicBezTo>
                    <a:pt x="7097" y="9900"/>
                    <a:pt x="7838" y="11400"/>
                    <a:pt x="8517" y="13200"/>
                  </a:cubicBezTo>
                  <a:cubicBezTo>
                    <a:pt x="9010" y="14550"/>
                    <a:pt x="9751" y="15300"/>
                    <a:pt x="10553" y="16200"/>
                  </a:cubicBezTo>
                  <a:cubicBezTo>
                    <a:pt x="13947" y="18900"/>
                    <a:pt x="17835" y="19650"/>
                    <a:pt x="21600" y="19950"/>
                  </a:cubicBezTo>
                  <a:cubicBezTo>
                    <a:pt x="17836" y="20850"/>
                    <a:pt x="14071" y="21600"/>
                    <a:pt x="10121" y="19950"/>
                  </a:cubicBezTo>
                  <a:cubicBezTo>
                    <a:pt x="9196" y="19500"/>
                    <a:pt x="8023" y="18600"/>
                    <a:pt x="7159" y="16950"/>
                  </a:cubicBezTo>
                  <a:cubicBezTo>
                    <a:pt x="6418" y="15600"/>
                    <a:pt x="5678" y="14400"/>
                    <a:pt x="4875" y="13350"/>
                  </a:cubicBezTo>
                  <a:cubicBezTo>
                    <a:pt x="3333" y="11100"/>
                    <a:pt x="1666" y="9001"/>
                    <a:pt x="0" y="7050"/>
                  </a:cubicBezTo>
                  <a:lnTo>
                    <a:pt x="1666" y="0"/>
                  </a:ln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8" name="Shape">
              <a:extLst>
                <a:ext uri="{FF2B5EF4-FFF2-40B4-BE49-F238E27FC236}">
                  <a16:creationId xmlns:a16="http://schemas.microsoft.com/office/drawing/2014/main" id="{F8C1D97E-9A03-4663-7D8F-9F14810EEA27}"/>
                </a:ext>
              </a:extLst>
            </p:cNvPr>
            <p:cNvSpPr/>
            <p:nvPr/>
          </p:nvSpPr>
          <p:spPr>
            <a:xfrm>
              <a:off x="6171527" y="5440787"/>
              <a:ext cx="259759" cy="60847"/>
            </a:xfrm>
            <a:custGeom>
              <a:avLst/>
              <a:gdLst/>
              <a:ahLst/>
              <a:cxnLst>
                <a:cxn ang="0">
                  <a:pos x="wd2" y="hd2"/>
                </a:cxn>
                <a:cxn ang="5400000">
                  <a:pos x="wd2" y="hd2"/>
                </a:cxn>
                <a:cxn ang="10800000">
                  <a:pos x="wd2" y="hd2"/>
                </a:cxn>
                <a:cxn ang="16200000">
                  <a:pos x="wd2" y="hd2"/>
                </a:cxn>
              </a:cxnLst>
              <a:rect l="0" t="0" r="r" b="b"/>
              <a:pathLst>
                <a:path w="21600" h="20831" extrusionOk="0">
                  <a:moveTo>
                    <a:pt x="0" y="13106"/>
                  </a:moveTo>
                  <a:cubicBezTo>
                    <a:pt x="3523" y="7745"/>
                    <a:pt x="7085" y="4119"/>
                    <a:pt x="10685" y="1911"/>
                  </a:cubicBezTo>
                  <a:cubicBezTo>
                    <a:pt x="14323" y="-296"/>
                    <a:pt x="18000" y="-769"/>
                    <a:pt x="21600" y="1438"/>
                  </a:cubicBezTo>
                  <a:cubicBezTo>
                    <a:pt x="17962" y="650"/>
                    <a:pt x="14362" y="2541"/>
                    <a:pt x="10877" y="6010"/>
                  </a:cubicBezTo>
                  <a:cubicBezTo>
                    <a:pt x="7392" y="9478"/>
                    <a:pt x="3983" y="14524"/>
                    <a:pt x="804" y="20831"/>
                  </a:cubicBezTo>
                  <a:lnTo>
                    <a:pt x="0" y="13106"/>
                  </a:ln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39" name="Triangle">
              <a:extLst>
                <a:ext uri="{FF2B5EF4-FFF2-40B4-BE49-F238E27FC236}">
                  <a16:creationId xmlns:a16="http://schemas.microsoft.com/office/drawing/2014/main" id="{42D1973F-138E-AFA3-60D0-C219961CF0F3}"/>
                </a:ext>
              </a:extLst>
            </p:cNvPr>
            <p:cNvSpPr/>
            <p:nvPr/>
          </p:nvSpPr>
          <p:spPr>
            <a:xfrm>
              <a:off x="6217586" y="5256562"/>
              <a:ext cx="118826" cy="48822"/>
            </a:xfrm>
            <a:custGeom>
              <a:avLst/>
              <a:gdLst/>
              <a:ahLst/>
              <a:cxnLst>
                <a:cxn ang="0">
                  <a:pos x="wd2" y="hd2"/>
                </a:cxn>
                <a:cxn ang="5400000">
                  <a:pos x="wd2" y="hd2"/>
                </a:cxn>
                <a:cxn ang="10800000">
                  <a:pos x="wd2" y="hd2"/>
                </a:cxn>
                <a:cxn ang="16200000">
                  <a:pos x="wd2" y="hd2"/>
                </a:cxn>
              </a:cxnLst>
              <a:rect l="0" t="0" r="r" b="b"/>
              <a:pathLst>
                <a:path w="21600" h="21600" extrusionOk="0">
                  <a:moveTo>
                    <a:pt x="0" y="11615"/>
                  </a:moveTo>
                  <a:lnTo>
                    <a:pt x="21600" y="0"/>
                  </a:lnTo>
                  <a:lnTo>
                    <a:pt x="1423" y="21600"/>
                  </a:ln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40" name="Shape">
              <a:extLst>
                <a:ext uri="{FF2B5EF4-FFF2-40B4-BE49-F238E27FC236}">
                  <a16:creationId xmlns:a16="http://schemas.microsoft.com/office/drawing/2014/main" id="{05E4F7D1-5393-4D8B-A1E1-DC119213BA86}"/>
                </a:ext>
              </a:extLst>
            </p:cNvPr>
            <p:cNvSpPr/>
            <p:nvPr/>
          </p:nvSpPr>
          <p:spPr>
            <a:xfrm>
              <a:off x="5895199" y="5302621"/>
              <a:ext cx="242711" cy="64847"/>
            </a:xfrm>
            <a:custGeom>
              <a:avLst/>
              <a:gdLst/>
              <a:ahLst/>
              <a:cxnLst>
                <a:cxn ang="0">
                  <a:pos x="wd2" y="hd2"/>
                </a:cxn>
                <a:cxn ang="5400000">
                  <a:pos x="wd2" y="hd2"/>
                </a:cxn>
                <a:cxn ang="10800000">
                  <a:pos x="wd2" y="hd2"/>
                </a:cxn>
                <a:cxn ang="16200000">
                  <a:pos x="wd2" y="hd2"/>
                </a:cxn>
              </a:cxnLst>
              <a:rect l="0" t="0" r="r" b="b"/>
              <a:pathLst>
                <a:path w="21600" h="20412" extrusionOk="0">
                  <a:moveTo>
                    <a:pt x="0" y="0"/>
                  </a:moveTo>
                  <a:cubicBezTo>
                    <a:pt x="3689" y="3479"/>
                    <a:pt x="7173" y="7248"/>
                    <a:pt x="10739" y="10148"/>
                  </a:cubicBezTo>
                  <a:cubicBezTo>
                    <a:pt x="12501" y="11742"/>
                    <a:pt x="14304" y="13047"/>
                    <a:pt x="16108" y="14497"/>
                  </a:cubicBezTo>
                  <a:cubicBezTo>
                    <a:pt x="17911" y="15946"/>
                    <a:pt x="19715" y="16816"/>
                    <a:pt x="21600" y="18411"/>
                  </a:cubicBezTo>
                  <a:cubicBezTo>
                    <a:pt x="17870" y="21600"/>
                    <a:pt x="13935" y="20730"/>
                    <a:pt x="10247" y="17541"/>
                  </a:cubicBezTo>
                  <a:cubicBezTo>
                    <a:pt x="8402" y="15802"/>
                    <a:pt x="6558" y="13772"/>
                    <a:pt x="4877" y="10728"/>
                  </a:cubicBezTo>
                  <a:cubicBezTo>
                    <a:pt x="3074" y="7973"/>
                    <a:pt x="1434" y="4494"/>
                    <a:pt x="0" y="0"/>
                  </a:cubicBez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41" name="Shape">
              <a:extLst>
                <a:ext uri="{FF2B5EF4-FFF2-40B4-BE49-F238E27FC236}">
                  <a16:creationId xmlns:a16="http://schemas.microsoft.com/office/drawing/2014/main" id="{A6442F60-1D95-AEB5-7D40-06B42496B23E}"/>
                </a:ext>
              </a:extLst>
            </p:cNvPr>
            <p:cNvSpPr/>
            <p:nvPr/>
          </p:nvSpPr>
          <p:spPr>
            <a:xfrm>
              <a:off x="6033361" y="5256562"/>
              <a:ext cx="188373" cy="29573"/>
            </a:xfrm>
            <a:custGeom>
              <a:avLst/>
              <a:gdLst/>
              <a:ahLst/>
              <a:cxnLst>
                <a:cxn ang="0">
                  <a:pos x="wd2" y="hd2"/>
                </a:cxn>
                <a:cxn ang="5400000">
                  <a:pos x="wd2" y="hd2"/>
                </a:cxn>
                <a:cxn ang="10800000">
                  <a:pos x="wd2" y="hd2"/>
                </a:cxn>
                <a:cxn ang="16200000">
                  <a:pos x="wd2" y="hd2"/>
                </a:cxn>
              </a:cxnLst>
              <a:rect l="0" t="0" r="r" b="b"/>
              <a:pathLst>
                <a:path w="21600" h="20391" extrusionOk="0">
                  <a:moveTo>
                    <a:pt x="0" y="230"/>
                  </a:moveTo>
                  <a:cubicBezTo>
                    <a:pt x="3802" y="-724"/>
                    <a:pt x="7341" y="1500"/>
                    <a:pt x="10879" y="3089"/>
                  </a:cubicBezTo>
                  <a:cubicBezTo>
                    <a:pt x="14418" y="4995"/>
                    <a:pt x="17798" y="6901"/>
                    <a:pt x="21600" y="6901"/>
                  </a:cubicBezTo>
                  <a:cubicBezTo>
                    <a:pt x="20016" y="13571"/>
                    <a:pt x="18167" y="16747"/>
                    <a:pt x="16266" y="18652"/>
                  </a:cubicBezTo>
                  <a:cubicBezTo>
                    <a:pt x="14418" y="20876"/>
                    <a:pt x="12516" y="20558"/>
                    <a:pt x="10668" y="19922"/>
                  </a:cubicBezTo>
                  <a:cubicBezTo>
                    <a:pt x="8819" y="18968"/>
                    <a:pt x="6971" y="17063"/>
                    <a:pt x="5175" y="13569"/>
                  </a:cubicBezTo>
                  <a:cubicBezTo>
                    <a:pt x="3380" y="10394"/>
                    <a:pt x="1584" y="6583"/>
                    <a:pt x="0" y="230"/>
                  </a:cubicBez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42" name="Shape">
              <a:extLst>
                <a:ext uri="{FF2B5EF4-FFF2-40B4-BE49-F238E27FC236}">
                  <a16:creationId xmlns:a16="http://schemas.microsoft.com/office/drawing/2014/main" id="{45907395-E0A1-F1DB-684C-DCEFC2A87662}"/>
                </a:ext>
              </a:extLst>
            </p:cNvPr>
            <p:cNvSpPr/>
            <p:nvPr/>
          </p:nvSpPr>
          <p:spPr>
            <a:xfrm>
              <a:off x="5941254" y="4749959"/>
              <a:ext cx="289317" cy="240078"/>
            </a:xfrm>
            <a:custGeom>
              <a:avLst/>
              <a:gdLst/>
              <a:ahLst/>
              <a:cxnLst>
                <a:cxn ang="0">
                  <a:pos x="wd2" y="hd2"/>
                </a:cxn>
                <a:cxn ang="5400000">
                  <a:pos x="wd2" y="hd2"/>
                </a:cxn>
                <a:cxn ang="10800000">
                  <a:pos x="wd2" y="hd2"/>
                </a:cxn>
                <a:cxn ang="16200000">
                  <a:pos x="wd2" y="hd2"/>
                </a:cxn>
              </a:cxnLst>
              <a:rect l="0" t="0" r="r" b="b"/>
              <a:pathLst>
                <a:path w="21235" h="21488" extrusionOk="0">
                  <a:moveTo>
                    <a:pt x="2626" y="0"/>
                  </a:moveTo>
                  <a:cubicBezTo>
                    <a:pt x="2017" y="2679"/>
                    <a:pt x="1612" y="5441"/>
                    <a:pt x="1409" y="8162"/>
                  </a:cubicBezTo>
                  <a:cubicBezTo>
                    <a:pt x="1172" y="10882"/>
                    <a:pt x="1307" y="13603"/>
                    <a:pt x="1814" y="16200"/>
                  </a:cubicBezTo>
                  <a:lnTo>
                    <a:pt x="1273" y="15499"/>
                  </a:lnTo>
                  <a:cubicBezTo>
                    <a:pt x="3741" y="16200"/>
                    <a:pt x="6175" y="16983"/>
                    <a:pt x="8609" y="17807"/>
                  </a:cubicBezTo>
                  <a:cubicBezTo>
                    <a:pt x="11043" y="18632"/>
                    <a:pt x="13510" y="19456"/>
                    <a:pt x="15809" y="19497"/>
                  </a:cubicBezTo>
                  <a:cubicBezTo>
                    <a:pt x="16350" y="19456"/>
                    <a:pt x="16890" y="19374"/>
                    <a:pt x="17228" y="19085"/>
                  </a:cubicBezTo>
                  <a:cubicBezTo>
                    <a:pt x="17567" y="18879"/>
                    <a:pt x="17837" y="18302"/>
                    <a:pt x="18175" y="17643"/>
                  </a:cubicBezTo>
                  <a:cubicBezTo>
                    <a:pt x="18783" y="16365"/>
                    <a:pt x="19257" y="14963"/>
                    <a:pt x="19662" y="13521"/>
                  </a:cubicBezTo>
                  <a:cubicBezTo>
                    <a:pt x="20440" y="10635"/>
                    <a:pt x="20981" y="7626"/>
                    <a:pt x="20913" y="4534"/>
                  </a:cubicBezTo>
                  <a:cubicBezTo>
                    <a:pt x="21420" y="7585"/>
                    <a:pt x="21319" y="10841"/>
                    <a:pt x="20676" y="13892"/>
                  </a:cubicBezTo>
                  <a:cubicBezTo>
                    <a:pt x="20372" y="15417"/>
                    <a:pt x="19967" y="16942"/>
                    <a:pt x="19426" y="18426"/>
                  </a:cubicBezTo>
                  <a:cubicBezTo>
                    <a:pt x="19155" y="19085"/>
                    <a:pt x="18851" y="20034"/>
                    <a:pt x="18074" y="20652"/>
                  </a:cubicBezTo>
                  <a:cubicBezTo>
                    <a:pt x="17364" y="21270"/>
                    <a:pt x="16586" y="21394"/>
                    <a:pt x="15876" y="21476"/>
                  </a:cubicBezTo>
                  <a:cubicBezTo>
                    <a:pt x="13071" y="21600"/>
                    <a:pt x="10603" y="20693"/>
                    <a:pt x="8136" y="19910"/>
                  </a:cubicBezTo>
                  <a:cubicBezTo>
                    <a:pt x="5668" y="19085"/>
                    <a:pt x="3234" y="18261"/>
                    <a:pt x="800" y="17354"/>
                  </a:cubicBezTo>
                  <a:lnTo>
                    <a:pt x="327" y="17189"/>
                  </a:lnTo>
                  <a:lnTo>
                    <a:pt x="259" y="16653"/>
                  </a:lnTo>
                  <a:cubicBezTo>
                    <a:pt x="-180" y="13768"/>
                    <a:pt x="-11" y="10841"/>
                    <a:pt x="395" y="8038"/>
                  </a:cubicBezTo>
                  <a:cubicBezTo>
                    <a:pt x="834" y="5194"/>
                    <a:pt x="1578" y="2473"/>
                    <a:pt x="2626" y="0"/>
                  </a:cubicBezTo>
                  <a:close/>
                </a:path>
              </a:pathLst>
            </a:custGeom>
            <a:solidFill>
              <a:srgbClr val="E69D7F"/>
            </a:solidFill>
            <a:ln w="12700">
              <a:miter lim="400000"/>
            </a:ln>
          </p:spPr>
          <p:txBody>
            <a:bodyPr lIns="38100" tIns="38100" rIns="38100" bIns="38100" anchor="ctr"/>
            <a:lstStyle/>
            <a:p>
              <a:pPr>
                <a:defRPr sz="3000"/>
              </a:pPr>
              <a:endParaRPr sz="3000" dirty="0"/>
            </a:p>
          </p:txBody>
        </p:sp>
        <p:sp>
          <p:nvSpPr>
            <p:cNvPr id="143" name="Shape">
              <a:extLst>
                <a:ext uri="{FF2B5EF4-FFF2-40B4-BE49-F238E27FC236}">
                  <a16:creationId xmlns:a16="http://schemas.microsoft.com/office/drawing/2014/main" id="{67C4EA18-7791-1087-031C-0DB0F6BDC454}"/>
                </a:ext>
              </a:extLst>
            </p:cNvPr>
            <p:cNvSpPr/>
            <p:nvPr/>
          </p:nvSpPr>
          <p:spPr>
            <a:xfrm>
              <a:off x="5342537" y="5809228"/>
              <a:ext cx="100865" cy="126195"/>
            </a:xfrm>
            <a:custGeom>
              <a:avLst/>
              <a:gdLst/>
              <a:ahLst/>
              <a:cxnLst>
                <a:cxn ang="0">
                  <a:pos x="wd2" y="hd2"/>
                </a:cxn>
                <a:cxn ang="5400000">
                  <a:pos x="wd2" y="hd2"/>
                </a:cxn>
                <a:cxn ang="10800000">
                  <a:pos x="wd2" y="hd2"/>
                </a:cxn>
                <a:cxn ang="16200000">
                  <a:pos x="wd2" y="hd2"/>
                </a:cxn>
              </a:cxnLst>
              <a:rect l="0" t="0" r="r" b="b"/>
              <a:pathLst>
                <a:path w="21600" h="21600" extrusionOk="0">
                  <a:moveTo>
                    <a:pt x="0" y="17579"/>
                  </a:moveTo>
                  <a:cubicBezTo>
                    <a:pt x="2466" y="17106"/>
                    <a:pt x="5129" y="16397"/>
                    <a:pt x="7496" y="15530"/>
                  </a:cubicBezTo>
                  <a:cubicBezTo>
                    <a:pt x="10060" y="14584"/>
                    <a:pt x="11836" y="13559"/>
                    <a:pt x="13414" y="11746"/>
                  </a:cubicBezTo>
                  <a:cubicBezTo>
                    <a:pt x="16570" y="8198"/>
                    <a:pt x="19134" y="4099"/>
                    <a:pt x="21600" y="0"/>
                  </a:cubicBezTo>
                  <a:cubicBezTo>
                    <a:pt x="20022" y="4336"/>
                    <a:pt x="18247" y="8671"/>
                    <a:pt x="15682" y="12850"/>
                  </a:cubicBezTo>
                  <a:cubicBezTo>
                    <a:pt x="14499" y="14978"/>
                    <a:pt x="11934" y="17106"/>
                    <a:pt x="9468" y="18289"/>
                  </a:cubicBezTo>
                  <a:cubicBezTo>
                    <a:pt x="6904" y="19629"/>
                    <a:pt x="4340" y="20654"/>
                    <a:pt x="1479" y="21600"/>
                  </a:cubicBezTo>
                  <a:lnTo>
                    <a:pt x="0" y="17579"/>
                  </a:lnTo>
                  <a:close/>
                </a:path>
              </a:pathLst>
            </a:custGeom>
            <a:solidFill>
              <a:srgbClr val="E69D7F"/>
            </a:solidFill>
            <a:ln w="12700">
              <a:miter lim="400000"/>
            </a:ln>
          </p:spPr>
          <p:txBody>
            <a:bodyPr lIns="38100" tIns="38100" rIns="38100" bIns="38100" anchor="ctr"/>
            <a:lstStyle/>
            <a:p>
              <a:pPr>
                <a:defRPr sz="3000"/>
              </a:pPr>
              <a:endParaRPr sz="3000" dirty="0"/>
            </a:p>
          </p:txBody>
        </p:sp>
      </p:grpSp>
      <p:sp>
        <p:nvSpPr>
          <p:cNvPr id="144" name="Freeform 304">
            <a:extLst>
              <a:ext uri="{FF2B5EF4-FFF2-40B4-BE49-F238E27FC236}">
                <a16:creationId xmlns:a16="http://schemas.microsoft.com/office/drawing/2014/main" id="{EB803C27-349F-A35A-5083-4DE6643AE013}"/>
              </a:ext>
            </a:extLst>
          </p:cNvPr>
          <p:cNvSpPr/>
          <p:nvPr/>
        </p:nvSpPr>
        <p:spPr>
          <a:xfrm>
            <a:off x="4168667" y="4923993"/>
            <a:ext cx="359074" cy="372401"/>
          </a:xfrm>
          <a:custGeom>
            <a:avLst/>
            <a:gdLst/>
            <a:ahLst/>
            <a:cxnLst/>
            <a:rect l="l" t="t" r="r" b="b"/>
            <a:pathLst>
              <a:path w="432707" h="432707">
                <a:moveTo>
                  <a:pt x="185084" y="0"/>
                </a:moveTo>
                <a:lnTo>
                  <a:pt x="247624" y="0"/>
                </a:lnTo>
                <a:cubicBezTo>
                  <a:pt x="250253" y="0"/>
                  <a:pt x="252554" y="798"/>
                  <a:pt x="254525" y="2394"/>
                </a:cubicBezTo>
                <a:cubicBezTo>
                  <a:pt x="256498" y="3991"/>
                  <a:pt x="257578" y="6010"/>
                  <a:pt x="257765" y="8451"/>
                </a:cubicBezTo>
                <a:lnTo>
                  <a:pt x="265653" y="60286"/>
                </a:lnTo>
                <a:cubicBezTo>
                  <a:pt x="274855" y="63291"/>
                  <a:pt x="283306" y="66765"/>
                  <a:pt x="291006" y="70709"/>
                </a:cubicBezTo>
                <a:lnTo>
                  <a:pt x="331010" y="40566"/>
                </a:lnTo>
                <a:cubicBezTo>
                  <a:pt x="332700" y="38876"/>
                  <a:pt x="334953" y="38031"/>
                  <a:pt x="337771" y="38031"/>
                </a:cubicBezTo>
                <a:cubicBezTo>
                  <a:pt x="340212" y="38031"/>
                  <a:pt x="342560" y="38970"/>
                  <a:pt x="344814" y="40848"/>
                </a:cubicBezTo>
                <a:cubicBezTo>
                  <a:pt x="369041" y="63197"/>
                  <a:pt x="384535" y="79161"/>
                  <a:pt x="391295" y="88739"/>
                </a:cubicBezTo>
                <a:cubicBezTo>
                  <a:pt x="392610" y="90241"/>
                  <a:pt x="393268" y="92307"/>
                  <a:pt x="393268" y="94936"/>
                </a:cubicBezTo>
                <a:cubicBezTo>
                  <a:pt x="393268" y="97190"/>
                  <a:pt x="392516" y="99350"/>
                  <a:pt x="391014" y="101416"/>
                </a:cubicBezTo>
                <a:cubicBezTo>
                  <a:pt x="388197" y="105360"/>
                  <a:pt x="383408" y="111604"/>
                  <a:pt x="376647" y="120149"/>
                </a:cubicBezTo>
                <a:cubicBezTo>
                  <a:pt x="369885" y="128695"/>
                  <a:pt x="364815" y="135315"/>
                  <a:pt x="361434" y="140010"/>
                </a:cubicBezTo>
                <a:cubicBezTo>
                  <a:pt x="366317" y="149400"/>
                  <a:pt x="370168" y="158603"/>
                  <a:pt x="372985" y="167618"/>
                </a:cubicBezTo>
                <a:lnTo>
                  <a:pt x="424537" y="175506"/>
                </a:lnTo>
                <a:cubicBezTo>
                  <a:pt x="426979" y="175881"/>
                  <a:pt x="428951" y="177055"/>
                  <a:pt x="430453" y="179027"/>
                </a:cubicBezTo>
                <a:cubicBezTo>
                  <a:pt x="431956" y="180999"/>
                  <a:pt x="432707" y="183206"/>
                  <a:pt x="432707" y="185647"/>
                </a:cubicBezTo>
                <a:lnTo>
                  <a:pt x="432707" y="248187"/>
                </a:lnTo>
                <a:cubicBezTo>
                  <a:pt x="432707" y="250440"/>
                  <a:pt x="431956" y="252600"/>
                  <a:pt x="430453" y="254666"/>
                </a:cubicBezTo>
                <a:cubicBezTo>
                  <a:pt x="428951" y="256732"/>
                  <a:pt x="427072" y="257953"/>
                  <a:pt x="424819" y="258328"/>
                </a:cubicBezTo>
                <a:lnTo>
                  <a:pt x="372703" y="266216"/>
                </a:lnTo>
                <a:cubicBezTo>
                  <a:pt x="369134" y="276358"/>
                  <a:pt x="365472" y="284903"/>
                  <a:pt x="361716" y="291852"/>
                </a:cubicBezTo>
                <a:cubicBezTo>
                  <a:pt x="368289" y="301242"/>
                  <a:pt x="378337" y="314201"/>
                  <a:pt x="391859" y="330728"/>
                </a:cubicBezTo>
                <a:cubicBezTo>
                  <a:pt x="393737" y="332982"/>
                  <a:pt x="394676" y="335329"/>
                  <a:pt x="394676" y="337771"/>
                </a:cubicBezTo>
                <a:cubicBezTo>
                  <a:pt x="394676" y="340212"/>
                  <a:pt x="393832" y="342372"/>
                  <a:pt x="392140" y="344250"/>
                </a:cubicBezTo>
                <a:cubicBezTo>
                  <a:pt x="387070" y="351199"/>
                  <a:pt x="377773" y="361340"/>
                  <a:pt x="364251" y="374675"/>
                </a:cubicBezTo>
                <a:cubicBezTo>
                  <a:pt x="350729" y="388009"/>
                  <a:pt x="341903" y="394676"/>
                  <a:pt x="337771" y="394676"/>
                </a:cubicBezTo>
                <a:cubicBezTo>
                  <a:pt x="335517" y="394676"/>
                  <a:pt x="333075" y="393831"/>
                  <a:pt x="330446" y="392141"/>
                </a:cubicBezTo>
                <a:lnTo>
                  <a:pt x="291570" y="361716"/>
                </a:lnTo>
                <a:cubicBezTo>
                  <a:pt x="283306" y="366036"/>
                  <a:pt x="274762" y="369604"/>
                  <a:pt x="265934" y="372421"/>
                </a:cubicBezTo>
                <a:cubicBezTo>
                  <a:pt x="262929" y="397963"/>
                  <a:pt x="260206" y="415429"/>
                  <a:pt x="257765" y="424819"/>
                </a:cubicBezTo>
                <a:cubicBezTo>
                  <a:pt x="256450" y="430078"/>
                  <a:pt x="253070" y="432707"/>
                  <a:pt x="247624" y="432707"/>
                </a:cubicBezTo>
                <a:lnTo>
                  <a:pt x="185084" y="432707"/>
                </a:lnTo>
                <a:cubicBezTo>
                  <a:pt x="182454" y="432707"/>
                  <a:pt x="180153" y="431909"/>
                  <a:pt x="178182" y="430313"/>
                </a:cubicBezTo>
                <a:cubicBezTo>
                  <a:pt x="176210" y="428716"/>
                  <a:pt x="175130" y="426697"/>
                  <a:pt x="174942" y="424256"/>
                </a:cubicBezTo>
                <a:lnTo>
                  <a:pt x="167054" y="372421"/>
                </a:lnTo>
                <a:cubicBezTo>
                  <a:pt x="157852" y="369416"/>
                  <a:pt x="149401" y="365942"/>
                  <a:pt x="141700" y="361998"/>
                </a:cubicBezTo>
                <a:lnTo>
                  <a:pt x="101979" y="392141"/>
                </a:lnTo>
                <a:cubicBezTo>
                  <a:pt x="100101" y="393831"/>
                  <a:pt x="97753" y="394676"/>
                  <a:pt x="94936" y="394676"/>
                </a:cubicBezTo>
                <a:cubicBezTo>
                  <a:pt x="92307" y="394676"/>
                  <a:pt x="89959" y="393643"/>
                  <a:pt x="87893" y="391577"/>
                </a:cubicBezTo>
                <a:cubicBezTo>
                  <a:pt x="64230" y="370167"/>
                  <a:pt x="48735" y="354392"/>
                  <a:pt x="41411" y="344250"/>
                </a:cubicBezTo>
                <a:cubicBezTo>
                  <a:pt x="40097" y="342372"/>
                  <a:pt x="39439" y="340212"/>
                  <a:pt x="39439" y="337771"/>
                </a:cubicBezTo>
                <a:cubicBezTo>
                  <a:pt x="39439" y="335517"/>
                  <a:pt x="40191" y="333357"/>
                  <a:pt x="41694" y="331291"/>
                </a:cubicBezTo>
                <a:cubicBezTo>
                  <a:pt x="44510" y="327347"/>
                  <a:pt x="49299" y="321103"/>
                  <a:pt x="56060" y="312558"/>
                </a:cubicBezTo>
                <a:cubicBezTo>
                  <a:pt x="62821" y="304012"/>
                  <a:pt x="67892" y="297392"/>
                  <a:pt x="71273" y="292697"/>
                </a:cubicBezTo>
                <a:cubicBezTo>
                  <a:pt x="66202" y="283307"/>
                  <a:pt x="62352" y="274010"/>
                  <a:pt x="59723" y="264808"/>
                </a:cubicBezTo>
                <a:lnTo>
                  <a:pt x="8169" y="257202"/>
                </a:lnTo>
                <a:cubicBezTo>
                  <a:pt x="5728" y="256826"/>
                  <a:pt x="3756" y="255652"/>
                  <a:pt x="2254" y="253680"/>
                </a:cubicBezTo>
                <a:cubicBezTo>
                  <a:pt x="751" y="251708"/>
                  <a:pt x="0" y="249501"/>
                  <a:pt x="0" y="247060"/>
                </a:cubicBezTo>
                <a:lnTo>
                  <a:pt x="0" y="184520"/>
                </a:lnTo>
                <a:cubicBezTo>
                  <a:pt x="0" y="182267"/>
                  <a:pt x="751" y="180107"/>
                  <a:pt x="2254" y="178041"/>
                </a:cubicBezTo>
                <a:cubicBezTo>
                  <a:pt x="3756" y="175975"/>
                  <a:pt x="5540" y="174754"/>
                  <a:pt x="7606" y="174379"/>
                </a:cubicBezTo>
                <a:lnTo>
                  <a:pt x="60004" y="166491"/>
                </a:lnTo>
                <a:cubicBezTo>
                  <a:pt x="62633" y="157852"/>
                  <a:pt x="66295" y="149213"/>
                  <a:pt x="70991" y="140573"/>
                </a:cubicBezTo>
                <a:cubicBezTo>
                  <a:pt x="63478" y="129868"/>
                  <a:pt x="53431" y="116910"/>
                  <a:pt x="40848" y="101697"/>
                </a:cubicBezTo>
                <a:cubicBezTo>
                  <a:pt x="38970" y="99444"/>
                  <a:pt x="38030" y="97190"/>
                  <a:pt x="38030" y="94936"/>
                </a:cubicBezTo>
                <a:cubicBezTo>
                  <a:pt x="38030" y="93058"/>
                  <a:pt x="38876" y="90898"/>
                  <a:pt x="40567" y="88457"/>
                </a:cubicBezTo>
                <a:cubicBezTo>
                  <a:pt x="45449" y="81696"/>
                  <a:pt x="54699" y="71601"/>
                  <a:pt x="68314" y="58173"/>
                </a:cubicBezTo>
                <a:cubicBezTo>
                  <a:pt x="81931" y="44745"/>
                  <a:pt x="90805" y="38031"/>
                  <a:pt x="94936" y="38031"/>
                </a:cubicBezTo>
                <a:cubicBezTo>
                  <a:pt x="97377" y="38031"/>
                  <a:pt x="99819" y="38970"/>
                  <a:pt x="102260" y="40848"/>
                </a:cubicBezTo>
                <a:lnTo>
                  <a:pt x="141137" y="70991"/>
                </a:lnTo>
                <a:cubicBezTo>
                  <a:pt x="149401" y="66671"/>
                  <a:pt x="157945" y="63103"/>
                  <a:pt x="166773" y="60286"/>
                </a:cubicBezTo>
                <a:cubicBezTo>
                  <a:pt x="169777" y="34744"/>
                  <a:pt x="172501" y="17278"/>
                  <a:pt x="174942" y="7888"/>
                </a:cubicBezTo>
                <a:cubicBezTo>
                  <a:pt x="176257" y="2629"/>
                  <a:pt x="179637" y="0"/>
                  <a:pt x="185084" y="0"/>
                </a:cubicBezTo>
                <a:close/>
                <a:moveTo>
                  <a:pt x="216354" y="144236"/>
                </a:moveTo>
                <a:cubicBezTo>
                  <a:pt x="196446" y="144236"/>
                  <a:pt x="179449" y="151278"/>
                  <a:pt x="165364" y="165364"/>
                </a:cubicBezTo>
                <a:cubicBezTo>
                  <a:pt x="151278" y="179449"/>
                  <a:pt x="144235" y="196446"/>
                  <a:pt x="144235" y="216354"/>
                </a:cubicBezTo>
                <a:cubicBezTo>
                  <a:pt x="144235" y="236261"/>
                  <a:pt x="151278" y="253258"/>
                  <a:pt x="165364" y="267343"/>
                </a:cubicBezTo>
                <a:cubicBezTo>
                  <a:pt x="179449" y="281429"/>
                  <a:pt x="196446" y="288471"/>
                  <a:pt x="216354" y="288471"/>
                </a:cubicBezTo>
                <a:cubicBezTo>
                  <a:pt x="236261" y="288471"/>
                  <a:pt x="253258" y="281429"/>
                  <a:pt x="267343" y="267343"/>
                </a:cubicBezTo>
                <a:cubicBezTo>
                  <a:pt x="281429" y="253258"/>
                  <a:pt x="288471" y="236261"/>
                  <a:pt x="288471" y="216354"/>
                </a:cubicBezTo>
                <a:cubicBezTo>
                  <a:pt x="288471" y="196446"/>
                  <a:pt x="281429" y="179449"/>
                  <a:pt x="267343" y="165364"/>
                </a:cubicBezTo>
                <a:cubicBezTo>
                  <a:pt x="253258" y="151278"/>
                  <a:pt x="236261" y="144236"/>
                  <a:pt x="216354" y="14423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5" name="Freeform 304">
            <a:extLst>
              <a:ext uri="{FF2B5EF4-FFF2-40B4-BE49-F238E27FC236}">
                <a16:creationId xmlns:a16="http://schemas.microsoft.com/office/drawing/2014/main" id="{1C9B447A-442B-DA40-67B3-4BF85929A570}"/>
              </a:ext>
            </a:extLst>
          </p:cNvPr>
          <p:cNvSpPr/>
          <p:nvPr/>
        </p:nvSpPr>
        <p:spPr>
          <a:xfrm>
            <a:off x="1119667" y="4311177"/>
            <a:ext cx="346105" cy="345929"/>
          </a:xfrm>
          <a:custGeom>
            <a:avLst/>
            <a:gdLst/>
            <a:ahLst/>
            <a:cxnLst/>
            <a:rect l="l" t="t" r="r" b="b"/>
            <a:pathLst>
              <a:path w="432707" h="432707">
                <a:moveTo>
                  <a:pt x="185084" y="0"/>
                </a:moveTo>
                <a:lnTo>
                  <a:pt x="247624" y="0"/>
                </a:lnTo>
                <a:cubicBezTo>
                  <a:pt x="250253" y="0"/>
                  <a:pt x="252554" y="798"/>
                  <a:pt x="254525" y="2394"/>
                </a:cubicBezTo>
                <a:cubicBezTo>
                  <a:pt x="256498" y="3991"/>
                  <a:pt x="257578" y="6010"/>
                  <a:pt x="257765" y="8451"/>
                </a:cubicBezTo>
                <a:lnTo>
                  <a:pt x="265653" y="60286"/>
                </a:lnTo>
                <a:cubicBezTo>
                  <a:pt x="274855" y="63291"/>
                  <a:pt x="283306" y="66765"/>
                  <a:pt x="291006" y="70709"/>
                </a:cubicBezTo>
                <a:lnTo>
                  <a:pt x="331010" y="40566"/>
                </a:lnTo>
                <a:cubicBezTo>
                  <a:pt x="332700" y="38876"/>
                  <a:pt x="334953" y="38031"/>
                  <a:pt x="337771" y="38031"/>
                </a:cubicBezTo>
                <a:cubicBezTo>
                  <a:pt x="340212" y="38031"/>
                  <a:pt x="342560" y="38970"/>
                  <a:pt x="344814" y="40848"/>
                </a:cubicBezTo>
                <a:cubicBezTo>
                  <a:pt x="369041" y="63197"/>
                  <a:pt x="384535" y="79161"/>
                  <a:pt x="391295" y="88739"/>
                </a:cubicBezTo>
                <a:cubicBezTo>
                  <a:pt x="392610" y="90241"/>
                  <a:pt x="393268" y="92307"/>
                  <a:pt x="393268" y="94936"/>
                </a:cubicBezTo>
                <a:cubicBezTo>
                  <a:pt x="393268" y="97190"/>
                  <a:pt x="392516" y="99350"/>
                  <a:pt x="391014" y="101416"/>
                </a:cubicBezTo>
                <a:cubicBezTo>
                  <a:pt x="388197" y="105360"/>
                  <a:pt x="383408" y="111604"/>
                  <a:pt x="376647" y="120149"/>
                </a:cubicBezTo>
                <a:cubicBezTo>
                  <a:pt x="369885" y="128695"/>
                  <a:pt x="364815" y="135315"/>
                  <a:pt x="361434" y="140010"/>
                </a:cubicBezTo>
                <a:cubicBezTo>
                  <a:pt x="366317" y="149400"/>
                  <a:pt x="370168" y="158603"/>
                  <a:pt x="372985" y="167618"/>
                </a:cubicBezTo>
                <a:lnTo>
                  <a:pt x="424537" y="175506"/>
                </a:lnTo>
                <a:cubicBezTo>
                  <a:pt x="426979" y="175881"/>
                  <a:pt x="428951" y="177055"/>
                  <a:pt x="430453" y="179027"/>
                </a:cubicBezTo>
                <a:cubicBezTo>
                  <a:pt x="431956" y="180999"/>
                  <a:pt x="432707" y="183206"/>
                  <a:pt x="432707" y="185647"/>
                </a:cubicBezTo>
                <a:lnTo>
                  <a:pt x="432707" y="248187"/>
                </a:lnTo>
                <a:cubicBezTo>
                  <a:pt x="432707" y="250440"/>
                  <a:pt x="431956" y="252600"/>
                  <a:pt x="430453" y="254666"/>
                </a:cubicBezTo>
                <a:cubicBezTo>
                  <a:pt x="428951" y="256732"/>
                  <a:pt x="427072" y="257953"/>
                  <a:pt x="424819" y="258328"/>
                </a:cubicBezTo>
                <a:lnTo>
                  <a:pt x="372703" y="266216"/>
                </a:lnTo>
                <a:cubicBezTo>
                  <a:pt x="369134" y="276358"/>
                  <a:pt x="365472" y="284903"/>
                  <a:pt x="361716" y="291852"/>
                </a:cubicBezTo>
                <a:cubicBezTo>
                  <a:pt x="368289" y="301242"/>
                  <a:pt x="378337" y="314201"/>
                  <a:pt x="391859" y="330728"/>
                </a:cubicBezTo>
                <a:cubicBezTo>
                  <a:pt x="393737" y="332982"/>
                  <a:pt x="394676" y="335329"/>
                  <a:pt x="394676" y="337771"/>
                </a:cubicBezTo>
                <a:cubicBezTo>
                  <a:pt x="394676" y="340212"/>
                  <a:pt x="393832" y="342372"/>
                  <a:pt x="392140" y="344250"/>
                </a:cubicBezTo>
                <a:cubicBezTo>
                  <a:pt x="387070" y="351199"/>
                  <a:pt x="377773" y="361340"/>
                  <a:pt x="364251" y="374675"/>
                </a:cubicBezTo>
                <a:cubicBezTo>
                  <a:pt x="350729" y="388009"/>
                  <a:pt x="341903" y="394676"/>
                  <a:pt x="337771" y="394676"/>
                </a:cubicBezTo>
                <a:cubicBezTo>
                  <a:pt x="335517" y="394676"/>
                  <a:pt x="333075" y="393831"/>
                  <a:pt x="330446" y="392141"/>
                </a:cubicBezTo>
                <a:lnTo>
                  <a:pt x="291570" y="361716"/>
                </a:lnTo>
                <a:cubicBezTo>
                  <a:pt x="283306" y="366036"/>
                  <a:pt x="274762" y="369604"/>
                  <a:pt x="265934" y="372421"/>
                </a:cubicBezTo>
                <a:cubicBezTo>
                  <a:pt x="262929" y="397963"/>
                  <a:pt x="260206" y="415429"/>
                  <a:pt x="257765" y="424819"/>
                </a:cubicBezTo>
                <a:cubicBezTo>
                  <a:pt x="256450" y="430078"/>
                  <a:pt x="253070" y="432707"/>
                  <a:pt x="247624" y="432707"/>
                </a:cubicBezTo>
                <a:lnTo>
                  <a:pt x="185084" y="432707"/>
                </a:lnTo>
                <a:cubicBezTo>
                  <a:pt x="182454" y="432707"/>
                  <a:pt x="180153" y="431909"/>
                  <a:pt x="178182" y="430313"/>
                </a:cubicBezTo>
                <a:cubicBezTo>
                  <a:pt x="176210" y="428716"/>
                  <a:pt x="175130" y="426697"/>
                  <a:pt x="174942" y="424256"/>
                </a:cubicBezTo>
                <a:lnTo>
                  <a:pt x="167054" y="372421"/>
                </a:lnTo>
                <a:cubicBezTo>
                  <a:pt x="157852" y="369416"/>
                  <a:pt x="149401" y="365942"/>
                  <a:pt x="141700" y="361998"/>
                </a:cubicBezTo>
                <a:lnTo>
                  <a:pt x="101979" y="392141"/>
                </a:lnTo>
                <a:cubicBezTo>
                  <a:pt x="100101" y="393831"/>
                  <a:pt x="97753" y="394676"/>
                  <a:pt x="94936" y="394676"/>
                </a:cubicBezTo>
                <a:cubicBezTo>
                  <a:pt x="92307" y="394676"/>
                  <a:pt x="89959" y="393643"/>
                  <a:pt x="87893" y="391577"/>
                </a:cubicBezTo>
                <a:cubicBezTo>
                  <a:pt x="64230" y="370167"/>
                  <a:pt x="48735" y="354392"/>
                  <a:pt x="41411" y="344250"/>
                </a:cubicBezTo>
                <a:cubicBezTo>
                  <a:pt x="40097" y="342372"/>
                  <a:pt x="39439" y="340212"/>
                  <a:pt x="39439" y="337771"/>
                </a:cubicBezTo>
                <a:cubicBezTo>
                  <a:pt x="39439" y="335517"/>
                  <a:pt x="40191" y="333357"/>
                  <a:pt x="41694" y="331291"/>
                </a:cubicBezTo>
                <a:cubicBezTo>
                  <a:pt x="44510" y="327347"/>
                  <a:pt x="49299" y="321103"/>
                  <a:pt x="56060" y="312558"/>
                </a:cubicBezTo>
                <a:cubicBezTo>
                  <a:pt x="62821" y="304012"/>
                  <a:pt x="67892" y="297392"/>
                  <a:pt x="71273" y="292697"/>
                </a:cubicBezTo>
                <a:cubicBezTo>
                  <a:pt x="66202" y="283307"/>
                  <a:pt x="62352" y="274010"/>
                  <a:pt x="59723" y="264808"/>
                </a:cubicBezTo>
                <a:lnTo>
                  <a:pt x="8169" y="257202"/>
                </a:lnTo>
                <a:cubicBezTo>
                  <a:pt x="5728" y="256826"/>
                  <a:pt x="3756" y="255652"/>
                  <a:pt x="2254" y="253680"/>
                </a:cubicBezTo>
                <a:cubicBezTo>
                  <a:pt x="751" y="251708"/>
                  <a:pt x="0" y="249501"/>
                  <a:pt x="0" y="247060"/>
                </a:cubicBezTo>
                <a:lnTo>
                  <a:pt x="0" y="184520"/>
                </a:lnTo>
                <a:cubicBezTo>
                  <a:pt x="0" y="182267"/>
                  <a:pt x="751" y="180107"/>
                  <a:pt x="2254" y="178041"/>
                </a:cubicBezTo>
                <a:cubicBezTo>
                  <a:pt x="3756" y="175975"/>
                  <a:pt x="5540" y="174754"/>
                  <a:pt x="7606" y="174379"/>
                </a:cubicBezTo>
                <a:lnTo>
                  <a:pt x="60004" y="166491"/>
                </a:lnTo>
                <a:cubicBezTo>
                  <a:pt x="62633" y="157852"/>
                  <a:pt x="66295" y="149213"/>
                  <a:pt x="70991" y="140573"/>
                </a:cubicBezTo>
                <a:cubicBezTo>
                  <a:pt x="63478" y="129868"/>
                  <a:pt x="53431" y="116910"/>
                  <a:pt x="40848" y="101697"/>
                </a:cubicBezTo>
                <a:cubicBezTo>
                  <a:pt x="38970" y="99444"/>
                  <a:pt x="38030" y="97190"/>
                  <a:pt x="38030" y="94936"/>
                </a:cubicBezTo>
                <a:cubicBezTo>
                  <a:pt x="38030" y="93058"/>
                  <a:pt x="38876" y="90898"/>
                  <a:pt x="40567" y="88457"/>
                </a:cubicBezTo>
                <a:cubicBezTo>
                  <a:pt x="45449" y="81696"/>
                  <a:pt x="54699" y="71601"/>
                  <a:pt x="68314" y="58173"/>
                </a:cubicBezTo>
                <a:cubicBezTo>
                  <a:pt x="81931" y="44745"/>
                  <a:pt x="90805" y="38031"/>
                  <a:pt x="94936" y="38031"/>
                </a:cubicBezTo>
                <a:cubicBezTo>
                  <a:pt x="97377" y="38031"/>
                  <a:pt x="99819" y="38970"/>
                  <a:pt x="102260" y="40848"/>
                </a:cubicBezTo>
                <a:lnTo>
                  <a:pt x="141137" y="70991"/>
                </a:lnTo>
                <a:cubicBezTo>
                  <a:pt x="149401" y="66671"/>
                  <a:pt x="157945" y="63103"/>
                  <a:pt x="166773" y="60286"/>
                </a:cubicBezTo>
                <a:cubicBezTo>
                  <a:pt x="169777" y="34744"/>
                  <a:pt x="172501" y="17278"/>
                  <a:pt x="174942" y="7888"/>
                </a:cubicBezTo>
                <a:cubicBezTo>
                  <a:pt x="176257" y="2629"/>
                  <a:pt x="179637" y="0"/>
                  <a:pt x="185084" y="0"/>
                </a:cubicBezTo>
                <a:close/>
                <a:moveTo>
                  <a:pt x="216354" y="144236"/>
                </a:moveTo>
                <a:cubicBezTo>
                  <a:pt x="196446" y="144236"/>
                  <a:pt x="179449" y="151278"/>
                  <a:pt x="165364" y="165364"/>
                </a:cubicBezTo>
                <a:cubicBezTo>
                  <a:pt x="151278" y="179449"/>
                  <a:pt x="144235" y="196446"/>
                  <a:pt x="144235" y="216354"/>
                </a:cubicBezTo>
                <a:cubicBezTo>
                  <a:pt x="144235" y="236261"/>
                  <a:pt x="151278" y="253258"/>
                  <a:pt x="165364" y="267343"/>
                </a:cubicBezTo>
                <a:cubicBezTo>
                  <a:pt x="179449" y="281429"/>
                  <a:pt x="196446" y="288471"/>
                  <a:pt x="216354" y="288471"/>
                </a:cubicBezTo>
                <a:cubicBezTo>
                  <a:pt x="236261" y="288471"/>
                  <a:pt x="253258" y="281429"/>
                  <a:pt x="267343" y="267343"/>
                </a:cubicBezTo>
                <a:cubicBezTo>
                  <a:pt x="281429" y="253258"/>
                  <a:pt x="288471" y="236261"/>
                  <a:pt x="288471" y="216354"/>
                </a:cubicBezTo>
                <a:cubicBezTo>
                  <a:pt x="288471" y="196446"/>
                  <a:pt x="281429" y="179449"/>
                  <a:pt x="267343" y="165364"/>
                </a:cubicBezTo>
                <a:cubicBezTo>
                  <a:pt x="253258" y="151278"/>
                  <a:pt x="236261" y="144236"/>
                  <a:pt x="216354" y="144236"/>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6" name="Freeform 299">
            <a:extLst>
              <a:ext uri="{FF2B5EF4-FFF2-40B4-BE49-F238E27FC236}">
                <a16:creationId xmlns:a16="http://schemas.microsoft.com/office/drawing/2014/main" id="{C84ED081-3404-86B4-EBB8-FBB00DD40025}"/>
              </a:ext>
            </a:extLst>
          </p:cNvPr>
          <p:cNvSpPr/>
          <p:nvPr/>
        </p:nvSpPr>
        <p:spPr>
          <a:xfrm>
            <a:off x="10093456" y="3025935"/>
            <a:ext cx="317262" cy="345930"/>
          </a:xfrm>
          <a:custGeom>
            <a:avLst/>
            <a:gdLst>
              <a:gd name="connsiteX0" fmla="*/ 73103 w 297485"/>
              <a:gd name="connsiteY0" fmla="*/ 148745 h 324532"/>
              <a:gd name="connsiteX1" fmla="*/ 81977 w 297485"/>
              <a:gd name="connsiteY1" fmla="*/ 153288 h 324532"/>
              <a:gd name="connsiteX2" fmla="*/ 97718 w 297485"/>
              <a:gd name="connsiteY2" fmla="*/ 163429 h 324532"/>
              <a:gd name="connsiteX3" fmla="*/ 120536 w 297485"/>
              <a:gd name="connsiteY3" fmla="*/ 173571 h 324532"/>
              <a:gd name="connsiteX4" fmla="*/ 148743 w 297485"/>
              <a:gd name="connsiteY4" fmla="*/ 178114 h 324532"/>
              <a:gd name="connsiteX5" fmla="*/ 176949 w 297485"/>
              <a:gd name="connsiteY5" fmla="*/ 173571 h 324532"/>
              <a:gd name="connsiteX6" fmla="*/ 199768 w 297485"/>
              <a:gd name="connsiteY6" fmla="*/ 163429 h 324532"/>
              <a:gd name="connsiteX7" fmla="*/ 215508 w 297485"/>
              <a:gd name="connsiteY7" fmla="*/ 153288 h 324532"/>
              <a:gd name="connsiteX8" fmla="*/ 224382 w 297485"/>
              <a:gd name="connsiteY8" fmla="*/ 148745 h 324532"/>
              <a:gd name="connsiteX9" fmla="*/ 247940 w 297485"/>
              <a:gd name="connsiteY9" fmla="*/ 152971 h 324532"/>
              <a:gd name="connsiteX10" fmla="*/ 266005 w 297485"/>
              <a:gd name="connsiteY10" fmla="*/ 164275 h 324532"/>
              <a:gd name="connsiteX11" fmla="*/ 279104 w 297485"/>
              <a:gd name="connsiteY11" fmla="*/ 181388 h 324532"/>
              <a:gd name="connsiteX12" fmla="*/ 288189 w 297485"/>
              <a:gd name="connsiteY12" fmla="*/ 201988 h 324532"/>
              <a:gd name="connsiteX13" fmla="*/ 293788 w 297485"/>
              <a:gd name="connsiteY13" fmla="*/ 224913 h 324532"/>
              <a:gd name="connsiteX14" fmla="*/ 296746 w 297485"/>
              <a:gd name="connsiteY14" fmla="*/ 247942 h 324532"/>
              <a:gd name="connsiteX15" fmla="*/ 297485 w 297485"/>
              <a:gd name="connsiteY15" fmla="*/ 269810 h 324532"/>
              <a:gd name="connsiteX16" fmla="*/ 282061 w 297485"/>
              <a:gd name="connsiteY16" fmla="*/ 309848 h 324532"/>
              <a:gd name="connsiteX17" fmla="*/ 241073 w 297485"/>
              <a:gd name="connsiteY17" fmla="*/ 324532 h 324532"/>
              <a:gd name="connsiteX18" fmla="*/ 56412 w 297485"/>
              <a:gd name="connsiteY18" fmla="*/ 324532 h 324532"/>
              <a:gd name="connsiteX19" fmla="*/ 15423 w 297485"/>
              <a:gd name="connsiteY19" fmla="*/ 309848 h 324532"/>
              <a:gd name="connsiteX20" fmla="*/ 0 w 297485"/>
              <a:gd name="connsiteY20" fmla="*/ 269810 h 324532"/>
              <a:gd name="connsiteX21" fmla="*/ 740 w 297485"/>
              <a:gd name="connsiteY21" fmla="*/ 247942 h 324532"/>
              <a:gd name="connsiteX22" fmla="*/ 3698 w 297485"/>
              <a:gd name="connsiteY22" fmla="*/ 224913 h 324532"/>
              <a:gd name="connsiteX23" fmla="*/ 9296 w 297485"/>
              <a:gd name="connsiteY23" fmla="*/ 201988 h 324532"/>
              <a:gd name="connsiteX24" fmla="*/ 18382 w 297485"/>
              <a:gd name="connsiteY24" fmla="*/ 181388 h 324532"/>
              <a:gd name="connsiteX25" fmla="*/ 31481 w 297485"/>
              <a:gd name="connsiteY25" fmla="*/ 164275 h 324532"/>
              <a:gd name="connsiteX26" fmla="*/ 49546 w 297485"/>
              <a:gd name="connsiteY26" fmla="*/ 152971 h 324532"/>
              <a:gd name="connsiteX27" fmla="*/ 73103 w 297485"/>
              <a:gd name="connsiteY27" fmla="*/ 148745 h 324532"/>
              <a:gd name="connsiteX28" fmla="*/ 148743 w 297485"/>
              <a:gd name="connsiteY28" fmla="*/ 0 h 324532"/>
              <a:gd name="connsiteX29" fmla="*/ 206106 w 297485"/>
              <a:gd name="connsiteY29" fmla="*/ 23770 h 324532"/>
              <a:gd name="connsiteX30" fmla="*/ 229875 w 297485"/>
              <a:gd name="connsiteY30" fmla="*/ 81133 h 324532"/>
              <a:gd name="connsiteX31" fmla="*/ 206106 w 297485"/>
              <a:gd name="connsiteY31" fmla="*/ 138496 h 324532"/>
              <a:gd name="connsiteX32" fmla="*/ 148743 w 297485"/>
              <a:gd name="connsiteY32" fmla="*/ 162266 h 324532"/>
              <a:gd name="connsiteX33" fmla="*/ 91379 w 297485"/>
              <a:gd name="connsiteY33" fmla="*/ 138496 h 324532"/>
              <a:gd name="connsiteX34" fmla="*/ 67610 w 297485"/>
              <a:gd name="connsiteY34" fmla="*/ 81133 h 324532"/>
              <a:gd name="connsiteX35" fmla="*/ 91379 w 297485"/>
              <a:gd name="connsiteY35" fmla="*/ 23770 h 324532"/>
              <a:gd name="connsiteX36" fmla="*/ 148743 w 297485"/>
              <a:gd name="connsiteY36" fmla="*/ 0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485" h="324532">
                <a:moveTo>
                  <a:pt x="73103" y="148745"/>
                </a:moveTo>
                <a:cubicBezTo>
                  <a:pt x="74372" y="148745"/>
                  <a:pt x="77330" y="150259"/>
                  <a:pt x="81977" y="153288"/>
                </a:cubicBezTo>
                <a:cubicBezTo>
                  <a:pt x="86626" y="156316"/>
                  <a:pt x="91872" y="159697"/>
                  <a:pt x="97718" y="163429"/>
                </a:cubicBezTo>
                <a:cubicBezTo>
                  <a:pt x="103564" y="167162"/>
                  <a:pt x="111170" y="170542"/>
                  <a:pt x="120536" y="173571"/>
                </a:cubicBezTo>
                <a:cubicBezTo>
                  <a:pt x="129903" y="176599"/>
                  <a:pt x="139306" y="178114"/>
                  <a:pt x="148743" y="178114"/>
                </a:cubicBezTo>
                <a:cubicBezTo>
                  <a:pt x="158180" y="178114"/>
                  <a:pt x="167582" y="176599"/>
                  <a:pt x="176949" y="173571"/>
                </a:cubicBezTo>
                <a:cubicBezTo>
                  <a:pt x="186315" y="170542"/>
                  <a:pt x="193922" y="167162"/>
                  <a:pt x="199768" y="163429"/>
                </a:cubicBezTo>
                <a:cubicBezTo>
                  <a:pt x="205613" y="159697"/>
                  <a:pt x="210860" y="156316"/>
                  <a:pt x="215508" y="153288"/>
                </a:cubicBezTo>
                <a:cubicBezTo>
                  <a:pt x="220157" y="150259"/>
                  <a:pt x="223115" y="148745"/>
                  <a:pt x="224382" y="148745"/>
                </a:cubicBezTo>
                <a:cubicBezTo>
                  <a:pt x="232974" y="148745"/>
                  <a:pt x="240827" y="150154"/>
                  <a:pt x="247940" y="152971"/>
                </a:cubicBezTo>
                <a:cubicBezTo>
                  <a:pt x="255053" y="155788"/>
                  <a:pt x="261074" y="159556"/>
                  <a:pt x="266005" y="164275"/>
                </a:cubicBezTo>
                <a:cubicBezTo>
                  <a:pt x="270935" y="168993"/>
                  <a:pt x="275301" y="174697"/>
                  <a:pt x="279104" y="181388"/>
                </a:cubicBezTo>
                <a:cubicBezTo>
                  <a:pt x="282907" y="188079"/>
                  <a:pt x="285935" y="194946"/>
                  <a:pt x="288189" y="201988"/>
                </a:cubicBezTo>
                <a:cubicBezTo>
                  <a:pt x="290443" y="209031"/>
                  <a:pt x="292309" y="216673"/>
                  <a:pt x="293788" y="224913"/>
                </a:cubicBezTo>
                <a:cubicBezTo>
                  <a:pt x="295267" y="233152"/>
                  <a:pt x="296253" y="240829"/>
                  <a:pt x="296746" y="247942"/>
                </a:cubicBezTo>
                <a:cubicBezTo>
                  <a:pt x="297238" y="255056"/>
                  <a:pt x="297485" y="262344"/>
                  <a:pt x="297485" y="269810"/>
                </a:cubicBezTo>
                <a:cubicBezTo>
                  <a:pt x="297485" y="286713"/>
                  <a:pt x="292344" y="300059"/>
                  <a:pt x="282061" y="309848"/>
                </a:cubicBezTo>
                <a:cubicBezTo>
                  <a:pt x="271779" y="319638"/>
                  <a:pt x="258116" y="324532"/>
                  <a:pt x="241073" y="324532"/>
                </a:cubicBezTo>
                <a:lnTo>
                  <a:pt x="56412" y="324532"/>
                </a:lnTo>
                <a:cubicBezTo>
                  <a:pt x="39368" y="324532"/>
                  <a:pt x="25706" y="319638"/>
                  <a:pt x="15423" y="309848"/>
                </a:cubicBezTo>
                <a:cubicBezTo>
                  <a:pt x="5141" y="300059"/>
                  <a:pt x="0" y="286713"/>
                  <a:pt x="0" y="269810"/>
                </a:cubicBezTo>
                <a:cubicBezTo>
                  <a:pt x="0" y="262344"/>
                  <a:pt x="246" y="255056"/>
                  <a:pt x="740" y="247942"/>
                </a:cubicBezTo>
                <a:cubicBezTo>
                  <a:pt x="1232" y="240829"/>
                  <a:pt x="2219" y="233152"/>
                  <a:pt x="3698" y="224913"/>
                </a:cubicBezTo>
                <a:cubicBezTo>
                  <a:pt x="5177" y="216673"/>
                  <a:pt x="7043" y="209031"/>
                  <a:pt x="9296" y="201988"/>
                </a:cubicBezTo>
                <a:cubicBezTo>
                  <a:pt x="11550" y="194946"/>
                  <a:pt x="14579" y="188079"/>
                  <a:pt x="18382" y="181388"/>
                </a:cubicBezTo>
                <a:cubicBezTo>
                  <a:pt x="22184" y="174697"/>
                  <a:pt x="26551" y="168993"/>
                  <a:pt x="31481" y="164275"/>
                </a:cubicBezTo>
                <a:cubicBezTo>
                  <a:pt x="36411" y="159556"/>
                  <a:pt x="42432" y="155788"/>
                  <a:pt x="49546" y="152971"/>
                </a:cubicBezTo>
                <a:cubicBezTo>
                  <a:pt x="56659" y="150154"/>
                  <a:pt x="64511" y="148745"/>
                  <a:pt x="73103" y="148745"/>
                </a:cubicBezTo>
                <a:close/>
                <a:moveTo>
                  <a:pt x="148743" y="0"/>
                </a:moveTo>
                <a:cubicBezTo>
                  <a:pt x="171139" y="0"/>
                  <a:pt x="190259" y="7923"/>
                  <a:pt x="206106" y="23770"/>
                </a:cubicBezTo>
                <a:cubicBezTo>
                  <a:pt x="221952" y="39616"/>
                  <a:pt x="229875" y="58736"/>
                  <a:pt x="229875" y="81133"/>
                </a:cubicBezTo>
                <a:cubicBezTo>
                  <a:pt x="229875" y="103529"/>
                  <a:pt x="221952" y="122650"/>
                  <a:pt x="206106" y="138496"/>
                </a:cubicBezTo>
                <a:cubicBezTo>
                  <a:pt x="190259" y="154342"/>
                  <a:pt x="171139" y="162266"/>
                  <a:pt x="148743" y="162266"/>
                </a:cubicBezTo>
                <a:cubicBezTo>
                  <a:pt x="126347" y="162266"/>
                  <a:pt x="107226" y="154342"/>
                  <a:pt x="91379" y="138496"/>
                </a:cubicBezTo>
                <a:cubicBezTo>
                  <a:pt x="75533" y="122650"/>
                  <a:pt x="67610" y="103529"/>
                  <a:pt x="67610" y="81133"/>
                </a:cubicBezTo>
                <a:cubicBezTo>
                  <a:pt x="67610" y="58736"/>
                  <a:pt x="75533" y="39616"/>
                  <a:pt x="91379" y="23770"/>
                </a:cubicBezTo>
                <a:cubicBezTo>
                  <a:pt x="107226" y="7923"/>
                  <a:pt x="126347" y="0"/>
                  <a:pt x="14874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nvGrpSpPr>
          <p:cNvPr id="147" name="Group 100">
            <a:extLst>
              <a:ext uri="{FF2B5EF4-FFF2-40B4-BE49-F238E27FC236}">
                <a16:creationId xmlns:a16="http://schemas.microsoft.com/office/drawing/2014/main" id="{BB45121F-DDAE-1C47-EDB3-EE48AD8F4C4E}"/>
              </a:ext>
            </a:extLst>
          </p:cNvPr>
          <p:cNvGrpSpPr/>
          <p:nvPr/>
        </p:nvGrpSpPr>
        <p:grpSpPr>
          <a:xfrm>
            <a:off x="1119667" y="4301952"/>
            <a:ext cx="2601411" cy="1655736"/>
            <a:chOff x="-46683" y="1347258"/>
            <a:chExt cx="2832349" cy="1611098"/>
          </a:xfrm>
        </p:grpSpPr>
        <p:sp>
          <p:nvSpPr>
            <p:cNvPr id="148" name="TextBox 101">
              <a:extLst>
                <a:ext uri="{FF2B5EF4-FFF2-40B4-BE49-F238E27FC236}">
                  <a16:creationId xmlns:a16="http://schemas.microsoft.com/office/drawing/2014/main" id="{6F5AEAC6-6296-112E-B2A4-74B9BE85EA08}"/>
                </a:ext>
              </a:extLst>
            </p:cNvPr>
            <p:cNvSpPr txBox="1"/>
            <p:nvPr/>
          </p:nvSpPr>
          <p:spPr>
            <a:xfrm>
              <a:off x="462996" y="1347258"/>
              <a:ext cx="2221080" cy="299479"/>
            </a:xfrm>
            <a:prstGeom prst="rect">
              <a:avLst/>
            </a:prstGeom>
            <a:noFill/>
          </p:spPr>
          <p:txBody>
            <a:bodyPr wrap="none" lIns="0" rtlCol="0" anchor="ctr">
              <a:spAutoFit/>
            </a:bodyPr>
            <a:lstStyle/>
            <a:p>
              <a:pPr marR="0" lvl="0" indent="0" algn="ctr" fontAlgn="auto">
                <a:lnSpc>
                  <a:spcPct val="100000"/>
                </a:lnSpc>
                <a:spcBef>
                  <a:spcPts val="0"/>
                </a:spcBef>
                <a:spcAft>
                  <a:spcPts val="0"/>
                </a:spcAft>
                <a:buClrTx/>
                <a:buSzTx/>
                <a:buFontTx/>
                <a:buNone/>
                <a:tabLst/>
                <a:defRPr/>
              </a:pPr>
              <a:r>
                <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rPr>
                <a:t>Revisión del contexto</a:t>
              </a:r>
            </a:p>
          </p:txBody>
        </p:sp>
        <p:sp>
          <p:nvSpPr>
            <p:cNvPr id="149" name="TextBox 102">
              <a:extLst>
                <a:ext uri="{FF2B5EF4-FFF2-40B4-BE49-F238E27FC236}">
                  <a16:creationId xmlns:a16="http://schemas.microsoft.com/office/drawing/2014/main" id="{D3ABEF69-1F04-5A4F-33D4-17827FDC55E8}"/>
                </a:ext>
              </a:extLst>
            </p:cNvPr>
            <p:cNvSpPr txBox="1"/>
            <p:nvPr/>
          </p:nvSpPr>
          <p:spPr>
            <a:xfrm>
              <a:off x="-46683" y="1715518"/>
              <a:ext cx="2832349" cy="1242838"/>
            </a:xfrm>
            <a:prstGeom prst="rect">
              <a:avLst/>
            </a:prstGeom>
            <a:noFill/>
          </p:spPr>
          <p:txBody>
            <a:bodyPr wrap="square" lIns="0" rIns="0" rtlCol="0" anchor="ctr">
              <a:spAutoFit/>
            </a:bodyPr>
            <a:lstStyle/>
            <a:p>
              <a:pPr marL="171450" indent="-171450" algn="just">
                <a:buFont typeface="Wingdings" panose="05000000000000000000" pitchFamily="2" charset="2"/>
                <a:buChar char="§"/>
              </a:pPr>
              <a:r>
                <a:rPr lang="es-MX" sz="1100" noProof="1">
                  <a:solidFill>
                    <a:srgbClr val="737373"/>
                  </a:solidFill>
                  <a:latin typeface="Tahoma" panose="020B0604030504040204" pitchFamily="34" charset="0"/>
                  <a:ea typeface="Tahoma" panose="020B0604030504040204" pitchFamily="34" charset="0"/>
                  <a:cs typeface="Tahoma" panose="020B0604030504040204" pitchFamily="34" charset="0"/>
                </a:rPr>
                <a:t>Evaluaciones normativas.</a:t>
              </a:r>
            </a:p>
            <a:p>
              <a:pPr marL="171450" indent="-171450" algn="just">
                <a:buFont typeface="Wingdings" panose="05000000000000000000" pitchFamily="2" charset="2"/>
                <a:buChar char="§"/>
              </a:pPr>
              <a:r>
                <a:rPr lang="es-MX" sz="1100" noProof="1">
                  <a:solidFill>
                    <a:srgbClr val="737373"/>
                  </a:solidFill>
                  <a:latin typeface="Tahoma" panose="020B0604030504040204" pitchFamily="34" charset="0"/>
                  <a:ea typeface="Tahoma" panose="020B0604030504040204" pitchFamily="34" charset="0"/>
                  <a:cs typeface="Tahoma" panose="020B0604030504040204" pitchFamily="34" charset="0"/>
                </a:rPr>
                <a:t>Plan de relacionamiento y asesoramiento con entes externos de control y vigilancia.</a:t>
              </a:r>
            </a:p>
            <a:p>
              <a:pPr marL="171450" indent="-171450" algn="just">
                <a:buFont typeface="Wingdings" panose="05000000000000000000" pitchFamily="2" charset="2"/>
                <a:buChar char="§"/>
              </a:pPr>
              <a:r>
                <a:rPr lang="es-MX" sz="1100" noProof="1">
                  <a:solidFill>
                    <a:srgbClr val="737373"/>
                  </a:solidFill>
                  <a:latin typeface="Tahoma" panose="020B0604030504040204" pitchFamily="34" charset="0"/>
                  <a:ea typeface="Tahoma" panose="020B0604030504040204" pitchFamily="34" charset="0"/>
                  <a:cs typeface="Tahoma" panose="020B0604030504040204" pitchFamily="34" charset="0"/>
                </a:rPr>
                <a:t>Evaluación de la disponibilidad de recursos.</a:t>
              </a:r>
            </a:p>
            <a:p>
              <a:pPr marL="171450" indent="-171450" algn="just">
                <a:buFont typeface="Wingdings" panose="05000000000000000000" pitchFamily="2" charset="2"/>
                <a:buChar char="§"/>
              </a:pPr>
              <a:endParaRPr lang="es-MX" sz="1100" noProof="1">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50" name="Grupo 149">
            <a:extLst>
              <a:ext uri="{FF2B5EF4-FFF2-40B4-BE49-F238E27FC236}">
                <a16:creationId xmlns:a16="http://schemas.microsoft.com/office/drawing/2014/main" id="{BC7CC96C-8112-277C-3208-0A5E17D9F14D}"/>
              </a:ext>
            </a:extLst>
          </p:cNvPr>
          <p:cNvGrpSpPr/>
          <p:nvPr/>
        </p:nvGrpSpPr>
        <p:grpSpPr>
          <a:xfrm>
            <a:off x="3546982" y="1044091"/>
            <a:ext cx="3883373" cy="1602710"/>
            <a:chOff x="3474782" y="1461171"/>
            <a:chExt cx="5304606" cy="1989197"/>
          </a:xfrm>
        </p:grpSpPr>
        <p:sp>
          <p:nvSpPr>
            <p:cNvPr id="151" name="Freeform 282">
              <a:extLst>
                <a:ext uri="{FF2B5EF4-FFF2-40B4-BE49-F238E27FC236}">
                  <a16:creationId xmlns:a16="http://schemas.microsoft.com/office/drawing/2014/main" id="{3A9E41F6-AC85-E5B3-75F5-DBB7A58EBE72}"/>
                </a:ext>
              </a:extLst>
            </p:cNvPr>
            <p:cNvSpPr/>
            <p:nvPr/>
          </p:nvSpPr>
          <p:spPr>
            <a:xfrm>
              <a:off x="3474782" y="1461171"/>
              <a:ext cx="374946" cy="357414"/>
            </a:xfrm>
            <a:custGeom>
              <a:avLst/>
              <a:gdLst/>
              <a:ahLst/>
              <a:cxnLst/>
              <a:rect l="l" t="t" r="r" b="b"/>
              <a:pathLst>
                <a:path w="468765" h="447074">
                  <a:moveTo>
                    <a:pt x="234382" y="0"/>
                  </a:moveTo>
                  <a:cubicBezTo>
                    <a:pt x="240017" y="0"/>
                    <a:pt x="244618" y="3850"/>
                    <a:pt x="248186" y="11550"/>
                  </a:cubicBezTo>
                  <a:lnTo>
                    <a:pt x="311571" y="139728"/>
                  </a:lnTo>
                  <a:lnTo>
                    <a:pt x="452990" y="160293"/>
                  </a:lnTo>
                  <a:cubicBezTo>
                    <a:pt x="463507" y="161983"/>
                    <a:pt x="468765" y="166303"/>
                    <a:pt x="468765" y="173252"/>
                  </a:cubicBezTo>
                  <a:cubicBezTo>
                    <a:pt x="468765" y="177383"/>
                    <a:pt x="466324" y="181891"/>
                    <a:pt x="461441" y="186774"/>
                  </a:cubicBezTo>
                  <a:lnTo>
                    <a:pt x="359180" y="286499"/>
                  </a:lnTo>
                  <a:lnTo>
                    <a:pt x="383407" y="427354"/>
                  </a:lnTo>
                  <a:cubicBezTo>
                    <a:pt x="383595" y="428669"/>
                    <a:pt x="383689" y="430547"/>
                    <a:pt x="383689" y="432989"/>
                  </a:cubicBezTo>
                  <a:cubicBezTo>
                    <a:pt x="383689" y="436933"/>
                    <a:pt x="382703" y="440266"/>
                    <a:pt x="380731" y="442989"/>
                  </a:cubicBezTo>
                  <a:cubicBezTo>
                    <a:pt x="378759" y="445713"/>
                    <a:pt x="375895" y="447074"/>
                    <a:pt x="372139" y="447074"/>
                  </a:cubicBezTo>
                  <a:cubicBezTo>
                    <a:pt x="368571" y="447074"/>
                    <a:pt x="364814" y="445947"/>
                    <a:pt x="360870" y="443694"/>
                  </a:cubicBezTo>
                  <a:lnTo>
                    <a:pt x="234382" y="377210"/>
                  </a:lnTo>
                  <a:lnTo>
                    <a:pt x="107894" y="443694"/>
                  </a:lnTo>
                  <a:cubicBezTo>
                    <a:pt x="103763" y="445947"/>
                    <a:pt x="100006" y="447074"/>
                    <a:pt x="96626" y="447074"/>
                  </a:cubicBezTo>
                  <a:cubicBezTo>
                    <a:pt x="92682" y="447074"/>
                    <a:pt x="89724" y="445713"/>
                    <a:pt x="87752" y="442989"/>
                  </a:cubicBezTo>
                  <a:cubicBezTo>
                    <a:pt x="85780" y="440266"/>
                    <a:pt x="84794" y="436933"/>
                    <a:pt x="84794" y="432989"/>
                  </a:cubicBezTo>
                  <a:cubicBezTo>
                    <a:pt x="84794" y="431862"/>
                    <a:pt x="84982" y="429984"/>
                    <a:pt x="85358" y="427354"/>
                  </a:cubicBezTo>
                  <a:lnTo>
                    <a:pt x="109585" y="286499"/>
                  </a:lnTo>
                  <a:lnTo>
                    <a:pt x="7043" y="186774"/>
                  </a:lnTo>
                  <a:cubicBezTo>
                    <a:pt x="2347" y="181703"/>
                    <a:pt x="0" y="177196"/>
                    <a:pt x="0" y="173252"/>
                  </a:cubicBezTo>
                  <a:cubicBezTo>
                    <a:pt x="0" y="166303"/>
                    <a:pt x="5258" y="161983"/>
                    <a:pt x="15775" y="160293"/>
                  </a:cubicBezTo>
                  <a:lnTo>
                    <a:pt x="157194" y="139728"/>
                  </a:lnTo>
                  <a:lnTo>
                    <a:pt x="220579" y="11550"/>
                  </a:lnTo>
                  <a:cubicBezTo>
                    <a:pt x="224147" y="3850"/>
                    <a:pt x="228748" y="0"/>
                    <a:pt x="23438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Tahoma" panose="020B0604030504040204" pitchFamily="34" charset="0"/>
                <a:ea typeface="Tahoma" panose="020B0604030504040204" pitchFamily="34" charset="0"/>
                <a:cs typeface="Tahoma" panose="020B0604030504040204" pitchFamily="34" charset="0"/>
              </a:endParaRPr>
            </a:p>
          </p:txBody>
        </p:sp>
        <p:grpSp>
          <p:nvGrpSpPr>
            <p:cNvPr id="152" name="Group 103">
              <a:extLst>
                <a:ext uri="{FF2B5EF4-FFF2-40B4-BE49-F238E27FC236}">
                  <a16:creationId xmlns:a16="http://schemas.microsoft.com/office/drawing/2014/main" id="{F121F82F-CF8A-CF41-A6B5-B7175F1027EF}"/>
                </a:ext>
              </a:extLst>
            </p:cNvPr>
            <p:cNvGrpSpPr/>
            <p:nvPr/>
          </p:nvGrpSpPr>
          <p:grpSpPr>
            <a:xfrm>
              <a:off x="3651060" y="1518907"/>
              <a:ext cx="5128328" cy="1931461"/>
              <a:chOff x="2577927" y="180228"/>
              <a:chExt cx="5844169" cy="2201071"/>
            </a:xfrm>
          </p:grpSpPr>
          <p:sp>
            <p:nvSpPr>
              <p:cNvPr id="153" name="TextBox 104">
                <a:extLst>
                  <a:ext uri="{FF2B5EF4-FFF2-40B4-BE49-F238E27FC236}">
                    <a16:creationId xmlns:a16="http://schemas.microsoft.com/office/drawing/2014/main" id="{A8916071-5196-BE68-0B87-F7106CBEE80E}"/>
                  </a:ext>
                </a:extLst>
              </p:cNvPr>
              <p:cNvSpPr txBox="1"/>
              <p:nvPr/>
            </p:nvSpPr>
            <p:spPr>
              <a:xfrm>
                <a:off x="2881730" y="180228"/>
                <a:ext cx="5540366" cy="435319"/>
              </a:xfrm>
              <a:prstGeom prst="rect">
                <a:avLst/>
              </a:prstGeom>
              <a:noFill/>
            </p:spPr>
            <p:txBody>
              <a:bodyPr wrap="square" lIns="0" rtlCol="0" anchor="ctr">
                <a:spAutoFit/>
              </a:bodyPr>
              <a:lstStyle/>
              <a:p>
                <a:pPr lvl="0" algn="ctr">
                  <a:defRPr/>
                </a:pPr>
                <a:r>
                  <a:rPr lang="es-CO" sz="1400" b="1" dirty="0">
                    <a:solidFill>
                      <a:srgbClr val="007934"/>
                    </a:solidFill>
                    <a:latin typeface="Tahoma" panose="020B0604030504040204" pitchFamily="34" charset="0"/>
                    <a:ea typeface="Tahoma" panose="020B0604030504040204" pitchFamily="34" charset="0"/>
                    <a:cs typeface="Tahoma" panose="020B0604030504040204" pitchFamily="34" charset="0"/>
                  </a:rPr>
                  <a:t>Priorización del Universo de Auditoría</a:t>
                </a:r>
              </a:p>
            </p:txBody>
          </p:sp>
          <p:sp>
            <p:nvSpPr>
              <p:cNvPr id="154" name="TextBox 105">
                <a:extLst>
                  <a:ext uri="{FF2B5EF4-FFF2-40B4-BE49-F238E27FC236}">
                    <a16:creationId xmlns:a16="http://schemas.microsoft.com/office/drawing/2014/main" id="{5CFCF3DE-098E-3C79-F1AD-806BEF1CBF81}"/>
                  </a:ext>
                </a:extLst>
              </p:cNvPr>
              <p:cNvSpPr txBox="1"/>
              <p:nvPr/>
            </p:nvSpPr>
            <p:spPr>
              <a:xfrm>
                <a:off x="2577927" y="552964"/>
                <a:ext cx="4463076" cy="1828335"/>
              </a:xfrm>
              <a:prstGeom prst="rect">
                <a:avLst/>
              </a:prstGeom>
              <a:noFill/>
            </p:spPr>
            <p:txBody>
              <a:bodyPr wrap="square" lIns="0" rIns="0" rtlCol="0" anchor="ctr">
                <a:spAutoFit/>
              </a:bodyPr>
              <a:lstStyle/>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Unidades auditables 2026.</a:t>
                </a:r>
              </a:p>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Criterios de priorización.</a:t>
                </a:r>
              </a:p>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Nivel de </a:t>
                </a:r>
                <a:r>
                  <a:rPr lang="es-ES" sz="11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riesgo</a:t>
                </a: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 de los procesos</a:t>
                </a:r>
              </a:p>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Presupuesto de proyectos</a:t>
                </a:r>
              </a:p>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Criterio del Auditor.</a:t>
                </a:r>
              </a:p>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Relevancia estratégica.</a:t>
                </a:r>
                <a:r>
                  <a:rPr lang="es-ES" sz="11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Wingdings" panose="05000000000000000000" pitchFamily="2" charset="2"/>
                  <a:buChar char="§"/>
                </a:pPr>
                <a:endParaRPr lang="es-ES" sz="1200" noProof="1">
                  <a:solidFill>
                    <a:srgbClr val="646363"/>
                  </a:solidFill>
                  <a:latin typeface="Calibri regular"/>
                </a:endParaRPr>
              </a:p>
            </p:txBody>
          </p:sp>
        </p:grpSp>
      </p:grpSp>
      <p:grpSp>
        <p:nvGrpSpPr>
          <p:cNvPr id="155" name="Grupo 154">
            <a:extLst>
              <a:ext uri="{FF2B5EF4-FFF2-40B4-BE49-F238E27FC236}">
                <a16:creationId xmlns:a16="http://schemas.microsoft.com/office/drawing/2014/main" id="{DCA3C744-9D79-8F41-82CD-2DAA4E7ABA38}"/>
              </a:ext>
            </a:extLst>
          </p:cNvPr>
          <p:cNvGrpSpPr/>
          <p:nvPr/>
        </p:nvGrpSpPr>
        <p:grpSpPr>
          <a:xfrm>
            <a:off x="8006643" y="4424291"/>
            <a:ext cx="3202108" cy="1392986"/>
            <a:chOff x="8696061" y="4517096"/>
            <a:chExt cx="3202107" cy="1374360"/>
          </a:xfrm>
        </p:grpSpPr>
        <p:sp>
          <p:nvSpPr>
            <p:cNvPr id="156" name="Freeform 449">
              <a:extLst>
                <a:ext uri="{FF2B5EF4-FFF2-40B4-BE49-F238E27FC236}">
                  <a16:creationId xmlns:a16="http://schemas.microsoft.com/office/drawing/2014/main" id="{7606886E-9C0D-EED4-F024-E16EEBED327D}"/>
                </a:ext>
              </a:extLst>
            </p:cNvPr>
            <p:cNvSpPr/>
            <p:nvPr/>
          </p:nvSpPr>
          <p:spPr>
            <a:xfrm>
              <a:off x="10830522" y="4517096"/>
              <a:ext cx="404246" cy="374756"/>
            </a:xfrm>
            <a:custGeom>
              <a:avLst/>
              <a:gdLst/>
              <a:ahLst/>
              <a:cxnLst/>
              <a:rect l="l" t="t" r="r" b="b"/>
              <a:pathLst>
                <a:path w="505396" h="468766">
                  <a:moveTo>
                    <a:pt x="252699" y="0"/>
                  </a:moveTo>
                  <a:cubicBezTo>
                    <a:pt x="259272" y="0"/>
                    <a:pt x="265376" y="1690"/>
                    <a:pt x="271010" y="5071"/>
                  </a:cubicBezTo>
                  <a:cubicBezTo>
                    <a:pt x="276644" y="8451"/>
                    <a:pt x="281058" y="13053"/>
                    <a:pt x="284251" y="18875"/>
                  </a:cubicBezTo>
                  <a:lnTo>
                    <a:pt x="500604" y="415523"/>
                  </a:lnTo>
                  <a:cubicBezTo>
                    <a:pt x="507177" y="427355"/>
                    <a:pt x="506989" y="439187"/>
                    <a:pt x="500040" y="451019"/>
                  </a:cubicBezTo>
                  <a:cubicBezTo>
                    <a:pt x="496848" y="456465"/>
                    <a:pt x="492482" y="460784"/>
                    <a:pt x="486941" y="463977"/>
                  </a:cubicBezTo>
                  <a:cubicBezTo>
                    <a:pt x="481400" y="467170"/>
                    <a:pt x="475438" y="468766"/>
                    <a:pt x="469052" y="468766"/>
                  </a:cubicBezTo>
                  <a:lnTo>
                    <a:pt x="36345" y="468766"/>
                  </a:lnTo>
                  <a:cubicBezTo>
                    <a:pt x="29960" y="468766"/>
                    <a:pt x="23997" y="467170"/>
                    <a:pt x="18457" y="463977"/>
                  </a:cubicBezTo>
                  <a:cubicBezTo>
                    <a:pt x="12916" y="460784"/>
                    <a:pt x="8550" y="456465"/>
                    <a:pt x="5357" y="451019"/>
                  </a:cubicBezTo>
                  <a:cubicBezTo>
                    <a:pt x="-1592" y="439187"/>
                    <a:pt x="-1780" y="427355"/>
                    <a:pt x="4794" y="415523"/>
                  </a:cubicBezTo>
                  <a:lnTo>
                    <a:pt x="221148" y="18875"/>
                  </a:lnTo>
                  <a:cubicBezTo>
                    <a:pt x="224340" y="13053"/>
                    <a:pt x="228753" y="8451"/>
                    <a:pt x="234387" y="5071"/>
                  </a:cubicBezTo>
                  <a:cubicBezTo>
                    <a:pt x="240021" y="1690"/>
                    <a:pt x="246126" y="0"/>
                    <a:pt x="252699" y="0"/>
                  </a:cubicBezTo>
                  <a:close/>
                  <a:moveTo>
                    <a:pt x="221711" y="144236"/>
                  </a:moveTo>
                  <a:cubicBezTo>
                    <a:pt x="219645" y="144236"/>
                    <a:pt x="217391" y="145269"/>
                    <a:pt x="214950" y="147335"/>
                  </a:cubicBezTo>
                  <a:cubicBezTo>
                    <a:pt x="213072" y="148649"/>
                    <a:pt x="212133" y="150621"/>
                    <a:pt x="212133" y="153251"/>
                  </a:cubicBezTo>
                  <a:lnTo>
                    <a:pt x="216922" y="281992"/>
                  </a:lnTo>
                  <a:cubicBezTo>
                    <a:pt x="216922" y="283870"/>
                    <a:pt x="217861" y="285419"/>
                    <a:pt x="219739" y="286640"/>
                  </a:cubicBezTo>
                  <a:cubicBezTo>
                    <a:pt x="221617" y="287861"/>
                    <a:pt x="223871" y="288471"/>
                    <a:pt x="226500" y="288471"/>
                  </a:cubicBezTo>
                  <a:lnTo>
                    <a:pt x="278616" y="288471"/>
                  </a:lnTo>
                  <a:cubicBezTo>
                    <a:pt x="281246" y="288471"/>
                    <a:pt x="283452" y="287861"/>
                    <a:pt x="285236" y="286640"/>
                  </a:cubicBezTo>
                  <a:cubicBezTo>
                    <a:pt x="287020" y="285419"/>
                    <a:pt x="288007" y="283870"/>
                    <a:pt x="288195" y="281992"/>
                  </a:cubicBezTo>
                  <a:lnTo>
                    <a:pt x="293265" y="152687"/>
                  </a:lnTo>
                  <a:cubicBezTo>
                    <a:pt x="293265" y="150433"/>
                    <a:pt x="292326" y="148649"/>
                    <a:pt x="290448" y="147335"/>
                  </a:cubicBezTo>
                  <a:cubicBezTo>
                    <a:pt x="288007" y="145269"/>
                    <a:pt x="285753" y="144236"/>
                    <a:pt x="283687" y="144236"/>
                  </a:cubicBezTo>
                  <a:lnTo>
                    <a:pt x="221711" y="144236"/>
                  </a:lnTo>
                  <a:close/>
                  <a:moveTo>
                    <a:pt x="225654" y="324530"/>
                  </a:moveTo>
                  <a:cubicBezTo>
                    <a:pt x="223213" y="324530"/>
                    <a:pt x="221100" y="325422"/>
                    <a:pt x="219316" y="327206"/>
                  </a:cubicBezTo>
                  <a:cubicBezTo>
                    <a:pt x="217533" y="328991"/>
                    <a:pt x="216640" y="331198"/>
                    <a:pt x="216640" y="333827"/>
                  </a:cubicBezTo>
                  <a:lnTo>
                    <a:pt x="216640" y="387352"/>
                  </a:lnTo>
                  <a:cubicBezTo>
                    <a:pt x="216640" y="389981"/>
                    <a:pt x="217533" y="392188"/>
                    <a:pt x="219316" y="393972"/>
                  </a:cubicBezTo>
                  <a:cubicBezTo>
                    <a:pt x="221100" y="395756"/>
                    <a:pt x="223213" y="396648"/>
                    <a:pt x="225654" y="396648"/>
                  </a:cubicBezTo>
                  <a:lnTo>
                    <a:pt x="279743" y="396648"/>
                  </a:lnTo>
                  <a:cubicBezTo>
                    <a:pt x="282185" y="396648"/>
                    <a:pt x="284298" y="395756"/>
                    <a:pt x="286081" y="393972"/>
                  </a:cubicBezTo>
                  <a:cubicBezTo>
                    <a:pt x="287866" y="392188"/>
                    <a:pt x="288757" y="389981"/>
                    <a:pt x="288757" y="387352"/>
                  </a:cubicBezTo>
                  <a:lnTo>
                    <a:pt x="288757" y="333827"/>
                  </a:lnTo>
                  <a:cubicBezTo>
                    <a:pt x="288757" y="331198"/>
                    <a:pt x="287866" y="328991"/>
                    <a:pt x="286081" y="327206"/>
                  </a:cubicBezTo>
                  <a:cubicBezTo>
                    <a:pt x="284298" y="325422"/>
                    <a:pt x="282185" y="324530"/>
                    <a:pt x="279743" y="324530"/>
                  </a:cubicBezTo>
                  <a:lnTo>
                    <a:pt x="225654" y="32453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157" name="Group 106">
              <a:extLst>
                <a:ext uri="{FF2B5EF4-FFF2-40B4-BE49-F238E27FC236}">
                  <a16:creationId xmlns:a16="http://schemas.microsoft.com/office/drawing/2014/main" id="{EC936012-FE3E-6DE1-9ADF-DA9D78ADD9B5}"/>
                </a:ext>
              </a:extLst>
            </p:cNvPr>
            <p:cNvGrpSpPr/>
            <p:nvPr/>
          </p:nvGrpSpPr>
          <p:grpSpPr>
            <a:xfrm>
              <a:off x="8696061" y="4626107"/>
              <a:ext cx="3202107" cy="1265349"/>
              <a:chOff x="453410" y="1635497"/>
              <a:chExt cx="3649072" cy="1441971"/>
            </a:xfrm>
          </p:grpSpPr>
          <p:sp>
            <p:nvSpPr>
              <p:cNvPr id="158" name="TextBox 107">
                <a:extLst>
                  <a:ext uri="{FF2B5EF4-FFF2-40B4-BE49-F238E27FC236}">
                    <a16:creationId xmlns:a16="http://schemas.microsoft.com/office/drawing/2014/main" id="{0E9E812F-BC7C-211C-CA01-C24FFFD2B8B3}"/>
                  </a:ext>
                </a:extLst>
              </p:cNvPr>
              <p:cNvSpPr txBox="1"/>
              <p:nvPr/>
            </p:nvSpPr>
            <p:spPr>
              <a:xfrm>
                <a:off x="475985" y="1635497"/>
                <a:ext cx="3344762" cy="350738"/>
              </a:xfrm>
              <a:prstGeom prst="rect">
                <a:avLst/>
              </a:prstGeom>
              <a:noFill/>
            </p:spPr>
            <p:txBody>
              <a:bodyPr wrap="square" lIns="0" rtlCol="0" anchor="ctr">
                <a:spAutoFit/>
              </a:bodyPr>
              <a:lstStyle/>
              <a:p>
                <a:pPr>
                  <a:defRPr/>
                </a:pPr>
                <a:r>
                  <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rPr>
                  <a:t>Seguimiento del plan</a:t>
                </a:r>
              </a:p>
            </p:txBody>
          </p:sp>
          <p:sp>
            <p:nvSpPr>
              <p:cNvPr id="159" name="TextBox 108">
                <a:extLst>
                  <a:ext uri="{FF2B5EF4-FFF2-40B4-BE49-F238E27FC236}">
                    <a16:creationId xmlns:a16="http://schemas.microsoft.com/office/drawing/2014/main" id="{2BFF3FBC-B604-E578-B243-77772A020051}"/>
                  </a:ext>
                </a:extLst>
              </p:cNvPr>
              <p:cNvSpPr txBox="1"/>
              <p:nvPr/>
            </p:nvSpPr>
            <p:spPr>
              <a:xfrm>
                <a:off x="453410" y="2007719"/>
                <a:ext cx="3649072" cy="1069749"/>
              </a:xfrm>
              <a:prstGeom prst="rect">
                <a:avLst/>
              </a:prstGeom>
              <a:noFill/>
            </p:spPr>
            <p:txBody>
              <a:bodyPr wrap="square" lIns="0" rIns="0" rtlCol="0" anchor="ctr">
                <a:spAutoFit/>
              </a:bodyPr>
              <a:lstStyle/>
              <a:p>
                <a:pPr marL="171450" indent="-171450" algn="just">
                  <a:buFont typeface="Wingdings" panose="05000000000000000000" pitchFamily="2" charset="2"/>
                  <a:buChar char="§"/>
                </a:pPr>
                <a:r>
                  <a:rPr lang="es-ES" sz="11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Control periódico al cumplimiento de lo planeado, y gestión de ajustes derivados de respuestas a situaciones contingentes.</a:t>
                </a:r>
              </a:p>
              <a:p>
                <a:pPr marL="171450" indent="-171450" algn="just">
                  <a:buFont typeface="Wingdings" panose="05000000000000000000" pitchFamily="2" charset="2"/>
                  <a:buChar char="§"/>
                </a:pPr>
                <a:r>
                  <a:rPr lang="es-ES" sz="11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Los cambios deben ser aprobados en  Junta Directiva o Comité de Auditoría. </a:t>
                </a:r>
              </a:p>
            </p:txBody>
          </p:sp>
        </p:grpSp>
      </p:grpSp>
      <p:grpSp>
        <p:nvGrpSpPr>
          <p:cNvPr id="160" name="Group 112">
            <a:extLst>
              <a:ext uri="{FF2B5EF4-FFF2-40B4-BE49-F238E27FC236}">
                <a16:creationId xmlns:a16="http://schemas.microsoft.com/office/drawing/2014/main" id="{CD4405F8-C19B-DB0F-9ED2-1B367B602E7D}"/>
              </a:ext>
            </a:extLst>
          </p:cNvPr>
          <p:cNvGrpSpPr/>
          <p:nvPr/>
        </p:nvGrpSpPr>
        <p:grpSpPr>
          <a:xfrm>
            <a:off x="7964666" y="3065425"/>
            <a:ext cx="2904872" cy="987338"/>
            <a:chOff x="842532" y="1237497"/>
            <a:chExt cx="3208451" cy="1018847"/>
          </a:xfrm>
        </p:grpSpPr>
        <p:sp>
          <p:nvSpPr>
            <p:cNvPr id="161" name="TextBox 113">
              <a:extLst>
                <a:ext uri="{FF2B5EF4-FFF2-40B4-BE49-F238E27FC236}">
                  <a16:creationId xmlns:a16="http://schemas.microsoft.com/office/drawing/2014/main" id="{58B1399A-CC35-0E21-E7C6-C83AFACC0C96}"/>
                </a:ext>
              </a:extLst>
            </p:cNvPr>
            <p:cNvSpPr txBox="1"/>
            <p:nvPr/>
          </p:nvSpPr>
          <p:spPr>
            <a:xfrm>
              <a:off x="842532" y="1237497"/>
              <a:ext cx="3103277" cy="317599"/>
            </a:xfrm>
            <a:prstGeom prst="rect">
              <a:avLst/>
            </a:prstGeom>
            <a:noFill/>
          </p:spPr>
          <p:txBody>
            <a:bodyPr wrap="square" lIns="0" rtlCol="0" anchor="ctr">
              <a:spAutoFit/>
            </a:bodyPr>
            <a:lstStyle/>
            <a:p>
              <a:pPr>
                <a:defRPr/>
              </a:pPr>
              <a:r>
                <a:rPr lang="es-CO" sz="1400" b="1" dirty="0">
                  <a:solidFill>
                    <a:srgbClr val="007934"/>
                  </a:solidFill>
                  <a:latin typeface="Tahoma" panose="020B0604030504040204" pitchFamily="34" charset="0"/>
                  <a:ea typeface="Tahoma" panose="020B0604030504040204" pitchFamily="34" charset="0"/>
                  <a:cs typeface="Tahoma" panose="020B0604030504040204" pitchFamily="34" charset="0"/>
                </a:rPr>
                <a:t>Aprobación del plan</a:t>
              </a:r>
            </a:p>
          </p:txBody>
        </p:sp>
        <p:sp>
          <p:nvSpPr>
            <p:cNvPr id="162" name="TextBox 114">
              <a:extLst>
                <a:ext uri="{FF2B5EF4-FFF2-40B4-BE49-F238E27FC236}">
                  <a16:creationId xmlns:a16="http://schemas.microsoft.com/office/drawing/2014/main" id="{938D5460-CB0B-0F20-7A1B-3075FABF467C}"/>
                </a:ext>
              </a:extLst>
            </p:cNvPr>
            <p:cNvSpPr txBox="1"/>
            <p:nvPr/>
          </p:nvSpPr>
          <p:spPr>
            <a:xfrm>
              <a:off x="848898" y="1637027"/>
              <a:ext cx="3202085" cy="619317"/>
            </a:xfrm>
            <a:prstGeom prst="rect">
              <a:avLst/>
            </a:prstGeom>
            <a:noFill/>
          </p:spPr>
          <p:txBody>
            <a:bodyPr wrap="square" lIns="0" rIns="0" rtlCol="0" anchor="ctr">
              <a:spAutoFit/>
            </a:bodyPr>
            <a:lstStyle/>
            <a:p>
              <a:pPr marL="171450" indent="-171450" algn="just" defTabSz="360000">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Aprobación en Junta Directiva, alineado con el gobierno corporativo y 	las normas globales de auditoría.</a:t>
              </a:r>
            </a:p>
          </p:txBody>
        </p:sp>
      </p:grpSp>
      <p:sp>
        <p:nvSpPr>
          <p:cNvPr id="163" name="Circle">
            <a:extLst>
              <a:ext uri="{FF2B5EF4-FFF2-40B4-BE49-F238E27FC236}">
                <a16:creationId xmlns:a16="http://schemas.microsoft.com/office/drawing/2014/main" id="{41B7281D-A533-4EB9-367B-59588A4B9B3A}"/>
              </a:ext>
            </a:extLst>
          </p:cNvPr>
          <p:cNvSpPr/>
          <p:nvPr/>
        </p:nvSpPr>
        <p:spPr>
          <a:xfrm>
            <a:off x="3943243" y="3437354"/>
            <a:ext cx="594101" cy="616464"/>
          </a:xfrm>
          <a:prstGeom prst="ellipse">
            <a:avLst/>
          </a:prstGeom>
          <a:solidFill>
            <a:srgbClr val="FFC000"/>
          </a:solidFill>
          <a:ln w="38100">
            <a:solidFill>
              <a:srgbClr val="FFD009"/>
            </a:solidFill>
            <a:miter lim="400000"/>
          </a:ln>
          <a:effectLst>
            <a:outerShdw blurRad="50800" dist="38100" dir="2700000" algn="tl" rotWithShape="0">
              <a:prstClr val="black">
                <a:alpha val="40000"/>
              </a:prstClr>
            </a:outerShdw>
          </a:effectLst>
        </p:spPr>
        <p:txBody>
          <a:bodyPr lIns="38100" tIns="38100" rIns="38100" bIns="38100" anchor="ctr"/>
          <a:lstStyle/>
          <a:p>
            <a:pPr algn="ctr">
              <a:defRPr sz="3000"/>
            </a:pPr>
            <a:endParaRPr sz="3000" dirty="0"/>
          </a:p>
        </p:txBody>
      </p:sp>
      <p:sp>
        <p:nvSpPr>
          <p:cNvPr id="164" name="Circle">
            <a:extLst>
              <a:ext uri="{FF2B5EF4-FFF2-40B4-BE49-F238E27FC236}">
                <a16:creationId xmlns:a16="http://schemas.microsoft.com/office/drawing/2014/main" id="{3EA21663-68CD-4213-BBAB-32B12CC34342}"/>
              </a:ext>
            </a:extLst>
          </p:cNvPr>
          <p:cNvSpPr/>
          <p:nvPr/>
        </p:nvSpPr>
        <p:spPr>
          <a:xfrm>
            <a:off x="4885156" y="2539376"/>
            <a:ext cx="594101" cy="616464"/>
          </a:xfrm>
          <a:prstGeom prst="ellipse">
            <a:avLst/>
          </a:prstGeom>
          <a:solidFill>
            <a:srgbClr val="E97132"/>
          </a:solidFill>
          <a:ln w="38100">
            <a:solidFill>
              <a:srgbClr val="C04F15"/>
            </a:solidFill>
            <a:miter lim="400000"/>
          </a:ln>
          <a:effectLst>
            <a:outerShdw blurRad="50800" dist="38100" dir="2700000" algn="tl" rotWithShape="0">
              <a:prstClr val="black">
                <a:alpha val="40000"/>
              </a:prstClr>
            </a:outerShdw>
          </a:effectLst>
        </p:spPr>
        <p:txBody>
          <a:bodyPr lIns="38100" tIns="38100" rIns="38100" bIns="38100" anchor="ctr"/>
          <a:lstStyle/>
          <a:p>
            <a:pPr algn="ctr">
              <a:defRPr sz="3000"/>
            </a:pPr>
            <a:endParaRPr sz="3000" dirty="0"/>
          </a:p>
        </p:txBody>
      </p:sp>
      <p:sp>
        <p:nvSpPr>
          <p:cNvPr id="165" name="Circle">
            <a:extLst>
              <a:ext uri="{FF2B5EF4-FFF2-40B4-BE49-F238E27FC236}">
                <a16:creationId xmlns:a16="http://schemas.microsoft.com/office/drawing/2014/main" id="{4F31C638-FFE8-263C-B510-CF82BF350591}"/>
              </a:ext>
            </a:extLst>
          </p:cNvPr>
          <p:cNvSpPr/>
          <p:nvPr/>
        </p:nvSpPr>
        <p:spPr>
          <a:xfrm>
            <a:off x="6183921" y="2452160"/>
            <a:ext cx="594101" cy="616464"/>
          </a:xfrm>
          <a:prstGeom prst="ellipse">
            <a:avLst/>
          </a:prstGeom>
          <a:solidFill>
            <a:srgbClr val="196B24"/>
          </a:solidFill>
          <a:ln w="38100">
            <a:solidFill>
              <a:srgbClr val="0D3512"/>
            </a:solidFill>
            <a:miter lim="400000"/>
          </a:ln>
          <a:effectLst>
            <a:outerShdw blurRad="50800" dist="38100" dir="2700000" algn="tl" rotWithShape="0">
              <a:prstClr val="black">
                <a:alpha val="40000"/>
              </a:prstClr>
            </a:outerShdw>
          </a:effectLst>
        </p:spPr>
        <p:txBody>
          <a:bodyPr lIns="38100" tIns="38100" rIns="38100" bIns="38100" anchor="ctr"/>
          <a:lstStyle/>
          <a:p>
            <a:pPr algn="ctr">
              <a:defRPr sz="3000"/>
            </a:pPr>
            <a:endParaRPr sz="3000" dirty="0"/>
          </a:p>
        </p:txBody>
      </p:sp>
      <p:sp>
        <p:nvSpPr>
          <p:cNvPr id="166" name="Circle">
            <a:extLst>
              <a:ext uri="{FF2B5EF4-FFF2-40B4-BE49-F238E27FC236}">
                <a16:creationId xmlns:a16="http://schemas.microsoft.com/office/drawing/2014/main" id="{B05EA664-6F12-E611-EAE3-07847C1880D7}"/>
              </a:ext>
            </a:extLst>
          </p:cNvPr>
          <p:cNvSpPr/>
          <p:nvPr/>
        </p:nvSpPr>
        <p:spPr>
          <a:xfrm>
            <a:off x="6990110" y="3399569"/>
            <a:ext cx="594101" cy="616464"/>
          </a:xfrm>
          <a:prstGeom prst="ellipse">
            <a:avLst/>
          </a:prstGeom>
          <a:solidFill>
            <a:srgbClr val="0F9ED5"/>
          </a:solidFill>
          <a:ln w="38100">
            <a:solidFill>
              <a:schemeClr val="tx2">
                <a:lumMod val="75000"/>
                <a:lumOff val="25000"/>
              </a:schemeClr>
            </a:solidFill>
            <a:miter lim="400000"/>
          </a:ln>
          <a:effectLst>
            <a:outerShdw blurRad="50800" dist="38100" dir="2700000" algn="tl" rotWithShape="0">
              <a:prstClr val="black">
                <a:alpha val="40000"/>
              </a:prstClr>
            </a:outerShdw>
          </a:effectLst>
        </p:spPr>
        <p:txBody>
          <a:bodyPr lIns="38100" tIns="38100" rIns="38100" bIns="38100" anchor="ctr"/>
          <a:lstStyle/>
          <a:p>
            <a:pPr algn="ctr">
              <a:defRPr sz="3000"/>
            </a:pPr>
            <a:endParaRPr sz="3000" dirty="0"/>
          </a:p>
        </p:txBody>
      </p:sp>
      <p:sp>
        <p:nvSpPr>
          <p:cNvPr id="167" name="Circle">
            <a:extLst>
              <a:ext uri="{FF2B5EF4-FFF2-40B4-BE49-F238E27FC236}">
                <a16:creationId xmlns:a16="http://schemas.microsoft.com/office/drawing/2014/main" id="{4EEF4BC2-DBED-4EB0-6D66-1C115C729836}"/>
              </a:ext>
            </a:extLst>
          </p:cNvPr>
          <p:cNvSpPr/>
          <p:nvPr/>
        </p:nvSpPr>
        <p:spPr>
          <a:xfrm>
            <a:off x="6768873" y="4761575"/>
            <a:ext cx="594101" cy="616464"/>
          </a:xfrm>
          <a:prstGeom prst="ellipse">
            <a:avLst/>
          </a:prstGeom>
          <a:solidFill>
            <a:srgbClr val="A02B93"/>
          </a:solidFill>
          <a:ln w="38100">
            <a:solidFill>
              <a:srgbClr val="78206E"/>
            </a:solidFill>
            <a:miter lim="400000"/>
          </a:ln>
          <a:effectLst>
            <a:outerShdw blurRad="50800" dist="38100" dir="2700000" algn="tl" rotWithShape="0">
              <a:prstClr val="black">
                <a:alpha val="40000"/>
              </a:prstClr>
            </a:outerShdw>
          </a:effectLst>
        </p:spPr>
        <p:txBody>
          <a:bodyPr lIns="38100" tIns="38100" rIns="38100" bIns="38100" anchor="ctr"/>
          <a:lstStyle/>
          <a:p>
            <a:pPr algn="ctr">
              <a:defRPr sz="3000"/>
            </a:pPr>
            <a:endParaRPr sz="3000" dirty="0"/>
          </a:p>
        </p:txBody>
      </p:sp>
      <p:sp>
        <p:nvSpPr>
          <p:cNvPr id="168" name="Freeform 282">
            <a:extLst>
              <a:ext uri="{FF2B5EF4-FFF2-40B4-BE49-F238E27FC236}">
                <a16:creationId xmlns:a16="http://schemas.microsoft.com/office/drawing/2014/main" id="{FEBF52BB-65CA-AD46-031D-9D911F3CCB93}"/>
              </a:ext>
            </a:extLst>
          </p:cNvPr>
          <p:cNvSpPr/>
          <p:nvPr/>
        </p:nvSpPr>
        <p:spPr>
          <a:xfrm>
            <a:off x="4988318" y="2624823"/>
            <a:ext cx="360545" cy="384765"/>
          </a:xfrm>
          <a:custGeom>
            <a:avLst/>
            <a:gdLst/>
            <a:ahLst/>
            <a:cxnLst/>
            <a:rect l="l" t="t" r="r" b="b"/>
            <a:pathLst>
              <a:path w="468765" h="447074">
                <a:moveTo>
                  <a:pt x="234382" y="0"/>
                </a:moveTo>
                <a:cubicBezTo>
                  <a:pt x="240017" y="0"/>
                  <a:pt x="244618" y="3850"/>
                  <a:pt x="248186" y="11550"/>
                </a:cubicBezTo>
                <a:lnTo>
                  <a:pt x="311571" y="139728"/>
                </a:lnTo>
                <a:lnTo>
                  <a:pt x="452990" y="160293"/>
                </a:lnTo>
                <a:cubicBezTo>
                  <a:pt x="463507" y="161983"/>
                  <a:pt x="468765" y="166303"/>
                  <a:pt x="468765" y="173252"/>
                </a:cubicBezTo>
                <a:cubicBezTo>
                  <a:pt x="468765" y="177383"/>
                  <a:pt x="466324" y="181891"/>
                  <a:pt x="461441" y="186774"/>
                </a:cubicBezTo>
                <a:lnTo>
                  <a:pt x="359180" y="286499"/>
                </a:lnTo>
                <a:lnTo>
                  <a:pt x="383407" y="427354"/>
                </a:lnTo>
                <a:cubicBezTo>
                  <a:pt x="383595" y="428669"/>
                  <a:pt x="383689" y="430547"/>
                  <a:pt x="383689" y="432989"/>
                </a:cubicBezTo>
                <a:cubicBezTo>
                  <a:pt x="383689" y="436933"/>
                  <a:pt x="382703" y="440266"/>
                  <a:pt x="380731" y="442989"/>
                </a:cubicBezTo>
                <a:cubicBezTo>
                  <a:pt x="378759" y="445713"/>
                  <a:pt x="375895" y="447074"/>
                  <a:pt x="372139" y="447074"/>
                </a:cubicBezTo>
                <a:cubicBezTo>
                  <a:pt x="368571" y="447074"/>
                  <a:pt x="364814" y="445947"/>
                  <a:pt x="360870" y="443694"/>
                </a:cubicBezTo>
                <a:lnTo>
                  <a:pt x="234382" y="377210"/>
                </a:lnTo>
                <a:lnTo>
                  <a:pt x="107894" y="443694"/>
                </a:lnTo>
                <a:cubicBezTo>
                  <a:pt x="103763" y="445947"/>
                  <a:pt x="100006" y="447074"/>
                  <a:pt x="96626" y="447074"/>
                </a:cubicBezTo>
                <a:cubicBezTo>
                  <a:pt x="92682" y="447074"/>
                  <a:pt x="89724" y="445713"/>
                  <a:pt x="87752" y="442989"/>
                </a:cubicBezTo>
                <a:cubicBezTo>
                  <a:pt x="85780" y="440266"/>
                  <a:pt x="84794" y="436933"/>
                  <a:pt x="84794" y="432989"/>
                </a:cubicBezTo>
                <a:cubicBezTo>
                  <a:pt x="84794" y="431862"/>
                  <a:pt x="84982" y="429984"/>
                  <a:pt x="85358" y="427354"/>
                </a:cubicBezTo>
                <a:lnTo>
                  <a:pt x="109585" y="286499"/>
                </a:lnTo>
                <a:lnTo>
                  <a:pt x="7043" y="186774"/>
                </a:lnTo>
                <a:cubicBezTo>
                  <a:pt x="2347" y="181703"/>
                  <a:pt x="0" y="177196"/>
                  <a:pt x="0" y="173252"/>
                </a:cubicBezTo>
                <a:cubicBezTo>
                  <a:pt x="0" y="166303"/>
                  <a:pt x="5258" y="161983"/>
                  <a:pt x="15775" y="160293"/>
                </a:cubicBezTo>
                <a:lnTo>
                  <a:pt x="157194" y="139728"/>
                </a:lnTo>
                <a:lnTo>
                  <a:pt x="220579" y="11550"/>
                </a:lnTo>
                <a:cubicBezTo>
                  <a:pt x="224147" y="3850"/>
                  <a:pt x="228748" y="0"/>
                  <a:pt x="234382"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9" name="Freeform 312">
            <a:extLst>
              <a:ext uri="{FF2B5EF4-FFF2-40B4-BE49-F238E27FC236}">
                <a16:creationId xmlns:a16="http://schemas.microsoft.com/office/drawing/2014/main" id="{410BAF23-C01D-3C56-AB31-10D3948C0661}"/>
              </a:ext>
            </a:extLst>
          </p:cNvPr>
          <p:cNvSpPr/>
          <p:nvPr/>
        </p:nvSpPr>
        <p:spPr>
          <a:xfrm>
            <a:off x="6295289" y="2571954"/>
            <a:ext cx="358584" cy="347248"/>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70" name="Freeform 299">
            <a:extLst>
              <a:ext uri="{FF2B5EF4-FFF2-40B4-BE49-F238E27FC236}">
                <a16:creationId xmlns:a16="http://schemas.microsoft.com/office/drawing/2014/main" id="{65186814-0893-2881-01F0-0EA7B2A7DB36}"/>
              </a:ext>
            </a:extLst>
          </p:cNvPr>
          <p:cNvSpPr/>
          <p:nvPr/>
        </p:nvSpPr>
        <p:spPr>
          <a:xfrm>
            <a:off x="7143963" y="3500235"/>
            <a:ext cx="286393" cy="354708"/>
          </a:xfrm>
          <a:custGeom>
            <a:avLst/>
            <a:gdLst>
              <a:gd name="connsiteX0" fmla="*/ 73103 w 297485"/>
              <a:gd name="connsiteY0" fmla="*/ 148745 h 324532"/>
              <a:gd name="connsiteX1" fmla="*/ 81977 w 297485"/>
              <a:gd name="connsiteY1" fmla="*/ 153288 h 324532"/>
              <a:gd name="connsiteX2" fmla="*/ 97718 w 297485"/>
              <a:gd name="connsiteY2" fmla="*/ 163429 h 324532"/>
              <a:gd name="connsiteX3" fmla="*/ 120536 w 297485"/>
              <a:gd name="connsiteY3" fmla="*/ 173571 h 324532"/>
              <a:gd name="connsiteX4" fmla="*/ 148743 w 297485"/>
              <a:gd name="connsiteY4" fmla="*/ 178114 h 324532"/>
              <a:gd name="connsiteX5" fmla="*/ 176949 w 297485"/>
              <a:gd name="connsiteY5" fmla="*/ 173571 h 324532"/>
              <a:gd name="connsiteX6" fmla="*/ 199768 w 297485"/>
              <a:gd name="connsiteY6" fmla="*/ 163429 h 324532"/>
              <a:gd name="connsiteX7" fmla="*/ 215508 w 297485"/>
              <a:gd name="connsiteY7" fmla="*/ 153288 h 324532"/>
              <a:gd name="connsiteX8" fmla="*/ 224382 w 297485"/>
              <a:gd name="connsiteY8" fmla="*/ 148745 h 324532"/>
              <a:gd name="connsiteX9" fmla="*/ 247940 w 297485"/>
              <a:gd name="connsiteY9" fmla="*/ 152971 h 324532"/>
              <a:gd name="connsiteX10" fmla="*/ 266005 w 297485"/>
              <a:gd name="connsiteY10" fmla="*/ 164275 h 324532"/>
              <a:gd name="connsiteX11" fmla="*/ 279104 w 297485"/>
              <a:gd name="connsiteY11" fmla="*/ 181388 h 324532"/>
              <a:gd name="connsiteX12" fmla="*/ 288189 w 297485"/>
              <a:gd name="connsiteY12" fmla="*/ 201988 h 324532"/>
              <a:gd name="connsiteX13" fmla="*/ 293788 w 297485"/>
              <a:gd name="connsiteY13" fmla="*/ 224913 h 324532"/>
              <a:gd name="connsiteX14" fmla="*/ 296746 w 297485"/>
              <a:gd name="connsiteY14" fmla="*/ 247942 h 324532"/>
              <a:gd name="connsiteX15" fmla="*/ 297485 w 297485"/>
              <a:gd name="connsiteY15" fmla="*/ 269810 h 324532"/>
              <a:gd name="connsiteX16" fmla="*/ 282061 w 297485"/>
              <a:gd name="connsiteY16" fmla="*/ 309848 h 324532"/>
              <a:gd name="connsiteX17" fmla="*/ 241073 w 297485"/>
              <a:gd name="connsiteY17" fmla="*/ 324532 h 324532"/>
              <a:gd name="connsiteX18" fmla="*/ 56412 w 297485"/>
              <a:gd name="connsiteY18" fmla="*/ 324532 h 324532"/>
              <a:gd name="connsiteX19" fmla="*/ 15423 w 297485"/>
              <a:gd name="connsiteY19" fmla="*/ 309848 h 324532"/>
              <a:gd name="connsiteX20" fmla="*/ 0 w 297485"/>
              <a:gd name="connsiteY20" fmla="*/ 269810 h 324532"/>
              <a:gd name="connsiteX21" fmla="*/ 740 w 297485"/>
              <a:gd name="connsiteY21" fmla="*/ 247942 h 324532"/>
              <a:gd name="connsiteX22" fmla="*/ 3698 w 297485"/>
              <a:gd name="connsiteY22" fmla="*/ 224913 h 324532"/>
              <a:gd name="connsiteX23" fmla="*/ 9296 w 297485"/>
              <a:gd name="connsiteY23" fmla="*/ 201988 h 324532"/>
              <a:gd name="connsiteX24" fmla="*/ 18382 w 297485"/>
              <a:gd name="connsiteY24" fmla="*/ 181388 h 324532"/>
              <a:gd name="connsiteX25" fmla="*/ 31481 w 297485"/>
              <a:gd name="connsiteY25" fmla="*/ 164275 h 324532"/>
              <a:gd name="connsiteX26" fmla="*/ 49546 w 297485"/>
              <a:gd name="connsiteY26" fmla="*/ 152971 h 324532"/>
              <a:gd name="connsiteX27" fmla="*/ 73103 w 297485"/>
              <a:gd name="connsiteY27" fmla="*/ 148745 h 324532"/>
              <a:gd name="connsiteX28" fmla="*/ 148743 w 297485"/>
              <a:gd name="connsiteY28" fmla="*/ 0 h 324532"/>
              <a:gd name="connsiteX29" fmla="*/ 206106 w 297485"/>
              <a:gd name="connsiteY29" fmla="*/ 23770 h 324532"/>
              <a:gd name="connsiteX30" fmla="*/ 229875 w 297485"/>
              <a:gd name="connsiteY30" fmla="*/ 81133 h 324532"/>
              <a:gd name="connsiteX31" fmla="*/ 206106 w 297485"/>
              <a:gd name="connsiteY31" fmla="*/ 138496 h 324532"/>
              <a:gd name="connsiteX32" fmla="*/ 148743 w 297485"/>
              <a:gd name="connsiteY32" fmla="*/ 162266 h 324532"/>
              <a:gd name="connsiteX33" fmla="*/ 91379 w 297485"/>
              <a:gd name="connsiteY33" fmla="*/ 138496 h 324532"/>
              <a:gd name="connsiteX34" fmla="*/ 67610 w 297485"/>
              <a:gd name="connsiteY34" fmla="*/ 81133 h 324532"/>
              <a:gd name="connsiteX35" fmla="*/ 91379 w 297485"/>
              <a:gd name="connsiteY35" fmla="*/ 23770 h 324532"/>
              <a:gd name="connsiteX36" fmla="*/ 148743 w 297485"/>
              <a:gd name="connsiteY36" fmla="*/ 0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485" h="324532">
                <a:moveTo>
                  <a:pt x="73103" y="148745"/>
                </a:moveTo>
                <a:cubicBezTo>
                  <a:pt x="74372" y="148745"/>
                  <a:pt x="77330" y="150259"/>
                  <a:pt x="81977" y="153288"/>
                </a:cubicBezTo>
                <a:cubicBezTo>
                  <a:pt x="86626" y="156316"/>
                  <a:pt x="91872" y="159697"/>
                  <a:pt x="97718" y="163429"/>
                </a:cubicBezTo>
                <a:cubicBezTo>
                  <a:pt x="103564" y="167162"/>
                  <a:pt x="111170" y="170542"/>
                  <a:pt x="120536" y="173571"/>
                </a:cubicBezTo>
                <a:cubicBezTo>
                  <a:pt x="129903" y="176599"/>
                  <a:pt x="139306" y="178114"/>
                  <a:pt x="148743" y="178114"/>
                </a:cubicBezTo>
                <a:cubicBezTo>
                  <a:pt x="158180" y="178114"/>
                  <a:pt x="167582" y="176599"/>
                  <a:pt x="176949" y="173571"/>
                </a:cubicBezTo>
                <a:cubicBezTo>
                  <a:pt x="186315" y="170542"/>
                  <a:pt x="193922" y="167162"/>
                  <a:pt x="199768" y="163429"/>
                </a:cubicBezTo>
                <a:cubicBezTo>
                  <a:pt x="205613" y="159697"/>
                  <a:pt x="210860" y="156316"/>
                  <a:pt x="215508" y="153288"/>
                </a:cubicBezTo>
                <a:cubicBezTo>
                  <a:pt x="220157" y="150259"/>
                  <a:pt x="223115" y="148745"/>
                  <a:pt x="224382" y="148745"/>
                </a:cubicBezTo>
                <a:cubicBezTo>
                  <a:pt x="232974" y="148745"/>
                  <a:pt x="240827" y="150154"/>
                  <a:pt x="247940" y="152971"/>
                </a:cubicBezTo>
                <a:cubicBezTo>
                  <a:pt x="255053" y="155788"/>
                  <a:pt x="261074" y="159556"/>
                  <a:pt x="266005" y="164275"/>
                </a:cubicBezTo>
                <a:cubicBezTo>
                  <a:pt x="270935" y="168993"/>
                  <a:pt x="275301" y="174697"/>
                  <a:pt x="279104" y="181388"/>
                </a:cubicBezTo>
                <a:cubicBezTo>
                  <a:pt x="282907" y="188079"/>
                  <a:pt x="285935" y="194946"/>
                  <a:pt x="288189" y="201988"/>
                </a:cubicBezTo>
                <a:cubicBezTo>
                  <a:pt x="290443" y="209031"/>
                  <a:pt x="292309" y="216673"/>
                  <a:pt x="293788" y="224913"/>
                </a:cubicBezTo>
                <a:cubicBezTo>
                  <a:pt x="295267" y="233152"/>
                  <a:pt x="296253" y="240829"/>
                  <a:pt x="296746" y="247942"/>
                </a:cubicBezTo>
                <a:cubicBezTo>
                  <a:pt x="297238" y="255056"/>
                  <a:pt x="297485" y="262344"/>
                  <a:pt x="297485" y="269810"/>
                </a:cubicBezTo>
                <a:cubicBezTo>
                  <a:pt x="297485" y="286713"/>
                  <a:pt x="292344" y="300059"/>
                  <a:pt x="282061" y="309848"/>
                </a:cubicBezTo>
                <a:cubicBezTo>
                  <a:pt x="271779" y="319638"/>
                  <a:pt x="258116" y="324532"/>
                  <a:pt x="241073" y="324532"/>
                </a:cubicBezTo>
                <a:lnTo>
                  <a:pt x="56412" y="324532"/>
                </a:lnTo>
                <a:cubicBezTo>
                  <a:pt x="39368" y="324532"/>
                  <a:pt x="25706" y="319638"/>
                  <a:pt x="15423" y="309848"/>
                </a:cubicBezTo>
                <a:cubicBezTo>
                  <a:pt x="5141" y="300059"/>
                  <a:pt x="0" y="286713"/>
                  <a:pt x="0" y="269810"/>
                </a:cubicBezTo>
                <a:cubicBezTo>
                  <a:pt x="0" y="262344"/>
                  <a:pt x="246" y="255056"/>
                  <a:pt x="740" y="247942"/>
                </a:cubicBezTo>
                <a:cubicBezTo>
                  <a:pt x="1232" y="240829"/>
                  <a:pt x="2219" y="233152"/>
                  <a:pt x="3698" y="224913"/>
                </a:cubicBezTo>
                <a:cubicBezTo>
                  <a:pt x="5177" y="216673"/>
                  <a:pt x="7043" y="209031"/>
                  <a:pt x="9296" y="201988"/>
                </a:cubicBezTo>
                <a:cubicBezTo>
                  <a:pt x="11550" y="194946"/>
                  <a:pt x="14579" y="188079"/>
                  <a:pt x="18382" y="181388"/>
                </a:cubicBezTo>
                <a:cubicBezTo>
                  <a:pt x="22184" y="174697"/>
                  <a:pt x="26551" y="168993"/>
                  <a:pt x="31481" y="164275"/>
                </a:cubicBezTo>
                <a:cubicBezTo>
                  <a:pt x="36411" y="159556"/>
                  <a:pt x="42432" y="155788"/>
                  <a:pt x="49546" y="152971"/>
                </a:cubicBezTo>
                <a:cubicBezTo>
                  <a:pt x="56659" y="150154"/>
                  <a:pt x="64511" y="148745"/>
                  <a:pt x="73103" y="148745"/>
                </a:cubicBezTo>
                <a:close/>
                <a:moveTo>
                  <a:pt x="148743" y="0"/>
                </a:moveTo>
                <a:cubicBezTo>
                  <a:pt x="171139" y="0"/>
                  <a:pt x="190259" y="7923"/>
                  <a:pt x="206106" y="23770"/>
                </a:cubicBezTo>
                <a:cubicBezTo>
                  <a:pt x="221952" y="39616"/>
                  <a:pt x="229875" y="58736"/>
                  <a:pt x="229875" y="81133"/>
                </a:cubicBezTo>
                <a:cubicBezTo>
                  <a:pt x="229875" y="103529"/>
                  <a:pt x="221952" y="122650"/>
                  <a:pt x="206106" y="138496"/>
                </a:cubicBezTo>
                <a:cubicBezTo>
                  <a:pt x="190259" y="154342"/>
                  <a:pt x="171139" y="162266"/>
                  <a:pt x="148743" y="162266"/>
                </a:cubicBezTo>
                <a:cubicBezTo>
                  <a:pt x="126347" y="162266"/>
                  <a:pt x="107226" y="154342"/>
                  <a:pt x="91379" y="138496"/>
                </a:cubicBezTo>
                <a:cubicBezTo>
                  <a:pt x="75533" y="122650"/>
                  <a:pt x="67610" y="103529"/>
                  <a:pt x="67610" y="81133"/>
                </a:cubicBezTo>
                <a:cubicBezTo>
                  <a:pt x="67610" y="58736"/>
                  <a:pt x="75533" y="39616"/>
                  <a:pt x="91379" y="23770"/>
                </a:cubicBezTo>
                <a:cubicBezTo>
                  <a:pt x="107226" y="7923"/>
                  <a:pt x="126347" y="0"/>
                  <a:pt x="148743"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71" name="Freeform 449">
            <a:extLst>
              <a:ext uri="{FF2B5EF4-FFF2-40B4-BE49-F238E27FC236}">
                <a16:creationId xmlns:a16="http://schemas.microsoft.com/office/drawing/2014/main" id="{D0904382-2904-B257-CCD8-128788FC6384}"/>
              </a:ext>
            </a:extLst>
          </p:cNvPr>
          <p:cNvSpPr/>
          <p:nvPr/>
        </p:nvSpPr>
        <p:spPr>
          <a:xfrm>
            <a:off x="6872742" y="4834028"/>
            <a:ext cx="380501" cy="357104"/>
          </a:xfrm>
          <a:custGeom>
            <a:avLst/>
            <a:gdLst/>
            <a:ahLst/>
            <a:cxnLst/>
            <a:rect l="l" t="t" r="r" b="b"/>
            <a:pathLst>
              <a:path w="505396" h="468766">
                <a:moveTo>
                  <a:pt x="252699" y="0"/>
                </a:moveTo>
                <a:cubicBezTo>
                  <a:pt x="259272" y="0"/>
                  <a:pt x="265376" y="1690"/>
                  <a:pt x="271010" y="5071"/>
                </a:cubicBezTo>
                <a:cubicBezTo>
                  <a:pt x="276644" y="8451"/>
                  <a:pt x="281058" y="13053"/>
                  <a:pt x="284251" y="18875"/>
                </a:cubicBezTo>
                <a:lnTo>
                  <a:pt x="500604" y="415523"/>
                </a:lnTo>
                <a:cubicBezTo>
                  <a:pt x="507177" y="427355"/>
                  <a:pt x="506989" y="439187"/>
                  <a:pt x="500040" y="451019"/>
                </a:cubicBezTo>
                <a:cubicBezTo>
                  <a:pt x="496848" y="456465"/>
                  <a:pt x="492482" y="460784"/>
                  <a:pt x="486941" y="463977"/>
                </a:cubicBezTo>
                <a:cubicBezTo>
                  <a:pt x="481400" y="467170"/>
                  <a:pt x="475438" y="468766"/>
                  <a:pt x="469052" y="468766"/>
                </a:cubicBezTo>
                <a:lnTo>
                  <a:pt x="36345" y="468766"/>
                </a:lnTo>
                <a:cubicBezTo>
                  <a:pt x="29960" y="468766"/>
                  <a:pt x="23997" y="467170"/>
                  <a:pt x="18457" y="463977"/>
                </a:cubicBezTo>
                <a:cubicBezTo>
                  <a:pt x="12916" y="460784"/>
                  <a:pt x="8550" y="456465"/>
                  <a:pt x="5357" y="451019"/>
                </a:cubicBezTo>
                <a:cubicBezTo>
                  <a:pt x="-1592" y="439187"/>
                  <a:pt x="-1780" y="427355"/>
                  <a:pt x="4794" y="415523"/>
                </a:cubicBezTo>
                <a:lnTo>
                  <a:pt x="221148" y="18875"/>
                </a:lnTo>
                <a:cubicBezTo>
                  <a:pt x="224340" y="13053"/>
                  <a:pt x="228753" y="8451"/>
                  <a:pt x="234387" y="5071"/>
                </a:cubicBezTo>
                <a:cubicBezTo>
                  <a:pt x="240021" y="1690"/>
                  <a:pt x="246126" y="0"/>
                  <a:pt x="252699" y="0"/>
                </a:cubicBezTo>
                <a:close/>
                <a:moveTo>
                  <a:pt x="221711" y="144236"/>
                </a:moveTo>
                <a:cubicBezTo>
                  <a:pt x="219645" y="144236"/>
                  <a:pt x="217391" y="145269"/>
                  <a:pt x="214950" y="147335"/>
                </a:cubicBezTo>
                <a:cubicBezTo>
                  <a:pt x="213072" y="148649"/>
                  <a:pt x="212133" y="150621"/>
                  <a:pt x="212133" y="153251"/>
                </a:cubicBezTo>
                <a:lnTo>
                  <a:pt x="216922" y="281992"/>
                </a:lnTo>
                <a:cubicBezTo>
                  <a:pt x="216922" y="283870"/>
                  <a:pt x="217861" y="285419"/>
                  <a:pt x="219739" y="286640"/>
                </a:cubicBezTo>
                <a:cubicBezTo>
                  <a:pt x="221617" y="287861"/>
                  <a:pt x="223871" y="288471"/>
                  <a:pt x="226500" y="288471"/>
                </a:cubicBezTo>
                <a:lnTo>
                  <a:pt x="278616" y="288471"/>
                </a:lnTo>
                <a:cubicBezTo>
                  <a:pt x="281246" y="288471"/>
                  <a:pt x="283452" y="287861"/>
                  <a:pt x="285236" y="286640"/>
                </a:cubicBezTo>
                <a:cubicBezTo>
                  <a:pt x="287020" y="285419"/>
                  <a:pt x="288007" y="283870"/>
                  <a:pt x="288195" y="281992"/>
                </a:cubicBezTo>
                <a:lnTo>
                  <a:pt x="293265" y="152687"/>
                </a:lnTo>
                <a:cubicBezTo>
                  <a:pt x="293265" y="150433"/>
                  <a:pt x="292326" y="148649"/>
                  <a:pt x="290448" y="147335"/>
                </a:cubicBezTo>
                <a:cubicBezTo>
                  <a:pt x="288007" y="145269"/>
                  <a:pt x="285753" y="144236"/>
                  <a:pt x="283687" y="144236"/>
                </a:cubicBezTo>
                <a:lnTo>
                  <a:pt x="221711" y="144236"/>
                </a:lnTo>
                <a:close/>
                <a:moveTo>
                  <a:pt x="225654" y="324530"/>
                </a:moveTo>
                <a:cubicBezTo>
                  <a:pt x="223213" y="324530"/>
                  <a:pt x="221100" y="325422"/>
                  <a:pt x="219316" y="327206"/>
                </a:cubicBezTo>
                <a:cubicBezTo>
                  <a:pt x="217533" y="328991"/>
                  <a:pt x="216640" y="331198"/>
                  <a:pt x="216640" y="333827"/>
                </a:cubicBezTo>
                <a:lnTo>
                  <a:pt x="216640" y="387352"/>
                </a:lnTo>
                <a:cubicBezTo>
                  <a:pt x="216640" y="389981"/>
                  <a:pt x="217533" y="392188"/>
                  <a:pt x="219316" y="393972"/>
                </a:cubicBezTo>
                <a:cubicBezTo>
                  <a:pt x="221100" y="395756"/>
                  <a:pt x="223213" y="396648"/>
                  <a:pt x="225654" y="396648"/>
                </a:cubicBezTo>
                <a:lnTo>
                  <a:pt x="279743" y="396648"/>
                </a:lnTo>
                <a:cubicBezTo>
                  <a:pt x="282185" y="396648"/>
                  <a:pt x="284298" y="395756"/>
                  <a:pt x="286081" y="393972"/>
                </a:cubicBezTo>
                <a:cubicBezTo>
                  <a:pt x="287866" y="392188"/>
                  <a:pt x="288757" y="389981"/>
                  <a:pt x="288757" y="387352"/>
                </a:cubicBezTo>
                <a:lnTo>
                  <a:pt x="288757" y="333827"/>
                </a:lnTo>
                <a:cubicBezTo>
                  <a:pt x="288757" y="331198"/>
                  <a:pt x="287866" y="328991"/>
                  <a:pt x="286081" y="327206"/>
                </a:cubicBezTo>
                <a:cubicBezTo>
                  <a:pt x="284298" y="325422"/>
                  <a:pt x="282185" y="324530"/>
                  <a:pt x="279743" y="324530"/>
                </a:cubicBezTo>
                <a:lnTo>
                  <a:pt x="225654" y="32453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2" name="Grupo 171">
            <a:extLst>
              <a:ext uri="{FF2B5EF4-FFF2-40B4-BE49-F238E27FC236}">
                <a16:creationId xmlns:a16="http://schemas.microsoft.com/office/drawing/2014/main" id="{77958145-8749-E267-5789-666405844A55}"/>
              </a:ext>
            </a:extLst>
          </p:cNvPr>
          <p:cNvGrpSpPr/>
          <p:nvPr/>
        </p:nvGrpSpPr>
        <p:grpSpPr>
          <a:xfrm>
            <a:off x="7856131" y="1731246"/>
            <a:ext cx="3013407" cy="849152"/>
            <a:chOff x="6647523" y="1322466"/>
            <a:chExt cx="3132212" cy="709309"/>
          </a:xfrm>
        </p:grpSpPr>
        <p:sp>
          <p:nvSpPr>
            <p:cNvPr id="173" name="TextBox 116">
              <a:extLst>
                <a:ext uri="{FF2B5EF4-FFF2-40B4-BE49-F238E27FC236}">
                  <a16:creationId xmlns:a16="http://schemas.microsoft.com/office/drawing/2014/main" id="{0AA716D2-27C8-9D8B-491E-F09BD6AE2270}"/>
                </a:ext>
              </a:extLst>
            </p:cNvPr>
            <p:cNvSpPr txBox="1"/>
            <p:nvPr/>
          </p:nvSpPr>
          <p:spPr>
            <a:xfrm>
              <a:off x="6647523" y="1322466"/>
              <a:ext cx="3132212" cy="257091"/>
            </a:xfrm>
            <a:prstGeom prst="rect">
              <a:avLst/>
            </a:prstGeom>
            <a:noFill/>
          </p:spPr>
          <p:txBody>
            <a:bodyPr wrap="square" lIns="0" rtlCol="0" anchor="ctr">
              <a:spAutoFit/>
            </a:bodyPr>
            <a:lstStyle/>
            <a:p>
              <a:pPr lvl="0">
                <a:defRPr/>
              </a:pPr>
              <a:r>
                <a:rPr lang="es-CO" sz="1400" b="1" dirty="0">
                  <a:solidFill>
                    <a:srgbClr val="007934"/>
                  </a:solidFill>
                  <a:latin typeface="Tahoma" panose="020B0604030504040204" pitchFamily="34" charset="0"/>
                  <a:ea typeface="Tahoma" panose="020B0604030504040204" pitchFamily="34" charset="0"/>
                  <a:cs typeface="Tahoma" panose="020B0604030504040204" pitchFamily="34" charset="0"/>
                </a:rPr>
                <a:t>Consolidación del plan</a:t>
              </a:r>
            </a:p>
          </p:txBody>
        </p:sp>
        <p:sp>
          <p:nvSpPr>
            <p:cNvPr id="174" name="TextBox 45">
              <a:extLst>
                <a:ext uri="{FF2B5EF4-FFF2-40B4-BE49-F238E27FC236}">
                  <a16:creationId xmlns:a16="http://schemas.microsoft.com/office/drawing/2014/main" id="{112FAD62-7440-6F79-725F-807EEB744181}"/>
                </a:ext>
              </a:extLst>
            </p:cNvPr>
            <p:cNvSpPr txBox="1"/>
            <p:nvPr/>
          </p:nvSpPr>
          <p:spPr>
            <a:xfrm>
              <a:off x="6647523" y="1671849"/>
              <a:ext cx="3013407" cy="359926"/>
            </a:xfrm>
            <a:prstGeom prst="rect">
              <a:avLst/>
            </a:prstGeom>
            <a:noFill/>
          </p:spPr>
          <p:txBody>
            <a:bodyPr wrap="square" lIns="0" rIns="0" rtlCol="0" anchor="t">
              <a:spAutoFit/>
            </a:bodyPr>
            <a:lstStyle/>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Evaluaciones Normativas.</a:t>
              </a:r>
            </a:p>
            <a:p>
              <a:pPr indent="-285750" algn="just">
                <a:buFont typeface="Wingdings" panose="05000000000000000000" pitchFamily="2" charset="2"/>
                <a:buChar char="§"/>
              </a:pPr>
              <a:r>
                <a:rPr lang="es-ES" sz="1100" noProof="1">
                  <a:solidFill>
                    <a:srgbClr val="737373"/>
                  </a:solidFill>
                  <a:latin typeface="Tahoma" panose="020B0604030504040204" pitchFamily="34" charset="0"/>
                  <a:ea typeface="Tahoma" panose="020B0604030504040204" pitchFamily="34" charset="0"/>
                  <a:cs typeface="Tahoma" panose="020B0604030504040204" pitchFamily="34" charset="0"/>
                </a:rPr>
                <a:t>Procesos, proyectos.</a:t>
              </a:r>
            </a:p>
          </p:txBody>
        </p:sp>
        <p:sp>
          <p:nvSpPr>
            <p:cNvPr id="175" name="Freeform 312">
              <a:extLst>
                <a:ext uri="{FF2B5EF4-FFF2-40B4-BE49-F238E27FC236}">
                  <a16:creationId xmlns:a16="http://schemas.microsoft.com/office/drawing/2014/main" id="{106115C8-B12A-ABDD-98B5-2949B722D471}"/>
                </a:ext>
              </a:extLst>
            </p:cNvPr>
            <p:cNvSpPr/>
            <p:nvPr/>
          </p:nvSpPr>
          <p:spPr>
            <a:xfrm>
              <a:off x="8858651" y="1324440"/>
              <a:ext cx="384560" cy="307778"/>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rgbClr val="196B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grpSp>
        <p:nvGrpSpPr>
          <p:cNvPr id="176" name="Group 100">
            <a:extLst>
              <a:ext uri="{FF2B5EF4-FFF2-40B4-BE49-F238E27FC236}">
                <a16:creationId xmlns:a16="http://schemas.microsoft.com/office/drawing/2014/main" id="{1E866B3D-51DA-1BD6-0952-4C0615A7360E}"/>
              </a:ext>
            </a:extLst>
          </p:cNvPr>
          <p:cNvGrpSpPr/>
          <p:nvPr/>
        </p:nvGrpSpPr>
        <p:grpSpPr>
          <a:xfrm>
            <a:off x="689850" y="2649949"/>
            <a:ext cx="2937206" cy="1079133"/>
            <a:chOff x="375579" y="1161639"/>
            <a:chExt cx="3356598" cy="1229762"/>
          </a:xfrm>
        </p:grpSpPr>
        <p:sp>
          <p:nvSpPr>
            <p:cNvPr id="177" name="TextBox 101">
              <a:extLst>
                <a:ext uri="{FF2B5EF4-FFF2-40B4-BE49-F238E27FC236}">
                  <a16:creationId xmlns:a16="http://schemas.microsoft.com/office/drawing/2014/main" id="{80F737E0-671E-80F4-01EF-F184B48DCC72}"/>
                </a:ext>
              </a:extLst>
            </p:cNvPr>
            <p:cNvSpPr txBox="1"/>
            <p:nvPr/>
          </p:nvSpPr>
          <p:spPr>
            <a:xfrm>
              <a:off x="455690" y="1161639"/>
              <a:ext cx="3276487" cy="350737"/>
            </a:xfrm>
            <a:prstGeom prst="rect">
              <a:avLst/>
            </a:prstGeom>
            <a:noFill/>
          </p:spPr>
          <p:txBody>
            <a:bodyPr wrap="square" lIns="0" rtlCol="0" anchor="ctr">
              <a:spAutoFit/>
            </a:bodyPr>
            <a:lstStyle/>
            <a:p>
              <a:pPr marR="0" lvl="0" indent="0" algn="ctr" fontAlgn="auto">
                <a:lnSpc>
                  <a:spcPct val="100000"/>
                </a:lnSpc>
                <a:spcBef>
                  <a:spcPts val="0"/>
                </a:spcBef>
                <a:spcAft>
                  <a:spcPts val="0"/>
                </a:spcAft>
                <a:buClrTx/>
                <a:buSzTx/>
                <a:buFontTx/>
                <a:buNone/>
                <a:tabLst/>
                <a:defRPr/>
              </a:pPr>
              <a:r>
                <a:rPr lang="en-US" sz="1400" b="1" noProof="1">
                  <a:solidFill>
                    <a:srgbClr val="007934"/>
                  </a:solidFill>
                  <a:latin typeface="Tahoma" panose="020B0604030504040204" pitchFamily="34" charset="0"/>
                  <a:ea typeface="Tahoma" panose="020B0604030504040204" pitchFamily="34" charset="0"/>
                  <a:cs typeface="Tahoma" panose="020B0604030504040204" pitchFamily="34" charset="0"/>
                </a:rPr>
                <a:t>Alineación estratégica</a:t>
              </a:r>
            </a:p>
          </p:txBody>
        </p:sp>
        <p:sp>
          <p:nvSpPr>
            <p:cNvPr id="178" name="TextBox 102">
              <a:extLst>
                <a:ext uri="{FF2B5EF4-FFF2-40B4-BE49-F238E27FC236}">
                  <a16:creationId xmlns:a16="http://schemas.microsoft.com/office/drawing/2014/main" id="{D1BDD96A-AB19-2AC1-4A9D-75C24D3EA073}"/>
                </a:ext>
              </a:extLst>
            </p:cNvPr>
            <p:cNvSpPr txBox="1"/>
            <p:nvPr/>
          </p:nvSpPr>
          <p:spPr>
            <a:xfrm>
              <a:off x="375579" y="1707464"/>
              <a:ext cx="3271092" cy="683937"/>
            </a:xfrm>
            <a:prstGeom prst="rect">
              <a:avLst/>
            </a:prstGeom>
            <a:noFill/>
          </p:spPr>
          <p:txBody>
            <a:bodyPr wrap="square" lIns="0" rIns="0"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Asociar desde la planeación general de la auditoría los trabajos a realizar con los objetivos estratégicos de la organización.</a:t>
              </a:r>
              <a:endPar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79" name="Gráfico 178" descr="Buena idea con relleno sólido">
            <a:extLst>
              <a:ext uri="{FF2B5EF4-FFF2-40B4-BE49-F238E27FC236}">
                <a16:creationId xmlns:a16="http://schemas.microsoft.com/office/drawing/2014/main" id="{70F0FB53-AF22-4AEF-DD43-C1CB929783D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3520" y="3489852"/>
            <a:ext cx="435897" cy="435897"/>
          </a:xfrm>
          <a:prstGeom prst="rect">
            <a:avLst/>
          </a:prstGeom>
          <a:effectLst>
            <a:outerShdw blurRad="50800" dist="38100" dir="2700000" algn="tl" rotWithShape="0">
              <a:prstClr val="black">
                <a:alpha val="40000"/>
              </a:prstClr>
            </a:outerShdw>
          </a:effectLst>
        </p:spPr>
      </p:pic>
      <p:pic>
        <p:nvPicPr>
          <p:cNvPr id="180" name="Gráfico 179" descr="Buena idea con relleno sólido">
            <a:extLst>
              <a:ext uri="{FF2B5EF4-FFF2-40B4-BE49-F238E27FC236}">
                <a16:creationId xmlns:a16="http://schemas.microsoft.com/office/drawing/2014/main" id="{0B2114C5-55E3-C8FF-ACDA-446667C98A3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289" y="2554719"/>
            <a:ext cx="534491" cy="534491"/>
          </a:xfrm>
          <a:prstGeom prst="rect">
            <a:avLst/>
          </a:prstGeom>
          <a:effectLst>
            <a:outerShdw blurRad="50800" dist="38100" dir="2700000" algn="tl" rotWithShape="0">
              <a:prstClr val="black">
                <a:alpha val="40000"/>
              </a:prstClr>
            </a:outerShdw>
          </a:effectLst>
        </p:spPr>
      </p:pic>
      <p:grpSp>
        <p:nvGrpSpPr>
          <p:cNvPr id="2" name="Grupo 1">
            <a:extLst>
              <a:ext uri="{FF2B5EF4-FFF2-40B4-BE49-F238E27FC236}">
                <a16:creationId xmlns:a16="http://schemas.microsoft.com/office/drawing/2014/main" id="{CF8EF77C-BF22-496B-19A0-936ED00B5A4E}"/>
              </a:ext>
            </a:extLst>
          </p:cNvPr>
          <p:cNvGrpSpPr/>
          <p:nvPr/>
        </p:nvGrpSpPr>
        <p:grpSpPr>
          <a:xfrm>
            <a:off x="120327" y="321102"/>
            <a:ext cx="543547" cy="568851"/>
            <a:chOff x="174379" y="251546"/>
            <a:chExt cx="656973" cy="717207"/>
          </a:xfrm>
        </p:grpSpPr>
        <p:cxnSp>
          <p:nvCxnSpPr>
            <p:cNvPr id="3" name="Conector recto 2">
              <a:extLst>
                <a:ext uri="{FF2B5EF4-FFF2-40B4-BE49-F238E27FC236}">
                  <a16:creationId xmlns:a16="http://schemas.microsoft.com/office/drawing/2014/main" id="{2B979DE0-4AC4-3126-FA6C-33516379BB17}"/>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6C2DEA94-7286-1817-D7E5-54B1E50DEAFA}"/>
                </a:ext>
              </a:extLst>
            </p:cNvPr>
            <p:cNvPicPr>
              <a:picLocks noChangeAspect="1"/>
            </p:cNvPicPr>
            <p:nvPr/>
          </p:nvPicPr>
          <p:blipFill>
            <a:blip r:embed="rId5">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Tree>
    <p:extLst>
      <p:ext uri="{BB962C8B-B14F-4D97-AF65-F5344CB8AC3E}">
        <p14:creationId xmlns:p14="http://schemas.microsoft.com/office/powerpoint/2010/main" val="197358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o 42">
            <a:extLst>
              <a:ext uri="{FF2B5EF4-FFF2-40B4-BE49-F238E27FC236}">
                <a16:creationId xmlns:a16="http://schemas.microsoft.com/office/drawing/2014/main" id="{2D6E0CAB-4661-BC72-97E7-FC46988BB1F9}"/>
              </a:ext>
            </a:extLst>
          </p:cNvPr>
          <p:cNvGrpSpPr/>
          <p:nvPr/>
        </p:nvGrpSpPr>
        <p:grpSpPr>
          <a:xfrm>
            <a:off x="1165502" y="1143087"/>
            <a:ext cx="9812988" cy="4027895"/>
            <a:chOff x="2662616" y="1772254"/>
            <a:chExt cx="6866767" cy="2570263"/>
          </a:xfrm>
        </p:grpSpPr>
        <p:sp>
          <p:nvSpPr>
            <p:cNvPr id="25" name="Freeform 3">
              <a:extLst>
                <a:ext uri="{FF2B5EF4-FFF2-40B4-BE49-F238E27FC236}">
                  <a16:creationId xmlns:a16="http://schemas.microsoft.com/office/drawing/2014/main" id="{ABB53984-DA3D-ED98-D822-00A1394BD569}"/>
                </a:ext>
              </a:extLst>
            </p:cNvPr>
            <p:cNvSpPr/>
            <p:nvPr/>
          </p:nvSpPr>
          <p:spPr>
            <a:xfrm>
              <a:off x="7017340" y="3212679"/>
              <a:ext cx="2126180" cy="818264"/>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Freeform 4">
              <a:extLst>
                <a:ext uri="{FF2B5EF4-FFF2-40B4-BE49-F238E27FC236}">
                  <a16:creationId xmlns:a16="http://schemas.microsoft.com/office/drawing/2014/main" id="{F85C1BA4-9D82-811F-57D9-9C357B8839D0}"/>
                </a:ext>
              </a:extLst>
            </p:cNvPr>
            <p:cNvSpPr/>
            <p:nvPr/>
          </p:nvSpPr>
          <p:spPr>
            <a:xfrm>
              <a:off x="4847851" y="2797798"/>
              <a:ext cx="2126180" cy="1233145"/>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Freeform 6">
              <a:extLst>
                <a:ext uri="{FF2B5EF4-FFF2-40B4-BE49-F238E27FC236}">
                  <a16:creationId xmlns:a16="http://schemas.microsoft.com/office/drawing/2014/main" id="{7E002DF5-C49F-B2C5-DCB7-71B197ACBD38}"/>
                </a:ext>
              </a:extLst>
            </p:cNvPr>
            <p:cNvSpPr/>
            <p:nvPr/>
          </p:nvSpPr>
          <p:spPr>
            <a:xfrm>
              <a:off x="2662616" y="1772254"/>
              <a:ext cx="6866767" cy="555218"/>
            </a:xfrm>
            <a:custGeom>
              <a:avLst/>
              <a:gdLst>
                <a:gd name="connsiteX0" fmla="*/ 504587 w 505456"/>
                <a:gd name="connsiteY0" fmla="*/ 24928 h 40869"/>
                <a:gd name="connsiteX1" fmla="*/ 479662 w 505456"/>
                <a:gd name="connsiteY1" fmla="*/ 0 h 40869"/>
                <a:gd name="connsiteX2" fmla="*/ 479662 w 505456"/>
                <a:gd name="connsiteY2" fmla="*/ 10725 h 40869"/>
                <a:gd name="connsiteX3" fmla="*/ 476474 w 505456"/>
                <a:gd name="connsiteY3" fmla="*/ 13913 h 40869"/>
                <a:gd name="connsiteX4" fmla="*/ 869 w 505456"/>
                <a:gd name="connsiteY4" fmla="*/ 13913 h 40869"/>
                <a:gd name="connsiteX5" fmla="*/ 0 w 505456"/>
                <a:gd name="connsiteY5" fmla="*/ 14783 h 40869"/>
                <a:gd name="connsiteX6" fmla="*/ 0 w 505456"/>
                <a:gd name="connsiteY6" fmla="*/ 40000 h 40869"/>
                <a:gd name="connsiteX7" fmla="*/ 869 w 505456"/>
                <a:gd name="connsiteY7" fmla="*/ 40870 h 40869"/>
                <a:gd name="connsiteX8" fmla="*/ 476474 w 505456"/>
                <a:gd name="connsiteY8" fmla="*/ 40870 h 40869"/>
                <a:gd name="connsiteX9" fmla="*/ 476474 w 505456"/>
                <a:gd name="connsiteY9" fmla="*/ 40870 h 40869"/>
                <a:gd name="connsiteX10" fmla="*/ 476474 w 505456"/>
                <a:gd name="connsiteY10" fmla="*/ 30435 h 40869"/>
                <a:gd name="connsiteX11" fmla="*/ 478502 w 505456"/>
                <a:gd name="connsiteY11" fmla="*/ 27536 h 40869"/>
                <a:gd name="connsiteX12" fmla="*/ 479662 w 505456"/>
                <a:gd name="connsiteY12" fmla="*/ 27536 h 40869"/>
                <a:gd name="connsiteX13" fmla="*/ 481691 w 505456"/>
                <a:gd name="connsiteY13" fmla="*/ 28406 h 40869"/>
                <a:gd name="connsiteX14" fmla="*/ 493863 w 505456"/>
                <a:gd name="connsiteY14" fmla="*/ 40580 h 40869"/>
                <a:gd name="connsiteX15" fmla="*/ 504587 w 505456"/>
                <a:gd name="connsiteY15" fmla="*/ 29855 h 40869"/>
                <a:gd name="connsiteX16" fmla="*/ 504587 w 505456"/>
                <a:gd name="connsiteY16" fmla="*/ 25218 h 4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5456" h="40869">
                  <a:moveTo>
                    <a:pt x="504587" y="24928"/>
                  </a:moveTo>
                  <a:lnTo>
                    <a:pt x="479662" y="0"/>
                  </a:lnTo>
                  <a:lnTo>
                    <a:pt x="479662" y="10725"/>
                  </a:lnTo>
                  <a:cubicBezTo>
                    <a:pt x="479662" y="12464"/>
                    <a:pt x="478213" y="13913"/>
                    <a:pt x="476474" y="13913"/>
                  </a:cubicBezTo>
                  <a:lnTo>
                    <a:pt x="869" y="13913"/>
                  </a:lnTo>
                  <a:cubicBezTo>
                    <a:pt x="290" y="13913"/>
                    <a:pt x="0" y="14493"/>
                    <a:pt x="0" y="14783"/>
                  </a:cubicBezTo>
                  <a:lnTo>
                    <a:pt x="0" y="40000"/>
                  </a:lnTo>
                  <a:cubicBezTo>
                    <a:pt x="0" y="40580"/>
                    <a:pt x="580" y="40870"/>
                    <a:pt x="869" y="40870"/>
                  </a:cubicBezTo>
                  <a:lnTo>
                    <a:pt x="476474" y="40870"/>
                  </a:lnTo>
                  <a:cubicBezTo>
                    <a:pt x="476474" y="40870"/>
                    <a:pt x="476474" y="40870"/>
                    <a:pt x="476474" y="40870"/>
                  </a:cubicBezTo>
                  <a:lnTo>
                    <a:pt x="476474" y="30435"/>
                  </a:lnTo>
                  <a:cubicBezTo>
                    <a:pt x="476474" y="29276"/>
                    <a:pt x="477343" y="28116"/>
                    <a:pt x="478502" y="27536"/>
                  </a:cubicBezTo>
                  <a:cubicBezTo>
                    <a:pt x="478792" y="27536"/>
                    <a:pt x="479372" y="27536"/>
                    <a:pt x="479662" y="27536"/>
                  </a:cubicBezTo>
                  <a:cubicBezTo>
                    <a:pt x="480532" y="27536"/>
                    <a:pt x="481111" y="27826"/>
                    <a:pt x="481691" y="28406"/>
                  </a:cubicBezTo>
                  <a:lnTo>
                    <a:pt x="493863" y="40580"/>
                  </a:lnTo>
                  <a:lnTo>
                    <a:pt x="504587" y="29855"/>
                  </a:lnTo>
                  <a:cubicBezTo>
                    <a:pt x="505746" y="28696"/>
                    <a:pt x="505746" y="26377"/>
                    <a:pt x="504587" y="25218"/>
                  </a:cubicBezTo>
                  <a:close/>
                </a:path>
              </a:pathLst>
            </a:custGeom>
            <a:solidFill>
              <a:srgbClr val="007934"/>
            </a:solidFill>
            <a:ln w="0" cap="flat">
              <a:solidFill>
                <a:srgbClr val="00793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Freeform 7">
              <a:extLst>
                <a:ext uri="{FF2B5EF4-FFF2-40B4-BE49-F238E27FC236}">
                  <a16:creationId xmlns:a16="http://schemas.microsoft.com/office/drawing/2014/main" id="{592FBBAE-FE61-7441-E00C-E9D933F7826E}"/>
                </a:ext>
              </a:extLst>
            </p:cNvPr>
            <p:cNvSpPr/>
            <p:nvPr/>
          </p:nvSpPr>
          <p:spPr>
            <a:xfrm>
              <a:off x="4843911" y="2199256"/>
              <a:ext cx="4685472" cy="551277"/>
            </a:xfrm>
            <a:custGeom>
              <a:avLst/>
              <a:gdLst>
                <a:gd name="connsiteX0" fmla="*/ 344023 w 344893"/>
                <a:gd name="connsiteY0" fmla="*/ 25218 h 40579"/>
                <a:gd name="connsiteX1" fmla="*/ 333300 w 344893"/>
                <a:gd name="connsiteY1" fmla="*/ 14493 h 40579"/>
                <a:gd name="connsiteX2" fmla="*/ 332141 w 344893"/>
                <a:gd name="connsiteY2" fmla="*/ 13333 h 40579"/>
                <a:gd name="connsiteX3" fmla="*/ 330981 w 344893"/>
                <a:gd name="connsiteY3" fmla="*/ 12174 h 40579"/>
                <a:gd name="connsiteX4" fmla="*/ 318809 w 344893"/>
                <a:gd name="connsiteY4" fmla="*/ 0 h 40579"/>
                <a:gd name="connsiteX5" fmla="*/ 318809 w 344893"/>
                <a:gd name="connsiteY5" fmla="*/ 10725 h 40579"/>
                <a:gd name="connsiteX6" fmla="*/ 318519 w 344893"/>
                <a:gd name="connsiteY6" fmla="*/ 12174 h 40579"/>
                <a:gd name="connsiteX7" fmla="*/ 317359 w 344893"/>
                <a:gd name="connsiteY7" fmla="*/ 13333 h 40579"/>
                <a:gd name="connsiteX8" fmla="*/ 315910 w 344893"/>
                <a:gd name="connsiteY8" fmla="*/ 13623 h 40579"/>
                <a:gd name="connsiteX9" fmla="*/ 315910 w 344893"/>
                <a:gd name="connsiteY9" fmla="*/ 13623 h 40579"/>
                <a:gd name="connsiteX10" fmla="*/ 870 w 344893"/>
                <a:gd name="connsiteY10" fmla="*/ 13623 h 40579"/>
                <a:gd name="connsiteX11" fmla="*/ 0 w 344893"/>
                <a:gd name="connsiteY11" fmla="*/ 14493 h 40579"/>
                <a:gd name="connsiteX12" fmla="*/ 0 w 344893"/>
                <a:gd name="connsiteY12" fmla="*/ 39710 h 40579"/>
                <a:gd name="connsiteX13" fmla="*/ 870 w 344893"/>
                <a:gd name="connsiteY13" fmla="*/ 40580 h 40579"/>
                <a:gd name="connsiteX14" fmla="*/ 315910 w 344893"/>
                <a:gd name="connsiteY14" fmla="*/ 40580 h 40579"/>
                <a:gd name="connsiteX15" fmla="*/ 315910 w 344893"/>
                <a:gd name="connsiteY15" fmla="*/ 40580 h 40579"/>
                <a:gd name="connsiteX16" fmla="*/ 315910 w 344893"/>
                <a:gd name="connsiteY16" fmla="*/ 30145 h 40579"/>
                <a:gd name="connsiteX17" fmla="*/ 317939 w 344893"/>
                <a:gd name="connsiteY17" fmla="*/ 27247 h 40579"/>
                <a:gd name="connsiteX18" fmla="*/ 319099 w 344893"/>
                <a:gd name="connsiteY18" fmla="*/ 27247 h 40579"/>
                <a:gd name="connsiteX19" fmla="*/ 321127 w 344893"/>
                <a:gd name="connsiteY19" fmla="*/ 28116 h 40579"/>
                <a:gd name="connsiteX20" fmla="*/ 333300 w 344893"/>
                <a:gd name="connsiteY20" fmla="*/ 40290 h 40579"/>
                <a:gd name="connsiteX21" fmla="*/ 344023 w 344893"/>
                <a:gd name="connsiteY21" fmla="*/ 29565 h 40579"/>
                <a:gd name="connsiteX22" fmla="*/ 344023 w 344893"/>
                <a:gd name="connsiteY22" fmla="*/ 24928 h 4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893" h="40579">
                  <a:moveTo>
                    <a:pt x="344023" y="25218"/>
                  </a:moveTo>
                  <a:lnTo>
                    <a:pt x="333300" y="14493"/>
                  </a:lnTo>
                  <a:lnTo>
                    <a:pt x="332141" y="13333"/>
                  </a:lnTo>
                  <a:lnTo>
                    <a:pt x="330981" y="12174"/>
                  </a:lnTo>
                  <a:lnTo>
                    <a:pt x="318809" y="0"/>
                  </a:lnTo>
                  <a:lnTo>
                    <a:pt x="318809" y="10725"/>
                  </a:lnTo>
                  <a:cubicBezTo>
                    <a:pt x="318809" y="11304"/>
                    <a:pt x="318809" y="11884"/>
                    <a:pt x="318519" y="12174"/>
                  </a:cubicBezTo>
                  <a:cubicBezTo>
                    <a:pt x="318519" y="12754"/>
                    <a:pt x="317939" y="13044"/>
                    <a:pt x="317359" y="13333"/>
                  </a:cubicBezTo>
                  <a:cubicBezTo>
                    <a:pt x="316780" y="13333"/>
                    <a:pt x="316490" y="13623"/>
                    <a:pt x="315910" y="13623"/>
                  </a:cubicBezTo>
                  <a:cubicBezTo>
                    <a:pt x="315910" y="13623"/>
                    <a:pt x="315910" y="13623"/>
                    <a:pt x="315910" y="13623"/>
                  </a:cubicBezTo>
                  <a:lnTo>
                    <a:pt x="870" y="13623"/>
                  </a:lnTo>
                  <a:cubicBezTo>
                    <a:pt x="290" y="13623"/>
                    <a:pt x="0" y="14203"/>
                    <a:pt x="0" y="14493"/>
                  </a:cubicBezTo>
                  <a:lnTo>
                    <a:pt x="0" y="39710"/>
                  </a:lnTo>
                  <a:cubicBezTo>
                    <a:pt x="0" y="40290"/>
                    <a:pt x="580" y="40580"/>
                    <a:pt x="870" y="40580"/>
                  </a:cubicBezTo>
                  <a:lnTo>
                    <a:pt x="315910" y="40580"/>
                  </a:lnTo>
                  <a:cubicBezTo>
                    <a:pt x="315910" y="40580"/>
                    <a:pt x="315910" y="40580"/>
                    <a:pt x="315910" y="40580"/>
                  </a:cubicBezTo>
                  <a:lnTo>
                    <a:pt x="315910" y="30145"/>
                  </a:lnTo>
                  <a:cubicBezTo>
                    <a:pt x="315910" y="28986"/>
                    <a:pt x="316780" y="27826"/>
                    <a:pt x="317939" y="27247"/>
                  </a:cubicBezTo>
                  <a:cubicBezTo>
                    <a:pt x="318229" y="27247"/>
                    <a:pt x="318809" y="27247"/>
                    <a:pt x="319099" y="27247"/>
                  </a:cubicBezTo>
                  <a:cubicBezTo>
                    <a:pt x="319968" y="27247"/>
                    <a:pt x="320548" y="27536"/>
                    <a:pt x="321127" y="28116"/>
                  </a:cubicBezTo>
                  <a:lnTo>
                    <a:pt x="333300" y="40290"/>
                  </a:lnTo>
                  <a:lnTo>
                    <a:pt x="344023" y="29565"/>
                  </a:lnTo>
                  <a:cubicBezTo>
                    <a:pt x="345183" y="28406"/>
                    <a:pt x="345183" y="26087"/>
                    <a:pt x="344023" y="24928"/>
                  </a:cubicBezTo>
                  <a:close/>
                </a:path>
              </a:pathLst>
            </a:custGeom>
            <a:solidFill>
              <a:srgbClr val="007934"/>
            </a:solidFill>
            <a:ln w="0" cap="flat">
              <a:solidFill>
                <a:srgbClr val="00793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9" name="Freeform 8">
              <a:extLst>
                <a:ext uri="{FF2B5EF4-FFF2-40B4-BE49-F238E27FC236}">
                  <a16:creationId xmlns:a16="http://schemas.microsoft.com/office/drawing/2014/main" id="{3DCB487B-0132-B449-5905-76EADAB61AEE}"/>
                </a:ext>
              </a:extLst>
            </p:cNvPr>
            <p:cNvSpPr/>
            <p:nvPr/>
          </p:nvSpPr>
          <p:spPr>
            <a:xfrm>
              <a:off x="7017340" y="2612725"/>
              <a:ext cx="2512043" cy="740290"/>
            </a:xfrm>
            <a:custGeom>
              <a:avLst/>
              <a:gdLst>
                <a:gd name="connsiteX0" fmla="*/ 184040 w 184909"/>
                <a:gd name="connsiteY0" fmla="*/ 25218 h 54492"/>
                <a:gd name="connsiteX1" fmla="*/ 173316 w 184909"/>
                <a:gd name="connsiteY1" fmla="*/ 14493 h 54492"/>
                <a:gd name="connsiteX2" fmla="*/ 172157 w 184909"/>
                <a:gd name="connsiteY2" fmla="*/ 13333 h 54492"/>
                <a:gd name="connsiteX3" fmla="*/ 170997 w 184909"/>
                <a:gd name="connsiteY3" fmla="*/ 12174 h 54492"/>
                <a:gd name="connsiteX4" fmla="*/ 158825 w 184909"/>
                <a:gd name="connsiteY4" fmla="*/ 0 h 54492"/>
                <a:gd name="connsiteX5" fmla="*/ 158825 w 184909"/>
                <a:gd name="connsiteY5" fmla="*/ 10725 h 54492"/>
                <a:gd name="connsiteX6" fmla="*/ 158535 w 184909"/>
                <a:gd name="connsiteY6" fmla="*/ 12174 h 54492"/>
                <a:gd name="connsiteX7" fmla="*/ 157376 w 184909"/>
                <a:gd name="connsiteY7" fmla="*/ 13333 h 54492"/>
                <a:gd name="connsiteX8" fmla="*/ 155927 w 184909"/>
                <a:gd name="connsiteY8" fmla="*/ 13623 h 54492"/>
                <a:gd name="connsiteX9" fmla="*/ 155927 w 184909"/>
                <a:gd name="connsiteY9" fmla="*/ 13623 h 54492"/>
                <a:gd name="connsiteX10" fmla="*/ 870 w 184909"/>
                <a:gd name="connsiteY10" fmla="*/ 13623 h 54492"/>
                <a:gd name="connsiteX11" fmla="*/ 0 w 184909"/>
                <a:gd name="connsiteY11" fmla="*/ 14493 h 54492"/>
                <a:gd name="connsiteX12" fmla="*/ 0 w 184909"/>
                <a:gd name="connsiteY12" fmla="*/ 39710 h 54492"/>
                <a:gd name="connsiteX13" fmla="*/ 870 w 184909"/>
                <a:gd name="connsiteY13" fmla="*/ 40580 h 54492"/>
                <a:gd name="connsiteX14" fmla="*/ 155927 w 184909"/>
                <a:gd name="connsiteY14" fmla="*/ 40580 h 54492"/>
                <a:gd name="connsiteX15" fmla="*/ 159115 w 184909"/>
                <a:gd name="connsiteY15" fmla="*/ 43768 h 54492"/>
                <a:gd name="connsiteX16" fmla="*/ 159115 w 184909"/>
                <a:gd name="connsiteY16" fmla="*/ 54493 h 54492"/>
                <a:gd name="connsiteX17" fmla="*/ 184040 w 184909"/>
                <a:gd name="connsiteY17" fmla="*/ 29565 h 54492"/>
                <a:gd name="connsiteX18" fmla="*/ 184040 w 184909"/>
                <a:gd name="connsiteY18" fmla="*/ 24928 h 5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909" h="54492">
                  <a:moveTo>
                    <a:pt x="184040" y="25218"/>
                  </a:moveTo>
                  <a:lnTo>
                    <a:pt x="173316" y="14493"/>
                  </a:lnTo>
                  <a:lnTo>
                    <a:pt x="172157" y="13333"/>
                  </a:lnTo>
                  <a:lnTo>
                    <a:pt x="170997" y="12174"/>
                  </a:lnTo>
                  <a:lnTo>
                    <a:pt x="158825" y="0"/>
                  </a:lnTo>
                  <a:lnTo>
                    <a:pt x="158825" y="10725"/>
                  </a:lnTo>
                  <a:cubicBezTo>
                    <a:pt x="158825" y="11304"/>
                    <a:pt x="158825" y="11884"/>
                    <a:pt x="158535" y="12174"/>
                  </a:cubicBezTo>
                  <a:cubicBezTo>
                    <a:pt x="158535" y="12754"/>
                    <a:pt x="157955" y="13044"/>
                    <a:pt x="157376" y="13333"/>
                  </a:cubicBezTo>
                  <a:cubicBezTo>
                    <a:pt x="156796" y="13333"/>
                    <a:pt x="156506" y="13623"/>
                    <a:pt x="155927" y="13623"/>
                  </a:cubicBezTo>
                  <a:cubicBezTo>
                    <a:pt x="155927" y="13623"/>
                    <a:pt x="155927" y="13623"/>
                    <a:pt x="155927" y="13623"/>
                  </a:cubicBezTo>
                  <a:lnTo>
                    <a:pt x="870" y="13623"/>
                  </a:lnTo>
                  <a:cubicBezTo>
                    <a:pt x="290" y="13623"/>
                    <a:pt x="0" y="14203"/>
                    <a:pt x="0" y="14493"/>
                  </a:cubicBezTo>
                  <a:lnTo>
                    <a:pt x="0" y="39710"/>
                  </a:lnTo>
                  <a:cubicBezTo>
                    <a:pt x="0" y="40290"/>
                    <a:pt x="580" y="40580"/>
                    <a:pt x="870" y="40580"/>
                  </a:cubicBezTo>
                  <a:lnTo>
                    <a:pt x="155927" y="40580"/>
                  </a:lnTo>
                  <a:cubicBezTo>
                    <a:pt x="157666" y="40580"/>
                    <a:pt x="159115" y="42029"/>
                    <a:pt x="159115" y="43768"/>
                  </a:cubicBezTo>
                  <a:lnTo>
                    <a:pt x="159115" y="54493"/>
                  </a:lnTo>
                  <a:lnTo>
                    <a:pt x="184040" y="29565"/>
                  </a:lnTo>
                  <a:cubicBezTo>
                    <a:pt x="185199" y="28406"/>
                    <a:pt x="185199" y="26087"/>
                    <a:pt x="184040" y="24928"/>
                  </a:cubicBezTo>
                  <a:close/>
                </a:path>
              </a:pathLst>
            </a:custGeom>
            <a:solidFill>
              <a:srgbClr val="007934"/>
            </a:solidFill>
            <a:ln w="0" cap="flat">
              <a:solidFill>
                <a:srgbClr val="00793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30" name="Group 20">
              <a:extLst>
                <a:ext uri="{FF2B5EF4-FFF2-40B4-BE49-F238E27FC236}">
                  <a16:creationId xmlns:a16="http://schemas.microsoft.com/office/drawing/2014/main" id="{BCEEA462-960D-4436-9145-97DEA4511CB7}"/>
                </a:ext>
              </a:extLst>
            </p:cNvPr>
            <p:cNvGrpSpPr/>
            <p:nvPr/>
          </p:nvGrpSpPr>
          <p:grpSpPr>
            <a:xfrm>
              <a:off x="4929159" y="2435239"/>
              <a:ext cx="3540772" cy="1907278"/>
              <a:chOff x="8694841" y="718683"/>
              <a:chExt cx="6086156" cy="2319097"/>
            </a:xfrm>
          </p:grpSpPr>
          <p:sp>
            <p:nvSpPr>
              <p:cNvPr id="41" name="TextBox 21">
                <a:extLst>
                  <a:ext uri="{FF2B5EF4-FFF2-40B4-BE49-F238E27FC236}">
                    <a16:creationId xmlns:a16="http://schemas.microsoft.com/office/drawing/2014/main" id="{9609D8A2-08DF-C982-F63A-6D87FF2F290B}"/>
                  </a:ext>
                </a:extLst>
              </p:cNvPr>
              <p:cNvSpPr txBox="1"/>
              <p:nvPr/>
            </p:nvSpPr>
            <p:spPr>
              <a:xfrm>
                <a:off x="9358091" y="718683"/>
                <a:ext cx="5422906" cy="31044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noProof="1">
                    <a:solidFill>
                      <a:srgbClr val="FFFFFF"/>
                    </a:solidFill>
                    <a:latin typeface="Tahoma" panose="020B0604030504040204" pitchFamily="34" charset="0"/>
                    <a:ea typeface="Tahoma" panose="020B0604030504040204" pitchFamily="34" charset="0"/>
                    <a:cs typeface="Tahoma" panose="020B0604030504040204" pitchFamily="34" charset="0"/>
                  </a:rPr>
                  <a:t>Relacionamiento entes externos  </a:t>
                </a:r>
                <a:endParaRPr kumimoji="0" lang="en-US" sz="2000"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TextBox 22">
                <a:extLst>
                  <a:ext uri="{FF2B5EF4-FFF2-40B4-BE49-F238E27FC236}">
                    <a16:creationId xmlns:a16="http://schemas.microsoft.com/office/drawing/2014/main" id="{E42CC1B7-BD0E-CFAA-29C5-8BAD662363B5}"/>
                  </a:ext>
                </a:extLst>
              </p:cNvPr>
              <p:cNvSpPr txBox="1"/>
              <p:nvPr/>
            </p:nvSpPr>
            <p:spPr>
              <a:xfrm>
                <a:off x="8694841" y="1246757"/>
                <a:ext cx="3431057" cy="179102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Contraloría Distrital de Medellín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Junta Directiva Aguas Nacionales de EPM</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Revi</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soría Fiscal</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Auditoría Exter</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na</a:t>
                </a:r>
              </a:p>
              <a:p>
                <a:pPr marL="171450" indent="-171450" algn="just">
                  <a:buFont typeface="Wingdings" panose="05000000000000000000" pitchFamily="2" charset="2"/>
                  <a:buChar char="§"/>
                  <a:defRPr/>
                </a:pP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Resolución 0130 - Planes de mejoramiento CDM. </a:t>
                </a:r>
              </a:p>
              <a:p>
                <a:pPr marL="171450" indent="-171450" algn="just">
                  <a:buFont typeface="Wingdings" panose="05000000000000000000" pitchFamily="2" charset="2"/>
                  <a:buChar char="§"/>
                  <a:defRPr/>
                </a:pP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Resolución 11004 - Rendición de la cuenta.</a:t>
                </a:r>
              </a:p>
              <a:p>
                <a:pPr marL="171450" indent="-171450" algn="just">
                  <a:buFont typeface="Wingdings" panose="05000000000000000000" pitchFamily="2" charset="2"/>
                  <a:buChar char="§"/>
                  <a:defRPr/>
                </a:pPr>
                <a:endPar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1">
                  <a:ln>
                    <a:noFill/>
                  </a:ln>
                  <a:solidFill>
                    <a:srgbClr val="F2F2F2"/>
                  </a:solidFill>
                  <a:effectLst/>
                  <a:uLnTx/>
                  <a:uFillTx/>
                  <a:latin typeface="Calibri regular"/>
                </a:endParaRPr>
              </a:p>
            </p:txBody>
          </p:sp>
        </p:grpSp>
        <p:grpSp>
          <p:nvGrpSpPr>
            <p:cNvPr id="31" name="Group 23">
              <a:extLst>
                <a:ext uri="{FF2B5EF4-FFF2-40B4-BE49-F238E27FC236}">
                  <a16:creationId xmlns:a16="http://schemas.microsoft.com/office/drawing/2014/main" id="{66C569EB-01D2-004B-91E2-0AEC9E67053F}"/>
                </a:ext>
              </a:extLst>
            </p:cNvPr>
            <p:cNvGrpSpPr/>
            <p:nvPr/>
          </p:nvGrpSpPr>
          <p:grpSpPr>
            <a:xfrm>
              <a:off x="7077689" y="2861746"/>
              <a:ext cx="2309782" cy="977327"/>
              <a:chOff x="8661427" y="744889"/>
              <a:chExt cx="3970234" cy="1188355"/>
            </a:xfrm>
          </p:grpSpPr>
          <p:sp>
            <p:nvSpPr>
              <p:cNvPr id="39" name="TextBox 24">
                <a:extLst>
                  <a:ext uri="{FF2B5EF4-FFF2-40B4-BE49-F238E27FC236}">
                    <a16:creationId xmlns:a16="http://schemas.microsoft.com/office/drawing/2014/main" id="{1013218D-5CE1-2872-9ADC-7EAED0BB427B}"/>
                  </a:ext>
                </a:extLst>
              </p:cNvPr>
              <p:cNvSpPr txBox="1"/>
              <p:nvPr/>
            </p:nvSpPr>
            <p:spPr>
              <a:xfrm>
                <a:off x="9342645" y="744889"/>
                <a:ext cx="3289016" cy="31044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Procesos Priorizados</a:t>
                </a:r>
                <a:endParaRPr kumimoji="0" lang="en-US" sz="2100"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25">
                <a:extLst>
                  <a:ext uri="{FF2B5EF4-FFF2-40B4-BE49-F238E27FC236}">
                    <a16:creationId xmlns:a16="http://schemas.microsoft.com/office/drawing/2014/main" id="{67A6CD2F-89B5-EFB3-8A9B-3E3B483B04F9}"/>
                  </a:ext>
                </a:extLst>
              </p:cNvPr>
              <p:cNvSpPr txBox="1"/>
              <p:nvPr/>
            </p:nvSpPr>
            <p:spPr>
              <a:xfrm>
                <a:off x="8661427" y="1288473"/>
                <a:ext cx="3241348" cy="64477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Gestión financiera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Servicio de Alcantarillado </a:t>
                </a:r>
              </a:p>
              <a:p>
                <a:pPr marR="0" lvl="0" algn="just"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1">
                  <a:ln>
                    <a:noFill/>
                  </a:ln>
                  <a:solidFill>
                    <a:srgbClr val="F2F2F2"/>
                  </a:solidFill>
                  <a:effectLst/>
                  <a:uLnTx/>
                  <a:uFillTx/>
                  <a:latin typeface="Calibri regular"/>
                </a:endParaRPr>
              </a:p>
            </p:txBody>
          </p:sp>
        </p:grpSp>
        <p:sp>
          <p:nvSpPr>
            <p:cNvPr id="32" name="Freeform 5">
              <a:extLst>
                <a:ext uri="{FF2B5EF4-FFF2-40B4-BE49-F238E27FC236}">
                  <a16:creationId xmlns:a16="http://schemas.microsoft.com/office/drawing/2014/main" id="{754E2CE3-111E-1B33-5C1A-FD8789C97446}"/>
                </a:ext>
              </a:extLst>
            </p:cNvPr>
            <p:cNvSpPr/>
            <p:nvPr/>
          </p:nvSpPr>
          <p:spPr>
            <a:xfrm>
              <a:off x="2662616" y="2384329"/>
              <a:ext cx="2126180" cy="1646614"/>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33" name="Group 45">
              <a:extLst>
                <a:ext uri="{FF2B5EF4-FFF2-40B4-BE49-F238E27FC236}">
                  <a16:creationId xmlns:a16="http://schemas.microsoft.com/office/drawing/2014/main" id="{2911215F-310E-C605-E545-5ABD24A25FA0}"/>
                </a:ext>
              </a:extLst>
            </p:cNvPr>
            <p:cNvGrpSpPr/>
            <p:nvPr/>
          </p:nvGrpSpPr>
          <p:grpSpPr>
            <a:xfrm>
              <a:off x="2682461" y="2003048"/>
              <a:ext cx="2915190" cy="1843833"/>
              <a:chOff x="8591814" y="682989"/>
              <a:chExt cx="5010863" cy="2241947"/>
            </a:xfrm>
          </p:grpSpPr>
          <p:sp>
            <p:nvSpPr>
              <p:cNvPr id="37" name="TextBox 46">
                <a:extLst>
                  <a:ext uri="{FF2B5EF4-FFF2-40B4-BE49-F238E27FC236}">
                    <a16:creationId xmlns:a16="http://schemas.microsoft.com/office/drawing/2014/main" id="{83F4D6D8-444C-5611-E773-0F1BA3D84C9A}"/>
                  </a:ext>
                </a:extLst>
              </p:cNvPr>
              <p:cNvSpPr txBox="1"/>
              <p:nvPr/>
            </p:nvSpPr>
            <p:spPr>
              <a:xfrm>
                <a:off x="9313457" y="682989"/>
                <a:ext cx="4289220" cy="310444"/>
              </a:xfrm>
              <a:prstGeom prst="rect">
                <a:avLst/>
              </a:prstGeom>
              <a:noFill/>
              <a:ln>
                <a:noFill/>
              </a:ln>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Evaluaciones Normativas</a:t>
                </a:r>
              </a:p>
            </p:txBody>
          </p:sp>
          <p:sp>
            <p:nvSpPr>
              <p:cNvPr id="38" name="TextBox 47">
                <a:extLst>
                  <a:ext uri="{FF2B5EF4-FFF2-40B4-BE49-F238E27FC236}">
                    <a16:creationId xmlns:a16="http://schemas.microsoft.com/office/drawing/2014/main" id="{250C1F46-99EE-E042-7ABB-E54B5BD87CD2}"/>
                  </a:ext>
                </a:extLst>
              </p:cNvPr>
              <p:cNvSpPr txBox="1"/>
              <p:nvPr/>
            </p:nvSpPr>
            <p:spPr>
              <a:xfrm>
                <a:off x="8591814" y="1133918"/>
                <a:ext cx="3404072" cy="179101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Circular 27 de 2023 - Derechos de </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A</a:t>
                </a: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utor de Software.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Resolución 357 de 2008 - Control </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I</a:t>
                </a: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nterno Contable.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Circular Externa No. 100-006 Dimensión Control </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I</a:t>
                </a: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nterno MIPG.</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Circular 006 - Comité de </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C</a:t>
                </a: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ontratación AGN.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Acta de </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J</a:t>
                </a: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unta </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D</a:t>
                </a: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irectiva – 337</a:t>
                </a: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 AGN</a:t>
                </a:r>
                <a:r>
                  <a:rPr kumimoji="0" lang="es-MX"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sz="1200" noProof="1">
                    <a:solidFill>
                      <a:srgbClr val="737373"/>
                    </a:solidFill>
                    <a:latin typeface="Tahoma" panose="020B0604030504040204" pitchFamily="34" charset="0"/>
                    <a:ea typeface="Tahoma" panose="020B0604030504040204" pitchFamily="34" charset="0"/>
                    <a:cs typeface="Tahoma" panose="020B0604030504040204" pitchFamily="34" charset="0"/>
                  </a:rPr>
                  <a:t>Acuerdo 016 de 2020 - CPISSR</a:t>
                </a:r>
                <a:endParaRPr kumimoji="0" lang="en-US" sz="1200" b="0" i="0" u="none" strike="noStrike" kern="1200" cap="none" spc="0" normalizeH="0" baseline="0" noProof="1">
                  <a:ln>
                    <a:noFill/>
                  </a:ln>
                  <a:solidFill>
                    <a:srgbClr val="000000">
                      <a:lumMod val="65000"/>
                      <a:lumOff val="35000"/>
                    </a:srgbClr>
                  </a:solidFill>
                  <a:effectLst/>
                  <a:uLnTx/>
                  <a:uFillTx/>
                  <a:latin typeface="Calibri 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1">
                  <a:ln>
                    <a:noFill/>
                  </a:ln>
                  <a:solidFill>
                    <a:srgbClr val="000000">
                      <a:lumMod val="65000"/>
                      <a:lumOff val="35000"/>
                    </a:srgbClr>
                  </a:solidFill>
                  <a:effectLst/>
                  <a:uLnTx/>
                  <a:uFillTx/>
                  <a:latin typeface="Calibri 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1">
                  <a:ln>
                    <a:noFill/>
                  </a:ln>
                  <a:solidFill>
                    <a:srgbClr val="000000">
                      <a:lumMod val="65000"/>
                      <a:lumOff val="35000"/>
                    </a:srgbClr>
                  </a:solidFill>
                  <a:effectLst/>
                  <a:uLnTx/>
                  <a:uFillTx/>
                  <a:latin typeface="Calibri regular"/>
                </a:endParaRPr>
              </a:p>
            </p:txBody>
          </p:sp>
        </p:grpSp>
        <p:pic>
          <p:nvPicPr>
            <p:cNvPr id="34" name="Graphic 48" descr="Badge 3 with solid fill">
              <a:extLst>
                <a:ext uri="{FF2B5EF4-FFF2-40B4-BE49-F238E27FC236}">
                  <a16:creationId xmlns:a16="http://schemas.microsoft.com/office/drawing/2014/main" id="{5AE4A89B-D8AE-18C8-AFB2-2AFFCA0FE6B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7689" y="2844459"/>
              <a:ext cx="303163" cy="303163"/>
            </a:xfrm>
            <a:prstGeom prst="rect">
              <a:avLst/>
            </a:prstGeom>
          </p:spPr>
        </p:pic>
        <p:pic>
          <p:nvPicPr>
            <p:cNvPr id="35" name="Graphic 49" descr="Badge with solid fill">
              <a:extLst>
                <a:ext uri="{FF2B5EF4-FFF2-40B4-BE49-F238E27FC236}">
                  <a16:creationId xmlns:a16="http://schemas.microsoft.com/office/drawing/2014/main" id="{1AEEA789-D216-ED81-1ACE-D89D0E8DE10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2298" y="2426865"/>
              <a:ext cx="303163" cy="303163"/>
            </a:xfrm>
            <a:prstGeom prst="rect">
              <a:avLst/>
            </a:prstGeom>
          </p:spPr>
        </p:pic>
        <p:pic>
          <p:nvPicPr>
            <p:cNvPr id="36" name="Graphic 50" descr="Badge 1 with solid fill">
              <a:extLst>
                <a:ext uri="{FF2B5EF4-FFF2-40B4-BE49-F238E27FC236}">
                  <a16:creationId xmlns:a16="http://schemas.microsoft.com/office/drawing/2014/main" id="{50B3038F-6DE6-1149-B05E-F08027059F9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4017" y="2021567"/>
              <a:ext cx="303163" cy="303163"/>
            </a:xfrm>
            <a:prstGeom prst="rect">
              <a:avLst/>
            </a:prstGeom>
          </p:spPr>
        </p:pic>
      </p:grpSp>
      <p:sp>
        <p:nvSpPr>
          <p:cNvPr id="44" name="Subtítulo 3">
            <a:extLst>
              <a:ext uri="{FF2B5EF4-FFF2-40B4-BE49-F238E27FC236}">
                <a16:creationId xmlns:a16="http://schemas.microsoft.com/office/drawing/2014/main" id="{B255B7D7-AE98-5439-453C-ACDEF4EC94EB}"/>
              </a:ext>
            </a:extLst>
          </p:cNvPr>
          <p:cNvSpPr>
            <a:spLocks noGrp="1"/>
          </p:cNvSpPr>
          <p:nvPr>
            <p:ph type="subTitle" idx="4294967295"/>
          </p:nvPr>
        </p:nvSpPr>
        <p:spPr>
          <a:xfrm>
            <a:off x="845125" y="442744"/>
            <a:ext cx="8455025" cy="457200"/>
          </a:xfrm>
        </p:spPr>
        <p:txBody>
          <a:bodyPr/>
          <a:lstStyle/>
          <a:p>
            <a:pPr marL="0" indent="0">
              <a:lnSpc>
                <a:spcPct val="100000"/>
              </a:lnSpc>
              <a:spcBef>
                <a:spcPct val="0"/>
              </a:spcBef>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4. Hechos relevantes - Cobertura Universo Auditoría</a:t>
            </a: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upo 2">
            <a:extLst>
              <a:ext uri="{FF2B5EF4-FFF2-40B4-BE49-F238E27FC236}">
                <a16:creationId xmlns:a16="http://schemas.microsoft.com/office/drawing/2014/main" id="{2993167D-8A16-A79D-E78F-DA385E14B289}"/>
              </a:ext>
            </a:extLst>
          </p:cNvPr>
          <p:cNvGrpSpPr/>
          <p:nvPr/>
        </p:nvGrpSpPr>
        <p:grpSpPr>
          <a:xfrm>
            <a:off x="249628" y="444970"/>
            <a:ext cx="543547" cy="568851"/>
            <a:chOff x="174379" y="251546"/>
            <a:chExt cx="656973" cy="717207"/>
          </a:xfrm>
        </p:grpSpPr>
        <p:cxnSp>
          <p:nvCxnSpPr>
            <p:cNvPr id="4" name="Conector recto 3">
              <a:extLst>
                <a:ext uri="{FF2B5EF4-FFF2-40B4-BE49-F238E27FC236}">
                  <a16:creationId xmlns:a16="http://schemas.microsoft.com/office/drawing/2014/main" id="{4A30AACB-4B6B-2B3C-48EC-B49BB7FE535D}"/>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635BE37E-C30A-375D-5DD0-09CD199C2749}"/>
                </a:ext>
              </a:extLst>
            </p:cNvPr>
            <p:cNvPicPr>
              <a:picLocks noChangeAspect="1"/>
            </p:cNvPicPr>
            <p:nvPr/>
          </p:nvPicPr>
          <p:blipFill>
            <a:blip r:embed="rId6">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2" name="TextBox 25">
            <a:extLst>
              <a:ext uri="{FF2B5EF4-FFF2-40B4-BE49-F238E27FC236}">
                <a16:creationId xmlns:a16="http://schemas.microsoft.com/office/drawing/2014/main" id="{3E762CAC-011E-5A47-DE1F-930FBB92C678}"/>
              </a:ext>
            </a:extLst>
          </p:cNvPr>
          <p:cNvSpPr txBox="1"/>
          <p:nvPr/>
        </p:nvSpPr>
        <p:spPr>
          <a:xfrm>
            <a:off x="7718554" y="4753067"/>
            <a:ext cx="2682495" cy="1200329"/>
          </a:xfrm>
          <a:prstGeom prst="rect">
            <a:avLst/>
          </a:prstGeom>
          <a:noFill/>
          <a:ln>
            <a:solidFill>
              <a:srgbClr val="7AD400"/>
            </a:solidFill>
          </a:ln>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Grupo primario líderes AGN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RIC Auditoría EPM</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Conglomerado Público del Distrito de Medellín.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Compensación Variable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Línea Ética </a:t>
            </a:r>
          </a:p>
        </p:txBody>
      </p:sp>
      <p:grpSp>
        <p:nvGrpSpPr>
          <p:cNvPr id="9" name="Grupo 8">
            <a:extLst>
              <a:ext uri="{FF2B5EF4-FFF2-40B4-BE49-F238E27FC236}">
                <a16:creationId xmlns:a16="http://schemas.microsoft.com/office/drawing/2014/main" id="{FE0C25E0-B2C2-FC6B-1A07-92ADC0DF914A}"/>
              </a:ext>
            </a:extLst>
          </p:cNvPr>
          <p:cNvGrpSpPr/>
          <p:nvPr/>
        </p:nvGrpSpPr>
        <p:grpSpPr>
          <a:xfrm>
            <a:off x="1168618" y="4947777"/>
            <a:ext cx="6392388" cy="810911"/>
            <a:chOff x="845125" y="4696372"/>
            <a:chExt cx="6135274" cy="1160119"/>
          </a:xfrm>
          <a:solidFill>
            <a:srgbClr val="00B050"/>
          </a:solidFill>
        </p:grpSpPr>
        <p:sp>
          <p:nvSpPr>
            <p:cNvPr id="6" name="Freeform 8">
              <a:extLst>
                <a:ext uri="{FF2B5EF4-FFF2-40B4-BE49-F238E27FC236}">
                  <a16:creationId xmlns:a16="http://schemas.microsoft.com/office/drawing/2014/main" id="{9C3D3542-2D5D-A779-A960-0FE2EF770F99}"/>
                </a:ext>
              </a:extLst>
            </p:cNvPr>
            <p:cNvSpPr/>
            <p:nvPr/>
          </p:nvSpPr>
          <p:spPr>
            <a:xfrm>
              <a:off x="845125" y="4696372"/>
              <a:ext cx="6135274" cy="1160119"/>
            </a:xfrm>
            <a:custGeom>
              <a:avLst/>
              <a:gdLst>
                <a:gd name="connsiteX0" fmla="*/ 184040 w 184909"/>
                <a:gd name="connsiteY0" fmla="*/ 25218 h 54492"/>
                <a:gd name="connsiteX1" fmla="*/ 173316 w 184909"/>
                <a:gd name="connsiteY1" fmla="*/ 14493 h 54492"/>
                <a:gd name="connsiteX2" fmla="*/ 172157 w 184909"/>
                <a:gd name="connsiteY2" fmla="*/ 13333 h 54492"/>
                <a:gd name="connsiteX3" fmla="*/ 170997 w 184909"/>
                <a:gd name="connsiteY3" fmla="*/ 12174 h 54492"/>
                <a:gd name="connsiteX4" fmla="*/ 158825 w 184909"/>
                <a:gd name="connsiteY4" fmla="*/ 0 h 54492"/>
                <a:gd name="connsiteX5" fmla="*/ 158825 w 184909"/>
                <a:gd name="connsiteY5" fmla="*/ 10725 h 54492"/>
                <a:gd name="connsiteX6" fmla="*/ 158535 w 184909"/>
                <a:gd name="connsiteY6" fmla="*/ 12174 h 54492"/>
                <a:gd name="connsiteX7" fmla="*/ 157376 w 184909"/>
                <a:gd name="connsiteY7" fmla="*/ 13333 h 54492"/>
                <a:gd name="connsiteX8" fmla="*/ 155927 w 184909"/>
                <a:gd name="connsiteY8" fmla="*/ 13623 h 54492"/>
                <a:gd name="connsiteX9" fmla="*/ 155927 w 184909"/>
                <a:gd name="connsiteY9" fmla="*/ 13623 h 54492"/>
                <a:gd name="connsiteX10" fmla="*/ 870 w 184909"/>
                <a:gd name="connsiteY10" fmla="*/ 13623 h 54492"/>
                <a:gd name="connsiteX11" fmla="*/ 0 w 184909"/>
                <a:gd name="connsiteY11" fmla="*/ 14493 h 54492"/>
                <a:gd name="connsiteX12" fmla="*/ 0 w 184909"/>
                <a:gd name="connsiteY12" fmla="*/ 39710 h 54492"/>
                <a:gd name="connsiteX13" fmla="*/ 870 w 184909"/>
                <a:gd name="connsiteY13" fmla="*/ 40580 h 54492"/>
                <a:gd name="connsiteX14" fmla="*/ 155927 w 184909"/>
                <a:gd name="connsiteY14" fmla="*/ 40580 h 54492"/>
                <a:gd name="connsiteX15" fmla="*/ 159115 w 184909"/>
                <a:gd name="connsiteY15" fmla="*/ 43768 h 54492"/>
                <a:gd name="connsiteX16" fmla="*/ 159115 w 184909"/>
                <a:gd name="connsiteY16" fmla="*/ 54493 h 54492"/>
                <a:gd name="connsiteX17" fmla="*/ 184040 w 184909"/>
                <a:gd name="connsiteY17" fmla="*/ 29565 h 54492"/>
                <a:gd name="connsiteX18" fmla="*/ 184040 w 184909"/>
                <a:gd name="connsiteY18" fmla="*/ 24928 h 5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4909" h="54492">
                  <a:moveTo>
                    <a:pt x="184040" y="25218"/>
                  </a:moveTo>
                  <a:lnTo>
                    <a:pt x="173316" y="14493"/>
                  </a:lnTo>
                  <a:lnTo>
                    <a:pt x="172157" y="13333"/>
                  </a:lnTo>
                  <a:lnTo>
                    <a:pt x="170997" y="12174"/>
                  </a:lnTo>
                  <a:lnTo>
                    <a:pt x="158825" y="0"/>
                  </a:lnTo>
                  <a:lnTo>
                    <a:pt x="158825" y="10725"/>
                  </a:lnTo>
                  <a:cubicBezTo>
                    <a:pt x="158825" y="11304"/>
                    <a:pt x="158825" y="11884"/>
                    <a:pt x="158535" y="12174"/>
                  </a:cubicBezTo>
                  <a:cubicBezTo>
                    <a:pt x="158535" y="12754"/>
                    <a:pt x="157955" y="13044"/>
                    <a:pt x="157376" y="13333"/>
                  </a:cubicBezTo>
                  <a:cubicBezTo>
                    <a:pt x="156796" y="13333"/>
                    <a:pt x="156506" y="13623"/>
                    <a:pt x="155927" y="13623"/>
                  </a:cubicBezTo>
                  <a:cubicBezTo>
                    <a:pt x="155927" y="13623"/>
                    <a:pt x="155927" y="13623"/>
                    <a:pt x="155927" y="13623"/>
                  </a:cubicBezTo>
                  <a:lnTo>
                    <a:pt x="870" y="13623"/>
                  </a:lnTo>
                  <a:cubicBezTo>
                    <a:pt x="290" y="13623"/>
                    <a:pt x="0" y="14203"/>
                    <a:pt x="0" y="14493"/>
                  </a:cubicBezTo>
                  <a:lnTo>
                    <a:pt x="0" y="39710"/>
                  </a:lnTo>
                  <a:cubicBezTo>
                    <a:pt x="0" y="40290"/>
                    <a:pt x="580" y="40580"/>
                    <a:pt x="870" y="40580"/>
                  </a:cubicBezTo>
                  <a:lnTo>
                    <a:pt x="155927" y="40580"/>
                  </a:lnTo>
                  <a:cubicBezTo>
                    <a:pt x="157666" y="40580"/>
                    <a:pt x="159115" y="42029"/>
                    <a:pt x="159115" y="43768"/>
                  </a:cubicBezTo>
                  <a:lnTo>
                    <a:pt x="159115" y="54493"/>
                  </a:lnTo>
                  <a:lnTo>
                    <a:pt x="184040" y="29565"/>
                  </a:lnTo>
                  <a:cubicBezTo>
                    <a:pt x="185199" y="28406"/>
                    <a:pt x="185199" y="26087"/>
                    <a:pt x="184040" y="24928"/>
                  </a:cubicBezTo>
                  <a:close/>
                </a:path>
              </a:pathLst>
            </a:custGeom>
            <a:grpFill/>
            <a:ln w="0" cap="flat">
              <a:solidFill>
                <a:srgbClr val="00793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24">
              <a:extLst>
                <a:ext uri="{FF2B5EF4-FFF2-40B4-BE49-F238E27FC236}">
                  <a16:creationId xmlns:a16="http://schemas.microsoft.com/office/drawing/2014/main" id="{B90B4207-48C1-0763-1A56-A27BE0526BE4}"/>
                </a:ext>
              </a:extLst>
            </p:cNvPr>
            <p:cNvSpPr txBox="1"/>
            <p:nvPr/>
          </p:nvSpPr>
          <p:spPr>
            <a:xfrm>
              <a:off x="2002274" y="5015697"/>
              <a:ext cx="4508631" cy="473758"/>
            </a:xfrm>
            <a:prstGeom prst="rect">
              <a:avLst/>
            </a:prstGeom>
            <a:grp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Gestión</a:t>
              </a:r>
              <a:r>
                <a:rPr kumimoji="0" lang="en-US" sz="1400"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transversal</a:t>
              </a:r>
              <a:endParaRPr kumimoji="0" lang="en-US" sz="1600" b="1" i="0" u="none" strike="noStrike" kern="1200" cap="none" spc="0" normalizeH="0" baseline="0" noProof="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0417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FAC1C0EA-B0A7-DF74-8900-6DB9CD32BEB1}"/>
              </a:ext>
            </a:extLst>
          </p:cNvPr>
          <p:cNvSpPr>
            <a:spLocks noGrp="1"/>
          </p:cNvSpPr>
          <p:nvPr>
            <p:ph type="subTitle" idx="4294967295"/>
          </p:nvPr>
        </p:nvSpPr>
        <p:spPr>
          <a:xfrm>
            <a:off x="689850" y="387869"/>
            <a:ext cx="8005826" cy="560278"/>
          </a:xfrm>
        </p:spPr>
        <p:txBody>
          <a:bodyPr>
            <a:normAutofit/>
          </a:bodyPr>
          <a:lstStyle/>
          <a:p>
            <a:pPr marL="0" indent="0">
              <a:lnSpc>
                <a:spcPct val="100000"/>
              </a:lnSpc>
              <a:spcBef>
                <a:spcPct val="0"/>
              </a:spcBef>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5. Hechos relevantes - Cobertura Universo Auditoría</a:t>
            </a: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upo 2">
            <a:extLst>
              <a:ext uri="{FF2B5EF4-FFF2-40B4-BE49-F238E27FC236}">
                <a16:creationId xmlns:a16="http://schemas.microsoft.com/office/drawing/2014/main" id="{2D65A857-F001-3429-E264-8FE2D836FED4}"/>
              </a:ext>
            </a:extLst>
          </p:cNvPr>
          <p:cNvGrpSpPr/>
          <p:nvPr/>
        </p:nvGrpSpPr>
        <p:grpSpPr>
          <a:xfrm>
            <a:off x="120327" y="321102"/>
            <a:ext cx="543547" cy="568851"/>
            <a:chOff x="174379" y="251546"/>
            <a:chExt cx="656973" cy="717207"/>
          </a:xfrm>
        </p:grpSpPr>
        <p:cxnSp>
          <p:nvCxnSpPr>
            <p:cNvPr id="5" name="Conector recto 4">
              <a:extLst>
                <a:ext uri="{FF2B5EF4-FFF2-40B4-BE49-F238E27FC236}">
                  <a16:creationId xmlns:a16="http://schemas.microsoft.com/office/drawing/2014/main" id="{FAEC39E7-0277-BF6C-4834-97FFF051439B}"/>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01D9AAB-7D10-68EE-ABA0-F9B8902633CA}"/>
                </a:ext>
              </a:extLst>
            </p:cNvPr>
            <p:cNvPicPr>
              <a:picLocks noChangeAspect="1"/>
            </p:cNvPicPr>
            <p:nvPr/>
          </p:nvPicPr>
          <p:blipFill>
            <a:blip r:embed="rId3">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grpSp>
        <p:nvGrpSpPr>
          <p:cNvPr id="60" name="Grupo 59">
            <a:extLst>
              <a:ext uri="{FF2B5EF4-FFF2-40B4-BE49-F238E27FC236}">
                <a16:creationId xmlns:a16="http://schemas.microsoft.com/office/drawing/2014/main" id="{37E3A251-F892-CB8E-4E6F-2C212C1D6AC6}"/>
              </a:ext>
            </a:extLst>
          </p:cNvPr>
          <p:cNvGrpSpPr/>
          <p:nvPr/>
        </p:nvGrpSpPr>
        <p:grpSpPr>
          <a:xfrm>
            <a:off x="760675" y="1167710"/>
            <a:ext cx="8743525" cy="3989248"/>
            <a:chOff x="457713" y="1664038"/>
            <a:chExt cx="8280764" cy="3601715"/>
          </a:xfrm>
        </p:grpSpPr>
        <p:sp>
          <p:nvSpPr>
            <p:cNvPr id="10" name="Rectangle: Rounded Corners 19">
              <a:extLst>
                <a:ext uri="{FF2B5EF4-FFF2-40B4-BE49-F238E27FC236}">
                  <a16:creationId xmlns:a16="http://schemas.microsoft.com/office/drawing/2014/main" id="{F5F94B61-8403-6CE7-0666-431F04798FD9}"/>
                </a:ext>
              </a:extLst>
            </p:cNvPr>
            <p:cNvSpPr/>
            <p:nvPr/>
          </p:nvSpPr>
          <p:spPr>
            <a:xfrm>
              <a:off x="2717079" y="3065892"/>
              <a:ext cx="1693068" cy="424853"/>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noProof="1">
                  <a:solidFill>
                    <a:srgbClr val="FFFFFF"/>
                  </a:solidFill>
                  <a:latin typeface="Tahoma" panose="020B0604030504040204" pitchFamily="34" charset="0"/>
                  <a:ea typeface="Tahoma" panose="020B0604030504040204" pitchFamily="34" charset="0"/>
                  <a:cs typeface="Tahoma" panose="020B0604030504040204" pitchFamily="34" charset="0"/>
                </a:rPr>
                <a:t>Relacionamiento entes externos</a:t>
              </a:r>
            </a:p>
          </p:txBody>
        </p:sp>
        <p:sp>
          <p:nvSpPr>
            <p:cNvPr id="12" name="Rectangle: Rounded Corners 22">
              <a:extLst>
                <a:ext uri="{FF2B5EF4-FFF2-40B4-BE49-F238E27FC236}">
                  <a16:creationId xmlns:a16="http://schemas.microsoft.com/office/drawing/2014/main" id="{FE7077D7-E48D-6993-E707-6A8B9A2F7691}"/>
                </a:ext>
              </a:extLst>
            </p:cNvPr>
            <p:cNvSpPr/>
            <p:nvPr/>
          </p:nvSpPr>
          <p:spPr>
            <a:xfrm>
              <a:off x="4860390" y="3065892"/>
              <a:ext cx="1693068" cy="424853"/>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1">
                  <a:solidFill>
                    <a:srgbClr val="FFFFFF"/>
                  </a:solidFill>
                  <a:latin typeface="Tahoma" panose="020B0604030504040204" pitchFamily="34" charset="0"/>
                  <a:ea typeface="Tahoma" panose="020B0604030504040204" pitchFamily="34" charset="0"/>
                  <a:cs typeface="Tahoma" panose="020B0604030504040204" pitchFamily="34" charset="0"/>
                </a:rPr>
                <a:t>Procesos</a:t>
              </a:r>
            </a:p>
          </p:txBody>
        </p:sp>
        <p:sp>
          <p:nvSpPr>
            <p:cNvPr id="14" name="Rectangle: Rounded Corners 25">
              <a:extLst>
                <a:ext uri="{FF2B5EF4-FFF2-40B4-BE49-F238E27FC236}">
                  <a16:creationId xmlns:a16="http://schemas.microsoft.com/office/drawing/2014/main" id="{270A5A94-77F2-09C6-B50D-8B0E36B47D0E}"/>
                </a:ext>
              </a:extLst>
            </p:cNvPr>
            <p:cNvSpPr/>
            <p:nvPr/>
          </p:nvSpPr>
          <p:spPr>
            <a:xfrm>
              <a:off x="7002608" y="3065892"/>
              <a:ext cx="1693068" cy="424853"/>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1">
                  <a:solidFill>
                    <a:srgbClr val="FFFFFF"/>
                  </a:solidFill>
                  <a:latin typeface="Tahoma" panose="020B0604030504040204" pitchFamily="34" charset="0"/>
                  <a:ea typeface="Tahoma" panose="020B0604030504040204" pitchFamily="34" charset="0"/>
                  <a:cs typeface="Tahoma" panose="020B0604030504040204" pitchFamily="34" charset="0"/>
                </a:rPr>
                <a:t>Proyectos</a:t>
              </a:r>
            </a:p>
          </p:txBody>
        </p:sp>
        <p:pic>
          <p:nvPicPr>
            <p:cNvPr id="36" name="Gráfico 35" descr="Investigación contorno">
              <a:extLst>
                <a:ext uri="{FF2B5EF4-FFF2-40B4-BE49-F238E27FC236}">
                  <a16:creationId xmlns:a16="http://schemas.microsoft.com/office/drawing/2014/main" id="{BE821448-EB97-BC0E-4644-CC8F3BD9A0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717079" y="2195946"/>
              <a:ext cx="345055" cy="345055"/>
            </a:xfrm>
            <a:prstGeom prst="rect">
              <a:avLst/>
            </a:prstGeom>
          </p:spPr>
        </p:pic>
        <p:sp>
          <p:nvSpPr>
            <p:cNvPr id="2" name="Rectangle: Rounded Corners 23">
              <a:extLst>
                <a:ext uri="{FF2B5EF4-FFF2-40B4-BE49-F238E27FC236}">
                  <a16:creationId xmlns:a16="http://schemas.microsoft.com/office/drawing/2014/main" id="{C80D8EB0-E1DC-348B-61F5-C28D1E4EE788}"/>
                </a:ext>
              </a:extLst>
            </p:cNvPr>
            <p:cNvSpPr/>
            <p:nvPr/>
          </p:nvSpPr>
          <p:spPr>
            <a:xfrm>
              <a:off x="4827207" y="3627629"/>
              <a:ext cx="1693068" cy="72245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Total :</a:t>
              </a:r>
            </a:p>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15</a:t>
              </a:r>
            </a:p>
          </p:txBody>
        </p:sp>
        <p:sp>
          <p:nvSpPr>
            <p:cNvPr id="6" name="Rectangle: Rounded Corners 23">
              <a:extLst>
                <a:ext uri="{FF2B5EF4-FFF2-40B4-BE49-F238E27FC236}">
                  <a16:creationId xmlns:a16="http://schemas.microsoft.com/office/drawing/2014/main" id="{56D982D5-C5F2-769B-D1BB-FACF00007228}"/>
                </a:ext>
              </a:extLst>
            </p:cNvPr>
            <p:cNvSpPr/>
            <p:nvPr/>
          </p:nvSpPr>
          <p:spPr>
            <a:xfrm>
              <a:off x="4827207" y="4543300"/>
              <a:ext cx="1693068" cy="72245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Cobertura :</a:t>
              </a:r>
            </a:p>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2</a:t>
              </a:r>
            </a:p>
          </p:txBody>
        </p:sp>
        <p:sp>
          <p:nvSpPr>
            <p:cNvPr id="19" name="Rectangle: Rounded Corners 23">
              <a:extLst>
                <a:ext uri="{FF2B5EF4-FFF2-40B4-BE49-F238E27FC236}">
                  <a16:creationId xmlns:a16="http://schemas.microsoft.com/office/drawing/2014/main" id="{5E9B84DB-7E14-4B58-1FAA-3B415D4C8BB7}"/>
                </a:ext>
              </a:extLst>
            </p:cNvPr>
            <p:cNvSpPr/>
            <p:nvPr/>
          </p:nvSpPr>
          <p:spPr>
            <a:xfrm>
              <a:off x="7002608" y="3627629"/>
              <a:ext cx="1693068" cy="72245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Total :</a:t>
              </a:r>
            </a:p>
            <a:p>
              <a:pPr algn="ctr" defTabSz="685800"/>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1</a:t>
              </a:r>
            </a:p>
          </p:txBody>
        </p:sp>
        <p:sp>
          <p:nvSpPr>
            <p:cNvPr id="20" name="Rectangle: Rounded Corners 23">
              <a:extLst>
                <a:ext uri="{FF2B5EF4-FFF2-40B4-BE49-F238E27FC236}">
                  <a16:creationId xmlns:a16="http://schemas.microsoft.com/office/drawing/2014/main" id="{7A0824F1-DDE3-09DC-5D63-9398A41DC2B5}"/>
                </a:ext>
              </a:extLst>
            </p:cNvPr>
            <p:cNvSpPr/>
            <p:nvPr/>
          </p:nvSpPr>
          <p:spPr>
            <a:xfrm>
              <a:off x="7002608" y="4543299"/>
              <a:ext cx="1693068" cy="72245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Cobertura :</a:t>
              </a:r>
            </a:p>
            <a:p>
              <a:pPr algn="ctr" defTabSz="685800"/>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0</a:t>
              </a:r>
            </a:p>
          </p:txBody>
        </p:sp>
        <p:sp>
          <p:nvSpPr>
            <p:cNvPr id="21" name="Rectangle: Rounded Corners 23">
              <a:extLst>
                <a:ext uri="{FF2B5EF4-FFF2-40B4-BE49-F238E27FC236}">
                  <a16:creationId xmlns:a16="http://schemas.microsoft.com/office/drawing/2014/main" id="{3A680F92-D7AF-F7A3-5823-749EB47FAF23}"/>
                </a:ext>
              </a:extLst>
            </p:cNvPr>
            <p:cNvSpPr/>
            <p:nvPr/>
          </p:nvSpPr>
          <p:spPr>
            <a:xfrm>
              <a:off x="2688724" y="3638932"/>
              <a:ext cx="1693068" cy="72245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Total : 11</a:t>
              </a:r>
            </a:p>
          </p:txBody>
        </p:sp>
        <p:grpSp>
          <p:nvGrpSpPr>
            <p:cNvPr id="46" name="Group 10">
              <a:extLst>
                <a:ext uri="{FF2B5EF4-FFF2-40B4-BE49-F238E27FC236}">
                  <a16:creationId xmlns:a16="http://schemas.microsoft.com/office/drawing/2014/main" id="{E3DF1DA9-194F-6566-F558-FC915629EF4A}"/>
                </a:ext>
              </a:extLst>
            </p:cNvPr>
            <p:cNvGrpSpPr/>
            <p:nvPr/>
          </p:nvGrpSpPr>
          <p:grpSpPr>
            <a:xfrm>
              <a:off x="4878036" y="1737300"/>
              <a:ext cx="1693069" cy="1246733"/>
              <a:chOff x="6343652" y="1798344"/>
              <a:chExt cx="2257424" cy="1662309"/>
            </a:xfrm>
            <a:solidFill>
              <a:srgbClr val="007934"/>
            </a:solidFill>
          </p:grpSpPr>
          <p:sp>
            <p:nvSpPr>
              <p:cNvPr id="47" name="Rectangle: Rounded Corners 11">
                <a:extLst>
                  <a:ext uri="{FF2B5EF4-FFF2-40B4-BE49-F238E27FC236}">
                    <a16:creationId xmlns:a16="http://schemas.microsoft.com/office/drawing/2014/main" id="{513727EC-1071-4866-7969-75685C54EC64}"/>
                  </a:ext>
                </a:extLst>
              </p:cNvPr>
              <p:cNvSpPr/>
              <p:nvPr/>
            </p:nvSpPr>
            <p:spPr>
              <a:xfrm>
                <a:off x="6343652" y="2369310"/>
                <a:ext cx="2257424" cy="566470"/>
              </a:xfrm>
              <a:prstGeom prst="roundRect">
                <a:avLst>
                  <a:gd name="adj" fmla="val 50000"/>
                </a:avLst>
              </a:pr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8" name="Freeform: Shape 12">
                <a:extLst>
                  <a:ext uri="{FF2B5EF4-FFF2-40B4-BE49-F238E27FC236}">
                    <a16:creationId xmlns:a16="http://schemas.microsoft.com/office/drawing/2014/main" id="{AC571847-7395-5DCD-9CF7-EC387A6D7C4D}"/>
                  </a:ext>
                </a:extLst>
              </p:cNvPr>
              <p:cNvSpPr/>
              <p:nvPr/>
            </p:nvSpPr>
            <p:spPr>
              <a:xfrm>
                <a:off x="7519881" y="2400963"/>
                <a:ext cx="1059690" cy="1059690"/>
              </a:xfrm>
              <a:custGeom>
                <a:avLst/>
                <a:gdLst>
                  <a:gd name="connsiteX0" fmla="*/ 158796 w 2028451"/>
                  <a:gd name="connsiteY0" fmla="*/ 1869655 h 2028452"/>
                  <a:gd name="connsiteX1" fmla="*/ 158796 w 2028451"/>
                  <a:gd name="connsiteY1" fmla="*/ 1869655 h 2028452"/>
                  <a:gd name="connsiteX2" fmla="*/ 158797 w 2028451"/>
                  <a:gd name="connsiteY2" fmla="*/ 1869656 h 2028452"/>
                  <a:gd name="connsiteX3" fmla="*/ 1486285 w 2028451"/>
                  <a:gd name="connsiteY3" fmla="*/ 0 h 2028452"/>
                  <a:gd name="connsiteX4" fmla="*/ 1869655 w 2028451"/>
                  <a:gd name="connsiteY4" fmla="*/ 158797 h 2028452"/>
                  <a:gd name="connsiteX5" fmla="*/ 1869654 w 2028451"/>
                  <a:gd name="connsiteY5" fmla="*/ 158798 h 2028452"/>
                  <a:gd name="connsiteX6" fmla="*/ 1869654 w 2028451"/>
                  <a:gd name="connsiteY6" fmla="*/ 925538 h 2028452"/>
                  <a:gd name="connsiteX7" fmla="*/ 925536 w 2028451"/>
                  <a:gd name="connsiteY7" fmla="*/ 1869655 h 2028452"/>
                  <a:gd name="connsiteX8" fmla="*/ 243847 w 2028451"/>
                  <a:gd name="connsiteY8" fmla="*/ 1939129 h 2028452"/>
                  <a:gd name="connsiteX9" fmla="*/ 158796 w 2028451"/>
                  <a:gd name="connsiteY9" fmla="*/ 1869655 h 2028452"/>
                  <a:gd name="connsiteX10" fmla="*/ 89323 w 2028451"/>
                  <a:gd name="connsiteY10" fmla="*/ 1784605 h 2028452"/>
                  <a:gd name="connsiteX11" fmla="*/ 158797 w 2028451"/>
                  <a:gd name="connsiteY11" fmla="*/ 1102916 h 2028452"/>
                  <a:gd name="connsiteX12" fmla="*/ 1102915 w 2028451"/>
                  <a:gd name="connsiteY12" fmla="*/ 158797 h 2028452"/>
                  <a:gd name="connsiteX13" fmla="*/ 1486285 w 2028451"/>
                  <a:gd name="connsiteY13" fmla="*/ 0 h 20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8451" h="2028452">
                    <a:moveTo>
                      <a:pt x="158796" y="1869655"/>
                    </a:moveTo>
                    <a:lnTo>
                      <a:pt x="158796" y="1869655"/>
                    </a:lnTo>
                    <a:lnTo>
                      <a:pt x="158797" y="1869656"/>
                    </a:lnTo>
                    <a:close/>
                    <a:moveTo>
                      <a:pt x="1486285" y="0"/>
                    </a:moveTo>
                    <a:cubicBezTo>
                      <a:pt x="1625038" y="0"/>
                      <a:pt x="1763790" y="52933"/>
                      <a:pt x="1869655" y="158797"/>
                    </a:cubicBezTo>
                    <a:lnTo>
                      <a:pt x="1869654" y="158798"/>
                    </a:lnTo>
                    <a:cubicBezTo>
                      <a:pt x="2081384" y="370528"/>
                      <a:pt x="2081384" y="713808"/>
                      <a:pt x="1869654" y="925538"/>
                    </a:cubicBezTo>
                    <a:lnTo>
                      <a:pt x="925536" y="1869655"/>
                    </a:lnTo>
                    <a:cubicBezTo>
                      <a:pt x="740272" y="2054919"/>
                      <a:pt x="454291" y="2078076"/>
                      <a:pt x="243847" y="1939129"/>
                    </a:cubicBezTo>
                    <a:lnTo>
                      <a:pt x="158796" y="1869655"/>
                    </a:lnTo>
                    <a:lnTo>
                      <a:pt x="89323" y="1784605"/>
                    </a:lnTo>
                    <a:cubicBezTo>
                      <a:pt x="-49624" y="1574162"/>
                      <a:pt x="-26466" y="1288180"/>
                      <a:pt x="158797" y="1102916"/>
                    </a:cubicBezTo>
                    <a:lnTo>
                      <a:pt x="1102915" y="158797"/>
                    </a:lnTo>
                    <a:cubicBezTo>
                      <a:pt x="1208780" y="52933"/>
                      <a:pt x="1347533" y="0"/>
                      <a:pt x="1486285"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9" name="Freeform: Shape 13">
                <a:extLst>
                  <a:ext uri="{FF2B5EF4-FFF2-40B4-BE49-F238E27FC236}">
                    <a16:creationId xmlns:a16="http://schemas.microsoft.com/office/drawing/2014/main" id="{457D3FF2-ACBB-BD36-19F8-CE74AE1C635C}"/>
                  </a:ext>
                </a:extLst>
              </p:cNvPr>
              <p:cNvSpPr/>
              <p:nvPr/>
            </p:nvSpPr>
            <p:spPr>
              <a:xfrm>
                <a:off x="7473611" y="1798344"/>
                <a:ext cx="1059691" cy="1059690"/>
              </a:xfrm>
              <a:custGeom>
                <a:avLst/>
                <a:gdLst>
                  <a:gd name="connsiteX0" fmla="*/ 542167 w 2028452"/>
                  <a:gd name="connsiteY0" fmla="*/ 0 h 2028451"/>
                  <a:gd name="connsiteX1" fmla="*/ 925537 w 2028452"/>
                  <a:gd name="connsiteY1" fmla="*/ 158797 h 2028451"/>
                  <a:gd name="connsiteX2" fmla="*/ 1869655 w 2028452"/>
                  <a:gd name="connsiteY2" fmla="*/ 1102916 h 2028451"/>
                  <a:gd name="connsiteX3" fmla="*/ 1869655 w 2028452"/>
                  <a:gd name="connsiteY3" fmla="*/ 1869655 h 2028451"/>
                  <a:gd name="connsiteX4" fmla="*/ 1869654 w 2028452"/>
                  <a:gd name="connsiteY4" fmla="*/ 1869655 h 2028451"/>
                  <a:gd name="connsiteX5" fmla="*/ 1102915 w 2028452"/>
                  <a:gd name="connsiteY5" fmla="*/ 1869655 h 2028451"/>
                  <a:gd name="connsiteX6" fmla="*/ 158798 w 2028452"/>
                  <a:gd name="connsiteY6" fmla="*/ 925536 h 2028451"/>
                  <a:gd name="connsiteX7" fmla="*/ 158798 w 2028452"/>
                  <a:gd name="connsiteY7" fmla="*/ 158796 h 2028451"/>
                  <a:gd name="connsiteX8" fmla="*/ 158797 w 2028452"/>
                  <a:gd name="connsiteY8" fmla="*/ 158797 h 2028451"/>
                  <a:gd name="connsiteX9" fmla="*/ 542167 w 2028452"/>
                  <a:gd name="connsiteY9" fmla="*/ 0 h 202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52" h="2028451">
                    <a:moveTo>
                      <a:pt x="542167" y="0"/>
                    </a:moveTo>
                    <a:cubicBezTo>
                      <a:pt x="680920" y="0"/>
                      <a:pt x="819672" y="52932"/>
                      <a:pt x="925537" y="158797"/>
                    </a:cubicBezTo>
                    <a:lnTo>
                      <a:pt x="1869655" y="1102916"/>
                    </a:lnTo>
                    <a:cubicBezTo>
                      <a:pt x="2081385" y="1314645"/>
                      <a:pt x="2081385" y="1657926"/>
                      <a:pt x="1869655" y="1869655"/>
                    </a:cubicBezTo>
                    <a:lnTo>
                      <a:pt x="1869654" y="1869655"/>
                    </a:lnTo>
                    <a:cubicBezTo>
                      <a:pt x="1657925" y="2081384"/>
                      <a:pt x="1314644" y="2081384"/>
                      <a:pt x="1102915" y="1869655"/>
                    </a:cubicBezTo>
                    <a:lnTo>
                      <a:pt x="158798" y="925536"/>
                    </a:lnTo>
                    <a:cubicBezTo>
                      <a:pt x="-52932" y="713807"/>
                      <a:pt x="-52932" y="370526"/>
                      <a:pt x="158798" y="158796"/>
                    </a:cubicBezTo>
                    <a:lnTo>
                      <a:pt x="158797" y="158797"/>
                    </a:lnTo>
                    <a:cubicBezTo>
                      <a:pt x="264662" y="52932"/>
                      <a:pt x="403415" y="0"/>
                      <a:pt x="542167"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pic>
          <p:nvPicPr>
            <p:cNvPr id="55" name="Graphic 31" descr="Badge 3 outline">
              <a:extLst>
                <a:ext uri="{FF2B5EF4-FFF2-40B4-BE49-F238E27FC236}">
                  <a16:creationId xmlns:a16="http://schemas.microsoft.com/office/drawing/2014/main" id="{590C0347-38F9-060F-060C-72DF168803D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8403" y="2175339"/>
              <a:ext cx="411728" cy="411728"/>
            </a:xfrm>
            <a:prstGeom prst="rect">
              <a:avLst/>
            </a:prstGeom>
          </p:spPr>
        </p:pic>
        <p:grpSp>
          <p:nvGrpSpPr>
            <p:cNvPr id="41" name="Grupo 40">
              <a:extLst>
                <a:ext uri="{FF2B5EF4-FFF2-40B4-BE49-F238E27FC236}">
                  <a16:creationId xmlns:a16="http://schemas.microsoft.com/office/drawing/2014/main" id="{C7D48422-34BC-3A0C-4221-D4EF342B6E5C}"/>
                </a:ext>
              </a:extLst>
            </p:cNvPr>
            <p:cNvGrpSpPr/>
            <p:nvPr/>
          </p:nvGrpSpPr>
          <p:grpSpPr>
            <a:xfrm>
              <a:off x="2828944" y="1782253"/>
              <a:ext cx="1693068" cy="1236180"/>
              <a:chOff x="2828944" y="1782253"/>
              <a:chExt cx="1693068" cy="1236180"/>
            </a:xfrm>
          </p:grpSpPr>
          <p:grpSp>
            <p:nvGrpSpPr>
              <p:cNvPr id="50" name="Group 10">
                <a:extLst>
                  <a:ext uri="{FF2B5EF4-FFF2-40B4-BE49-F238E27FC236}">
                    <a16:creationId xmlns:a16="http://schemas.microsoft.com/office/drawing/2014/main" id="{5D29BB4C-A492-5B28-4E8B-008530E1B0F2}"/>
                  </a:ext>
                </a:extLst>
              </p:cNvPr>
              <p:cNvGrpSpPr/>
              <p:nvPr/>
            </p:nvGrpSpPr>
            <p:grpSpPr>
              <a:xfrm>
                <a:off x="2828944" y="1782253"/>
                <a:ext cx="1693068" cy="1236180"/>
                <a:chOff x="6373062" y="1711437"/>
                <a:chExt cx="2257424" cy="1648239"/>
              </a:xfrm>
              <a:solidFill>
                <a:srgbClr val="007934"/>
              </a:solidFill>
            </p:grpSpPr>
            <p:sp>
              <p:nvSpPr>
                <p:cNvPr id="51" name="Rectangle: Rounded Corners 11">
                  <a:extLst>
                    <a:ext uri="{FF2B5EF4-FFF2-40B4-BE49-F238E27FC236}">
                      <a16:creationId xmlns:a16="http://schemas.microsoft.com/office/drawing/2014/main" id="{E4FE5A57-0990-6562-8025-177F34536C12}"/>
                    </a:ext>
                  </a:extLst>
                </p:cNvPr>
                <p:cNvSpPr/>
                <p:nvPr/>
              </p:nvSpPr>
              <p:spPr>
                <a:xfrm>
                  <a:off x="6373062" y="2247341"/>
                  <a:ext cx="2257424" cy="566470"/>
                </a:xfrm>
                <a:prstGeom prst="roundRect">
                  <a:avLst>
                    <a:gd name="adj" fmla="val 50000"/>
                  </a:avLst>
                </a:pr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52" name="Freeform: Shape 12">
                  <a:extLst>
                    <a:ext uri="{FF2B5EF4-FFF2-40B4-BE49-F238E27FC236}">
                      <a16:creationId xmlns:a16="http://schemas.microsoft.com/office/drawing/2014/main" id="{612969A8-D31E-B79C-1926-C25B27AF3440}"/>
                    </a:ext>
                  </a:extLst>
                </p:cNvPr>
                <p:cNvSpPr/>
                <p:nvPr/>
              </p:nvSpPr>
              <p:spPr>
                <a:xfrm>
                  <a:off x="7543710" y="2299986"/>
                  <a:ext cx="1059691" cy="1059690"/>
                </a:xfrm>
                <a:custGeom>
                  <a:avLst/>
                  <a:gdLst>
                    <a:gd name="connsiteX0" fmla="*/ 158796 w 2028451"/>
                    <a:gd name="connsiteY0" fmla="*/ 1869655 h 2028452"/>
                    <a:gd name="connsiteX1" fmla="*/ 158796 w 2028451"/>
                    <a:gd name="connsiteY1" fmla="*/ 1869655 h 2028452"/>
                    <a:gd name="connsiteX2" fmla="*/ 158797 w 2028451"/>
                    <a:gd name="connsiteY2" fmla="*/ 1869656 h 2028452"/>
                    <a:gd name="connsiteX3" fmla="*/ 1486285 w 2028451"/>
                    <a:gd name="connsiteY3" fmla="*/ 0 h 2028452"/>
                    <a:gd name="connsiteX4" fmla="*/ 1869655 w 2028451"/>
                    <a:gd name="connsiteY4" fmla="*/ 158797 h 2028452"/>
                    <a:gd name="connsiteX5" fmla="*/ 1869654 w 2028451"/>
                    <a:gd name="connsiteY5" fmla="*/ 158798 h 2028452"/>
                    <a:gd name="connsiteX6" fmla="*/ 1869654 w 2028451"/>
                    <a:gd name="connsiteY6" fmla="*/ 925538 h 2028452"/>
                    <a:gd name="connsiteX7" fmla="*/ 925536 w 2028451"/>
                    <a:gd name="connsiteY7" fmla="*/ 1869655 h 2028452"/>
                    <a:gd name="connsiteX8" fmla="*/ 243847 w 2028451"/>
                    <a:gd name="connsiteY8" fmla="*/ 1939129 h 2028452"/>
                    <a:gd name="connsiteX9" fmla="*/ 158796 w 2028451"/>
                    <a:gd name="connsiteY9" fmla="*/ 1869655 h 2028452"/>
                    <a:gd name="connsiteX10" fmla="*/ 89323 w 2028451"/>
                    <a:gd name="connsiteY10" fmla="*/ 1784605 h 2028452"/>
                    <a:gd name="connsiteX11" fmla="*/ 158797 w 2028451"/>
                    <a:gd name="connsiteY11" fmla="*/ 1102916 h 2028452"/>
                    <a:gd name="connsiteX12" fmla="*/ 1102915 w 2028451"/>
                    <a:gd name="connsiteY12" fmla="*/ 158797 h 2028452"/>
                    <a:gd name="connsiteX13" fmla="*/ 1486285 w 2028451"/>
                    <a:gd name="connsiteY13" fmla="*/ 0 h 20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8451" h="2028452">
                      <a:moveTo>
                        <a:pt x="158796" y="1869655"/>
                      </a:moveTo>
                      <a:lnTo>
                        <a:pt x="158796" y="1869655"/>
                      </a:lnTo>
                      <a:lnTo>
                        <a:pt x="158797" y="1869656"/>
                      </a:lnTo>
                      <a:close/>
                      <a:moveTo>
                        <a:pt x="1486285" y="0"/>
                      </a:moveTo>
                      <a:cubicBezTo>
                        <a:pt x="1625038" y="0"/>
                        <a:pt x="1763790" y="52933"/>
                        <a:pt x="1869655" y="158797"/>
                      </a:cubicBezTo>
                      <a:lnTo>
                        <a:pt x="1869654" y="158798"/>
                      </a:lnTo>
                      <a:cubicBezTo>
                        <a:pt x="2081384" y="370528"/>
                        <a:pt x="2081384" y="713808"/>
                        <a:pt x="1869654" y="925538"/>
                      </a:cubicBezTo>
                      <a:lnTo>
                        <a:pt x="925536" y="1869655"/>
                      </a:lnTo>
                      <a:cubicBezTo>
                        <a:pt x="740272" y="2054919"/>
                        <a:pt x="454291" y="2078076"/>
                        <a:pt x="243847" y="1939129"/>
                      </a:cubicBezTo>
                      <a:lnTo>
                        <a:pt x="158796" y="1869655"/>
                      </a:lnTo>
                      <a:lnTo>
                        <a:pt x="89323" y="1784605"/>
                      </a:lnTo>
                      <a:cubicBezTo>
                        <a:pt x="-49624" y="1574162"/>
                        <a:pt x="-26466" y="1288180"/>
                        <a:pt x="158797" y="1102916"/>
                      </a:cubicBezTo>
                      <a:lnTo>
                        <a:pt x="1102915" y="158797"/>
                      </a:lnTo>
                      <a:cubicBezTo>
                        <a:pt x="1208780" y="52933"/>
                        <a:pt x="1347533" y="0"/>
                        <a:pt x="1486285"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53" name="Freeform: Shape 13">
                  <a:extLst>
                    <a:ext uri="{FF2B5EF4-FFF2-40B4-BE49-F238E27FC236}">
                      <a16:creationId xmlns:a16="http://schemas.microsoft.com/office/drawing/2014/main" id="{2D523370-05DC-5CFF-9ED8-7D43CCA7BAD4}"/>
                    </a:ext>
                  </a:extLst>
                </p:cNvPr>
                <p:cNvSpPr/>
                <p:nvPr/>
              </p:nvSpPr>
              <p:spPr>
                <a:xfrm>
                  <a:off x="7557252" y="1711437"/>
                  <a:ext cx="1059690" cy="1059688"/>
                </a:xfrm>
                <a:custGeom>
                  <a:avLst/>
                  <a:gdLst>
                    <a:gd name="connsiteX0" fmla="*/ 542167 w 2028452"/>
                    <a:gd name="connsiteY0" fmla="*/ 0 h 2028451"/>
                    <a:gd name="connsiteX1" fmla="*/ 925537 w 2028452"/>
                    <a:gd name="connsiteY1" fmla="*/ 158797 h 2028451"/>
                    <a:gd name="connsiteX2" fmla="*/ 1869655 w 2028452"/>
                    <a:gd name="connsiteY2" fmla="*/ 1102916 h 2028451"/>
                    <a:gd name="connsiteX3" fmla="*/ 1869655 w 2028452"/>
                    <a:gd name="connsiteY3" fmla="*/ 1869655 h 2028451"/>
                    <a:gd name="connsiteX4" fmla="*/ 1869654 w 2028452"/>
                    <a:gd name="connsiteY4" fmla="*/ 1869655 h 2028451"/>
                    <a:gd name="connsiteX5" fmla="*/ 1102915 w 2028452"/>
                    <a:gd name="connsiteY5" fmla="*/ 1869655 h 2028451"/>
                    <a:gd name="connsiteX6" fmla="*/ 158798 w 2028452"/>
                    <a:gd name="connsiteY6" fmla="*/ 925536 h 2028451"/>
                    <a:gd name="connsiteX7" fmla="*/ 158798 w 2028452"/>
                    <a:gd name="connsiteY7" fmla="*/ 158796 h 2028451"/>
                    <a:gd name="connsiteX8" fmla="*/ 158797 w 2028452"/>
                    <a:gd name="connsiteY8" fmla="*/ 158797 h 2028451"/>
                    <a:gd name="connsiteX9" fmla="*/ 542167 w 2028452"/>
                    <a:gd name="connsiteY9" fmla="*/ 0 h 202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52" h="2028451">
                      <a:moveTo>
                        <a:pt x="542167" y="0"/>
                      </a:moveTo>
                      <a:cubicBezTo>
                        <a:pt x="680920" y="0"/>
                        <a:pt x="819672" y="52932"/>
                        <a:pt x="925537" y="158797"/>
                      </a:cubicBezTo>
                      <a:lnTo>
                        <a:pt x="1869655" y="1102916"/>
                      </a:lnTo>
                      <a:cubicBezTo>
                        <a:pt x="2081385" y="1314645"/>
                        <a:pt x="2081385" y="1657926"/>
                        <a:pt x="1869655" y="1869655"/>
                      </a:cubicBezTo>
                      <a:lnTo>
                        <a:pt x="1869654" y="1869655"/>
                      </a:lnTo>
                      <a:cubicBezTo>
                        <a:pt x="1657925" y="2081384"/>
                        <a:pt x="1314644" y="2081384"/>
                        <a:pt x="1102915" y="1869655"/>
                      </a:cubicBezTo>
                      <a:lnTo>
                        <a:pt x="158798" y="925536"/>
                      </a:lnTo>
                      <a:cubicBezTo>
                        <a:pt x="-52932" y="713807"/>
                        <a:pt x="-52932" y="370526"/>
                        <a:pt x="158798" y="158796"/>
                      </a:cubicBezTo>
                      <a:lnTo>
                        <a:pt x="158797" y="158797"/>
                      </a:lnTo>
                      <a:cubicBezTo>
                        <a:pt x="264662" y="52932"/>
                        <a:pt x="403415" y="0"/>
                        <a:pt x="542167"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pic>
            <p:nvPicPr>
              <p:cNvPr id="54" name="Graphic 32" descr="Badge outline">
                <a:extLst>
                  <a:ext uri="{FF2B5EF4-FFF2-40B4-BE49-F238E27FC236}">
                    <a16:creationId xmlns:a16="http://schemas.microsoft.com/office/drawing/2014/main" id="{BC4446EE-65D2-C476-6C6E-257B9348CF2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0089" y="2181270"/>
                <a:ext cx="411728" cy="411728"/>
              </a:xfrm>
              <a:prstGeom prst="rect">
                <a:avLst/>
              </a:prstGeom>
            </p:spPr>
          </p:pic>
          <p:pic>
            <p:nvPicPr>
              <p:cNvPr id="56" name="Gráfico 55" descr="Círculos con flechas contorno">
                <a:extLst>
                  <a:ext uri="{FF2B5EF4-FFF2-40B4-BE49-F238E27FC236}">
                    <a16:creationId xmlns:a16="http://schemas.microsoft.com/office/drawing/2014/main" id="{6EC60526-6BF2-98C4-91A0-89C646F14F0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857513" y="2165261"/>
                <a:ext cx="424853" cy="424853"/>
              </a:xfrm>
              <a:prstGeom prst="rect">
                <a:avLst/>
              </a:prstGeom>
            </p:spPr>
          </p:pic>
        </p:grpSp>
        <p:pic>
          <p:nvPicPr>
            <p:cNvPr id="58" name="Gráfico 57" descr="Engranajes contorno">
              <a:extLst>
                <a:ext uri="{FF2B5EF4-FFF2-40B4-BE49-F238E27FC236}">
                  <a16:creationId xmlns:a16="http://schemas.microsoft.com/office/drawing/2014/main" id="{5E9A36A6-731B-C32B-F5E8-E4DB1F9FDB0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909706" y="2144696"/>
              <a:ext cx="424853" cy="424853"/>
            </a:xfrm>
            <a:prstGeom prst="rect">
              <a:avLst/>
            </a:prstGeom>
          </p:spPr>
        </p:pic>
        <p:grpSp>
          <p:nvGrpSpPr>
            <p:cNvPr id="7" name="Group 10">
              <a:extLst>
                <a:ext uri="{FF2B5EF4-FFF2-40B4-BE49-F238E27FC236}">
                  <a16:creationId xmlns:a16="http://schemas.microsoft.com/office/drawing/2014/main" id="{B686A40E-56B2-4C9F-4745-85E1E152CB06}"/>
                </a:ext>
              </a:extLst>
            </p:cNvPr>
            <p:cNvGrpSpPr/>
            <p:nvPr/>
          </p:nvGrpSpPr>
          <p:grpSpPr>
            <a:xfrm>
              <a:off x="457713" y="1705311"/>
              <a:ext cx="1796356" cy="1266143"/>
              <a:chOff x="6343652" y="1806132"/>
              <a:chExt cx="2289602" cy="1622868"/>
            </a:xfrm>
            <a:solidFill>
              <a:srgbClr val="007934"/>
            </a:solidFill>
          </p:grpSpPr>
          <p:sp>
            <p:nvSpPr>
              <p:cNvPr id="8" name="Rectangle: Rounded Corners 11">
                <a:extLst>
                  <a:ext uri="{FF2B5EF4-FFF2-40B4-BE49-F238E27FC236}">
                    <a16:creationId xmlns:a16="http://schemas.microsoft.com/office/drawing/2014/main" id="{221FA16E-8968-46CA-25A5-7A6254521DC1}"/>
                  </a:ext>
                </a:extLst>
              </p:cNvPr>
              <p:cNvSpPr/>
              <p:nvPr/>
            </p:nvSpPr>
            <p:spPr>
              <a:xfrm>
                <a:off x="6343652" y="2369310"/>
                <a:ext cx="2257424" cy="566470"/>
              </a:xfrm>
              <a:prstGeom prst="roundRect">
                <a:avLst>
                  <a:gd name="adj" fmla="val 50000"/>
                </a:avLst>
              </a:pr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3" name="Freeform: Shape 12">
                <a:extLst>
                  <a:ext uri="{FF2B5EF4-FFF2-40B4-BE49-F238E27FC236}">
                    <a16:creationId xmlns:a16="http://schemas.microsoft.com/office/drawing/2014/main" id="{5EF8C2C6-1862-00EA-E919-17DDF721E538}"/>
                  </a:ext>
                </a:extLst>
              </p:cNvPr>
              <p:cNvSpPr/>
              <p:nvPr/>
            </p:nvSpPr>
            <p:spPr>
              <a:xfrm>
                <a:off x="7541387" y="2369310"/>
                <a:ext cx="1059690" cy="1059690"/>
              </a:xfrm>
              <a:custGeom>
                <a:avLst/>
                <a:gdLst>
                  <a:gd name="connsiteX0" fmla="*/ 158796 w 2028451"/>
                  <a:gd name="connsiteY0" fmla="*/ 1869655 h 2028452"/>
                  <a:gd name="connsiteX1" fmla="*/ 158796 w 2028451"/>
                  <a:gd name="connsiteY1" fmla="*/ 1869655 h 2028452"/>
                  <a:gd name="connsiteX2" fmla="*/ 158797 w 2028451"/>
                  <a:gd name="connsiteY2" fmla="*/ 1869656 h 2028452"/>
                  <a:gd name="connsiteX3" fmla="*/ 1486285 w 2028451"/>
                  <a:gd name="connsiteY3" fmla="*/ 0 h 2028452"/>
                  <a:gd name="connsiteX4" fmla="*/ 1869655 w 2028451"/>
                  <a:gd name="connsiteY4" fmla="*/ 158797 h 2028452"/>
                  <a:gd name="connsiteX5" fmla="*/ 1869654 w 2028451"/>
                  <a:gd name="connsiteY5" fmla="*/ 158798 h 2028452"/>
                  <a:gd name="connsiteX6" fmla="*/ 1869654 w 2028451"/>
                  <a:gd name="connsiteY6" fmla="*/ 925538 h 2028452"/>
                  <a:gd name="connsiteX7" fmla="*/ 925536 w 2028451"/>
                  <a:gd name="connsiteY7" fmla="*/ 1869655 h 2028452"/>
                  <a:gd name="connsiteX8" fmla="*/ 243847 w 2028451"/>
                  <a:gd name="connsiteY8" fmla="*/ 1939129 h 2028452"/>
                  <a:gd name="connsiteX9" fmla="*/ 158796 w 2028451"/>
                  <a:gd name="connsiteY9" fmla="*/ 1869655 h 2028452"/>
                  <a:gd name="connsiteX10" fmla="*/ 89323 w 2028451"/>
                  <a:gd name="connsiteY10" fmla="*/ 1784605 h 2028452"/>
                  <a:gd name="connsiteX11" fmla="*/ 158797 w 2028451"/>
                  <a:gd name="connsiteY11" fmla="*/ 1102916 h 2028452"/>
                  <a:gd name="connsiteX12" fmla="*/ 1102915 w 2028451"/>
                  <a:gd name="connsiteY12" fmla="*/ 158797 h 2028452"/>
                  <a:gd name="connsiteX13" fmla="*/ 1486285 w 2028451"/>
                  <a:gd name="connsiteY13" fmla="*/ 0 h 20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8451" h="2028452">
                    <a:moveTo>
                      <a:pt x="158796" y="1869655"/>
                    </a:moveTo>
                    <a:lnTo>
                      <a:pt x="158796" y="1869655"/>
                    </a:lnTo>
                    <a:lnTo>
                      <a:pt x="158797" y="1869656"/>
                    </a:lnTo>
                    <a:close/>
                    <a:moveTo>
                      <a:pt x="1486285" y="0"/>
                    </a:moveTo>
                    <a:cubicBezTo>
                      <a:pt x="1625038" y="0"/>
                      <a:pt x="1763790" y="52933"/>
                      <a:pt x="1869655" y="158797"/>
                    </a:cubicBezTo>
                    <a:lnTo>
                      <a:pt x="1869654" y="158798"/>
                    </a:lnTo>
                    <a:cubicBezTo>
                      <a:pt x="2081384" y="370528"/>
                      <a:pt x="2081384" y="713808"/>
                      <a:pt x="1869654" y="925538"/>
                    </a:cubicBezTo>
                    <a:lnTo>
                      <a:pt x="925536" y="1869655"/>
                    </a:lnTo>
                    <a:cubicBezTo>
                      <a:pt x="740272" y="2054919"/>
                      <a:pt x="454291" y="2078076"/>
                      <a:pt x="243847" y="1939129"/>
                    </a:cubicBezTo>
                    <a:lnTo>
                      <a:pt x="158796" y="1869655"/>
                    </a:lnTo>
                    <a:lnTo>
                      <a:pt x="89323" y="1784605"/>
                    </a:lnTo>
                    <a:cubicBezTo>
                      <a:pt x="-49624" y="1574162"/>
                      <a:pt x="-26466" y="1288180"/>
                      <a:pt x="158797" y="1102916"/>
                    </a:cubicBezTo>
                    <a:lnTo>
                      <a:pt x="1102915" y="158797"/>
                    </a:lnTo>
                    <a:cubicBezTo>
                      <a:pt x="1208780" y="52933"/>
                      <a:pt x="1347533" y="0"/>
                      <a:pt x="1486285"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5" name="Freeform: Shape 13">
                <a:extLst>
                  <a:ext uri="{FF2B5EF4-FFF2-40B4-BE49-F238E27FC236}">
                    <a16:creationId xmlns:a16="http://schemas.microsoft.com/office/drawing/2014/main" id="{B8A66080-6DC1-5FFC-BA98-4E5CFDD412F7}"/>
                  </a:ext>
                </a:extLst>
              </p:cNvPr>
              <p:cNvSpPr/>
              <p:nvPr/>
            </p:nvSpPr>
            <p:spPr>
              <a:xfrm>
                <a:off x="7573563" y="1806132"/>
                <a:ext cx="1059691" cy="1059689"/>
              </a:xfrm>
              <a:custGeom>
                <a:avLst/>
                <a:gdLst>
                  <a:gd name="connsiteX0" fmla="*/ 542167 w 2028452"/>
                  <a:gd name="connsiteY0" fmla="*/ 0 h 2028451"/>
                  <a:gd name="connsiteX1" fmla="*/ 925537 w 2028452"/>
                  <a:gd name="connsiteY1" fmla="*/ 158797 h 2028451"/>
                  <a:gd name="connsiteX2" fmla="*/ 1869655 w 2028452"/>
                  <a:gd name="connsiteY2" fmla="*/ 1102916 h 2028451"/>
                  <a:gd name="connsiteX3" fmla="*/ 1869655 w 2028452"/>
                  <a:gd name="connsiteY3" fmla="*/ 1869655 h 2028451"/>
                  <a:gd name="connsiteX4" fmla="*/ 1869654 w 2028452"/>
                  <a:gd name="connsiteY4" fmla="*/ 1869655 h 2028451"/>
                  <a:gd name="connsiteX5" fmla="*/ 1102915 w 2028452"/>
                  <a:gd name="connsiteY5" fmla="*/ 1869655 h 2028451"/>
                  <a:gd name="connsiteX6" fmla="*/ 158798 w 2028452"/>
                  <a:gd name="connsiteY6" fmla="*/ 925536 h 2028451"/>
                  <a:gd name="connsiteX7" fmla="*/ 158798 w 2028452"/>
                  <a:gd name="connsiteY7" fmla="*/ 158796 h 2028451"/>
                  <a:gd name="connsiteX8" fmla="*/ 158797 w 2028452"/>
                  <a:gd name="connsiteY8" fmla="*/ 158797 h 2028451"/>
                  <a:gd name="connsiteX9" fmla="*/ 542167 w 2028452"/>
                  <a:gd name="connsiteY9" fmla="*/ 0 h 202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52" h="2028451">
                    <a:moveTo>
                      <a:pt x="542167" y="0"/>
                    </a:moveTo>
                    <a:cubicBezTo>
                      <a:pt x="680920" y="0"/>
                      <a:pt x="819672" y="52932"/>
                      <a:pt x="925537" y="158797"/>
                    </a:cubicBezTo>
                    <a:lnTo>
                      <a:pt x="1869655" y="1102916"/>
                    </a:lnTo>
                    <a:cubicBezTo>
                      <a:pt x="2081385" y="1314645"/>
                      <a:pt x="2081385" y="1657926"/>
                      <a:pt x="1869655" y="1869655"/>
                    </a:cubicBezTo>
                    <a:lnTo>
                      <a:pt x="1869654" y="1869655"/>
                    </a:lnTo>
                    <a:cubicBezTo>
                      <a:pt x="1657925" y="2081384"/>
                      <a:pt x="1314644" y="2081384"/>
                      <a:pt x="1102915" y="1869655"/>
                    </a:cubicBezTo>
                    <a:lnTo>
                      <a:pt x="158798" y="925536"/>
                    </a:lnTo>
                    <a:cubicBezTo>
                      <a:pt x="-52932" y="713807"/>
                      <a:pt x="-52932" y="370526"/>
                      <a:pt x="158798" y="158796"/>
                    </a:cubicBezTo>
                    <a:lnTo>
                      <a:pt x="158797" y="158797"/>
                    </a:lnTo>
                    <a:cubicBezTo>
                      <a:pt x="264662" y="52932"/>
                      <a:pt x="403415" y="0"/>
                      <a:pt x="542167"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sp>
          <p:nvSpPr>
            <p:cNvPr id="16" name="Rectangle: Rounded Corners 19">
              <a:extLst>
                <a:ext uri="{FF2B5EF4-FFF2-40B4-BE49-F238E27FC236}">
                  <a16:creationId xmlns:a16="http://schemas.microsoft.com/office/drawing/2014/main" id="{733D6456-A08E-2532-A28B-8F4B09D944D5}"/>
                </a:ext>
              </a:extLst>
            </p:cNvPr>
            <p:cNvSpPr/>
            <p:nvPr/>
          </p:nvSpPr>
          <p:spPr>
            <a:xfrm>
              <a:off x="486068" y="3078407"/>
              <a:ext cx="1693068" cy="424853"/>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1">
                  <a:solidFill>
                    <a:srgbClr val="FFFFFF"/>
                  </a:solidFill>
                  <a:latin typeface="Tahoma" panose="020B0604030504040204" pitchFamily="34" charset="0"/>
                  <a:ea typeface="Tahoma" panose="020B0604030504040204" pitchFamily="34" charset="0"/>
                  <a:cs typeface="Tahoma" panose="020B0604030504040204" pitchFamily="34" charset="0"/>
                </a:rPr>
                <a:t>Evaluaciones normativas</a:t>
              </a:r>
            </a:p>
          </p:txBody>
        </p:sp>
        <p:sp>
          <p:nvSpPr>
            <p:cNvPr id="17" name="Rectangle: Rounded Corners 23">
              <a:extLst>
                <a:ext uri="{FF2B5EF4-FFF2-40B4-BE49-F238E27FC236}">
                  <a16:creationId xmlns:a16="http://schemas.microsoft.com/office/drawing/2014/main" id="{FA09A32C-5508-CF66-71BD-25C90BEB2901}"/>
                </a:ext>
              </a:extLst>
            </p:cNvPr>
            <p:cNvSpPr/>
            <p:nvPr/>
          </p:nvSpPr>
          <p:spPr>
            <a:xfrm>
              <a:off x="457713" y="3651446"/>
              <a:ext cx="1693068" cy="72245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Total :</a:t>
              </a:r>
            </a:p>
            <a:p>
              <a:pPr algn="ct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12</a:t>
              </a:r>
            </a:p>
          </p:txBody>
        </p:sp>
        <p:pic>
          <p:nvPicPr>
            <p:cNvPr id="18" name="Graphic 33" descr="Badge 1 outline">
              <a:extLst>
                <a:ext uri="{FF2B5EF4-FFF2-40B4-BE49-F238E27FC236}">
                  <a16:creationId xmlns:a16="http://schemas.microsoft.com/office/drawing/2014/main" id="{42F84F9E-03A8-0C86-11DD-03825D596C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0386" y="2127056"/>
              <a:ext cx="411728" cy="411728"/>
            </a:xfrm>
            <a:prstGeom prst="rect">
              <a:avLst/>
            </a:prstGeom>
          </p:spPr>
        </p:pic>
        <p:pic>
          <p:nvPicPr>
            <p:cNvPr id="27" name="Gráfico 26" descr="Investigación contorno">
              <a:extLst>
                <a:ext uri="{FF2B5EF4-FFF2-40B4-BE49-F238E27FC236}">
                  <a16:creationId xmlns:a16="http://schemas.microsoft.com/office/drawing/2014/main" id="{2B735F7B-D5D5-F222-C73B-3C54E1016C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1972" y="2188065"/>
              <a:ext cx="345055" cy="345055"/>
            </a:xfrm>
            <a:prstGeom prst="rect">
              <a:avLst/>
            </a:prstGeom>
          </p:spPr>
        </p:pic>
        <p:grpSp>
          <p:nvGrpSpPr>
            <p:cNvPr id="34" name="Group 10">
              <a:extLst>
                <a:ext uri="{FF2B5EF4-FFF2-40B4-BE49-F238E27FC236}">
                  <a16:creationId xmlns:a16="http://schemas.microsoft.com/office/drawing/2014/main" id="{1ECC2A53-B24A-65AE-D142-5519AB7F8D87}"/>
                </a:ext>
              </a:extLst>
            </p:cNvPr>
            <p:cNvGrpSpPr/>
            <p:nvPr/>
          </p:nvGrpSpPr>
          <p:grpSpPr>
            <a:xfrm>
              <a:off x="6869778" y="1664038"/>
              <a:ext cx="1796356" cy="1266143"/>
              <a:chOff x="6343652" y="1806132"/>
              <a:chExt cx="2289602" cy="1622868"/>
            </a:xfrm>
            <a:solidFill>
              <a:srgbClr val="007934"/>
            </a:solidFill>
          </p:grpSpPr>
          <p:sp>
            <p:nvSpPr>
              <p:cNvPr id="35" name="Rectangle: Rounded Corners 11">
                <a:extLst>
                  <a:ext uri="{FF2B5EF4-FFF2-40B4-BE49-F238E27FC236}">
                    <a16:creationId xmlns:a16="http://schemas.microsoft.com/office/drawing/2014/main" id="{43CD0960-89DD-59AB-D896-09A2F840A172}"/>
                  </a:ext>
                </a:extLst>
              </p:cNvPr>
              <p:cNvSpPr/>
              <p:nvPr/>
            </p:nvSpPr>
            <p:spPr>
              <a:xfrm>
                <a:off x="6343652" y="2369310"/>
                <a:ext cx="2257424" cy="566470"/>
              </a:xfrm>
              <a:prstGeom prst="roundRect">
                <a:avLst>
                  <a:gd name="adj" fmla="val 50000"/>
                </a:avLst>
              </a:pr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7" name="Freeform: Shape 12">
                <a:extLst>
                  <a:ext uri="{FF2B5EF4-FFF2-40B4-BE49-F238E27FC236}">
                    <a16:creationId xmlns:a16="http://schemas.microsoft.com/office/drawing/2014/main" id="{82A0C2B3-3963-6671-A15A-63126F85E456}"/>
                  </a:ext>
                </a:extLst>
              </p:cNvPr>
              <p:cNvSpPr/>
              <p:nvPr/>
            </p:nvSpPr>
            <p:spPr>
              <a:xfrm>
                <a:off x="7541387" y="2369310"/>
                <a:ext cx="1059690" cy="1059690"/>
              </a:xfrm>
              <a:custGeom>
                <a:avLst/>
                <a:gdLst>
                  <a:gd name="connsiteX0" fmla="*/ 158796 w 2028451"/>
                  <a:gd name="connsiteY0" fmla="*/ 1869655 h 2028452"/>
                  <a:gd name="connsiteX1" fmla="*/ 158796 w 2028451"/>
                  <a:gd name="connsiteY1" fmla="*/ 1869655 h 2028452"/>
                  <a:gd name="connsiteX2" fmla="*/ 158797 w 2028451"/>
                  <a:gd name="connsiteY2" fmla="*/ 1869656 h 2028452"/>
                  <a:gd name="connsiteX3" fmla="*/ 1486285 w 2028451"/>
                  <a:gd name="connsiteY3" fmla="*/ 0 h 2028452"/>
                  <a:gd name="connsiteX4" fmla="*/ 1869655 w 2028451"/>
                  <a:gd name="connsiteY4" fmla="*/ 158797 h 2028452"/>
                  <a:gd name="connsiteX5" fmla="*/ 1869654 w 2028451"/>
                  <a:gd name="connsiteY5" fmla="*/ 158798 h 2028452"/>
                  <a:gd name="connsiteX6" fmla="*/ 1869654 w 2028451"/>
                  <a:gd name="connsiteY6" fmla="*/ 925538 h 2028452"/>
                  <a:gd name="connsiteX7" fmla="*/ 925536 w 2028451"/>
                  <a:gd name="connsiteY7" fmla="*/ 1869655 h 2028452"/>
                  <a:gd name="connsiteX8" fmla="*/ 243847 w 2028451"/>
                  <a:gd name="connsiteY8" fmla="*/ 1939129 h 2028452"/>
                  <a:gd name="connsiteX9" fmla="*/ 158796 w 2028451"/>
                  <a:gd name="connsiteY9" fmla="*/ 1869655 h 2028452"/>
                  <a:gd name="connsiteX10" fmla="*/ 89323 w 2028451"/>
                  <a:gd name="connsiteY10" fmla="*/ 1784605 h 2028452"/>
                  <a:gd name="connsiteX11" fmla="*/ 158797 w 2028451"/>
                  <a:gd name="connsiteY11" fmla="*/ 1102916 h 2028452"/>
                  <a:gd name="connsiteX12" fmla="*/ 1102915 w 2028451"/>
                  <a:gd name="connsiteY12" fmla="*/ 158797 h 2028452"/>
                  <a:gd name="connsiteX13" fmla="*/ 1486285 w 2028451"/>
                  <a:gd name="connsiteY13" fmla="*/ 0 h 20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8451" h="2028452">
                    <a:moveTo>
                      <a:pt x="158796" y="1869655"/>
                    </a:moveTo>
                    <a:lnTo>
                      <a:pt x="158796" y="1869655"/>
                    </a:lnTo>
                    <a:lnTo>
                      <a:pt x="158797" y="1869656"/>
                    </a:lnTo>
                    <a:close/>
                    <a:moveTo>
                      <a:pt x="1486285" y="0"/>
                    </a:moveTo>
                    <a:cubicBezTo>
                      <a:pt x="1625038" y="0"/>
                      <a:pt x="1763790" y="52933"/>
                      <a:pt x="1869655" y="158797"/>
                    </a:cubicBezTo>
                    <a:lnTo>
                      <a:pt x="1869654" y="158798"/>
                    </a:lnTo>
                    <a:cubicBezTo>
                      <a:pt x="2081384" y="370528"/>
                      <a:pt x="2081384" y="713808"/>
                      <a:pt x="1869654" y="925538"/>
                    </a:cubicBezTo>
                    <a:lnTo>
                      <a:pt x="925536" y="1869655"/>
                    </a:lnTo>
                    <a:cubicBezTo>
                      <a:pt x="740272" y="2054919"/>
                      <a:pt x="454291" y="2078076"/>
                      <a:pt x="243847" y="1939129"/>
                    </a:cubicBezTo>
                    <a:lnTo>
                      <a:pt x="158796" y="1869655"/>
                    </a:lnTo>
                    <a:lnTo>
                      <a:pt x="89323" y="1784605"/>
                    </a:lnTo>
                    <a:cubicBezTo>
                      <a:pt x="-49624" y="1574162"/>
                      <a:pt x="-26466" y="1288180"/>
                      <a:pt x="158797" y="1102916"/>
                    </a:cubicBezTo>
                    <a:lnTo>
                      <a:pt x="1102915" y="158797"/>
                    </a:lnTo>
                    <a:cubicBezTo>
                      <a:pt x="1208780" y="52933"/>
                      <a:pt x="1347533" y="0"/>
                      <a:pt x="1486285"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8" name="Freeform: Shape 13">
                <a:extLst>
                  <a:ext uri="{FF2B5EF4-FFF2-40B4-BE49-F238E27FC236}">
                    <a16:creationId xmlns:a16="http://schemas.microsoft.com/office/drawing/2014/main" id="{795D0F3D-E203-EDF4-AEA7-49ACD20C15FC}"/>
                  </a:ext>
                </a:extLst>
              </p:cNvPr>
              <p:cNvSpPr/>
              <p:nvPr/>
            </p:nvSpPr>
            <p:spPr>
              <a:xfrm>
                <a:off x="7573563" y="1806132"/>
                <a:ext cx="1059691" cy="1059689"/>
              </a:xfrm>
              <a:custGeom>
                <a:avLst/>
                <a:gdLst>
                  <a:gd name="connsiteX0" fmla="*/ 542167 w 2028452"/>
                  <a:gd name="connsiteY0" fmla="*/ 0 h 2028451"/>
                  <a:gd name="connsiteX1" fmla="*/ 925537 w 2028452"/>
                  <a:gd name="connsiteY1" fmla="*/ 158797 h 2028451"/>
                  <a:gd name="connsiteX2" fmla="*/ 1869655 w 2028452"/>
                  <a:gd name="connsiteY2" fmla="*/ 1102916 h 2028451"/>
                  <a:gd name="connsiteX3" fmla="*/ 1869655 w 2028452"/>
                  <a:gd name="connsiteY3" fmla="*/ 1869655 h 2028451"/>
                  <a:gd name="connsiteX4" fmla="*/ 1869654 w 2028452"/>
                  <a:gd name="connsiteY4" fmla="*/ 1869655 h 2028451"/>
                  <a:gd name="connsiteX5" fmla="*/ 1102915 w 2028452"/>
                  <a:gd name="connsiteY5" fmla="*/ 1869655 h 2028451"/>
                  <a:gd name="connsiteX6" fmla="*/ 158798 w 2028452"/>
                  <a:gd name="connsiteY6" fmla="*/ 925536 h 2028451"/>
                  <a:gd name="connsiteX7" fmla="*/ 158798 w 2028452"/>
                  <a:gd name="connsiteY7" fmla="*/ 158796 h 2028451"/>
                  <a:gd name="connsiteX8" fmla="*/ 158797 w 2028452"/>
                  <a:gd name="connsiteY8" fmla="*/ 158797 h 2028451"/>
                  <a:gd name="connsiteX9" fmla="*/ 542167 w 2028452"/>
                  <a:gd name="connsiteY9" fmla="*/ 0 h 202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8452" h="2028451">
                    <a:moveTo>
                      <a:pt x="542167" y="0"/>
                    </a:moveTo>
                    <a:cubicBezTo>
                      <a:pt x="680920" y="0"/>
                      <a:pt x="819672" y="52932"/>
                      <a:pt x="925537" y="158797"/>
                    </a:cubicBezTo>
                    <a:lnTo>
                      <a:pt x="1869655" y="1102916"/>
                    </a:lnTo>
                    <a:cubicBezTo>
                      <a:pt x="2081385" y="1314645"/>
                      <a:pt x="2081385" y="1657926"/>
                      <a:pt x="1869655" y="1869655"/>
                    </a:cubicBezTo>
                    <a:lnTo>
                      <a:pt x="1869654" y="1869655"/>
                    </a:lnTo>
                    <a:cubicBezTo>
                      <a:pt x="1657925" y="2081384"/>
                      <a:pt x="1314644" y="2081384"/>
                      <a:pt x="1102915" y="1869655"/>
                    </a:cubicBezTo>
                    <a:lnTo>
                      <a:pt x="158798" y="925536"/>
                    </a:lnTo>
                    <a:cubicBezTo>
                      <a:pt x="-52932" y="713807"/>
                      <a:pt x="-52932" y="370526"/>
                      <a:pt x="158798" y="158796"/>
                    </a:cubicBezTo>
                    <a:lnTo>
                      <a:pt x="158797" y="158797"/>
                    </a:lnTo>
                    <a:cubicBezTo>
                      <a:pt x="264662" y="52932"/>
                      <a:pt x="403415" y="0"/>
                      <a:pt x="542167" y="0"/>
                    </a:cubicBezTo>
                    <a:close/>
                  </a:path>
                </a:pathLst>
              </a:custGeom>
              <a:grp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pic>
          <p:nvPicPr>
            <p:cNvPr id="42" name="Gráfico 41" descr="Engranajes contorno">
              <a:extLst>
                <a:ext uri="{FF2B5EF4-FFF2-40B4-BE49-F238E27FC236}">
                  <a16:creationId xmlns:a16="http://schemas.microsoft.com/office/drawing/2014/main" id="{DED81BA8-26ED-6FC9-EFF4-DA9B0801381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977594" y="2090491"/>
              <a:ext cx="424853" cy="424853"/>
            </a:xfrm>
            <a:prstGeom prst="rect">
              <a:avLst/>
            </a:prstGeom>
          </p:spPr>
        </p:pic>
        <p:sp>
          <p:nvSpPr>
            <p:cNvPr id="45" name="Forma libre: forma 44">
              <a:extLst>
                <a:ext uri="{FF2B5EF4-FFF2-40B4-BE49-F238E27FC236}">
                  <a16:creationId xmlns:a16="http://schemas.microsoft.com/office/drawing/2014/main" id="{5CDD244F-67F9-2A59-FAF5-C08C762DBF25}"/>
                </a:ext>
              </a:extLst>
            </p:cNvPr>
            <p:cNvSpPr/>
            <p:nvPr/>
          </p:nvSpPr>
          <p:spPr>
            <a:xfrm>
              <a:off x="8179359" y="2158629"/>
              <a:ext cx="325771" cy="325771"/>
            </a:xfrm>
            <a:custGeom>
              <a:avLst/>
              <a:gdLst>
                <a:gd name="csX0" fmla="*/ 162886 w 325771"/>
                <a:gd name="csY0" fmla="*/ 8578 h 325771"/>
                <a:gd name="csX1" fmla="*/ 317194 w 325771"/>
                <a:gd name="csY1" fmla="*/ 162886 h 325771"/>
                <a:gd name="csX2" fmla="*/ 162886 w 325771"/>
                <a:gd name="csY2" fmla="*/ 317194 h 325771"/>
                <a:gd name="csX3" fmla="*/ 8578 w 325771"/>
                <a:gd name="csY3" fmla="*/ 162886 h 325771"/>
                <a:gd name="csX4" fmla="*/ 162886 w 325771"/>
                <a:gd name="csY4" fmla="*/ 8578 h 325771"/>
                <a:gd name="csX5" fmla="*/ 162886 w 325771"/>
                <a:gd name="csY5" fmla="*/ 0 h 325771"/>
                <a:gd name="csX6" fmla="*/ 0 w 325771"/>
                <a:gd name="csY6" fmla="*/ 162886 h 325771"/>
                <a:gd name="csX7" fmla="*/ 162886 w 325771"/>
                <a:gd name="csY7" fmla="*/ 325771 h 325771"/>
                <a:gd name="csX8" fmla="*/ 325771 w 325771"/>
                <a:gd name="csY8" fmla="*/ 162886 h 325771"/>
                <a:gd name="csX9" fmla="*/ 163040 w 325771"/>
                <a:gd name="csY9" fmla="*/ 0 h 325771"/>
                <a:gd name="csX10" fmla="*/ 162886 w 325771"/>
                <a:gd name="csY10" fmla="*/ 0 h 325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25771" h="325771">
                  <a:moveTo>
                    <a:pt x="162886" y="8578"/>
                  </a:moveTo>
                  <a:cubicBezTo>
                    <a:pt x="248108" y="8578"/>
                    <a:pt x="317194" y="77664"/>
                    <a:pt x="317194" y="162886"/>
                  </a:cubicBezTo>
                  <a:cubicBezTo>
                    <a:pt x="317194" y="248108"/>
                    <a:pt x="248108" y="317194"/>
                    <a:pt x="162886" y="317194"/>
                  </a:cubicBezTo>
                  <a:cubicBezTo>
                    <a:pt x="77663" y="317194"/>
                    <a:pt x="8578" y="248108"/>
                    <a:pt x="8578" y="162886"/>
                  </a:cubicBezTo>
                  <a:cubicBezTo>
                    <a:pt x="8675" y="77704"/>
                    <a:pt x="77704" y="8675"/>
                    <a:pt x="162886" y="8578"/>
                  </a:cubicBezTo>
                  <a:moveTo>
                    <a:pt x="162886" y="0"/>
                  </a:moveTo>
                  <a:cubicBezTo>
                    <a:pt x="72926" y="0"/>
                    <a:pt x="0" y="72926"/>
                    <a:pt x="0" y="162886"/>
                  </a:cubicBezTo>
                  <a:cubicBezTo>
                    <a:pt x="0" y="252845"/>
                    <a:pt x="72926" y="325771"/>
                    <a:pt x="162886" y="325771"/>
                  </a:cubicBezTo>
                  <a:cubicBezTo>
                    <a:pt x="252845" y="325771"/>
                    <a:pt x="325771" y="252845"/>
                    <a:pt x="325771" y="162886"/>
                  </a:cubicBezTo>
                  <a:cubicBezTo>
                    <a:pt x="325814" y="72969"/>
                    <a:pt x="252957" y="42"/>
                    <a:pt x="163040" y="0"/>
                  </a:cubicBezTo>
                  <a:cubicBezTo>
                    <a:pt x="162989" y="0"/>
                    <a:pt x="162937" y="0"/>
                    <a:pt x="162886" y="0"/>
                  </a:cubicBezTo>
                  <a:close/>
                </a:path>
              </a:pathLst>
            </a:custGeom>
            <a:solidFill>
              <a:srgbClr val="FFFFFF"/>
            </a:solidFill>
            <a:ln w="12700" cap="flat">
              <a:solidFill>
                <a:srgbClr val="FFFFFF"/>
              </a:solidFill>
              <a:prstDash val="solid"/>
              <a:miter/>
            </a:ln>
          </p:spPr>
          <p:txBody>
            <a:bodyPr/>
            <a:lstStyle/>
            <a:p>
              <a:endParaRPr lang="es-CO" dirty="0"/>
            </a:p>
          </p:txBody>
        </p:sp>
        <p:sp>
          <p:nvSpPr>
            <p:cNvPr id="59" name="CuadroTexto 58">
              <a:extLst>
                <a:ext uri="{FF2B5EF4-FFF2-40B4-BE49-F238E27FC236}">
                  <a16:creationId xmlns:a16="http://schemas.microsoft.com/office/drawing/2014/main" id="{739449EA-80E7-D3D1-25CA-426CEE82A970}"/>
                </a:ext>
              </a:extLst>
            </p:cNvPr>
            <p:cNvSpPr txBox="1"/>
            <p:nvPr/>
          </p:nvSpPr>
          <p:spPr>
            <a:xfrm>
              <a:off x="8179359" y="2129199"/>
              <a:ext cx="559118" cy="400110"/>
            </a:xfrm>
            <a:prstGeom prst="rect">
              <a:avLst/>
            </a:prstGeom>
            <a:noFill/>
          </p:spPr>
          <p:txBody>
            <a:bodyPr wrap="square" rtlCol="0">
              <a:spAutoFit/>
            </a:bodyPr>
            <a:lstStyle/>
            <a:p>
              <a:r>
                <a:rPr lang="es-MX" sz="2000" dirty="0">
                  <a:solidFill>
                    <a:schemeClr val="bg1"/>
                  </a:solidFill>
                </a:rPr>
                <a:t>4</a:t>
              </a:r>
              <a:endParaRPr lang="es-CO" dirty="0">
                <a:solidFill>
                  <a:schemeClr val="bg1"/>
                </a:solidFill>
              </a:endParaRPr>
            </a:p>
          </p:txBody>
        </p:sp>
      </p:grpSp>
      <p:sp>
        <p:nvSpPr>
          <p:cNvPr id="22" name="Abrir llave 21">
            <a:extLst>
              <a:ext uri="{FF2B5EF4-FFF2-40B4-BE49-F238E27FC236}">
                <a16:creationId xmlns:a16="http://schemas.microsoft.com/office/drawing/2014/main" id="{48C7C516-171F-7C27-FE9C-CB22550AC393}"/>
              </a:ext>
            </a:extLst>
          </p:cNvPr>
          <p:cNvSpPr/>
          <p:nvPr/>
        </p:nvSpPr>
        <p:spPr>
          <a:xfrm rot="16200000">
            <a:off x="2403899" y="3223828"/>
            <a:ext cx="825400" cy="2749744"/>
          </a:xfrm>
          <a:prstGeom prst="leftBrace">
            <a:avLst/>
          </a:prstGeom>
          <a:ln w="38100">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23" name="Rectangle: Rounded Corners 23">
            <a:extLst>
              <a:ext uri="{FF2B5EF4-FFF2-40B4-BE49-F238E27FC236}">
                <a16:creationId xmlns:a16="http://schemas.microsoft.com/office/drawing/2014/main" id="{3D24FAAC-95FB-FF41-5F4C-60765F9A29B6}"/>
              </a:ext>
            </a:extLst>
          </p:cNvPr>
          <p:cNvSpPr/>
          <p:nvPr/>
        </p:nvSpPr>
        <p:spPr>
          <a:xfrm>
            <a:off x="2159441" y="5027212"/>
            <a:ext cx="1256756" cy="43744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Días: 230 </a:t>
            </a:r>
          </a:p>
        </p:txBody>
      </p:sp>
      <p:grpSp>
        <p:nvGrpSpPr>
          <p:cNvPr id="30" name="Grupo 29">
            <a:extLst>
              <a:ext uri="{FF2B5EF4-FFF2-40B4-BE49-F238E27FC236}">
                <a16:creationId xmlns:a16="http://schemas.microsoft.com/office/drawing/2014/main" id="{99F2E730-4A5B-E401-F45E-2001D288337A}"/>
              </a:ext>
            </a:extLst>
          </p:cNvPr>
          <p:cNvGrpSpPr/>
          <p:nvPr/>
        </p:nvGrpSpPr>
        <p:grpSpPr>
          <a:xfrm>
            <a:off x="652391" y="4908331"/>
            <a:ext cx="1100498" cy="643008"/>
            <a:chOff x="1690851" y="5252485"/>
            <a:chExt cx="1144298" cy="928332"/>
          </a:xfrm>
        </p:grpSpPr>
        <p:sp>
          <p:nvSpPr>
            <p:cNvPr id="29" name="Elipse 28">
              <a:extLst>
                <a:ext uri="{FF2B5EF4-FFF2-40B4-BE49-F238E27FC236}">
                  <a16:creationId xmlns:a16="http://schemas.microsoft.com/office/drawing/2014/main" id="{D23E7F40-C8FA-3FEB-01E6-134F335A8526}"/>
                </a:ext>
              </a:extLst>
            </p:cNvPr>
            <p:cNvSpPr/>
            <p:nvPr/>
          </p:nvSpPr>
          <p:spPr>
            <a:xfrm>
              <a:off x="1690851" y="5252485"/>
              <a:ext cx="1144298" cy="928332"/>
            </a:xfrm>
            <a:prstGeom prst="ellipse">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28" name="CuadroTexto 27">
              <a:extLst>
                <a:ext uri="{FF2B5EF4-FFF2-40B4-BE49-F238E27FC236}">
                  <a16:creationId xmlns:a16="http://schemas.microsoft.com/office/drawing/2014/main" id="{8F0957C6-2564-5B2E-EB60-B0786E069D00}"/>
                </a:ext>
              </a:extLst>
            </p:cNvPr>
            <p:cNvSpPr txBox="1"/>
            <p:nvPr/>
          </p:nvSpPr>
          <p:spPr>
            <a:xfrm>
              <a:off x="1862005" y="5487287"/>
              <a:ext cx="887174" cy="369332"/>
            </a:xfrm>
            <a:prstGeom prst="rect">
              <a:avLst/>
            </a:prstGeom>
            <a:noFill/>
          </p:spPr>
          <p:txBody>
            <a:bodyPr wrap="square">
              <a:spAutoFit/>
            </a:bodyPr>
            <a:lstStyle/>
            <a:p>
              <a:r>
                <a:rPr lang="en-US" sz="1800" b="1" noProof="1">
                  <a:solidFill>
                    <a:schemeClr val="bg1"/>
                  </a:solidFill>
                  <a:latin typeface="Tahoma" panose="020B0604030504040204" pitchFamily="34" charset="0"/>
                  <a:ea typeface="Tahoma" panose="020B0604030504040204" pitchFamily="34" charset="0"/>
                  <a:cs typeface="Tahoma" panose="020B0604030504040204" pitchFamily="34" charset="0"/>
                </a:rPr>
                <a:t>74 %</a:t>
              </a:r>
              <a:endParaRPr lang="es-CO" sz="1800" dirty="0">
                <a:solidFill>
                  <a:schemeClr val="bg1"/>
                </a:solidFill>
              </a:endParaRPr>
            </a:p>
          </p:txBody>
        </p:sp>
      </p:grpSp>
      <p:sp>
        <p:nvSpPr>
          <p:cNvPr id="31" name="Abrir llave 30">
            <a:extLst>
              <a:ext uri="{FF2B5EF4-FFF2-40B4-BE49-F238E27FC236}">
                <a16:creationId xmlns:a16="http://schemas.microsoft.com/office/drawing/2014/main" id="{F50FD5B0-50A1-0AE3-FBB1-3E759F0632EB}"/>
              </a:ext>
            </a:extLst>
          </p:cNvPr>
          <p:cNvSpPr/>
          <p:nvPr/>
        </p:nvSpPr>
        <p:spPr>
          <a:xfrm rot="16200000">
            <a:off x="7156734" y="4194785"/>
            <a:ext cx="825400" cy="2749744"/>
          </a:xfrm>
          <a:prstGeom prst="leftBrace">
            <a:avLst/>
          </a:prstGeom>
          <a:ln w="38100">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32" name="Rectangle: Rounded Corners 23">
            <a:extLst>
              <a:ext uri="{FF2B5EF4-FFF2-40B4-BE49-F238E27FC236}">
                <a16:creationId xmlns:a16="http://schemas.microsoft.com/office/drawing/2014/main" id="{6F23B524-CA39-1741-1107-760F16115930}"/>
              </a:ext>
            </a:extLst>
          </p:cNvPr>
          <p:cNvSpPr/>
          <p:nvPr/>
        </p:nvSpPr>
        <p:spPr>
          <a:xfrm>
            <a:off x="6902280" y="6013567"/>
            <a:ext cx="1256756" cy="43744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Días: 60 </a:t>
            </a:r>
          </a:p>
        </p:txBody>
      </p:sp>
      <p:grpSp>
        <p:nvGrpSpPr>
          <p:cNvPr id="33" name="Grupo 32">
            <a:extLst>
              <a:ext uri="{FF2B5EF4-FFF2-40B4-BE49-F238E27FC236}">
                <a16:creationId xmlns:a16="http://schemas.microsoft.com/office/drawing/2014/main" id="{8A6AD44F-FA7A-CCE6-61DF-522CC8008305}"/>
              </a:ext>
            </a:extLst>
          </p:cNvPr>
          <p:cNvGrpSpPr/>
          <p:nvPr/>
        </p:nvGrpSpPr>
        <p:grpSpPr>
          <a:xfrm>
            <a:off x="8416732" y="5710099"/>
            <a:ext cx="1087468" cy="582134"/>
            <a:chOff x="1690851" y="5252485"/>
            <a:chExt cx="1144298" cy="928332"/>
          </a:xfrm>
        </p:grpSpPr>
        <p:sp>
          <p:nvSpPr>
            <p:cNvPr id="39" name="Elipse 38">
              <a:extLst>
                <a:ext uri="{FF2B5EF4-FFF2-40B4-BE49-F238E27FC236}">
                  <a16:creationId xmlns:a16="http://schemas.microsoft.com/office/drawing/2014/main" id="{3FD74D62-9415-0F49-947A-153E8746F1C5}"/>
                </a:ext>
              </a:extLst>
            </p:cNvPr>
            <p:cNvSpPr/>
            <p:nvPr/>
          </p:nvSpPr>
          <p:spPr>
            <a:xfrm>
              <a:off x="1690851" y="5252485"/>
              <a:ext cx="1144298" cy="928332"/>
            </a:xfrm>
            <a:prstGeom prst="ellipse">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40" name="CuadroTexto 39">
              <a:extLst>
                <a:ext uri="{FF2B5EF4-FFF2-40B4-BE49-F238E27FC236}">
                  <a16:creationId xmlns:a16="http://schemas.microsoft.com/office/drawing/2014/main" id="{B4EE95FA-D63F-2522-789E-E698058D2250}"/>
                </a:ext>
              </a:extLst>
            </p:cNvPr>
            <p:cNvSpPr txBox="1"/>
            <p:nvPr/>
          </p:nvSpPr>
          <p:spPr>
            <a:xfrm>
              <a:off x="1845952" y="5483448"/>
              <a:ext cx="887174" cy="369332"/>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b="1" noProof="1">
                  <a:solidFill>
                    <a:schemeClr val="bg1"/>
                  </a:solidFill>
                  <a:latin typeface="Tahoma" panose="020B0604030504040204" pitchFamily="34" charset="0"/>
                  <a:ea typeface="Tahoma" panose="020B0604030504040204" pitchFamily="34" charset="0"/>
                  <a:cs typeface="Tahoma" panose="020B0604030504040204" pitchFamily="34" charset="0"/>
                </a:rPr>
                <a:t>19</a:t>
              </a:r>
              <a:r>
                <a:rPr lang="en-US" sz="1800" b="1" noProof="1">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s-CO" sz="1800" dirty="0">
                <a:solidFill>
                  <a:schemeClr val="bg1"/>
                </a:solidFill>
              </a:endParaRPr>
            </a:p>
          </p:txBody>
        </p:sp>
      </p:grpSp>
      <p:sp>
        <p:nvSpPr>
          <p:cNvPr id="9" name="CuadroTexto 8">
            <a:extLst>
              <a:ext uri="{FF2B5EF4-FFF2-40B4-BE49-F238E27FC236}">
                <a16:creationId xmlns:a16="http://schemas.microsoft.com/office/drawing/2014/main" id="{92473FE3-575A-81B5-8D56-4EA1E334D0C1}"/>
              </a:ext>
            </a:extLst>
          </p:cNvPr>
          <p:cNvSpPr txBox="1"/>
          <p:nvPr/>
        </p:nvSpPr>
        <p:spPr>
          <a:xfrm flipH="1">
            <a:off x="6236250" y="5212785"/>
            <a:ext cx="2870148" cy="338554"/>
          </a:xfrm>
          <a:prstGeom prst="rect">
            <a:avLst/>
          </a:prstGeom>
          <a:noFill/>
        </p:spPr>
        <p:txBody>
          <a:bodyPr wrap="square" rtlCol="0">
            <a:spAutoFit/>
          </a:bodyPr>
          <a:lstStyle/>
          <a:p>
            <a:r>
              <a:rPr lang="es-MX" sz="1600" b="1" dirty="0"/>
              <a:t>Auditoría de Aseguramiento</a:t>
            </a:r>
            <a:endParaRPr lang="es-CO" sz="1600" b="1" dirty="0"/>
          </a:p>
        </p:txBody>
      </p:sp>
      <p:sp>
        <p:nvSpPr>
          <p:cNvPr id="24" name="CuadroTexto 23">
            <a:extLst>
              <a:ext uri="{FF2B5EF4-FFF2-40B4-BE49-F238E27FC236}">
                <a16:creationId xmlns:a16="http://schemas.microsoft.com/office/drawing/2014/main" id="{20709AF8-F366-13F6-AA89-9E7DB4C744B6}"/>
              </a:ext>
            </a:extLst>
          </p:cNvPr>
          <p:cNvSpPr txBox="1"/>
          <p:nvPr/>
        </p:nvSpPr>
        <p:spPr>
          <a:xfrm flipH="1">
            <a:off x="1525127" y="4265509"/>
            <a:ext cx="2870148" cy="338554"/>
          </a:xfrm>
          <a:prstGeom prst="rect">
            <a:avLst/>
          </a:prstGeom>
          <a:noFill/>
        </p:spPr>
        <p:txBody>
          <a:bodyPr wrap="square" rtlCol="0">
            <a:spAutoFit/>
          </a:bodyPr>
          <a:lstStyle/>
          <a:p>
            <a:r>
              <a:rPr lang="es-MX" sz="1600" b="1" dirty="0"/>
              <a:t>Auditoría de Cumplimiento</a:t>
            </a:r>
            <a:endParaRPr lang="es-CO" sz="1600" b="1" dirty="0"/>
          </a:p>
        </p:txBody>
      </p:sp>
      <p:sp>
        <p:nvSpPr>
          <p:cNvPr id="25" name="Rectangle: Rounded Corners 25">
            <a:extLst>
              <a:ext uri="{FF2B5EF4-FFF2-40B4-BE49-F238E27FC236}">
                <a16:creationId xmlns:a16="http://schemas.microsoft.com/office/drawing/2014/main" id="{BDCB1768-C9F0-BF94-DC0D-40D9D1E8C5A0}"/>
              </a:ext>
            </a:extLst>
          </p:cNvPr>
          <p:cNvSpPr/>
          <p:nvPr/>
        </p:nvSpPr>
        <p:spPr>
          <a:xfrm rot="5400000">
            <a:off x="8226216" y="3754418"/>
            <a:ext cx="3638099" cy="470566"/>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noProof="1">
                <a:solidFill>
                  <a:srgbClr val="FFFFFF"/>
                </a:solidFill>
                <a:latin typeface="Tahoma" panose="020B0604030504040204" pitchFamily="34" charset="0"/>
                <a:ea typeface="Tahoma" panose="020B0604030504040204" pitchFamily="34" charset="0"/>
                <a:cs typeface="Tahoma" panose="020B0604030504040204" pitchFamily="34" charset="0"/>
              </a:rPr>
              <a:t>Gestión Transversal</a:t>
            </a:r>
          </a:p>
        </p:txBody>
      </p:sp>
      <p:grpSp>
        <p:nvGrpSpPr>
          <p:cNvPr id="26" name="Grupo 25">
            <a:extLst>
              <a:ext uri="{FF2B5EF4-FFF2-40B4-BE49-F238E27FC236}">
                <a16:creationId xmlns:a16="http://schemas.microsoft.com/office/drawing/2014/main" id="{8948AF5D-A14D-68C5-40F2-8EEBD950CBC0}"/>
              </a:ext>
            </a:extLst>
          </p:cNvPr>
          <p:cNvGrpSpPr/>
          <p:nvPr/>
        </p:nvGrpSpPr>
        <p:grpSpPr>
          <a:xfrm>
            <a:off x="10982498" y="4265508"/>
            <a:ext cx="958866" cy="559245"/>
            <a:chOff x="1690851" y="5252485"/>
            <a:chExt cx="1144298" cy="928332"/>
          </a:xfrm>
        </p:grpSpPr>
        <p:sp>
          <p:nvSpPr>
            <p:cNvPr id="43" name="Elipse 42">
              <a:extLst>
                <a:ext uri="{FF2B5EF4-FFF2-40B4-BE49-F238E27FC236}">
                  <a16:creationId xmlns:a16="http://schemas.microsoft.com/office/drawing/2014/main" id="{7B1A094B-ACB0-78E2-51B7-9DC55FB5512C}"/>
                </a:ext>
              </a:extLst>
            </p:cNvPr>
            <p:cNvSpPr/>
            <p:nvPr/>
          </p:nvSpPr>
          <p:spPr>
            <a:xfrm>
              <a:off x="1690851" y="5252485"/>
              <a:ext cx="1144298" cy="928332"/>
            </a:xfrm>
            <a:prstGeom prst="ellipse">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44" name="CuadroTexto 43">
              <a:extLst>
                <a:ext uri="{FF2B5EF4-FFF2-40B4-BE49-F238E27FC236}">
                  <a16:creationId xmlns:a16="http://schemas.microsoft.com/office/drawing/2014/main" id="{AC20259A-0285-41E8-0C6B-41A3ED07D4AF}"/>
                </a:ext>
              </a:extLst>
            </p:cNvPr>
            <p:cNvSpPr txBox="1"/>
            <p:nvPr/>
          </p:nvSpPr>
          <p:spPr>
            <a:xfrm>
              <a:off x="1845952" y="5483448"/>
              <a:ext cx="887174" cy="409032"/>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b="1" noProof="1">
                  <a:solidFill>
                    <a:schemeClr val="bg1"/>
                  </a:solidFill>
                  <a:latin typeface="Tahoma" panose="020B0604030504040204" pitchFamily="34" charset="0"/>
                  <a:ea typeface="Tahoma" panose="020B0604030504040204" pitchFamily="34" charset="0"/>
                  <a:cs typeface="Tahoma" panose="020B0604030504040204" pitchFamily="34" charset="0"/>
                </a:rPr>
                <a:t>7</a:t>
              </a:r>
              <a:r>
                <a:rPr lang="en-US" sz="1800" b="1" noProof="1">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s-CO" sz="1800" dirty="0">
                <a:solidFill>
                  <a:schemeClr val="bg1"/>
                </a:solidFill>
              </a:endParaRPr>
            </a:p>
          </p:txBody>
        </p:sp>
      </p:grpSp>
      <p:sp>
        <p:nvSpPr>
          <p:cNvPr id="57" name="Rectangle: Rounded Corners 23">
            <a:extLst>
              <a:ext uri="{FF2B5EF4-FFF2-40B4-BE49-F238E27FC236}">
                <a16:creationId xmlns:a16="http://schemas.microsoft.com/office/drawing/2014/main" id="{5A479865-E42D-2D06-DEF8-8864C164B300}"/>
              </a:ext>
            </a:extLst>
          </p:cNvPr>
          <p:cNvSpPr/>
          <p:nvPr/>
        </p:nvSpPr>
        <p:spPr>
          <a:xfrm>
            <a:off x="10920934" y="3812334"/>
            <a:ext cx="1117098" cy="317294"/>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Días: 20 </a:t>
            </a:r>
          </a:p>
        </p:txBody>
      </p:sp>
      <p:sp>
        <p:nvSpPr>
          <p:cNvPr id="62" name="Abrir llave 61">
            <a:extLst>
              <a:ext uri="{FF2B5EF4-FFF2-40B4-BE49-F238E27FC236}">
                <a16:creationId xmlns:a16="http://schemas.microsoft.com/office/drawing/2014/main" id="{A6D30710-03DF-99B0-2F92-384AD1BAF66D}"/>
              </a:ext>
            </a:extLst>
          </p:cNvPr>
          <p:cNvSpPr/>
          <p:nvPr/>
        </p:nvSpPr>
        <p:spPr>
          <a:xfrm rot="10800000">
            <a:off x="10376528" y="2667834"/>
            <a:ext cx="509991" cy="2749744"/>
          </a:xfrm>
          <a:prstGeom prst="leftBrace">
            <a:avLst/>
          </a:prstGeom>
          <a:ln w="38100">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Tree>
    <p:extLst>
      <p:ext uri="{BB962C8B-B14F-4D97-AF65-F5344CB8AC3E}">
        <p14:creationId xmlns:p14="http://schemas.microsoft.com/office/powerpoint/2010/main" val="362435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3">
            <a:extLst>
              <a:ext uri="{FF2B5EF4-FFF2-40B4-BE49-F238E27FC236}">
                <a16:creationId xmlns:a16="http://schemas.microsoft.com/office/drawing/2014/main" id="{42FFDB5B-C4E3-4C51-CAA5-620265CDF5B1}"/>
              </a:ext>
            </a:extLst>
          </p:cNvPr>
          <p:cNvSpPr txBox="1">
            <a:spLocks/>
          </p:cNvSpPr>
          <p:nvPr/>
        </p:nvSpPr>
        <p:spPr>
          <a:xfrm>
            <a:off x="936707" y="444970"/>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6. </a:t>
            </a:r>
            <a:r>
              <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Plan de Auditoría 2026</a:t>
            </a:r>
          </a:p>
          <a:p>
            <a:pPr marL="0" indent="0">
              <a:lnSpc>
                <a:spcPct val="100000"/>
              </a:lnSpc>
              <a:spcBef>
                <a:spcPct val="0"/>
              </a:spcBef>
              <a:buFont typeface="Arial" panose="020B0604020202020204" pitchFamily="34" charset="0"/>
              <a:buNone/>
              <a:defRPr/>
            </a:pP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upo 3">
            <a:extLst>
              <a:ext uri="{FF2B5EF4-FFF2-40B4-BE49-F238E27FC236}">
                <a16:creationId xmlns:a16="http://schemas.microsoft.com/office/drawing/2014/main" id="{E4CF766C-9967-4BB9-82CE-A257353AFBAC}"/>
              </a:ext>
            </a:extLst>
          </p:cNvPr>
          <p:cNvGrpSpPr/>
          <p:nvPr/>
        </p:nvGrpSpPr>
        <p:grpSpPr>
          <a:xfrm>
            <a:off x="279734" y="444970"/>
            <a:ext cx="656973" cy="568851"/>
            <a:chOff x="174379" y="251546"/>
            <a:chExt cx="656973" cy="717207"/>
          </a:xfrm>
        </p:grpSpPr>
        <p:cxnSp>
          <p:nvCxnSpPr>
            <p:cNvPr id="5" name="Conector recto 4">
              <a:extLst>
                <a:ext uri="{FF2B5EF4-FFF2-40B4-BE49-F238E27FC236}">
                  <a16:creationId xmlns:a16="http://schemas.microsoft.com/office/drawing/2014/main" id="{9163AEB9-1AA3-20D5-24DF-A5B8CFAE2BFB}"/>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95E870B-6BD8-E83B-7C4D-9B8FEA42B157}"/>
                </a:ext>
              </a:extLst>
            </p:cNvPr>
            <p:cNvPicPr>
              <a:picLocks noChangeAspect="1"/>
            </p:cNvPicPr>
            <p:nvPr/>
          </p:nvPicPr>
          <p:blipFill>
            <a:blip r:embed="rId3">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7" name="Freeform 3">
            <a:extLst>
              <a:ext uri="{FF2B5EF4-FFF2-40B4-BE49-F238E27FC236}">
                <a16:creationId xmlns:a16="http://schemas.microsoft.com/office/drawing/2014/main" id="{E40D535C-2482-85EC-9C50-9D4D2C270B25}"/>
              </a:ext>
            </a:extLst>
          </p:cNvPr>
          <p:cNvSpPr/>
          <p:nvPr/>
        </p:nvSpPr>
        <p:spPr>
          <a:xfrm>
            <a:off x="9325716" y="1987387"/>
            <a:ext cx="2651708" cy="861052"/>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737373"/>
                </a:solidFill>
                <a:latin typeface="Tahoma" panose="020B0604030504040204" pitchFamily="34" charset="0"/>
                <a:ea typeface="Tahoma" panose="020B0604030504040204" pitchFamily="34" charset="0"/>
                <a:cs typeface="Tahoma" panose="020B0604030504040204" pitchFamily="34" charset="0"/>
              </a:rPr>
              <a:t>CAPACIDAD OPERATIVA EQUIPO AUDITORÍA (DÍAS)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737373"/>
                </a:solidFill>
                <a:latin typeface="Tahoma" panose="020B0604030504040204" pitchFamily="34" charset="0"/>
                <a:ea typeface="Tahoma" panose="020B0604030504040204" pitchFamily="34" charset="0"/>
                <a:cs typeface="Tahoma" panose="020B0604030504040204" pitchFamily="34" charset="0"/>
              </a:rPr>
              <a:t>310</a:t>
            </a:r>
          </a:p>
        </p:txBody>
      </p:sp>
      <p:sp>
        <p:nvSpPr>
          <p:cNvPr id="8" name="Freeform 3">
            <a:extLst>
              <a:ext uri="{FF2B5EF4-FFF2-40B4-BE49-F238E27FC236}">
                <a16:creationId xmlns:a16="http://schemas.microsoft.com/office/drawing/2014/main" id="{BB0804C6-29D6-7C5A-8231-4FB2DAA0332C}"/>
              </a:ext>
            </a:extLst>
          </p:cNvPr>
          <p:cNvSpPr/>
          <p:nvPr/>
        </p:nvSpPr>
        <p:spPr>
          <a:xfrm>
            <a:off x="9325716" y="4235392"/>
            <a:ext cx="2651708" cy="861052"/>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auto">
              <a:lnSpc>
                <a:spcPct val="100000"/>
              </a:lnSpc>
              <a:spcBef>
                <a:spcPts val="0"/>
              </a:spcBef>
              <a:spcAft>
                <a:spcPts val="0"/>
              </a:spcAft>
              <a:buClrTx/>
              <a:buSzTx/>
              <a:buFontTx/>
              <a:buNone/>
              <a:tabLst/>
              <a:defRPr/>
            </a:pPr>
            <a:r>
              <a:rPr lang="en-US" sz="1400" b="1" dirty="0">
                <a:solidFill>
                  <a:srgbClr val="737373"/>
                </a:solidFill>
                <a:latin typeface="Tahoma" panose="020B0604030504040204" pitchFamily="34" charset="0"/>
                <a:ea typeface="Tahoma" panose="020B0604030504040204" pitchFamily="34" charset="0"/>
                <a:cs typeface="Tahoma" panose="020B0604030504040204" pitchFamily="34" charset="0"/>
              </a:rPr>
              <a:t>PLAN DE AUDITORÍA PROPUESTO (DÍAS) </a:t>
            </a:r>
          </a:p>
          <a:p>
            <a:pPr marR="0" lvl="0" indent="0" algn="ctr" fontAlgn="auto">
              <a:lnSpc>
                <a:spcPct val="100000"/>
              </a:lnSpc>
              <a:spcBef>
                <a:spcPts val="0"/>
              </a:spcBef>
              <a:spcAft>
                <a:spcPts val="0"/>
              </a:spcAft>
              <a:buClrTx/>
              <a:buSzTx/>
              <a:buFontTx/>
              <a:buNone/>
              <a:tabLst/>
              <a:defRPr/>
            </a:pPr>
            <a:r>
              <a:rPr lang="en-US" sz="1400" b="1" dirty="0">
                <a:solidFill>
                  <a:srgbClr val="737373"/>
                </a:solidFill>
                <a:latin typeface="Tahoma" panose="020B0604030504040204" pitchFamily="34" charset="0"/>
                <a:ea typeface="Tahoma" panose="020B0604030504040204" pitchFamily="34" charset="0"/>
                <a:cs typeface="Tahoma" panose="020B0604030504040204" pitchFamily="34" charset="0"/>
              </a:rPr>
              <a:t>290</a:t>
            </a:r>
          </a:p>
        </p:txBody>
      </p:sp>
      <p:sp>
        <p:nvSpPr>
          <p:cNvPr id="11" name="Freeform 3">
            <a:extLst>
              <a:ext uri="{FF2B5EF4-FFF2-40B4-BE49-F238E27FC236}">
                <a16:creationId xmlns:a16="http://schemas.microsoft.com/office/drawing/2014/main" id="{E4CE75D8-C5A6-54B1-5969-77F46361679F}"/>
              </a:ext>
            </a:extLst>
          </p:cNvPr>
          <p:cNvSpPr/>
          <p:nvPr/>
        </p:nvSpPr>
        <p:spPr>
          <a:xfrm>
            <a:off x="9325716" y="3132822"/>
            <a:ext cx="2651708" cy="861052"/>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400" b="1" dirty="0">
                <a:solidFill>
                  <a:srgbClr val="737373"/>
                </a:solidFill>
                <a:latin typeface="Tahoma" panose="020B0604030504040204" pitchFamily="34" charset="0"/>
                <a:ea typeface="Tahoma" panose="020B0604030504040204" pitchFamily="34" charset="0"/>
                <a:cs typeface="Tahoma" panose="020B0604030504040204" pitchFamily="34" charset="0"/>
              </a:rPr>
              <a:t>GESTIÓN TRANSVERSAL DE AUDITORÍA (DÍAS) </a:t>
            </a:r>
          </a:p>
          <a:p>
            <a:pPr algn="ctr">
              <a:defRPr/>
            </a:pPr>
            <a:r>
              <a:rPr lang="en-US" sz="1400" b="1" dirty="0">
                <a:solidFill>
                  <a:srgbClr val="737373"/>
                </a:solidFill>
                <a:latin typeface="Tahoma" panose="020B0604030504040204" pitchFamily="34" charset="0"/>
                <a:ea typeface="Tahoma" panose="020B0604030504040204" pitchFamily="34" charset="0"/>
                <a:cs typeface="Tahoma" panose="020B0604030504040204" pitchFamily="34" charset="0"/>
              </a:rPr>
              <a:t>20</a:t>
            </a:r>
          </a:p>
        </p:txBody>
      </p:sp>
      <p:graphicFrame>
        <p:nvGraphicFramePr>
          <p:cNvPr id="10" name="Tabla 9">
            <a:extLst>
              <a:ext uri="{FF2B5EF4-FFF2-40B4-BE49-F238E27FC236}">
                <a16:creationId xmlns:a16="http://schemas.microsoft.com/office/drawing/2014/main" id="{A2460192-029D-C197-85BE-EF47F86DBB59}"/>
              </a:ext>
            </a:extLst>
          </p:cNvPr>
          <p:cNvGraphicFramePr>
            <a:graphicFrameLocks noGrp="1"/>
          </p:cNvGraphicFramePr>
          <p:nvPr>
            <p:extLst>
              <p:ext uri="{D42A27DB-BD31-4B8C-83A1-F6EECF244321}">
                <p14:modId xmlns:p14="http://schemas.microsoft.com/office/powerpoint/2010/main" val="1512498082"/>
              </p:ext>
            </p:extLst>
          </p:nvPr>
        </p:nvGraphicFramePr>
        <p:xfrm>
          <a:off x="238628" y="1372784"/>
          <a:ext cx="8534436" cy="4723840"/>
        </p:xfrm>
        <a:graphic>
          <a:graphicData uri="http://schemas.openxmlformats.org/drawingml/2006/table">
            <a:tbl>
              <a:tblPr/>
              <a:tblGrid>
                <a:gridCol w="2272605">
                  <a:extLst>
                    <a:ext uri="{9D8B030D-6E8A-4147-A177-3AD203B41FA5}">
                      <a16:colId xmlns:a16="http://schemas.microsoft.com/office/drawing/2014/main" val="4169568811"/>
                    </a:ext>
                  </a:extLst>
                </a:gridCol>
                <a:gridCol w="2577717">
                  <a:extLst>
                    <a:ext uri="{9D8B030D-6E8A-4147-A177-3AD203B41FA5}">
                      <a16:colId xmlns:a16="http://schemas.microsoft.com/office/drawing/2014/main" val="1356423834"/>
                    </a:ext>
                  </a:extLst>
                </a:gridCol>
                <a:gridCol w="957532">
                  <a:extLst>
                    <a:ext uri="{9D8B030D-6E8A-4147-A177-3AD203B41FA5}">
                      <a16:colId xmlns:a16="http://schemas.microsoft.com/office/drawing/2014/main" val="1541309304"/>
                    </a:ext>
                  </a:extLst>
                </a:gridCol>
                <a:gridCol w="1424376">
                  <a:extLst>
                    <a:ext uri="{9D8B030D-6E8A-4147-A177-3AD203B41FA5}">
                      <a16:colId xmlns:a16="http://schemas.microsoft.com/office/drawing/2014/main" val="4254781112"/>
                    </a:ext>
                  </a:extLst>
                </a:gridCol>
                <a:gridCol w="1302206">
                  <a:extLst>
                    <a:ext uri="{9D8B030D-6E8A-4147-A177-3AD203B41FA5}">
                      <a16:colId xmlns:a16="http://schemas.microsoft.com/office/drawing/2014/main" val="392489634"/>
                    </a:ext>
                  </a:extLst>
                </a:gridCol>
              </a:tblGrid>
              <a:tr h="440764">
                <a:tc>
                  <a:txBody>
                    <a:bodyPr/>
                    <a:lstStyle/>
                    <a:p>
                      <a:pPr algn="ctr" rtl="0" fontAlgn="ctr">
                        <a:buNone/>
                      </a:pPr>
                      <a:r>
                        <a:rPr lang="es-CO" sz="1050" b="1" i="0" u="none" strike="noStrike" dirty="0">
                          <a:solidFill>
                            <a:srgbClr val="FFFFFF"/>
                          </a:solidFill>
                          <a:effectLst/>
                          <a:latin typeface="Tahoma" panose="020B0604030504040204" pitchFamily="34" charset="0"/>
                        </a:rPr>
                        <a:t>PROCESO (UNIDAD AUDITABLE)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buNone/>
                      </a:pPr>
                      <a:r>
                        <a:rPr lang="es-CO" sz="1050" b="1" i="0" u="none" strike="noStrike" dirty="0">
                          <a:solidFill>
                            <a:srgbClr val="FFFFFF"/>
                          </a:solidFill>
                          <a:effectLst/>
                          <a:latin typeface="Tahoma" panose="020B0604030504040204" pitchFamily="34" charset="0"/>
                        </a:rPr>
                        <a:t>TRABAJO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buNone/>
                      </a:pPr>
                      <a:r>
                        <a:rPr lang="es-CO" sz="1050" b="1" i="0" u="none" strike="noStrike" dirty="0">
                          <a:solidFill>
                            <a:srgbClr val="FFFFFF"/>
                          </a:solidFill>
                          <a:effectLst/>
                          <a:latin typeface="Tahoma" panose="020B0604030504040204" pitchFamily="34" charset="0"/>
                        </a:rPr>
                        <a:t>NORMATIVO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buNone/>
                      </a:pPr>
                      <a:r>
                        <a:rPr lang="es-CO" sz="1050" b="1" i="0" u="none" strike="noStrike" dirty="0">
                          <a:solidFill>
                            <a:srgbClr val="FFFFFF"/>
                          </a:solidFill>
                          <a:effectLst/>
                          <a:latin typeface="Tahoma" panose="020B0604030504040204" pitchFamily="34" charset="0"/>
                        </a:rPr>
                        <a:t>RELACIONAMIENTO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ctr">
                        <a:buNone/>
                      </a:pPr>
                      <a:r>
                        <a:rPr lang="es-CO" sz="1050" b="1" i="0" u="none" strike="noStrike" dirty="0">
                          <a:solidFill>
                            <a:srgbClr val="FFFFFF"/>
                          </a:solidFill>
                          <a:effectLst/>
                          <a:latin typeface="Tahoma" panose="020B0604030504040204" pitchFamily="34" charset="0"/>
                        </a:rPr>
                        <a:t>PROCESOS - RIESGOS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62015079"/>
                  </a:ext>
                </a:extLst>
              </a:tr>
              <a:tr h="450345">
                <a:tc>
                  <a:txBody>
                    <a:bodyPr/>
                    <a:lstStyle/>
                    <a:p>
                      <a:pPr algn="l" rtl="0" fontAlgn="ctr">
                        <a:buNone/>
                      </a:pPr>
                      <a:r>
                        <a:rPr lang="es-MX" sz="1050" b="0" i="0" u="none" strike="noStrike" dirty="0">
                          <a:solidFill>
                            <a:srgbClr val="000000"/>
                          </a:solidFill>
                          <a:effectLst/>
                          <a:latin typeface="Tahoma" panose="020B0604030504040204" pitchFamily="34" charset="0"/>
                        </a:rPr>
                        <a:t> Adquisición de bienes y    servicio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CO" sz="1050" b="0" i="0" u="none" strike="noStrike" dirty="0">
                          <a:solidFill>
                            <a:srgbClr val="000000"/>
                          </a:solidFill>
                          <a:effectLst/>
                          <a:latin typeface="Tahoma" panose="020B0604030504040204" pitchFamily="34" charset="0"/>
                        </a:rPr>
                        <a:t> Revisión contratos aprobados por Junta   </a:t>
                      </a:r>
                    </a:p>
                    <a:p>
                      <a:pPr algn="l" rtl="0" fontAlgn="b">
                        <a:buNone/>
                      </a:pPr>
                      <a:r>
                        <a:rPr lang="es-CO" sz="1050" b="0" i="0" u="none" strike="noStrike" dirty="0">
                          <a:solidFill>
                            <a:srgbClr val="000000"/>
                          </a:solidFill>
                          <a:effectLst/>
                          <a:latin typeface="Tahoma" panose="020B0604030504040204" pitchFamily="34" charset="0"/>
                        </a:rPr>
                        <a:t> Directiva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1242330"/>
                  </a:ext>
                </a:extLst>
              </a:tr>
              <a:tr h="440764">
                <a:tc>
                  <a:txBody>
                    <a:bodyPr/>
                    <a:lstStyle/>
                    <a:p>
                      <a:pPr algn="l" rtl="0" fontAlgn="ctr">
                        <a:buNone/>
                      </a:pPr>
                      <a:r>
                        <a:rPr lang="es-MX" sz="1050" b="0" i="0" u="none" strike="noStrike" dirty="0">
                          <a:solidFill>
                            <a:srgbClr val="000000"/>
                          </a:solidFill>
                          <a:effectLst/>
                          <a:latin typeface="Tahoma" panose="020B0604030504040204" pitchFamily="34" charset="0"/>
                        </a:rPr>
                        <a:t> Gestión de Tecnología de  </a:t>
                      </a:r>
                    </a:p>
                    <a:p>
                      <a:pPr algn="l" rtl="0" fontAlgn="ctr">
                        <a:buNone/>
                      </a:pPr>
                      <a:r>
                        <a:rPr lang="es-MX" sz="1050" b="0" i="0" u="none" strike="noStrike" dirty="0">
                          <a:solidFill>
                            <a:srgbClr val="000000"/>
                          </a:solidFill>
                          <a:effectLst/>
                          <a:latin typeface="Tahoma" panose="020B0604030504040204" pitchFamily="34" charset="0"/>
                        </a:rPr>
                        <a:t> Información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CO" sz="1050" b="0" i="0" u="none" strike="noStrike" dirty="0">
                          <a:solidFill>
                            <a:srgbClr val="000000"/>
                          </a:solidFill>
                          <a:effectLst/>
                          <a:latin typeface="Tahoma" panose="020B0604030504040204" pitchFamily="34" charset="0"/>
                        </a:rPr>
                        <a:t>  Derechos de Autor de Software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3092039"/>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Gestión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CO" sz="1050" b="0" i="0" u="none" strike="noStrike" dirty="0">
                          <a:solidFill>
                            <a:srgbClr val="000000"/>
                          </a:solidFill>
                          <a:effectLst/>
                          <a:latin typeface="Tahoma" panose="020B0604030504040204" pitchFamily="34" charset="0"/>
                        </a:rPr>
                        <a:t>  Control Interno Contable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4852229"/>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Gestión Gerencial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CO" sz="1050" b="0" i="0" u="none" strike="noStrike" dirty="0">
                          <a:solidFill>
                            <a:srgbClr val="000000"/>
                          </a:solidFill>
                          <a:effectLst/>
                          <a:latin typeface="Tahoma" panose="020B0604030504040204" pitchFamily="34" charset="0"/>
                        </a:rPr>
                        <a:t>  Informe Comité de Contratación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903190"/>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Gestión Gerencial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buNone/>
                      </a:pPr>
                      <a:r>
                        <a:rPr lang="es-CO" sz="1050" b="0" i="0" u="none" strike="noStrike" dirty="0">
                          <a:solidFill>
                            <a:srgbClr val="000000"/>
                          </a:solidFill>
                          <a:effectLst/>
                          <a:latin typeface="Tahoma" panose="020B0604030504040204" pitchFamily="34" charset="0"/>
                        </a:rPr>
                        <a:t>  Dimensión Control Interno MIPG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903316"/>
                  </a:ext>
                </a:extLst>
              </a:tr>
              <a:tr h="364109">
                <a:tc>
                  <a:txBody>
                    <a:bodyPr/>
                    <a:lstStyle/>
                    <a:p>
                      <a:pPr algn="l" rtl="0" fontAlgn="ctr">
                        <a:buNone/>
                      </a:pPr>
                      <a:r>
                        <a:rPr lang="es-CO" sz="1050" b="0" i="0" u="none" strike="noStrike" dirty="0">
                          <a:solidFill>
                            <a:srgbClr val="000000"/>
                          </a:solidFill>
                          <a:effectLst/>
                          <a:latin typeface="Tahoma" panose="020B0604030504040204" pitchFamily="34" charset="0"/>
                        </a:rPr>
                        <a:t> Gestión Gerencial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MX" sz="1050" b="0" i="0" u="none" strike="noStrike" dirty="0">
                          <a:solidFill>
                            <a:srgbClr val="000000"/>
                          </a:solidFill>
                          <a:effectLst/>
                          <a:latin typeface="Tahoma" panose="020B0604030504040204" pitchFamily="34" charset="0"/>
                        </a:rPr>
                        <a:t>  Acuerdo 016 y Decreto 0310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4708186"/>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Gestión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CO" sz="1050" b="0" i="0" u="none" strike="noStrike" dirty="0">
                          <a:solidFill>
                            <a:srgbClr val="000000"/>
                          </a:solidFill>
                          <a:effectLst/>
                          <a:latin typeface="Tahoma" panose="020B0604030504040204" pitchFamily="34" charset="0"/>
                        </a:rPr>
                        <a:t>  Auditoría al proceso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MX" sz="1050" b="0" i="0" u="none" strike="noStrike" dirty="0">
                          <a:solidFill>
                            <a:srgbClr val="000000"/>
                          </a:solidFill>
                          <a:effectLst/>
                          <a:latin typeface="Tahoma" panose="020B0604030504040204" pitchFamily="34" charset="0"/>
                        </a:rPr>
                        <a:t>3</a:t>
                      </a:r>
                      <a:r>
                        <a:rPr lang="es-CO" sz="1050" b="0" i="0" u="none" strike="noStrike" dirty="0">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712205"/>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Servicio de Alcantarillado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CO" sz="1050" b="0" i="0" u="none" strike="noStrike" dirty="0">
                          <a:solidFill>
                            <a:srgbClr val="000000"/>
                          </a:solidFill>
                          <a:effectLst/>
                          <a:latin typeface="Tahoma" panose="020B0604030504040204" pitchFamily="34" charset="0"/>
                        </a:rPr>
                        <a:t>  Auditoría al proceso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774649"/>
                  </a:ext>
                </a:extLst>
              </a:tr>
              <a:tr h="364109">
                <a:tc>
                  <a:txBody>
                    <a:bodyPr/>
                    <a:lstStyle/>
                    <a:p>
                      <a:pPr algn="l" rtl="0" fontAlgn="ctr">
                        <a:buNone/>
                      </a:pPr>
                      <a:r>
                        <a:rPr lang="es-CO" sz="1050" b="0" i="0" u="none" strike="noStrike" dirty="0">
                          <a:solidFill>
                            <a:srgbClr val="000000"/>
                          </a:solidFill>
                          <a:effectLst/>
                          <a:latin typeface="Tahoma" panose="020B0604030504040204" pitchFamily="34" charset="0"/>
                        </a:rPr>
                        <a:t> Gestión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MX" sz="1050" b="0" i="0" u="none" strike="noStrike" dirty="0">
                          <a:solidFill>
                            <a:srgbClr val="000000"/>
                          </a:solidFill>
                          <a:effectLst/>
                          <a:latin typeface="Tahoma" panose="020B0604030504040204" pitchFamily="34" charset="0"/>
                        </a:rPr>
                        <a:t>  Relacionamiento – Rendición de la cuenta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899556"/>
                  </a:ext>
                </a:extLst>
              </a:tr>
              <a:tr h="364109">
                <a:tc>
                  <a:txBody>
                    <a:bodyPr/>
                    <a:lstStyle/>
                    <a:p>
                      <a:pPr algn="l" rtl="0" fontAlgn="ctr">
                        <a:buNone/>
                      </a:pPr>
                      <a:r>
                        <a:rPr lang="es-CO" sz="1050" b="0" i="0" u="none" strike="noStrike" dirty="0">
                          <a:solidFill>
                            <a:srgbClr val="000000"/>
                          </a:solidFill>
                          <a:effectLst/>
                          <a:latin typeface="Tahoma" panose="020B0604030504040204" pitchFamily="34" charset="0"/>
                        </a:rPr>
                        <a:t> Gestión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CO" sz="1050" b="0" i="0" u="none" strike="noStrike" dirty="0">
                          <a:solidFill>
                            <a:srgbClr val="000000"/>
                          </a:solidFill>
                          <a:effectLst/>
                          <a:latin typeface="Tahoma" panose="020B0604030504040204" pitchFamily="34" charset="0"/>
                        </a:rPr>
                        <a:t>  Planes de mejoramiento CDM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7089275"/>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Gestión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CO" sz="1050" b="0" i="0" u="none" strike="noStrike" dirty="0">
                          <a:solidFill>
                            <a:srgbClr val="000000"/>
                          </a:solidFill>
                          <a:effectLst/>
                          <a:latin typeface="Tahoma" panose="020B0604030504040204" pitchFamily="34" charset="0"/>
                        </a:rPr>
                        <a:t>  Relacionamiento - Revisoría Fiscal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558037"/>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Gestión Gerencial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CO" sz="1050" b="0" i="0" u="none" strike="noStrike" dirty="0">
                          <a:solidFill>
                            <a:srgbClr val="000000"/>
                          </a:solidFill>
                          <a:effectLst/>
                          <a:latin typeface="Tahoma" panose="020B0604030504040204" pitchFamily="34" charset="0"/>
                        </a:rPr>
                        <a:t>  Relacionamiento - Auditoría Externa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5729"/>
                  </a:ext>
                </a:extLst>
              </a:tr>
              <a:tr h="229964">
                <a:tc>
                  <a:txBody>
                    <a:bodyPr/>
                    <a:lstStyle/>
                    <a:p>
                      <a:pPr algn="l" rtl="0" fontAlgn="ctr">
                        <a:buNone/>
                      </a:pPr>
                      <a:r>
                        <a:rPr lang="es-CO" sz="1050" b="0" i="0" u="none" strike="noStrike" dirty="0">
                          <a:solidFill>
                            <a:srgbClr val="000000"/>
                          </a:solidFill>
                          <a:effectLst/>
                          <a:latin typeface="Tahoma" panose="020B0604030504040204" pitchFamily="34" charset="0"/>
                        </a:rPr>
                        <a:t> Gestión 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s-CO" sz="1050" b="0" i="0" u="none" strike="noStrike" dirty="0">
                          <a:solidFill>
                            <a:srgbClr val="000000"/>
                          </a:solidFill>
                          <a:effectLst/>
                          <a:latin typeface="Tahoma" panose="020B0604030504040204" pitchFamily="34" charset="0"/>
                        </a:rPr>
                        <a:t>  Relacionamiento - Contraloría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5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62967"/>
                  </a:ext>
                </a:extLst>
              </a:tr>
              <a:tr h="229964">
                <a:tc gridSpan="2">
                  <a:txBody>
                    <a:bodyPr/>
                    <a:lstStyle/>
                    <a:p>
                      <a:pPr algn="ctr" rtl="0" fontAlgn="ctr">
                        <a:buNone/>
                      </a:pPr>
                      <a:r>
                        <a:rPr lang="es-CO" sz="1050" b="1" i="0" u="none" strike="noStrike" dirty="0">
                          <a:solidFill>
                            <a:srgbClr val="000000"/>
                          </a:solidFill>
                          <a:effectLst/>
                          <a:latin typeface="Tahoma" panose="020B0604030504040204" pitchFamily="34" charset="0"/>
                        </a:rPr>
                        <a:t>Subtotal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a:txBody>
                    <a:bodyPr/>
                    <a:lstStyle/>
                    <a:p>
                      <a:pPr algn="ctr" rtl="0" fontAlgn="ctr">
                        <a:buNone/>
                      </a:pPr>
                      <a:r>
                        <a:rPr lang="es-CO" sz="1050" b="1" i="0" u="none" strike="noStrike" dirty="0">
                          <a:solidFill>
                            <a:srgbClr val="000000"/>
                          </a:solidFill>
                          <a:effectLst/>
                          <a:latin typeface="Tahoma" panose="020B060403050404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buNone/>
                      </a:pPr>
                      <a:r>
                        <a:rPr lang="es-CO" sz="1050" b="1" i="0" u="none" strike="noStrike" dirty="0">
                          <a:solidFill>
                            <a:srgbClr val="000000"/>
                          </a:solidFill>
                          <a:effectLst/>
                          <a:latin typeface="Tahoma" panose="020B060403050404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buNone/>
                      </a:pPr>
                      <a:r>
                        <a:rPr lang="es-MX" sz="1050" b="1" i="0" u="none" strike="noStrike" dirty="0">
                          <a:solidFill>
                            <a:srgbClr val="000000"/>
                          </a:solidFill>
                          <a:effectLst/>
                          <a:latin typeface="Tahoma" panose="020B0604030504040204" pitchFamily="34" charset="0"/>
                        </a:rPr>
                        <a:t>60</a:t>
                      </a:r>
                      <a:endParaRPr lang="es-CO" sz="1050" b="1" i="0" u="none" strike="noStrike" dirty="0">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60544298"/>
                  </a:ext>
                </a:extLst>
              </a:tr>
              <a:tr h="229964">
                <a:tc gridSpan="2">
                  <a:txBody>
                    <a:bodyPr/>
                    <a:lstStyle/>
                    <a:p>
                      <a:pPr algn="ctr" rtl="0" fontAlgn="ctr">
                        <a:buNone/>
                      </a:pPr>
                      <a:r>
                        <a:rPr lang="es-CO" sz="1050" b="1" i="0" u="none" strike="noStrike" dirty="0">
                          <a:solidFill>
                            <a:srgbClr val="FFFFFF"/>
                          </a:solidFill>
                          <a:effectLst/>
                          <a:latin typeface="Tahoma" panose="020B0604030504040204" pitchFamily="34" charset="0"/>
                        </a:rPr>
                        <a:t>TOTAL DÍAS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hMerge="1">
                  <a:txBody>
                    <a:bodyPr/>
                    <a:lstStyle/>
                    <a:p>
                      <a:endParaRPr lang="es-CO"/>
                    </a:p>
                  </a:txBody>
                  <a:tcPr/>
                </a:tc>
                <a:tc gridSpan="3">
                  <a:txBody>
                    <a:bodyPr/>
                    <a:lstStyle/>
                    <a:p>
                      <a:pPr algn="ctr" rtl="0" fontAlgn="ctr">
                        <a:buNone/>
                      </a:pPr>
                      <a:r>
                        <a:rPr lang="es-MX" sz="1050" b="1" i="0" u="none" strike="noStrike" dirty="0">
                          <a:solidFill>
                            <a:srgbClr val="FFFFFF"/>
                          </a:solidFill>
                          <a:effectLst/>
                          <a:latin typeface="Tahoma" panose="020B0604030504040204" pitchFamily="34" charset="0"/>
                        </a:rPr>
                        <a:t>2</a:t>
                      </a:r>
                      <a:r>
                        <a:rPr lang="es-CO" sz="1050" b="1" i="0" u="none" strike="noStrike" dirty="0">
                          <a:solidFill>
                            <a:srgbClr val="FFFFFF"/>
                          </a:solidFill>
                          <a:effectLst/>
                          <a:latin typeface="Tahoma" panose="020B060403050404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32468604"/>
                  </a:ext>
                </a:extLst>
              </a:tr>
            </a:tbl>
          </a:graphicData>
        </a:graphic>
      </p:graphicFrame>
    </p:spTree>
    <p:extLst>
      <p:ext uri="{BB962C8B-B14F-4D97-AF65-F5344CB8AC3E}">
        <p14:creationId xmlns:p14="http://schemas.microsoft.com/office/powerpoint/2010/main" val="341276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F2467-DD88-F783-468D-F6BFE73428B5}"/>
            </a:ext>
          </a:extLst>
        </p:cNvPr>
        <p:cNvGrpSpPr/>
        <p:nvPr/>
      </p:nvGrpSpPr>
      <p:grpSpPr>
        <a:xfrm>
          <a:off x="0" y="0"/>
          <a:ext cx="0" cy="0"/>
          <a:chOff x="0" y="0"/>
          <a:chExt cx="0" cy="0"/>
        </a:xfrm>
      </p:grpSpPr>
      <p:sp>
        <p:nvSpPr>
          <p:cNvPr id="3" name="Subtítulo 3">
            <a:extLst>
              <a:ext uri="{FF2B5EF4-FFF2-40B4-BE49-F238E27FC236}">
                <a16:creationId xmlns:a16="http://schemas.microsoft.com/office/drawing/2014/main" id="{A3AE2F55-FA81-5B60-6080-4B7118B2E02B}"/>
              </a:ext>
            </a:extLst>
          </p:cNvPr>
          <p:cNvSpPr txBox="1">
            <a:spLocks/>
          </p:cNvSpPr>
          <p:nvPr/>
        </p:nvSpPr>
        <p:spPr>
          <a:xfrm>
            <a:off x="936707" y="444970"/>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7. </a:t>
            </a:r>
            <a:r>
              <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Conclusiones</a:t>
            </a:r>
          </a:p>
          <a:p>
            <a:pPr marL="0" indent="0">
              <a:lnSpc>
                <a:spcPct val="100000"/>
              </a:lnSpc>
              <a:spcBef>
                <a:spcPct val="0"/>
              </a:spcBef>
              <a:buFont typeface="Arial" panose="020B0604020202020204" pitchFamily="34" charset="0"/>
              <a:buNone/>
              <a:defRPr/>
            </a:pP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upo 3">
            <a:extLst>
              <a:ext uri="{FF2B5EF4-FFF2-40B4-BE49-F238E27FC236}">
                <a16:creationId xmlns:a16="http://schemas.microsoft.com/office/drawing/2014/main" id="{92FD157C-978B-61B5-86E6-EFFBDAC0826C}"/>
              </a:ext>
            </a:extLst>
          </p:cNvPr>
          <p:cNvGrpSpPr/>
          <p:nvPr/>
        </p:nvGrpSpPr>
        <p:grpSpPr>
          <a:xfrm>
            <a:off x="279734" y="444970"/>
            <a:ext cx="656973" cy="568851"/>
            <a:chOff x="174379" y="251546"/>
            <a:chExt cx="656973" cy="717207"/>
          </a:xfrm>
        </p:grpSpPr>
        <p:cxnSp>
          <p:nvCxnSpPr>
            <p:cNvPr id="5" name="Conector recto 4">
              <a:extLst>
                <a:ext uri="{FF2B5EF4-FFF2-40B4-BE49-F238E27FC236}">
                  <a16:creationId xmlns:a16="http://schemas.microsoft.com/office/drawing/2014/main" id="{56CCAB77-40FC-7AE5-FE75-A10D4908EF87}"/>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68244506-9CBB-BE47-8EB6-A7AD76DE6542}"/>
                </a:ext>
              </a:extLst>
            </p:cNvPr>
            <p:cNvPicPr>
              <a:picLocks noChangeAspect="1"/>
            </p:cNvPicPr>
            <p:nvPr/>
          </p:nvPicPr>
          <p:blipFill>
            <a:blip r:embed="rId3">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13" name="Rectangle: Rounded Corners 22">
            <a:extLst>
              <a:ext uri="{FF2B5EF4-FFF2-40B4-BE49-F238E27FC236}">
                <a16:creationId xmlns:a16="http://schemas.microsoft.com/office/drawing/2014/main" id="{91C795AA-E956-A1F2-DD86-83262E6ACCAB}"/>
              </a:ext>
            </a:extLst>
          </p:cNvPr>
          <p:cNvSpPr/>
          <p:nvPr/>
        </p:nvSpPr>
        <p:spPr>
          <a:xfrm>
            <a:off x="430870" y="2147263"/>
            <a:ext cx="2469475" cy="470566"/>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1">
                <a:solidFill>
                  <a:srgbClr val="FFFFFF"/>
                </a:solidFill>
                <a:latin typeface="Tahoma" panose="020B0604030504040204" pitchFamily="34" charset="0"/>
                <a:ea typeface="Tahoma" panose="020B0604030504040204" pitchFamily="34" charset="0"/>
                <a:cs typeface="Tahoma" panose="020B0604030504040204" pitchFamily="34" charset="0"/>
              </a:rPr>
              <a:t>Procesos</a:t>
            </a:r>
          </a:p>
        </p:txBody>
      </p:sp>
      <p:sp>
        <p:nvSpPr>
          <p:cNvPr id="14" name="Rectangle: Rounded Corners 25">
            <a:extLst>
              <a:ext uri="{FF2B5EF4-FFF2-40B4-BE49-F238E27FC236}">
                <a16:creationId xmlns:a16="http://schemas.microsoft.com/office/drawing/2014/main" id="{4AE8FBF5-52A1-30AA-1C7B-45F972EB77D1}"/>
              </a:ext>
            </a:extLst>
          </p:cNvPr>
          <p:cNvSpPr/>
          <p:nvPr/>
        </p:nvSpPr>
        <p:spPr>
          <a:xfrm>
            <a:off x="3227691" y="2168970"/>
            <a:ext cx="2016487" cy="470566"/>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1">
                <a:solidFill>
                  <a:srgbClr val="FFFFFF"/>
                </a:solidFill>
                <a:latin typeface="Tahoma" panose="020B0604030504040204" pitchFamily="34" charset="0"/>
                <a:ea typeface="Tahoma" panose="020B0604030504040204" pitchFamily="34" charset="0"/>
                <a:cs typeface="Tahoma" panose="020B0604030504040204" pitchFamily="34" charset="0"/>
              </a:rPr>
              <a:t>Proyectos</a:t>
            </a:r>
          </a:p>
        </p:txBody>
      </p:sp>
      <p:sp>
        <p:nvSpPr>
          <p:cNvPr id="16" name="Rectangle: Rounded Corners 23">
            <a:extLst>
              <a:ext uri="{FF2B5EF4-FFF2-40B4-BE49-F238E27FC236}">
                <a16:creationId xmlns:a16="http://schemas.microsoft.com/office/drawing/2014/main" id="{899F62FA-AA47-9BB4-57B8-1525263ADB74}"/>
              </a:ext>
            </a:extLst>
          </p:cNvPr>
          <p:cNvSpPr/>
          <p:nvPr/>
        </p:nvSpPr>
        <p:spPr>
          <a:xfrm>
            <a:off x="430870" y="2721339"/>
            <a:ext cx="2469475" cy="1260725"/>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defTabSz="685800">
              <a:buFont typeface="Arial" panose="020B0604020202020204" pitchFamily="34" charset="0"/>
              <a:buChar char="•"/>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Servicio de Alcantarillado</a:t>
            </a:r>
          </a:p>
          <a:p>
            <a:pPr marL="171450" indent="-171450" defTabSz="685800">
              <a:buFont typeface="Arial" panose="020B0604020202020204" pitchFamily="34" charset="0"/>
              <a:buChar char="•"/>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Gestión del Talento Humano</a:t>
            </a:r>
          </a:p>
          <a:p>
            <a:pPr marL="171450" indent="-171450" defTabSz="685800">
              <a:buFont typeface="Arial" panose="020B0604020202020204" pitchFamily="34" charset="0"/>
              <a:buChar char="•"/>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Gestión Gerencial</a:t>
            </a:r>
          </a:p>
          <a:p>
            <a:pPr marL="171450" indent="-171450" defTabSz="685800">
              <a:buFont typeface="Arial" panose="020B0604020202020204" pitchFamily="34" charset="0"/>
              <a:buChar char="•"/>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Calidad y mejoramiento Continuo</a:t>
            </a:r>
          </a:p>
        </p:txBody>
      </p:sp>
      <p:sp>
        <p:nvSpPr>
          <p:cNvPr id="17" name="Rectangle: Rounded Corners 23">
            <a:extLst>
              <a:ext uri="{FF2B5EF4-FFF2-40B4-BE49-F238E27FC236}">
                <a16:creationId xmlns:a16="http://schemas.microsoft.com/office/drawing/2014/main" id="{F1838B80-DE7E-6095-389A-BE0BB70D75FF}"/>
              </a:ext>
            </a:extLst>
          </p:cNvPr>
          <p:cNvSpPr/>
          <p:nvPr/>
        </p:nvSpPr>
        <p:spPr>
          <a:xfrm>
            <a:off x="430871" y="4156240"/>
            <a:ext cx="2369398" cy="602638"/>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Déficit en Días:</a:t>
            </a:r>
          </a:p>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120</a:t>
            </a:r>
          </a:p>
        </p:txBody>
      </p:sp>
      <p:sp>
        <p:nvSpPr>
          <p:cNvPr id="18" name="Rectangle: Rounded Corners 23">
            <a:extLst>
              <a:ext uri="{FF2B5EF4-FFF2-40B4-BE49-F238E27FC236}">
                <a16:creationId xmlns:a16="http://schemas.microsoft.com/office/drawing/2014/main" id="{1960739C-9DBD-DB5B-3959-BFC5C35A339A}"/>
              </a:ext>
            </a:extLst>
          </p:cNvPr>
          <p:cNvSpPr/>
          <p:nvPr/>
        </p:nvSpPr>
        <p:spPr>
          <a:xfrm>
            <a:off x="3227691" y="2768043"/>
            <a:ext cx="1963824" cy="1214021"/>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 Proyecto el SABLE</a:t>
            </a:r>
          </a:p>
        </p:txBody>
      </p:sp>
      <p:pic>
        <p:nvPicPr>
          <p:cNvPr id="22" name="Graphic 31" descr="Badge 3 outline">
            <a:extLst>
              <a:ext uri="{FF2B5EF4-FFF2-40B4-BE49-F238E27FC236}">
                <a16:creationId xmlns:a16="http://schemas.microsoft.com/office/drawing/2014/main" id="{264A01F6-A86D-E23A-FFB3-323B661BC12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5693" y="1639863"/>
            <a:ext cx="434737" cy="456029"/>
          </a:xfrm>
          <a:prstGeom prst="rect">
            <a:avLst/>
          </a:prstGeom>
        </p:spPr>
      </p:pic>
      <p:pic>
        <p:nvPicPr>
          <p:cNvPr id="24" name="Gráfico 23" descr="Engranajes contorno">
            <a:extLst>
              <a:ext uri="{FF2B5EF4-FFF2-40B4-BE49-F238E27FC236}">
                <a16:creationId xmlns:a16="http://schemas.microsoft.com/office/drawing/2014/main" id="{62C7A8AD-0201-0105-E633-2D920DA93F4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42996" y="1616589"/>
            <a:ext cx="448595" cy="470566"/>
          </a:xfrm>
          <a:prstGeom prst="rect">
            <a:avLst/>
          </a:prstGeom>
        </p:spPr>
      </p:pic>
      <p:pic>
        <p:nvPicPr>
          <p:cNvPr id="31" name="Gráfico 30" descr="Engranajes contorno">
            <a:extLst>
              <a:ext uri="{FF2B5EF4-FFF2-40B4-BE49-F238E27FC236}">
                <a16:creationId xmlns:a16="http://schemas.microsoft.com/office/drawing/2014/main" id="{9ABE4311-EECD-22D6-6ED9-52D52E9ED0D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247273" y="1556552"/>
            <a:ext cx="448595" cy="470566"/>
          </a:xfrm>
          <a:prstGeom prst="rect">
            <a:avLst/>
          </a:prstGeom>
        </p:spPr>
      </p:pic>
      <p:sp>
        <p:nvSpPr>
          <p:cNvPr id="32" name="Forma libre: forma 31">
            <a:extLst>
              <a:ext uri="{FF2B5EF4-FFF2-40B4-BE49-F238E27FC236}">
                <a16:creationId xmlns:a16="http://schemas.microsoft.com/office/drawing/2014/main" id="{4966BB98-1B98-64E2-1E68-DFE6BC6ADC76}"/>
              </a:ext>
            </a:extLst>
          </p:cNvPr>
          <p:cNvSpPr/>
          <p:nvPr/>
        </p:nvSpPr>
        <p:spPr>
          <a:xfrm>
            <a:off x="4516197" y="1632021"/>
            <a:ext cx="343976" cy="360823"/>
          </a:xfrm>
          <a:custGeom>
            <a:avLst/>
            <a:gdLst>
              <a:gd name="csX0" fmla="*/ 162886 w 325771"/>
              <a:gd name="csY0" fmla="*/ 8578 h 325771"/>
              <a:gd name="csX1" fmla="*/ 317194 w 325771"/>
              <a:gd name="csY1" fmla="*/ 162886 h 325771"/>
              <a:gd name="csX2" fmla="*/ 162886 w 325771"/>
              <a:gd name="csY2" fmla="*/ 317194 h 325771"/>
              <a:gd name="csX3" fmla="*/ 8578 w 325771"/>
              <a:gd name="csY3" fmla="*/ 162886 h 325771"/>
              <a:gd name="csX4" fmla="*/ 162886 w 325771"/>
              <a:gd name="csY4" fmla="*/ 8578 h 325771"/>
              <a:gd name="csX5" fmla="*/ 162886 w 325771"/>
              <a:gd name="csY5" fmla="*/ 0 h 325771"/>
              <a:gd name="csX6" fmla="*/ 0 w 325771"/>
              <a:gd name="csY6" fmla="*/ 162886 h 325771"/>
              <a:gd name="csX7" fmla="*/ 162886 w 325771"/>
              <a:gd name="csY7" fmla="*/ 325771 h 325771"/>
              <a:gd name="csX8" fmla="*/ 325771 w 325771"/>
              <a:gd name="csY8" fmla="*/ 162886 h 325771"/>
              <a:gd name="csX9" fmla="*/ 163040 w 325771"/>
              <a:gd name="csY9" fmla="*/ 0 h 325771"/>
              <a:gd name="csX10" fmla="*/ 162886 w 325771"/>
              <a:gd name="csY10" fmla="*/ 0 h 325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25771" h="325771">
                <a:moveTo>
                  <a:pt x="162886" y="8578"/>
                </a:moveTo>
                <a:cubicBezTo>
                  <a:pt x="248108" y="8578"/>
                  <a:pt x="317194" y="77664"/>
                  <a:pt x="317194" y="162886"/>
                </a:cubicBezTo>
                <a:cubicBezTo>
                  <a:pt x="317194" y="248108"/>
                  <a:pt x="248108" y="317194"/>
                  <a:pt x="162886" y="317194"/>
                </a:cubicBezTo>
                <a:cubicBezTo>
                  <a:pt x="77663" y="317194"/>
                  <a:pt x="8578" y="248108"/>
                  <a:pt x="8578" y="162886"/>
                </a:cubicBezTo>
                <a:cubicBezTo>
                  <a:pt x="8675" y="77704"/>
                  <a:pt x="77704" y="8675"/>
                  <a:pt x="162886" y="8578"/>
                </a:cubicBezTo>
                <a:moveTo>
                  <a:pt x="162886" y="0"/>
                </a:moveTo>
                <a:cubicBezTo>
                  <a:pt x="72926" y="0"/>
                  <a:pt x="0" y="72926"/>
                  <a:pt x="0" y="162886"/>
                </a:cubicBezTo>
                <a:cubicBezTo>
                  <a:pt x="0" y="252845"/>
                  <a:pt x="72926" y="325771"/>
                  <a:pt x="162886" y="325771"/>
                </a:cubicBezTo>
                <a:cubicBezTo>
                  <a:pt x="252845" y="325771"/>
                  <a:pt x="325771" y="252845"/>
                  <a:pt x="325771" y="162886"/>
                </a:cubicBezTo>
                <a:cubicBezTo>
                  <a:pt x="325814" y="72969"/>
                  <a:pt x="252957" y="42"/>
                  <a:pt x="163040" y="0"/>
                </a:cubicBezTo>
                <a:cubicBezTo>
                  <a:pt x="162989" y="0"/>
                  <a:pt x="162937" y="0"/>
                  <a:pt x="162886" y="0"/>
                </a:cubicBezTo>
                <a:close/>
              </a:path>
            </a:pathLst>
          </a:custGeom>
          <a:solidFill>
            <a:srgbClr val="FFFFFF"/>
          </a:solidFill>
          <a:ln w="12700" cap="flat">
            <a:solidFill>
              <a:srgbClr val="FFFFFF"/>
            </a:solidFill>
            <a:prstDash val="solid"/>
            <a:miter/>
          </a:ln>
        </p:spPr>
        <p:txBody>
          <a:bodyPr/>
          <a:lstStyle/>
          <a:p>
            <a:endParaRPr lang="es-CO" dirty="0"/>
          </a:p>
        </p:txBody>
      </p:sp>
      <p:sp>
        <p:nvSpPr>
          <p:cNvPr id="33" name="CuadroTexto 32">
            <a:extLst>
              <a:ext uri="{FF2B5EF4-FFF2-40B4-BE49-F238E27FC236}">
                <a16:creationId xmlns:a16="http://schemas.microsoft.com/office/drawing/2014/main" id="{A30459E9-C018-F8E8-B1E4-D2DB9A75615A}"/>
              </a:ext>
            </a:extLst>
          </p:cNvPr>
          <p:cNvSpPr txBox="1"/>
          <p:nvPr/>
        </p:nvSpPr>
        <p:spPr>
          <a:xfrm>
            <a:off x="4516197" y="1580735"/>
            <a:ext cx="590364" cy="443161"/>
          </a:xfrm>
          <a:prstGeom prst="rect">
            <a:avLst/>
          </a:prstGeom>
          <a:noFill/>
        </p:spPr>
        <p:txBody>
          <a:bodyPr wrap="square" rtlCol="0">
            <a:spAutoFit/>
          </a:bodyPr>
          <a:lstStyle/>
          <a:p>
            <a:r>
              <a:rPr lang="es-MX" sz="2000" dirty="0">
                <a:solidFill>
                  <a:schemeClr val="bg1"/>
                </a:solidFill>
              </a:rPr>
              <a:t>4</a:t>
            </a:r>
            <a:endParaRPr lang="es-CO" dirty="0">
              <a:solidFill>
                <a:schemeClr val="bg1"/>
              </a:solidFill>
            </a:endParaRPr>
          </a:p>
        </p:txBody>
      </p:sp>
      <p:sp>
        <p:nvSpPr>
          <p:cNvPr id="49" name="Rectangle: Rounded Corners 23">
            <a:extLst>
              <a:ext uri="{FF2B5EF4-FFF2-40B4-BE49-F238E27FC236}">
                <a16:creationId xmlns:a16="http://schemas.microsoft.com/office/drawing/2014/main" id="{2DCE48D2-53D6-4FCA-0C28-9023BD448223}"/>
              </a:ext>
            </a:extLst>
          </p:cNvPr>
          <p:cNvSpPr/>
          <p:nvPr/>
        </p:nvSpPr>
        <p:spPr>
          <a:xfrm>
            <a:off x="3398262" y="5743764"/>
            <a:ext cx="1256756" cy="437443"/>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Déficit Total en Días: 180 </a:t>
            </a:r>
          </a:p>
        </p:txBody>
      </p:sp>
      <p:sp>
        <p:nvSpPr>
          <p:cNvPr id="51" name="Abrir llave 50">
            <a:extLst>
              <a:ext uri="{FF2B5EF4-FFF2-40B4-BE49-F238E27FC236}">
                <a16:creationId xmlns:a16="http://schemas.microsoft.com/office/drawing/2014/main" id="{5204443E-82C6-BF08-4CBD-F0A11014352E}"/>
              </a:ext>
            </a:extLst>
          </p:cNvPr>
          <p:cNvSpPr/>
          <p:nvPr/>
        </p:nvSpPr>
        <p:spPr>
          <a:xfrm rot="16200000">
            <a:off x="3666050" y="2748170"/>
            <a:ext cx="825400" cy="5106555"/>
          </a:xfrm>
          <a:prstGeom prst="leftBrace">
            <a:avLst/>
          </a:prstGeom>
          <a:ln w="38100">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52" name="CuadroTexto 51">
            <a:extLst>
              <a:ext uri="{FF2B5EF4-FFF2-40B4-BE49-F238E27FC236}">
                <a16:creationId xmlns:a16="http://schemas.microsoft.com/office/drawing/2014/main" id="{D13DD6E6-C947-075E-3ACC-03D41404B0FF}"/>
              </a:ext>
            </a:extLst>
          </p:cNvPr>
          <p:cNvSpPr txBox="1"/>
          <p:nvPr/>
        </p:nvSpPr>
        <p:spPr>
          <a:xfrm flipH="1">
            <a:off x="2893827" y="4859131"/>
            <a:ext cx="2684213" cy="338554"/>
          </a:xfrm>
          <a:prstGeom prst="rect">
            <a:avLst/>
          </a:prstGeom>
          <a:noFill/>
        </p:spPr>
        <p:txBody>
          <a:bodyPr wrap="square" rtlCol="0">
            <a:spAutoFit/>
          </a:bodyPr>
          <a:lstStyle/>
          <a:p>
            <a:r>
              <a:rPr lang="es-MX" sz="1600" b="1" dirty="0"/>
              <a:t>Auditoría de Aseguramiento</a:t>
            </a:r>
            <a:endParaRPr lang="es-CO" sz="1600" b="1" dirty="0"/>
          </a:p>
        </p:txBody>
      </p:sp>
      <p:sp>
        <p:nvSpPr>
          <p:cNvPr id="53" name="Freeform 3">
            <a:extLst>
              <a:ext uri="{FF2B5EF4-FFF2-40B4-BE49-F238E27FC236}">
                <a16:creationId xmlns:a16="http://schemas.microsoft.com/office/drawing/2014/main" id="{9696357B-6DD6-C4E2-2957-9FEB4B9C6406}"/>
              </a:ext>
            </a:extLst>
          </p:cNvPr>
          <p:cNvSpPr/>
          <p:nvPr/>
        </p:nvSpPr>
        <p:spPr>
          <a:xfrm>
            <a:off x="7704083" y="4517140"/>
            <a:ext cx="4044359" cy="958749"/>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sz="1600" b="1" dirty="0">
                <a:solidFill>
                  <a:srgbClr val="737373"/>
                </a:solidFill>
                <a:latin typeface="Tahoma" panose="020B0604030504040204" pitchFamily="34" charset="0"/>
                <a:ea typeface="Tahoma" panose="020B0604030504040204" pitchFamily="34" charset="0"/>
                <a:cs typeface="Tahoma" panose="020B0604030504040204" pitchFamily="34" charset="0"/>
              </a:rPr>
              <a:t>*Cada auditoria </a:t>
            </a:r>
            <a:r>
              <a:rPr lang="es-CO" sz="1600" b="1" noProof="0" dirty="0">
                <a:solidFill>
                  <a:srgbClr val="737373"/>
                </a:solidFill>
                <a:latin typeface="Tahoma" panose="020B0604030504040204" pitchFamily="34" charset="0"/>
                <a:ea typeface="Tahoma" panose="020B0604030504040204" pitchFamily="34" charset="0"/>
                <a:cs typeface="Tahoma" panose="020B0604030504040204" pitchFamily="34" charset="0"/>
              </a:rPr>
              <a:t>por</a:t>
            </a:r>
            <a:r>
              <a:rPr lang="en-US" sz="1600" b="1" dirty="0">
                <a:solidFill>
                  <a:srgbClr val="737373"/>
                </a:solidFill>
                <a:latin typeface="Tahoma" panose="020B0604030504040204" pitchFamily="34" charset="0"/>
                <a:ea typeface="Tahoma" panose="020B0604030504040204" pitchFamily="34" charset="0"/>
                <a:cs typeface="Tahoma" panose="020B0604030504040204" pitchFamily="34" charset="0"/>
              </a:rPr>
              <a:t> proceso estima aproximadamente 252/HH, para un equivalente de 30 días laborales por entregable.</a:t>
            </a:r>
          </a:p>
        </p:txBody>
      </p:sp>
      <p:sp>
        <p:nvSpPr>
          <p:cNvPr id="54" name="Freeform 3">
            <a:extLst>
              <a:ext uri="{FF2B5EF4-FFF2-40B4-BE49-F238E27FC236}">
                <a16:creationId xmlns:a16="http://schemas.microsoft.com/office/drawing/2014/main" id="{C48E3AFD-F72C-C167-9192-9EF51755D2CB}"/>
              </a:ext>
            </a:extLst>
          </p:cNvPr>
          <p:cNvSpPr/>
          <p:nvPr/>
        </p:nvSpPr>
        <p:spPr>
          <a:xfrm>
            <a:off x="7704083" y="2404253"/>
            <a:ext cx="4057047" cy="1732131"/>
          </a:xfrm>
          <a:custGeom>
            <a:avLst/>
            <a:gdLst>
              <a:gd name="connsiteX0" fmla="*/ 0 w 156506"/>
              <a:gd name="connsiteY0" fmla="*/ 0 h 135362"/>
              <a:gd name="connsiteX1" fmla="*/ 156506 w 156506"/>
              <a:gd name="connsiteY1" fmla="*/ 0 h 135362"/>
              <a:gd name="connsiteX2" fmla="*/ 156506 w 156506"/>
              <a:gd name="connsiteY2" fmla="*/ 135363 h 135362"/>
              <a:gd name="connsiteX3" fmla="*/ 0 w 156506"/>
              <a:gd name="connsiteY3" fmla="*/ 135363 h 135362"/>
            </a:gdLst>
            <a:ahLst/>
            <a:cxnLst>
              <a:cxn ang="0">
                <a:pos x="connsiteX0" y="connsiteY0"/>
              </a:cxn>
              <a:cxn ang="0">
                <a:pos x="connsiteX1" y="connsiteY1"/>
              </a:cxn>
              <a:cxn ang="0">
                <a:pos x="connsiteX2" y="connsiteY2"/>
              </a:cxn>
              <a:cxn ang="0">
                <a:pos x="connsiteX3" y="connsiteY3"/>
              </a:cxn>
            </a:cxnLst>
            <a:rect l="l" t="t" r="r" b="b"/>
            <a:pathLst>
              <a:path w="156506" h="135362">
                <a:moveTo>
                  <a:pt x="0" y="0"/>
                </a:moveTo>
                <a:lnTo>
                  <a:pt x="156506" y="0"/>
                </a:lnTo>
                <a:lnTo>
                  <a:pt x="156506" y="135363"/>
                </a:lnTo>
                <a:lnTo>
                  <a:pt x="0" y="135363"/>
                </a:lnTo>
                <a:close/>
              </a:path>
            </a:pathLst>
          </a:custGeom>
          <a:solidFill>
            <a:srgbClr val="FFFFFF"/>
          </a:solidFill>
          <a:ln w="0" cap="flat">
            <a:solidFill>
              <a:srgbClr val="7AD4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737373"/>
                </a:solidFill>
                <a:latin typeface="Tahoma" panose="020B0604030504040204" pitchFamily="34" charset="0"/>
                <a:ea typeface="Tahoma" panose="020B0604030504040204" pitchFamily="34" charset="0"/>
                <a:cs typeface="Tahoma" panose="020B0604030504040204" pitchFamily="34" charset="0"/>
              </a:rPr>
              <a:t>*Con la capacidad de recursos actual se dejan sin cobertura procesos críticos y muy críticos de la empresa, sin contar con los nuevos proyectos que se desarrollen en el año 2026 conforme al direccionamiento estratégico de la empresa.</a:t>
            </a:r>
          </a:p>
        </p:txBody>
      </p:sp>
      <p:sp>
        <p:nvSpPr>
          <p:cNvPr id="2" name="Rectángulo: esquinas redondeadas 1">
            <a:extLst>
              <a:ext uri="{FF2B5EF4-FFF2-40B4-BE49-F238E27FC236}">
                <a16:creationId xmlns:a16="http://schemas.microsoft.com/office/drawing/2014/main" id="{D13EB505-2AD6-2999-3D01-E1ADF6EBAC45}"/>
              </a:ext>
            </a:extLst>
          </p:cNvPr>
          <p:cNvSpPr/>
          <p:nvPr/>
        </p:nvSpPr>
        <p:spPr>
          <a:xfrm>
            <a:off x="468711" y="1141146"/>
            <a:ext cx="6986958" cy="88085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CO" dirty="0"/>
          </a:p>
        </p:txBody>
      </p:sp>
      <p:sp>
        <p:nvSpPr>
          <p:cNvPr id="8" name="CuadroTexto 7">
            <a:extLst>
              <a:ext uri="{FF2B5EF4-FFF2-40B4-BE49-F238E27FC236}">
                <a16:creationId xmlns:a16="http://schemas.microsoft.com/office/drawing/2014/main" id="{03E93F8D-75E7-65C1-E53F-5098BF992EF9}"/>
              </a:ext>
            </a:extLst>
          </p:cNvPr>
          <p:cNvSpPr txBox="1"/>
          <p:nvPr/>
        </p:nvSpPr>
        <p:spPr>
          <a:xfrm>
            <a:off x="768494" y="1248747"/>
            <a:ext cx="6443536" cy="646331"/>
          </a:xfrm>
          <a:prstGeom prst="rect">
            <a:avLst/>
          </a:prstGeom>
          <a:noFill/>
        </p:spPr>
        <p:txBody>
          <a:bodyPr wrap="square">
            <a:spAutoFit/>
          </a:bodyPr>
          <a:lstStyle/>
          <a:p>
            <a:pPr algn="ctr" defTabSz="685800"/>
            <a:r>
              <a:rPr lang="en-US" sz="1800" b="1" noProof="1">
                <a:solidFill>
                  <a:srgbClr val="737373"/>
                </a:solidFill>
                <a:latin typeface="Tahoma" panose="020B0604030504040204" pitchFamily="34" charset="0"/>
                <a:ea typeface="Tahoma" panose="020B0604030504040204" pitchFamily="34" charset="0"/>
                <a:cs typeface="Tahoma" panose="020B0604030504040204" pitchFamily="34" charset="0"/>
              </a:rPr>
              <a:t>Procesos, proyectos y planes de mejoramiento con criticidad alta sin cobertura por déficit de recursos:</a:t>
            </a:r>
          </a:p>
        </p:txBody>
      </p:sp>
      <p:sp>
        <p:nvSpPr>
          <p:cNvPr id="9" name="Rectangle: Rounded Corners 23">
            <a:extLst>
              <a:ext uri="{FF2B5EF4-FFF2-40B4-BE49-F238E27FC236}">
                <a16:creationId xmlns:a16="http://schemas.microsoft.com/office/drawing/2014/main" id="{62A38A20-1A6D-41A5-962E-0E2A785B8A3B}"/>
              </a:ext>
            </a:extLst>
          </p:cNvPr>
          <p:cNvSpPr/>
          <p:nvPr/>
        </p:nvSpPr>
        <p:spPr>
          <a:xfrm>
            <a:off x="3227691" y="4136384"/>
            <a:ext cx="2016487" cy="602638"/>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Déficit en Días:</a:t>
            </a:r>
          </a:p>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30</a:t>
            </a:r>
          </a:p>
        </p:txBody>
      </p:sp>
      <p:sp>
        <p:nvSpPr>
          <p:cNvPr id="10" name="Rectangle: Rounded Corners 25">
            <a:extLst>
              <a:ext uri="{FF2B5EF4-FFF2-40B4-BE49-F238E27FC236}">
                <a16:creationId xmlns:a16="http://schemas.microsoft.com/office/drawing/2014/main" id="{E459DC7E-BC71-5678-C04D-63174A755381}"/>
              </a:ext>
            </a:extLst>
          </p:cNvPr>
          <p:cNvSpPr/>
          <p:nvPr/>
        </p:nvSpPr>
        <p:spPr>
          <a:xfrm>
            <a:off x="5439182" y="2147263"/>
            <a:ext cx="2016487" cy="470566"/>
          </a:xfrm>
          <a:prstGeom prst="roundRect">
            <a:avLst>
              <a:gd name="adj" fmla="val 50000"/>
            </a:avLst>
          </a:prstGeom>
          <a:solidFill>
            <a:schemeClr val="accent6">
              <a:lumMod val="60000"/>
              <a:lumOff val="40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noProof="1">
                <a:solidFill>
                  <a:srgbClr val="FFFFFF"/>
                </a:solidFill>
                <a:latin typeface="Tahoma" panose="020B0604030504040204" pitchFamily="34" charset="0"/>
                <a:ea typeface="Tahoma" panose="020B0604030504040204" pitchFamily="34" charset="0"/>
                <a:cs typeface="Tahoma" panose="020B0604030504040204" pitchFamily="34" charset="0"/>
              </a:rPr>
              <a:t>Solicitudes de presidencia AGN</a:t>
            </a:r>
          </a:p>
        </p:txBody>
      </p:sp>
      <p:sp>
        <p:nvSpPr>
          <p:cNvPr id="11" name="Rectangle: Rounded Corners 23">
            <a:extLst>
              <a:ext uri="{FF2B5EF4-FFF2-40B4-BE49-F238E27FC236}">
                <a16:creationId xmlns:a16="http://schemas.microsoft.com/office/drawing/2014/main" id="{CD455D48-1FF7-26D3-45BE-2106A3CEF83D}"/>
              </a:ext>
            </a:extLst>
          </p:cNvPr>
          <p:cNvSpPr/>
          <p:nvPr/>
        </p:nvSpPr>
        <p:spPr>
          <a:xfrm>
            <a:off x="5439182" y="2746336"/>
            <a:ext cx="1963824" cy="1214021"/>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lvl="0" indent="-171450" algn="just">
              <a:buFont typeface="Wingdings" panose="05000000000000000000" pitchFamily="2" charset="2"/>
              <a:buChar char="§"/>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Administración de Contratos.</a:t>
            </a:r>
          </a:p>
          <a:p>
            <a:pPr marL="171450" lvl="0" indent="-171450" algn="just">
              <a:buFont typeface="Wingdings" panose="05000000000000000000" pitchFamily="2" charset="2"/>
              <a:buChar char="§"/>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Cajas menores.</a:t>
            </a:r>
          </a:p>
          <a:p>
            <a:pPr marL="171450" lvl="0" indent="-171450" algn="just">
              <a:buFont typeface="Wingdings" panose="05000000000000000000" pitchFamily="2" charset="2"/>
              <a:buChar char="§"/>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EPP</a:t>
            </a:r>
          </a:p>
          <a:p>
            <a:pPr marL="171450" lvl="0" indent="-171450" algn="just">
              <a:buFont typeface="Wingdings" panose="05000000000000000000" pitchFamily="2" charset="2"/>
              <a:buChar char="§"/>
              <a:defRPr/>
            </a:pPr>
            <a:r>
              <a:rPr lang="en-US" sz="1200" noProof="1">
                <a:solidFill>
                  <a:srgbClr val="737373"/>
                </a:solidFill>
                <a:latin typeface="Tahoma" panose="020B0604030504040204" pitchFamily="34" charset="0"/>
                <a:ea typeface="Tahoma" panose="020B0604030504040204" pitchFamily="34" charset="0"/>
                <a:cs typeface="Tahoma" panose="020B0604030504040204" pitchFamily="34" charset="0"/>
              </a:rPr>
              <a:t>Otras solicitudes de grupo primario.</a:t>
            </a:r>
          </a:p>
        </p:txBody>
      </p:sp>
      <p:sp>
        <p:nvSpPr>
          <p:cNvPr id="12" name="Rectangle: Rounded Corners 23">
            <a:extLst>
              <a:ext uri="{FF2B5EF4-FFF2-40B4-BE49-F238E27FC236}">
                <a16:creationId xmlns:a16="http://schemas.microsoft.com/office/drawing/2014/main" id="{96A02D49-8A7C-04B8-F38A-8BFFCDCB3E95}"/>
              </a:ext>
            </a:extLst>
          </p:cNvPr>
          <p:cNvSpPr/>
          <p:nvPr/>
        </p:nvSpPr>
        <p:spPr>
          <a:xfrm>
            <a:off x="5439182" y="4114677"/>
            <a:ext cx="2016487" cy="602638"/>
          </a:xfrm>
          <a:prstGeom prst="roundRect">
            <a:avLst>
              <a:gd name="adj" fmla="val 19465"/>
            </a:avLst>
          </a:prstGeom>
          <a:solidFill>
            <a:schemeClr val="accent6">
              <a:lumMod val="20000"/>
              <a:lumOff val="80000"/>
              <a:alpha val="66000"/>
            </a:schemeClr>
          </a:solidFill>
          <a:ln>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Déficit en Días:</a:t>
            </a:r>
          </a:p>
          <a:p>
            <a:pPr algn="ctr" defTabSz="685800">
              <a:defRPr/>
            </a:pPr>
            <a:r>
              <a:rPr lang="en-US" sz="1200" b="1" noProof="1">
                <a:solidFill>
                  <a:srgbClr val="737373"/>
                </a:solidFill>
                <a:latin typeface="Tahoma" panose="020B0604030504040204" pitchFamily="34" charset="0"/>
                <a:ea typeface="Tahoma" panose="020B0604030504040204" pitchFamily="34" charset="0"/>
                <a:cs typeface="Tahoma" panose="020B0604030504040204" pitchFamily="34" charset="0"/>
              </a:rPr>
              <a:t>30</a:t>
            </a:r>
          </a:p>
        </p:txBody>
      </p:sp>
    </p:spTree>
    <p:extLst>
      <p:ext uri="{BB962C8B-B14F-4D97-AF65-F5344CB8AC3E}">
        <p14:creationId xmlns:p14="http://schemas.microsoft.com/office/powerpoint/2010/main" val="423950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B257-FEF9-1F9A-059B-C6C1D8FC56AE}"/>
            </a:ext>
          </a:extLst>
        </p:cNvPr>
        <p:cNvGrpSpPr/>
        <p:nvPr/>
      </p:nvGrpSpPr>
      <p:grpSpPr>
        <a:xfrm>
          <a:off x="0" y="0"/>
          <a:ext cx="0" cy="0"/>
          <a:chOff x="0" y="0"/>
          <a:chExt cx="0" cy="0"/>
        </a:xfrm>
      </p:grpSpPr>
      <p:sp>
        <p:nvSpPr>
          <p:cNvPr id="8" name="Subtítulo 3">
            <a:extLst>
              <a:ext uri="{FF2B5EF4-FFF2-40B4-BE49-F238E27FC236}">
                <a16:creationId xmlns:a16="http://schemas.microsoft.com/office/drawing/2014/main" id="{75402AFA-107D-FBB6-32DB-957D5739EEB7}"/>
              </a:ext>
            </a:extLst>
          </p:cNvPr>
          <p:cNvSpPr txBox="1">
            <a:spLocks/>
          </p:cNvSpPr>
          <p:nvPr/>
        </p:nvSpPr>
        <p:spPr>
          <a:xfrm>
            <a:off x="936707" y="444970"/>
            <a:ext cx="8455025" cy="457200"/>
          </a:xfrm>
          <a:prstGeom prst="rect">
            <a:avLst/>
          </a:prstGeom>
        </p:spPr>
        <p:txBody>
          <a:bodyPr vert="horz" lIns="91440" tIns="45720" rIns="91440" bIns="45720" rtlCol="0">
            <a:normAutofit/>
          </a:bodyPr>
          <a:lst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a:lstStyle>
          <a:p>
            <a:pPr marL="0" indent="0">
              <a:lnSpc>
                <a:spcPct val="100000"/>
              </a:lnSpc>
              <a:spcBef>
                <a:spcPct val="0"/>
              </a:spcBef>
              <a:buNone/>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8. </a:t>
            </a:r>
            <a:r>
              <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Anexo – Detalle Evaluaciones Normativas</a:t>
            </a:r>
          </a:p>
          <a:p>
            <a:pPr marL="0" indent="0">
              <a:lnSpc>
                <a:spcPct val="100000"/>
              </a:lnSpc>
              <a:spcBef>
                <a:spcPct val="0"/>
              </a:spcBef>
              <a:buFont typeface="Arial" panose="020B0604020202020204" pitchFamily="34" charset="0"/>
              <a:buNone/>
              <a:defRPr/>
            </a:pPr>
            <a:endParaRPr lang="es-CO"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upo 8">
            <a:extLst>
              <a:ext uri="{FF2B5EF4-FFF2-40B4-BE49-F238E27FC236}">
                <a16:creationId xmlns:a16="http://schemas.microsoft.com/office/drawing/2014/main" id="{541FCEB4-76DD-DF16-652A-10B0A3847E05}"/>
              </a:ext>
            </a:extLst>
          </p:cNvPr>
          <p:cNvGrpSpPr/>
          <p:nvPr/>
        </p:nvGrpSpPr>
        <p:grpSpPr>
          <a:xfrm>
            <a:off x="279734" y="444970"/>
            <a:ext cx="656973" cy="568851"/>
            <a:chOff x="174379" y="251546"/>
            <a:chExt cx="656973" cy="717207"/>
          </a:xfrm>
        </p:grpSpPr>
        <p:cxnSp>
          <p:nvCxnSpPr>
            <p:cNvPr id="11" name="Conector recto 10">
              <a:extLst>
                <a:ext uri="{FF2B5EF4-FFF2-40B4-BE49-F238E27FC236}">
                  <a16:creationId xmlns:a16="http://schemas.microsoft.com/office/drawing/2014/main" id="{13AE3536-AB33-646A-9142-564576B4CE90}"/>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8A03CCFF-E554-2E8A-F84F-993268F234FC}"/>
                </a:ext>
              </a:extLst>
            </p:cNvPr>
            <p:cNvPicPr>
              <a:picLocks noChangeAspect="1"/>
            </p:cNvPicPr>
            <p:nvPr/>
          </p:nvPicPr>
          <p:blipFill>
            <a:blip r:embed="rId3">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graphicFrame>
        <p:nvGraphicFramePr>
          <p:cNvPr id="3" name="Tabla 2">
            <a:extLst>
              <a:ext uri="{FF2B5EF4-FFF2-40B4-BE49-F238E27FC236}">
                <a16:creationId xmlns:a16="http://schemas.microsoft.com/office/drawing/2014/main" id="{AF5C0482-8CF3-FA90-3BAF-5D709E1472A1}"/>
              </a:ext>
            </a:extLst>
          </p:cNvPr>
          <p:cNvGraphicFramePr>
            <a:graphicFrameLocks noGrp="1"/>
          </p:cNvGraphicFramePr>
          <p:nvPr>
            <p:extLst>
              <p:ext uri="{D42A27DB-BD31-4B8C-83A1-F6EECF244321}">
                <p14:modId xmlns:p14="http://schemas.microsoft.com/office/powerpoint/2010/main" val="3233971404"/>
              </p:ext>
            </p:extLst>
          </p:nvPr>
        </p:nvGraphicFramePr>
        <p:xfrm>
          <a:off x="936707" y="1061489"/>
          <a:ext cx="10399348" cy="4750380"/>
        </p:xfrm>
        <a:graphic>
          <a:graphicData uri="http://schemas.openxmlformats.org/drawingml/2006/table">
            <a:tbl>
              <a:tblPr/>
              <a:tblGrid>
                <a:gridCol w="1450755">
                  <a:extLst>
                    <a:ext uri="{9D8B030D-6E8A-4147-A177-3AD203B41FA5}">
                      <a16:colId xmlns:a16="http://schemas.microsoft.com/office/drawing/2014/main" val="3272591092"/>
                    </a:ext>
                  </a:extLst>
                </a:gridCol>
                <a:gridCol w="1475138">
                  <a:extLst>
                    <a:ext uri="{9D8B030D-6E8A-4147-A177-3AD203B41FA5}">
                      <a16:colId xmlns:a16="http://schemas.microsoft.com/office/drawing/2014/main" val="3810688757"/>
                    </a:ext>
                  </a:extLst>
                </a:gridCol>
                <a:gridCol w="1871083">
                  <a:extLst>
                    <a:ext uri="{9D8B030D-6E8A-4147-A177-3AD203B41FA5}">
                      <a16:colId xmlns:a16="http://schemas.microsoft.com/office/drawing/2014/main" val="1397343956"/>
                    </a:ext>
                  </a:extLst>
                </a:gridCol>
                <a:gridCol w="4441858">
                  <a:extLst>
                    <a:ext uri="{9D8B030D-6E8A-4147-A177-3AD203B41FA5}">
                      <a16:colId xmlns:a16="http://schemas.microsoft.com/office/drawing/2014/main" val="3153247873"/>
                    </a:ext>
                  </a:extLst>
                </a:gridCol>
                <a:gridCol w="1160514">
                  <a:extLst>
                    <a:ext uri="{9D8B030D-6E8A-4147-A177-3AD203B41FA5}">
                      <a16:colId xmlns:a16="http://schemas.microsoft.com/office/drawing/2014/main" val="1497890585"/>
                    </a:ext>
                  </a:extLst>
                </a:gridCol>
              </a:tblGrid>
              <a:tr h="414238">
                <a:tc>
                  <a:txBody>
                    <a:bodyPr/>
                    <a:lstStyle/>
                    <a:p>
                      <a:pPr algn="ctr" fontAlgn="ctr">
                        <a:buNone/>
                      </a:pPr>
                      <a:r>
                        <a:rPr lang="es-CO"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UNIDAD AUDITABLE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TIPO TRABAJO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NOMBRE DE TRABAJO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OBJETIVO PRELIMINAR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buNone/>
                      </a:pPr>
                      <a:r>
                        <a:rPr lang="es-CO" sz="11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ENFOQUE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294323365"/>
                  </a:ext>
                </a:extLst>
              </a:tr>
              <a:tr h="568803">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Adquisición Bienes y Servicios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Informe especial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Revisión contratos aprobados por junta directiva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Revisar los contratos que por monto son aprobados por dicho estamento.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a:t>
                      </a: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inanciero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905168135"/>
                  </a:ext>
                </a:extLst>
              </a:tr>
              <a:tr h="1063556">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Gestión de Tecnología de Información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Informe especial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Derechos de autor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Verificar que la entidad identifique, proteja y gestione adecuadamente los derechos de autor en sus procesos, productos y desarrollos institucionales, garantizando el cumplimiento normativo y la mitigación de riesgos legales y patrimoniales.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839469276"/>
                  </a:ext>
                </a:extLst>
              </a:tr>
              <a:tr h="711005">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Gestión Financiera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Informe especial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Control interno contable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Evaluar la efectividad del sistema de control interno contable para asegurar la razonabilidad, integridad y oportunidad de la información financiera producida por la entidad.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070938917"/>
                  </a:ext>
                </a:extLst>
              </a:tr>
              <a:tr h="711005">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Gestión Gerencial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Informe especial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Dimensión control interno MIPG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Evaluar la implementación y madurez del Sistema de Control Interno bajo la dimensión de control del MIPG, como soporte para el logro de los objetivos institucionales y la gestión del riesgo.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92553906"/>
                  </a:ext>
                </a:extLst>
              </a:tr>
              <a:tr h="834656">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Gestión Gerencial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Informe especial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Planes de mejoramiento CDM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Elaboración, reporte, seguimiento y evaluación de los Planes de Mejoramiento de los Sujetos de Vigilancia y Control Fiscal de la Contraloría Distrital de Medellín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688080220"/>
                  </a:ext>
                </a:extLst>
              </a:tr>
              <a:tr h="426602">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Gestión Gerencial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Informe especial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Participación en Comité de Revisión Contractual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buNone/>
                      </a:pPr>
                      <a:r>
                        <a:rPr lang="es-MX"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Participación en el comité para la revisión de contratos que superen los 800 SMLV</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buNone/>
                      </a:pP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Cumplimiento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005486864"/>
                  </a:ext>
                </a:extLst>
              </a:tr>
            </a:tbl>
          </a:graphicData>
        </a:graphic>
      </p:graphicFrame>
    </p:spTree>
    <p:extLst>
      <p:ext uri="{BB962C8B-B14F-4D97-AF65-F5344CB8AC3E}">
        <p14:creationId xmlns:p14="http://schemas.microsoft.com/office/powerpoint/2010/main" val="2478076086"/>
      </p:ext>
    </p:extLst>
  </p:cSld>
  <p:clrMapOvr>
    <a:masterClrMapping/>
  </p:clrMapOvr>
</p:sld>
</file>

<file path=ppt/theme/theme1.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ebbfa72-b3b6-4c1f-8b23-058d4f67f013}" enabled="1" method="Privileged" siteId="{bf1ce8b5-5d39-4bc5-ad6e-07b3e4d7d67a}" removed="0"/>
</clbl:labelList>
</file>

<file path=docProps/app.xml><?xml version="1.0" encoding="utf-8"?>
<Properties xmlns="http://schemas.openxmlformats.org/officeDocument/2006/extended-properties" xmlns:vt="http://schemas.openxmlformats.org/officeDocument/2006/docPropsVTypes">
  <Template/>
  <TotalTime>6716</TotalTime>
  <Words>2603</Words>
  <Application>Microsoft Office PowerPoint</Application>
  <PresentationFormat>Panorámica</PresentationFormat>
  <Paragraphs>506</Paragraphs>
  <Slides>15</Slides>
  <Notes>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Aptos</vt:lpstr>
      <vt:lpstr>Arial</vt:lpstr>
      <vt:lpstr>Arial Rounded MT Bold</vt:lpstr>
      <vt:lpstr>Calibri</vt:lpstr>
      <vt:lpstr>Calibri bold italic</vt:lpstr>
      <vt:lpstr>Calibri Light</vt:lpstr>
      <vt:lpstr>Calibri regular</vt:lpstr>
      <vt:lpstr>Tahoma</vt:lpstr>
      <vt:lpstr>Wingdings</vt:lpstr>
      <vt:lpstr>9_Tema de Office</vt:lpstr>
      <vt:lpstr>Presentación de PowerPoint</vt:lpstr>
      <vt:lpstr>Presentación de PowerPoint</vt:lpstr>
      <vt:lpstr>Presentación de PowerPoint</vt:lpstr>
      <vt:lpstr>3. Hechos relevantes - Procedimiento de planeación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 VIVIAN VERA RODRIGUEZ</dc:creator>
  <cp:lastModifiedBy>DANIELA OSORIO TRUJILLO</cp:lastModifiedBy>
  <cp:revision>42</cp:revision>
  <dcterms:created xsi:type="dcterms:W3CDTF">2022-07-18T01:54:53Z</dcterms:created>
  <dcterms:modified xsi:type="dcterms:W3CDTF">2026-04-29T21:00:42Z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6bb131-2344-48ed-84db-fe1e84a9fae2_Enabled">
    <vt:lpwstr>true</vt:lpwstr>
  </property>
  <property fmtid="{D5CDD505-2E9C-101B-9397-08002B2CF9AE}" pid="3" name="MSIP_Label_666bb131-2344-48ed-84db-fe1e84a9fae2_SetDate">
    <vt:lpwstr>2022-07-18T01:54:53Z</vt:lpwstr>
  </property>
  <property fmtid="{D5CDD505-2E9C-101B-9397-08002B2CF9AE}" pid="4" name="MSIP_Label_666bb131-2344-48ed-84db-fe1e84a9fae2_Method">
    <vt:lpwstr>Standard</vt:lpwstr>
  </property>
  <property fmtid="{D5CDD505-2E9C-101B-9397-08002B2CF9AE}" pid="5" name="MSIP_Label_666bb131-2344-48ed-84db-fe1e84a9fae2_Name">
    <vt:lpwstr>666bb131-2344-48ed-84db-fe1e84a9fae2</vt:lpwstr>
  </property>
  <property fmtid="{D5CDD505-2E9C-101B-9397-08002B2CF9AE}" pid="6" name="MSIP_Label_666bb131-2344-48ed-84db-fe1e84a9fae2_SiteId">
    <vt:lpwstr>bf1ce8b5-5d39-4bc5-ad6e-07b3e4d7d67a</vt:lpwstr>
  </property>
  <property fmtid="{D5CDD505-2E9C-101B-9397-08002B2CF9AE}" pid="7" name="MSIP_Label_666bb131-2344-48ed-84db-fe1e84a9fae2_ActionId">
    <vt:lpwstr>2d804b9b-13f5-41a7-8049-b4243031dd6e</vt:lpwstr>
  </property>
  <property fmtid="{D5CDD505-2E9C-101B-9397-08002B2CF9AE}" pid="8" name="MSIP_Label_666bb131-2344-48ed-84db-fe1e84a9fae2_ContentBits">
    <vt:lpwstr>0</vt:lpwstr>
  </property>
</Properties>
</file>