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6"/>
  </p:notesMasterIdLst>
  <p:handoutMasterIdLst>
    <p:handoutMasterId r:id="rId17"/>
  </p:handoutMasterIdLst>
  <p:sldIdLst>
    <p:sldId id="3534" r:id="rId5"/>
    <p:sldId id="3554" r:id="rId6"/>
    <p:sldId id="284" r:id="rId7"/>
    <p:sldId id="3559" r:id="rId8"/>
    <p:sldId id="3560" r:id="rId9"/>
    <p:sldId id="3561" r:id="rId10"/>
    <p:sldId id="3563" r:id="rId11"/>
    <p:sldId id="3567" r:id="rId12"/>
    <p:sldId id="3568" r:id="rId13"/>
    <p:sldId id="3569" r:id="rId14"/>
    <p:sldId id="3570" r:id="rId15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SABEL CRISTINA LLANO MUNOZ" initials="ICLM" lastIdx="1" clrIdx="0">
    <p:extLst>
      <p:ext uri="{19B8F6BF-5375-455C-9EA6-DF929625EA0E}">
        <p15:presenceInfo xmlns:p15="http://schemas.microsoft.com/office/powerpoint/2012/main" userId="S::ISABEL.LLANO@aguasnacionalesepm.com::867d2486-9e58-4a6e-a884-461da70a065d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934"/>
    <a:srgbClr val="006634"/>
    <a:srgbClr val="006600"/>
    <a:srgbClr val="737373"/>
    <a:srgbClr val="7AD400"/>
    <a:srgbClr val="E2E2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25" autoAdjust="0"/>
    <p:restoredTop sz="92779" autoAdjust="0"/>
  </p:normalViewPr>
  <p:slideViewPr>
    <p:cSldViewPr snapToGrid="0" showGuides="1">
      <p:cViewPr varScale="1">
        <p:scale>
          <a:sx n="62" d="100"/>
          <a:sy n="62" d="100"/>
        </p:scale>
        <p:origin x="848" y="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55" d="100"/>
          <a:sy n="55" d="100"/>
        </p:scale>
        <p:origin x="2880" y="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UZ JANNET ZULUAGA QUINTERO" userId="ec109b5f-5c7f-4b45-a430-51a91d5125ba" providerId="ADAL" clId="{0E9D3CBA-62D1-4C76-9AEE-C03845662A89}"/>
    <pc:docChg chg="custSel delSld modSld">
      <pc:chgData name="LUZ JANNET ZULUAGA QUINTERO" userId="ec109b5f-5c7f-4b45-a430-51a91d5125ba" providerId="ADAL" clId="{0E9D3CBA-62D1-4C76-9AEE-C03845662A89}" dt="2021-12-20T15:57:45.127" v="8" actId="313"/>
      <pc:docMkLst>
        <pc:docMk/>
      </pc:docMkLst>
      <pc:sldChg chg="modSp mod">
        <pc:chgData name="LUZ JANNET ZULUAGA QUINTERO" userId="ec109b5f-5c7f-4b45-a430-51a91d5125ba" providerId="ADAL" clId="{0E9D3CBA-62D1-4C76-9AEE-C03845662A89}" dt="2021-12-20T15:57:28.420" v="7" actId="14734"/>
        <pc:sldMkLst>
          <pc:docMk/>
          <pc:sldMk cId="3376115520" sldId="3567"/>
        </pc:sldMkLst>
        <pc:graphicFrameChg chg="modGraphic">
          <ac:chgData name="LUZ JANNET ZULUAGA QUINTERO" userId="ec109b5f-5c7f-4b45-a430-51a91d5125ba" providerId="ADAL" clId="{0E9D3CBA-62D1-4C76-9AEE-C03845662A89}" dt="2021-12-20T15:57:28.420" v="7" actId="14734"/>
          <ac:graphicFrameMkLst>
            <pc:docMk/>
            <pc:sldMk cId="3376115520" sldId="3567"/>
            <ac:graphicFrameMk id="22" creationId="{96240947-DD1C-43FF-BAC9-83517ED3BC27}"/>
          </ac:graphicFrameMkLst>
        </pc:graphicFrameChg>
      </pc:sldChg>
      <pc:sldChg chg="modSp mod">
        <pc:chgData name="LUZ JANNET ZULUAGA QUINTERO" userId="ec109b5f-5c7f-4b45-a430-51a91d5125ba" providerId="ADAL" clId="{0E9D3CBA-62D1-4C76-9AEE-C03845662A89}" dt="2021-12-20T15:57:45.127" v="8" actId="313"/>
        <pc:sldMkLst>
          <pc:docMk/>
          <pc:sldMk cId="3156192097" sldId="3568"/>
        </pc:sldMkLst>
        <pc:graphicFrameChg chg="modGraphic">
          <ac:chgData name="LUZ JANNET ZULUAGA QUINTERO" userId="ec109b5f-5c7f-4b45-a430-51a91d5125ba" providerId="ADAL" clId="{0E9D3CBA-62D1-4C76-9AEE-C03845662A89}" dt="2021-12-20T15:57:45.127" v="8" actId="313"/>
          <ac:graphicFrameMkLst>
            <pc:docMk/>
            <pc:sldMk cId="3156192097" sldId="3568"/>
            <ac:graphicFrameMk id="21" creationId="{F38BE7D5-D4EB-456F-A734-7EE5D538CD7F}"/>
          </ac:graphicFrameMkLst>
        </pc:graphicFrameChg>
      </pc:sldChg>
      <pc:sldChg chg="del">
        <pc:chgData name="LUZ JANNET ZULUAGA QUINTERO" userId="ec109b5f-5c7f-4b45-a430-51a91d5125ba" providerId="ADAL" clId="{0E9D3CBA-62D1-4C76-9AEE-C03845662A89}" dt="2021-11-25T21:07:32.785" v="5" actId="2696"/>
        <pc:sldMkLst>
          <pc:docMk/>
          <pc:sldMk cId="3171852232" sldId="3571"/>
        </pc:sldMkLst>
      </pc:sldChg>
      <pc:sldChg chg="del">
        <pc:chgData name="LUZ JANNET ZULUAGA QUINTERO" userId="ec109b5f-5c7f-4b45-a430-51a91d5125ba" providerId="ADAL" clId="{0E9D3CBA-62D1-4C76-9AEE-C03845662A89}" dt="2021-11-25T21:07:35.581" v="6" actId="2696"/>
        <pc:sldMkLst>
          <pc:docMk/>
          <pc:sldMk cId="3750198446" sldId="3572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Libro4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8472222222222223"/>
          <c:y val="0.17374817731116943"/>
          <c:w val="0.81388888888888888"/>
          <c:h val="0.57479476523767858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57AE-41AA-B8C9-DB33415920E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57AE-41AA-B8C9-DB33415920E2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57AE-41AA-B8C9-DB33415920E2}"/>
              </c:ext>
            </c:extLst>
          </c:dPt>
          <c:dLbls>
            <c:dLbl>
              <c:idx val="0"/>
              <c:layout>
                <c:manualLayout>
                  <c:x val="-0.10048486695374016"/>
                  <c:y val="-3.0166728522618955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00" b="0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100">
                        <a:solidFill>
                          <a:schemeClr val="bg1"/>
                        </a:solidFill>
                      </a:rPr>
                      <a:t>Total</a:t>
                    </a:r>
                    <a:r>
                      <a:rPr lang="en-US" sz="1100" baseline="0">
                        <a:solidFill>
                          <a:schemeClr val="bg1"/>
                        </a:solidFill>
                      </a:rPr>
                      <a:t> Procesos</a:t>
                    </a:r>
                  </a:p>
                  <a:p>
                    <a:pPr>
                      <a:defRPr sz="1100">
                        <a:solidFill>
                          <a:schemeClr val="bg1"/>
                        </a:solidFill>
                      </a:defRPr>
                    </a:pPr>
                    <a:fld id="{EAD41958-B135-45C7-976D-DD331BC26FDD}" type="VALUE">
                      <a:rPr lang="en-US" sz="1100">
                        <a:solidFill>
                          <a:schemeClr val="bg1"/>
                        </a:solidFill>
                      </a:rPr>
                      <a:pPr>
                        <a:defRPr sz="1100">
                          <a:solidFill>
                            <a:schemeClr val="bg1"/>
                          </a:solidFill>
                        </a:defRPr>
                      </a:pPr>
                      <a:t>[VALOR]</a:t>
                    </a:fld>
                    <a:endParaRPr lang="es-CO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8299500311256193"/>
                      <c:h val="0.15393523847887378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57AE-41AA-B8C9-DB33415920E2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Procesos Priorizados </a:t>
                    </a:r>
                    <a:fld id="{1FDBF18E-7725-474B-94BE-8FA28D9DF3FD}" type="VALUE">
                      <a:rPr lang="en-US"/>
                      <a:pPr/>
                      <a:t>[VALOR]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741023268443788"/>
                      <c:h val="0.18300699928480024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57AE-41AA-B8C9-DB33415920E2}"/>
                </c:ext>
              </c:extLst>
            </c:dLbl>
            <c:dLbl>
              <c:idx val="2"/>
              <c:layout>
                <c:manualLayout>
                  <c:x val="0.22883944754208335"/>
                  <c:y val="9.0302566345873428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Proecesos</a:t>
                    </a:r>
                    <a:r>
                      <a:rPr lang="en-US" baseline="0"/>
                      <a:t> no Priozados </a:t>
                    </a:r>
                    <a:fld id="{BC21E459-8D7F-493A-A2EF-F8B44C74830E}" type="VALUE">
                      <a:rPr lang="en-US"/>
                      <a:pPr/>
                      <a:t>[VALOR]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9885933167553874"/>
                      <c:h val="0.2173148148148148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57AE-41AA-B8C9-DB33415920E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Hoja1!$H$4:$J$4</c:f>
              <c:strCache>
                <c:ptCount val="3"/>
                <c:pt idx="0">
                  <c:v>Total Procesos  </c:v>
                </c:pt>
                <c:pt idx="1">
                  <c:v>Procesos Priorizados </c:v>
                </c:pt>
                <c:pt idx="2">
                  <c:v>Procesos no Priorizados </c:v>
                </c:pt>
              </c:strCache>
            </c:strRef>
          </c:cat>
          <c:val>
            <c:numRef>
              <c:f>Hoja1!$H$5:$J$5</c:f>
              <c:numCache>
                <c:formatCode>General</c:formatCode>
                <c:ptCount val="3"/>
                <c:pt idx="0">
                  <c:v>15</c:v>
                </c:pt>
                <c:pt idx="1">
                  <c:v>5</c:v>
                </c:pt>
                <c:pt idx="2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57AE-41AA-B8C9-DB33415920E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E9CD563D-FD83-48A0-8514-7420396F3BC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 dirty="0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6FFB075-BDB4-4615-B378-174E1A78AD5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948D3B-DE0B-4B18-AC78-8ADD4B85E232}" type="datetimeFigureOut">
              <a:rPr lang="es-CO" smtClean="0"/>
              <a:t>20/12/2021</a:t>
            </a:fld>
            <a:endParaRPr lang="es-CO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904F8C6C-0897-49E7-B094-80C0071B1D6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51442CB9-1885-4978-A030-D2FDD8C81A7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AF5DC4-C42E-452A-A638-04FF940D876A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6944233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41E09E-DE57-408A-B6AE-FAE74FF78834}" type="datetimeFigureOut">
              <a:rPr lang="es-CO" smtClean="0"/>
              <a:t>20/12/2021</a:t>
            </a:fld>
            <a:endParaRPr lang="es-CO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9209A6-6D1D-4A57-92A2-97C8E28F6F79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8087902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9209A6-6D1D-4A57-92A2-97C8E28F6F79}" type="slidenum">
              <a:rPr lang="es-CO" smtClean="0"/>
              <a:t>5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2899974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stacado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22876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5C17D00E-FCA6-4A7E-B3DE-448825E93C7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9603" y="0"/>
            <a:ext cx="12231601" cy="6858000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F50DCA09-C12E-4E30-92DB-1AC8E6F0701B}"/>
              </a:ext>
            </a:extLst>
          </p:cNvPr>
          <p:cNvSpPr/>
          <p:nvPr userDrawn="1"/>
        </p:nvSpPr>
        <p:spPr>
          <a:xfrm rot="5400000">
            <a:off x="3790646" y="-3830249"/>
            <a:ext cx="4571103" cy="12231600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0"/>
                </a:schemeClr>
              </a:gs>
              <a:gs pos="100000">
                <a:schemeClr val="bg2">
                  <a:lumMod val="10000"/>
                  <a:alpha val="0"/>
                </a:schemeClr>
              </a:gs>
              <a:gs pos="54000">
                <a:schemeClr val="bg2">
                  <a:lumMod val="25000"/>
                  <a:alpha val="54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s-US" sz="2592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1B32E436-D951-4966-B0AF-8D1BF1C1DBF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339" t="3151" r="242" b="10761"/>
          <a:stretch/>
        </p:blipFill>
        <p:spPr>
          <a:xfrm>
            <a:off x="-2" y="0"/>
            <a:ext cx="12192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566741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8B200F19-F3D6-42A3-AD89-4C7CE67D730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858" b="4858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F50DCA09-C12E-4E30-92DB-1AC8E6F0701B}"/>
              </a:ext>
            </a:extLst>
          </p:cNvPr>
          <p:cNvSpPr/>
          <p:nvPr userDrawn="1"/>
        </p:nvSpPr>
        <p:spPr>
          <a:xfrm rot="5400000">
            <a:off x="3810447" y="-3810449"/>
            <a:ext cx="4571103" cy="12192003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0"/>
                </a:schemeClr>
              </a:gs>
              <a:gs pos="100000">
                <a:schemeClr val="bg2">
                  <a:lumMod val="10000"/>
                  <a:alpha val="0"/>
                </a:schemeClr>
              </a:gs>
              <a:gs pos="54000">
                <a:schemeClr val="bg2">
                  <a:lumMod val="25000"/>
                  <a:alpha val="54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s-US" sz="2604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1B32E436-D951-4966-B0AF-8D1BF1C1DBF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339" t="3151" r="242" b="10761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594661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27649467-170F-4747-B9CE-456DDC42446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73759"/>
          <a:stretch/>
        </p:blipFill>
        <p:spPr>
          <a:xfrm>
            <a:off x="1" y="0"/>
            <a:ext cx="12193057" cy="1799771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27649467-170F-4747-B9CE-456DDC42446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71951" b="11331"/>
          <a:stretch/>
        </p:blipFill>
        <p:spPr>
          <a:xfrm>
            <a:off x="-1056" y="5711371"/>
            <a:ext cx="12193057" cy="1146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1781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Separador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Vista aérea de una ciudad&#10;&#10;Descripción generada automáticamente">
            <a:extLst>
              <a:ext uri="{FF2B5EF4-FFF2-40B4-BE49-F238E27FC236}">
                <a16:creationId xmlns:a16="http://schemas.microsoft.com/office/drawing/2014/main" id="{A6D1A264-A25D-4957-A51D-5712DF5A991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1" t="7854" r="2301" b="7854"/>
          <a:stretch/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AFA2683B-20FC-404E-879A-D2C5C74EBD98}"/>
              </a:ext>
            </a:extLst>
          </p:cNvPr>
          <p:cNvSpPr/>
          <p:nvPr userDrawn="1"/>
        </p:nvSpPr>
        <p:spPr>
          <a:xfrm>
            <a:off x="1" y="0"/>
            <a:ext cx="12191999" cy="6857999"/>
          </a:xfrm>
          <a:prstGeom prst="rect">
            <a:avLst/>
          </a:prstGeom>
          <a:solidFill>
            <a:schemeClr val="tx1">
              <a:lumMod val="65000"/>
              <a:lumOff val="35000"/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758" dirty="0"/>
          </a:p>
        </p:txBody>
      </p:sp>
    </p:spTree>
    <p:extLst>
      <p:ext uri="{BB962C8B-B14F-4D97-AF65-F5344CB8AC3E}">
        <p14:creationId xmlns:p14="http://schemas.microsoft.com/office/powerpoint/2010/main" val="21417753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0C7B2684-6467-4B06-9FD5-3F6F0F98A4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EDA7399-76A2-4604-B1A0-84486B6802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F58A246-0682-43A1-9107-FA525AAF033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1670AA-CA09-491C-B69D-06515735E45D}" type="datetimeFigureOut">
              <a:rPr lang="es-CO" smtClean="0"/>
              <a:t>20/12/2021</a:t>
            </a:fld>
            <a:endParaRPr lang="es-CO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8B49D69-F9F8-4859-B7CB-E7553373A8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F5BC586-F781-4C4F-8E45-EB044761AA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04D3C9-4EF0-47EF-84DE-7B749D1D0FAA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132719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704" r:id="rId2"/>
    <p:sldLayoutId id="2147483682" r:id="rId3"/>
    <p:sldLayoutId id="2147483703" r:id="rId4"/>
    <p:sldLayoutId id="2147483705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13" Type="http://schemas.openxmlformats.org/officeDocument/2006/relationships/image" Target="../media/image7.emf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sv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svg"/><Relationship Id="rId4" Type="http://schemas.openxmlformats.org/officeDocument/2006/relationships/image" Target="../media/image9.svg"/><Relationship Id="rId9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ector recto 3">
            <a:extLst>
              <a:ext uri="{FF2B5EF4-FFF2-40B4-BE49-F238E27FC236}">
                <a16:creationId xmlns:a16="http://schemas.microsoft.com/office/drawing/2014/main" id="{3A198D26-E8B8-4CF4-A683-1942E99870F2}"/>
              </a:ext>
            </a:extLst>
          </p:cNvPr>
          <p:cNvCxnSpPr>
            <a:cxnSpLocks/>
          </p:cNvCxnSpPr>
          <p:nvPr/>
        </p:nvCxnSpPr>
        <p:spPr>
          <a:xfrm flipV="1">
            <a:off x="872136" y="4468346"/>
            <a:ext cx="0" cy="1851776"/>
          </a:xfrm>
          <a:prstGeom prst="line">
            <a:avLst/>
          </a:prstGeom>
          <a:ln>
            <a:solidFill>
              <a:srgbClr val="92D0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uadroTexto 4">
            <a:extLst>
              <a:ext uri="{FF2B5EF4-FFF2-40B4-BE49-F238E27FC236}">
                <a16:creationId xmlns:a16="http://schemas.microsoft.com/office/drawing/2014/main" id="{409F348A-B592-4BEB-B7F4-BF4DD20CF67D}"/>
              </a:ext>
            </a:extLst>
          </p:cNvPr>
          <p:cNvSpPr txBox="1"/>
          <p:nvPr/>
        </p:nvSpPr>
        <p:spPr>
          <a:xfrm>
            <a:off x="872136" y="4061363"/>
            <a:ext cx="11571324" cy="208057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97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s-MX" sz="3400" dirty="0"/>
              <a:t> </a:t>
            </a:r>
            <a:endParaRPr lang="es-ES" sz="3400" dirty="0"/>
          </a:p>
          <a:p>
            <a:r>
              <a:rPr lang="es-ES" sz="3400" b="1" dirty="0">
                <a:solidFill>
                  <a:schemeClr val="bg1"/>
                </a:solidFill>
              </a:rPr>
              <a:t>Aprobación Plan de Trabajo 2022</a:t>
            </a:r>
          </a:p>
          <a:p>
            <a:pPr>
              <a:lnSpc>
                <a:spcPct val="80000"/>
              </a:lnSpc>
              <a:defRPr/>
            </a:pPr>
            <a:r>
              <a:rPr lang="es-ES" sz="3400" b="1" dirty="0">
                <a:solidFill>
                  <a:schemeClr val="bg1"/>
                </a:solidFill>
              </a:rPr>
              <a:t>-Vicepresidencia Auditoría Corporativa-</a:t>
            </a:r>
          </a:p>
          <a:p>
            <a:pPr lvl="0" defTabSz="914400">
              <a:defRPr/>
            </a:pPr>
            <a:r>
              <a:rPr lang="es-CO" sz="3400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Fecha de presentación en Junta Directiva - 26/11/2021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756F7D3A-A1F3-4DB0-87A8-70CD630B07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5994" y="1"/>
            <a:ext cx="1967056" cy="1008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38971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75F401A3-62F2-4CB0-93A0-B2AD3DA48173}"/>
              </a:ext>
            </a:extLst>
          </p:cNvPr>
          <p:cNvSpPr/>
          <p:nvPr/>
        </p:nvSpPr>
        <p:spPr>
          <a:xfrm>
            <a:off x="1025157" y="2989963"/>
            <a:ext cx="1847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CO" dirty="0"/>
          </a:p>
        </p:txBody>
      </p:sp>
      <p:grpSp>
        <p:nvGrpSpPr>
          <p:cNvPr id="15" name="Grupo 14">
            <a:extLst>
              <a:ext uri="{FF2B5EF4-FFF2-40B4-BE49-F238E27FC236}">
                <a16:creationId xmlns:a16="http://schemas.microsoft.com/office/drawing/2014/main" id="{F82351ED-CCD4-42E9-904E-339945016158}"/>
              </a:ext>
            </a:extLst>
          </p:cNvPr>
          <p:cNvGrpSpPr/>
          <p:nvPr/>
        </p:nvGrpSpPr>
        <p:grpSpPr>
          <a:xfrm>
            <a:off x="297727" y="209913"/>
            <a:ext cx="8246160" cy="1292662"/>
            <a:chOff x="315925" y="743398"/>
            <a:chExt cx="8440861" cy="1727537"/>
          </a:xfrm>
        </p:grpSpPr>
        <p:grpSp>
          <p:nvGrpSpPr>
            <p:cNvPr id="16" name="Grupo 15">
              <a:extLst>
                <a:ext uri="{FF2B5EF4-FFF2-40B4-BE49-F238E27FC236}">
                  <a16:creationId xmlns:a16="http://schemas.microsoft.com/office/drawing/2014/main" id="{2BB0BCD9-BA35-461A-8252-CC4C346355D8}"/>
                </a:ext>
              </a:extLst>
            </p:cNvPr>
            <p:cNvGrpSpPr/>
            <p:nvPr/>
          </p:nvGrpSpPr>
          <p:grpSpPr>
            <a:xfrm>
              <a:off x="972898" y="743398"/>
              <a:ext cx="7783888" cy="1727537"/>
              <a:chOff x="479376" y="187560"/>
              <a:chExt cx="7783888" cy="1727537"/>
            </a:xfrm>
          </p:grpSpPr>
          <p:sp>
            <p:nvSpPr>
              <p:cNvPr id="18" name="Rectángulo 17">
                <a:extLst>
                  <a:ext uri="{FF2B5EF4-FFF2-40B4-BE49-F238E27FC236}">
                    <a16:creationId xmlns:a16="http://schemas.microsoft.com/office/drawing/2014/main" id="{1D507D86-C861-4D42-9912-BAFAF75CFDB6}"/>
                  </a:ext>
                </a:extLst>
              </p:cNvPr>
              <p:cNvSpPr/>
              <p:nvPr/>
            </p:nvSpPr>
            <p:spPr>
              <a:xfrm>
                <a:off x="529072" y="187560"/>
                <a:ext cx="7734192" cy="172753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44663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s-ES" dirty="0">
                    <a:ln>
                      <a:solidFill>
                        <a:srgbClr val="0C540C"/>
                      </a:solidFill>
                    </a:ln>
                    <a:solidFill>
                      <a:srgbClr val="0C540C"/>
                    </a:solidFill>
                    <a:latin typeface="Calibri" panose="020F0502020204030204"/>
                  </a:rPr>
                  <a:t>RIESGOS.</a:t>
                </a:r>
              </a:p>
              <a:p>
                <a:pPr defTabSz="446639">
                  <a:defRPr/>
                </a:pPr>
                <a:r>
                  <a:rPr kumimoji="0" lang="es-ES" sz="1400" b="1" i="1" u="none" strike="noStrike" kern="1200" cap="none" spc="0" normalizeH="0" baseline="0" noProof="0" dirty="0">
                    <a:solidFill>
                      <a:schemeClr val="bg1">
                        <a:lumMod val="50000"/>
                      </a:scheme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AGUAS NACIONALES EPM S.A. E.S.P</a:t>
                </a:r>
                <a:r>
                  <a:rPr lang="es-ES" sz="1400" b="1" i="1" dirty="0">
                    <a:latin typeface="Calibri" panose="020F0502020204030204"/>
                  </a:rPr>
                  <a:t> </a:t>
                </a:r>
                <a:endParaRPr kumimoji="0" lang="es-ES" sz="1400" b="1" i="1" u="none" strike="noStrike" kern="1200" cap="none" spc="0" normalizeH="0" baseline="0" noProof="0" dirty="0"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l" defTabSz="44663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s-ES" sz="1400" b="1" i="1" dirty="0">
                  <a:latin typeface="Calibri" panose="020F0502020204030204"/>
                </a:endParaRPr>
              </a:p>
              <a:p>
                <a:pPr marL="0" marR="0" lvl="0" indent="0" algn="l" defTabSz="44663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600" b="1" i="1" u="none" strike="noStrike" kern="1200" cap="none" spc="0" normalizeH="0" baseline="0" noProof="0" dirty="0"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l" defTabSz="44663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s-ES" sz="1600" b="1" i="1" dirty="0">
                  <a:solidFill>
                    <a:schemeClr val="bg1">
                      <a:lumMod val="50000"/>
                    </a:schemeClr>
                  </a:solidFill>
                  <a:latin typeface="Calibri" panose="020F0502020204030204"/>
                </a:endParaRPr>
              </a:p>
            </p:txBody>
          </p:sp>
          <p:cxnSp>
            <p:nvCxnSpPr>
              <p:cNvPr id="19" name="Conector recto 18">
                <a:extLst>
                  <a:ext uri="{FF2B5EF4-FFF2-40B4-BE49-F238E27FC236}">
                    <a16:creationId xmlns:a16="http://schemas.microsoft.com/office/drawing/2014/main" id="{B8091796-902A-4D4E-A3D0-E01543804D0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79376" y="204156"/>
                <a:ext cx="0" cy="717207"/>
              </a:xfrm>
              <a:prstGeom prst="line">
                <a:avLst/>
              </a:prstGeom>
              <a:ln w="38100">
                <a:solidFill>
                  <a:srgbClr val="AFABA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17" name="Imagen 16">
              <a:extLst>
                <a:ext uri="{FF2B5EF4-FFF2-40B4-BE49-F238E27FC236}">
                  <a16:creationId xmlns:a16="http://schemas.microsoft.com/office/drawing/2014/main" id="{0F8EE50B-5E66-4077-9334-1795F38F917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alphaModFix/>
              <a:duotone>
                <a:prstClr val="black"/>
                <a:srgbClr val="7AD400">
                  <a:tint val="45000"/>
                  <a:satMod val="400000"/>
                </a:srgbClr>
              </a:duotone>
              <a:lum bright="-33000" contrast="10000"/>
            </a:blip>
            <a:stretch>
              <a:fillRect/>
            </a:stretch>
          </p:blipFill>
          <p:spPr>
            <a:xfrm rot="18110664">
              <a:off x="419020" y="790977"/>
              <a:ext cx="422621" cy="628811"/>
            </a:xfrm>
            <a:prstGeom prst="rect">
              <a:avLst/>
            </a:prstGeom>
            <a:noFill/>
          </p:spPr>
        </p:pic>
      </p:grpSp>
      <p:sp>
        <p:nvSpPr>
          <p:cNvPr id="82" name="Freeform: Shape 72">
            <a:extLst>
              <a:ext uri="{FF2B5EF4-FFF2-40B4-BE49-F238E27FC236}">
                <a16:creationId xmlns:a16="http://schemas.microsoft.com/office/drawing/2014/main" id="{4F0A4625-F066-44E0-ABC4-A680187F979C}"/>
              </a:ext>
            </a:extLst>
          </p:cNvPr>
          <p:cNvSpPr/>
          <p:nvPr/>
        </p:nvSpPr>
        <p:spPr>
          <a:xfrm>
            <a:off x="3627492" y="3232753"/>
            <a:ext cx="550691" cy="548824"/>
          </a:xfrm>
          <a:custGeom>
            <a:avLst/>
            <a:gdLst>
              <a:gd name="connsiteX0" fmla="*/ 183438 w 767138"/>
              <a:gd name="connsiteY0" fmla="*/ 531959 h 764537"/>
              <a:gd name="connsiteX1" fmla="*/ 201866 w 767138"/>
              <a:gd name="connsiteY1" fmla="*/ 555586 h 764537"/>
              <a:gd name="connsiteX2" fmla="*/ 211391 w 767138"/>
              <a:gd name="connsiteY2" fmla="*/ 600353 h 764537"/>
              <a:gd name="connsiteX3" fmla="*/ 93281 w 767138"/>
              <a:gd name="connsiteY3" fmla="*/ 664171 h 764537"/>
              <a:gd name="connsiteX4" fmla="*/ 157098 w 767138"/>
              <a:gd name="connsiteY4" fmla="*/ 546061 h 764537"/>
              <a:gd name="connsiteX5" fmla="*/ 175211 w 767138"/>
              <a:gd name="connsiteY5" fmla="*/ 532145 h 764537"/>
              <a:gd name="connsiteX6" fmla="*/ 183438 w 767138"/>
              <a:gd name="connsiteY6" fmla="*/ 531959 h 764537"/>
              <a:gd name="connsiteX7" fmla="*/ 484758 w 767138"/>
              <a:gd name="connsiteY7" fmla="*/ 525106 h 764537"/>
              <a:gd name="connsiteX8" fmla="*/ 499998 w 767138"/>
              <a:gd name="connsiteY8" fmla="*/ 564158 h 764537"/>
              <a:gd name="connsiteX9" fmla="*/ 492378 w 767138"/>
              <a:gd name="connsiteY9" fmla="*/ 602258 h 764537"/>
              <a:gd name="connsiteX10" fmla="*/ 340930 w 767138"/>
              <a:gd name="connsiteY10" fmla="*/ 753706 h 764537"/>
              <a:gd name="connsiteX11" fmla="*/ 280923 w 767138"/>
              <a:gd name="connsiteY11" fmla="*/ 721321 h 764537"/>
              <a:gd name="connsiteX12" fmla="*/ 310450 w 767138"/>
              <a:gd name="connsiteY12" fmla="*/ 586066 h 764537"/>
              <a:gd name="connsiteX13" fmla="*/ 484758 w 767138"/>
              <a:gd name="connsiteY13" fmla="*/ 525106 h 764537"/>
              <a:gd name="connsiteX14" fmla="*/ 179839 w 767138"/>
              <a:gd name="connsiteY14" fmla="*/ 262573 h 764537"/>
              <a:gd name="connsiteX15" fmla="*/ 199961 w 767138"/>
              <a:gd name="connsiteY15" fmla="*/ 264121 h 764537"/>
              <a:gd name="connsiteX16" fmla="*/ 232346 w 767138"/>
              <a:gd name="connsiteY16" fmla="*/ 276504 h 764537"/>
              <a:gd name="connsiteX17" fmla="*/ 169481 w 767138"/>
              <a:gd name="connsiteY17" fmla="*/ 454621 h 764537"/>
              <a:gd name="connsiteX18" fmla="*/ 42798 w 767138"/>
              <a:gd name="connsiteY18" fmla="*/ 483196 h 764537"/>
              <a:gd name="connsiteX19" fmla="*/ 10413 w 767138"/>
              <a:gd name="connsiteY19" fmla="*/ 423189 h 764537"/>
              <a:gd name="connsiteX20" fmla="*/ 161861 w 767138"/>
              <a:gd name="connsiteY20" fmla="*/ 271741 h 764537"/>
              <a:gd name="connsiteX21" fmla="*/ 179839 w 767138"/>
              <a:gd name="connsiteY21" fmla="*/ 262573 h 764537"/>
              <a:gd name="connsiteX22" fmla="*/ 548695 w 767138"/>
              <a:gd name="connsiteY22" fmla="*/ 151488 h 764537"/>
              <a:gd name="connsiteX23" fmla="*/ 508571 w 767138"/>
              <a:gd name="connsiteY23" fmla="*/ 167919 h 764537"/>
              <a:gd name="connsiteX24" fmla="*/ 508571 w 767138"/>
              <a:gd name="connsiteY24" fmla="*/ 248881 h 764537"/>
              <a:gd name="connsiteX25" fmla="*/ 589533 w 767138"/>
              <a:gd name="connsiteY25" fmla="*/ 248881 h 764537"/>
              <a:gd name="connsiteX26" fmla="*/ 589533 w 767138"/>
              <a:gd name="connsiteY26" fmla="*/ 167919 h 764537"/>
              <a:gd name="connsiteX27" fmla="*/ 548695 w 767138"/>
              <a:gd name="connsiteY27" fmla="*/ 151488 h 764537"/>
              <a:gd name="connsiteX28" fmla="*/ 540956 w 767138"/>
              <a:gd name="connsiteY28" fmla="*/ 43141 h 764537"/>
              <a:gd name="connsiteX29" fmla="*/ 642873 w 767138"/>
              <a:gd name="connsiteY29" fmla="*/ 113626 h 764537"/>
              <a:gd name="connsiteX30" fmla="*/ 715263 w 767138"/>
              <a:gd name="connsiteY30" fmla="*/ 218401 h 764537"/>
              <a:gd name="connsiteX31" fmla="*/ 591438 w 767138"/>
              <a:gd name="connsiteY31" fmla="*/ 399376 h 764537"/>
              <a:gd name="connsiteX32" fmla="*/ 261873 w 767138"/>
              <a:gd name="connsiteY32" fmla="*/ 554634 h 764537"/>
              <a:gd name="connsiteX33" fmla="*/ 202818 w 767138"/>
              <a:gd name="connsiteY33" fmla="*/ 495579 h 764537"/>
              <a:gd name="connsiteX34" fmla="*/ 359028 w 767138"/>
              <a:gd name="connsiteY34" fmla="*/ 166966 h 764537"/>
              <a:gd name="connsiteX35" fmla="*/ 540956 w 767138"/>
              <a:gd name="connsiteY35" fmla="*/ 43141 h 764537"/>
              <a:gd name="connsiteX36" fmla="*/ 740669 w 767138"/>
              <a:gd name="connsiteY36" fmla="*/ 11 h 764537"/>
              <a:gd name="connsiteX37" fmla="*/ 762889 w 767138"/>
              <a:gd name="connsiteY37" fmla="*/ 5041 h 764537"/>
              <a:gd name="connsiteX38" fmla="*/ 733361 w 767138"/>
              <a:gd name="connsiteY38" fmla="*/ 167919 h 764537"/>
              <a:gd name="connsiteX39" fmla="*/ 670496 w 767138"/>
              <a:gd name="connsiteY39" fmla="*/ 87909 h 764537"/>
              <a:gd name="connsiteX40" fmla="*/ 592391 w 767138"/>
              <a:gd name="connsiteY40" fmla="*/ 25996 h 764537"/>
              <a:gd name="connsiteX41" fmla="*/ 740669 w 767138"/>
              <a:gd name="connsiteY41" fmla="*/ 11 h 764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767138" h="764537">
                <a:moveTo>
                  <a:pt x="183438" y="531959"/>
                </a:moveTo>
                <a:cubicBezTo>
                  <a:pt x="190146" y="535126"/>
                  <a:pt x="193294" y="547014"/>
                  <a:pt x="201866" y="555586"/>
                </a:cubicBezTo>
                <a:cubicBezTo>
                  <a:pt x="217106" y="569873"/>
                  <a:pt x="242823" y="567968"/>
                  <a:pt x="211391" y="600353"/>
                </a:cubicBezTo>
                <a:cubicBezTo>
                  <a:pt x="179958" y="631786"/>
                  <a:pt x="108521" y="679411"/>
                  <a:pt x="93281" y="664171"/>
                </a:cubicBezTo>
                <a:cubicBezTo>
                  <a:pt x="78993" y="648931"/>
                  <a:pt x="125666" y="577493"/>
                  <a:pt x="157098" y="546061"/>
                </a:cubicBezTo>
                <a:cubicBezTo>
                  <a:pt x="164956" y="538203"/>
                  <a:pt x="170731" y="533917"/>
                  <a:pt x="175211" y="532145"/>
                </a:cubicBezTo>
                <a:cubicBezTo>
                  <a:pt x="178571" y="530817"/>
                  <a:pt x="181202" y="530903"/>
                  <a:pt x="183438" y="531959"/>
                </a:cubicBezTo>
                <a:close/>
                <a:moveTo>
                  <a:pt x="484758" y="525106"/>
                </a:moveTo>
                <a:lnTo>
                  <a:pt x="499998" y="564158"/>
                </a:lnTo>
                <a:cubicBezTo>
                  <a:pt x="505713" y="577494"/>
                  <a:pt x="501903" y="592733"/>
                  <a:pt x="492378" y="602258"/>
                </a:cubicBezTo>
                <a:lnTo>
                  <a:pt x="340930" y="753706"/>
                </a:lnTo>
                <a:cubicBezTo>
                  <a:pt x="315213" y="779423"/>
                  <a:pt x="273303" y="755611"/>
                  <a:pt x="280923" y="721321"/>
                </a:cubicBezTo>
                <a:lnTo>
                  <a:pt x="310450" y="586066"/>
                </a:lnTo>
                <a:cubicBezTo>
                  <a:pt x="359980" y="576541"/>
                  <a:pt x="420940" y="558444"/>
                  <a:pt x="484758" y="525106"/>
                </a:cubicBezTo>
                <a:close/>
                <a:moveTo>
                  <a:pt x="179839" y="262573"/>
                </a:moveTo>
                <a:cubicBezTo>
                  <a:pt x="186388" y="261264"/>
                  <a:pt x="193294" y="261740"/>
                  <a:pt x="199961" y="264121"/>
                </a:cubicBezTo>
                <a:lnTo>
                  <a:pt x="232346" y="276504"/>
                </a:lnTo>
                <a:cubicBezTo>
                  <a:pt x="197103" y="343179"/>
                  <a:pt x="179958" y="406996"/>
                  <a:pt x="169481" y="454621"/>
                </a:cubicBezTo>
                <a:lnTo>
                  <a:pt x="42798" y="483196"/>
                </a:lnTo>
                <a:cubicBezTo>
                  <a:pt x="8508" y="490816"/>
                  <a:pt x="-14352" y="447954"/>
                  <a:pt x="10413" y="423189"/>
                </a:cubicBezTo>
                <a:lnTo>
                  <a:pt x="161861" y="271741"/>
                </a:lnTo>
                <a:cubicBezTo>
                  <a:pt x="167100" y="266978"/>
                  <a:pt x="173291" y="263883"/>
                  <a:pt x="179839" y="262573"/>
                </a:cubicBezTo>
                <a:close/>
                <a:moveTo>
                  <a:pt x="548695" y="151488"/>
                </a:moveTo>
                <a:cubicBezTo>
                  <a:pt x="534050" y="151488"/>
                  <a:pt x="519525" y="156965"/>
                  <a:pt x="508571" y="167919"/>
                </a:cubicBezTo>
                <a:cubicBezTo>
                  <a:pt x="486663" y="190779"/>
                  <a:pt x="486663" y="226974"/>
                  <a:pt x="508571" y="248881"/>
                </a:cubicBezTo>
                <a:cubicBezTo>
                  <a:pt x="531431" y="270789"/>
                  <a:pt x="567626" y="270789"/>
                  <a:pt x="589533" y="248881"/>
                </a:cubicBezTo>
                <a:cubicBezTo>
                  <a:pt x="611441" y="226974"/>
                  <a:pt x="611441" y="190779"/>
                  <a:pt x="589533" y="167919"/>
                </a:cubicBezTo>
                <a:cubicBezTo>
                  <a:pt x="578103" y="156965"/>
                  <a:pt x="563339" y="151488"/>
                  <a:pt x="548695" y="151488"/>
                </a:cubicBezTo>
                <a:close/>
                <a:moveTo>
                  <a:pt x="540956" y="43141"/>
                </a:moveTo>
                <a:cubicBezTo>
                  <a:pt x="572388" y="55524"/>
                  <a:pt x="608583" y="80288"/>
                  <a:pt x="642873" y="113626"/>
                </a:cubicBezTo>
                <a:cubicBezTo>
                  <a:pt x="678116" y="149821"/>
                  <a:pt x="702881" y="186969"/>
                  <a:pt x="715263" y="218401"/>
                </a:cubicBezTo>
                <a:cubicBezTo>
                  <a:pt x="692403" y="274599"/>
                  <a:pt x="653351" y="337464"/>
                  <a:pt x="591438" y="399376"/>
                </a:cubicBezTo>
                <a:cubicBezTo>
                  <a:pt x="478091" y="512724"/>
                  <a:pt x="339978" y="545109"/>
                  <a:pt x="261873" y="554634"/>
                </a:cubicBezTo>
                <a:lnTo>
                  <a:pt x="202818" y="495579"/>
                </a:lnTo>
                <a:cubicBezTo>
                  <a:pt x="212343" y="417474"/>
                  <a:pt x="245681" y="280314"/>
                  <a:pt x="359028" y="166966"/>
                </a:cubicBezTo>
                <a:cubicBezTo>
                  <a:pt x="420941" y="105054"/>
                  <a:pt x="484758" y="66001"/>
                  <a:pt x="540956" y="43141"/>
                </a:cubicBezTo>
                <a:close/>
                <a:moveTo>
                  <a:pt x="740669" y="11"/>
                </a:moveTo>
                <a:cubicBezTo>
                  <a:pt x="751697" y="159"/>
                  <a:pt x="759555" y="1707"/>
                  <a:pt x="762889" y="5041"/>
                </a:cubicBezTo>
                <a:cubicBezTo>
                  <a:pt x="777176" y="18376"/>
                  <a:pt x="752411" y="94576"/>
                  <a:pt x="733361" y="167919"/>
                </a:cubicBezTo>
                <a:cubicBezTo>
                  <a:pt x="718121" y="141249"/>
                  <a:pt x="697166" y="114579"/>
                  <a:pt x="670496" y="87909"/>
                </a:cubicBezTo>
                <a:cubicBezTo>
                  <a:pt x="644779" y="62191"/>
                  <a:pt x="618108" y="41236"/>
                  <a:pt x="592391" y="25996"/>
                </a:cubicBezTo>
                <a:cubicBezTo>
                  <a:pt x="645970" y="11708"/>
                  <a:pt x="707585" y="-436"/>
                  <a:pt x="740669" y="11"/>
                </a:cubicBezTo>
                <a:close/>
              </a:path>
            </a:pathLst>
          </a:custGeom>
          <a:solidFill>
            <a:schemeClr val="bg1">
              <a:alpha val="66000"/>
            </a:schemeClr>
          </a:solidFill>
          <a:ln w="952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sz="1350">
              <a:latin typeface="Calibri" panose="020F0502020204030204"/>
            </a:endParaRPr>
          </a:p>
        </p:txBody>
      </p:sp>
      <p:sp>
        <p:nvSpPr>
          <p:cNvPr id="58" name="Shape">
            <a:extLst>
              <a:ext uri="{FF2B5EF4-FFF2-40B4-BE49-F238E27FC236}">
                <a16:creationId xmlns:a16="http://schemas.microsoft.com/office/drawing/2014/main" id="{67D8F315-30C9-4151-BBC7-2C98AAB23E7E}"/>
              </a:ext>
            </a:extLst>
          </p:cNvPr>
          <p:cNvSpPr/>
          <p:nvPr/>
        </p:nvSpPr>
        <p:spPr>
          <a:xfrm>
            <a:off x="4003411" y="2079301"/>
            <a:ext cx="3388065" cy="302282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13" h="21600" extrusionOk="0">
                <a:moveTo>
                  <a:pt x="19357" y="21600"/>
                </a:moveTo>
                <a:lnTo>
                  <a:pt x="2069" y="21600"/>
                </a:lnTo>
                <a:cubicBezTo>
                  <a:pt x="1320" y="21600"/>
                  <a:pt x="655" y="21161"/>
                  <a:pt x="280" y="20424"/>
                </a:cubicBezTo>
                <a:cubicBezTo>
                  <a:pt x="-94" y="19688"/>
                  <a:pt x="-94" y="18826"/>
                  <a:pt x="280" y="18089"/>
                </a:cubicBezTo>
                <a:lnTo>
                  <a:pt x="8918" y="1176"/>
                </a:lnTo>
                <a:cubicBezTo>
                  <a:pt x="9292" y="439"/>
                  <a:pt x="9957" y="0"/>
                  <a:pt x="10706" y="0"/>
                </a:cubicBezTo>
                <a:cubicBezTo>
                  <a:pt x="11455" y="0"/>
                  <a:pt x="12120" y="439"/>
                  <a:pt x="12494" y="1176"/>
                </a:cubicBezTo>
                <a:lnTo>
                  <a:pt x="21132" y="18089"/>
                </a:lnTo>
                <a:cubicBezTo>
                  <a:pt x="21506" y="18826"/>
                  <a:pt x="21506" y="19703"/>
                  <a:pt x="21132" y="20424"/>
                </a:cubicBezTo>
                <a:cubicBezTo>
                  <a:pt x="20771" y="21161"/>
                  <a:pt x="20106" y="21600"/>
                  <a:pt x="19357" y="21600"/>
                </a:cubicBezTo>
                <a:close/>
                <a:moveTo>
                  <a:pt x="10720" y="1709"/>
                </a:moveTo>
                <a:cubicBezTo>
                  <a:pt x="10623" y="1709"/>
                  <a:pt x="10387" y="1740"/>
                  <a:pt x="10235" y="2022"/>
                </a:cubicBezTo>
                <a:lnTo>
                  <a:pt x="1597" y="18935"/>
                </a:lnTo>
                <a:cubicBezTo>
                  <a:pt x="1459" y="19217"/>
                  <a:pt x="1556" y="19468"/>
                  <a:pt x="1597" y="19562"/>
                </a:cubicBezTo>
                <a:cubicBezTo>
                  <a:pt x="1639" y="19656"/>
                  <a:pt x="1791" y="19876"/>
                  <a:pt x="2083" y="19876"/>
                </a:cubicBezTo>
                <a:lnTo>
                  <a:pt x="19357" y="19876"/>
                </a:lnTo>
                <a:cubicBezTo>
                  <a:pt x="19648" y="19876"/>
                  <a:pt x="19787" y="19656"/>
                  <a:pt x="19842" y="19562"/>
                </a:cubicBezTo>
                <a:cubicBezTo>
                  <a:pt x="19884" y="19468"/>
                  <a:pt x="19981" y="19217"/>
                  <a:pt x="19842" y="18935"/>
                </a:cubicBezTo>
                <a:lnTo>
                  <a:pt x="11205" y="2022"/>
                </a:lnTo>
                <a:cubicBezTo>
                  <a:pt x="11053" y="1740"/>
                  <a:pt x="10817" y="1709"/>
                  <a:pt x="10720" y="1709"/>
                </a:cubicBezTo>
                <a:close/>
              </a:path>
            </a:pathLst>
          </a:custGeom>
          <a:solidFill>
            <a:schemeClr val="bg1">
              <a:alpha val="15000"/>
            </a:schemeClr>
          </a:solidFill>
          <a:ln w="12700">
            <a:miter lim="400000"/>
          </a:ln>
        </p:spPr>
        <p:txBody>
          <a:bodyPr lIns="28575" tIns="28575" rIns="28575" bIns="28575" anchor="ctr"/>
          <a:lstStyle/>
          <a:p>
            <a:endParaRPr sz="2250"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44" name="TextBox 30">
            <a:extLst>
              <a:ext uri="{FF2B5EF4-FFF2-40B4-BE49-F238E27FC236}">
                <a16:creationId xmlns:a16="http://schemas.microsoft.com/office/drawing/2014/main" id="{E1F2AC2A-53C5-4057-A0CF-FC75067A8FF8}"/>
              </a:ext>
            </a:extLst>
          </p:cNvPr>
          <p:cNvSpPr txBox="1"/>
          <p:nvPr/>
        </p:nvSpPr>
        <p:spPr>
          <a:xfrm>
            <a:off x="7128625" y="3487681"/>
            <a:ext cx="988433" cy="369332"/>
          </a:xfrm>
          <a:prstGeom prst="rect">
            <a:avLst/>
          </a:prstGeom>
          <a:noFill/>
        </p:spPr>
        <p:txBody>
          <a:bodyPr wrap="square" lIns="0" rIns="0" rtlCol="0" anchor="b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0" cap="none" spc="0" normalizeH="0" baseline="0" noProof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Proyectos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0A0B91B8-79E4-4278-8EFC-2AD5EED1BE30}"/>
              </a:ext>
            </a:extLst>
          </p:cNvPr>
          <p:cNvSpPr txBox="1"/>
          <p:nvPr/>
        </p:nvSpPr>
        <p:spPr>
          <a:xfrm>
            <a:off x="769085" y="1029508"/>
            <a:ext cx="10653830" cy="52856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fontAlgn="b">
              <a:lnSpc>
                <a:spcPct val="107000"/>
              </a:lnSpc>
              <a:spcAft>
                <a:spcPts val="800"/>
              </a:spcAft>
              <a:buClr>
                <a:srgbClr val="007934"/>
              </a:buClr>
              <a:buFont typeface="Wingdings" panose="05000000000000000000" pitchFamily="2" charset="2"/>
              <a:buChar char="ü"/>
            </a:pPr>
            <a:r>
              <a:rPr lang="es-CO" sz="1400" dirty="0">
                <a:solidFill>
                  <a:srgbClr val="737373"/>
                </a:solidFill>
                <a:latin typeface="+mj-lt"/>
              </a:rPr>
              <a:t>Incumplimiento en la fecha de entrada en operación de algunos componentes del proyecto PTAR Bello</a:t>
            </a:r>
          </a:p>
          <a:p>
            <a:pPr marL="285750" indent="-285750" fontAlgn="b">
              <a:lnSpc>
                <a:spcPct val="107000"/>
              </a:lnSpc>
              <a:spcAft>
                <a:spcPts val="800"/>
              </a:spcAft>
              <a:buClr>
                <a:srgbClr val="007934"/>
              </a:buClr>
              <a:buFont typeface="Wingdings" panose="05000000000000000000" pitchFamily="2" charset="2"/>
              <a:buChar char="ü"/>
            </a:pPr>
            <a:r>
              <a:rPr lang="es-CO" sz="1400" dirty="0">
                <a:solidFill>
                  <a:srgbClr val="737373"/>
                </a:solidFill>
                <a:latin typeface="+mj-lt"/>
              </a:rPr>
              <a:t>Reclamaciones o demandas de contratistas contra Aguas Nacionales </a:t>
            </a:r>
          </a:p>
          <a:p>
            <a:pPr marL="285750" indent="-285750" fontAlgn="b">
              <a:lnSpc>
                <a:spcPct val="107000"/>
              </a:lnSpc>
              <a:spcAft>
                <a:spcPts val="800"/>
              </a:spcAft>
              <a:buClr>
                <a:srgbClr val="007934"/>
              </a:buClr>
              <a:buFont typeface="Wingdings" panose="05000000000000000000" pitchFamily="2" charset="2"/>
              <a:buChar char="ü"/>
            </a:pPr>
            <a:r>
              <a:rPr lang="es-CO" sz="1400" dirty="0">
                <a:solidFill>
                  <a:srgbClr val="737373"/>
                </a:solidFill>
                <a:latin typeface="+mj-lt"/>
              </a:rPr>
              <a:t>Deficiencia en la operación de los sistemas de acueducto, alcantarillado y aseo en la ciudad de Quibdó</a:t>
            </a:r>
          </a:p>
          <a:p>
            <a:pPr marL="285750" indent="-285750" fontAlgn="b">
              <a:lnSpc>
                <a:spcPct val="107000"/>
              </a:lnSpc>
              <a:spcAft>
                <a:spcPts val="800"/>
              </a:spcAft>
              <a:buClr>
                <a:srgbClr val="007934"/>
              </a:buClr>
              <a:buFont typeface="Wingdings" panose="05000000000000000000" pitchFamily="2" charset="2"/>
              <a:buChar char="ü"/>
            </a:pPr>
            <a:r>
              <a:rPr lang="es-CO" sz="1400" dirty="0">
                <a:solidFill>
                  <a:srgbClr val="737373"/>
                </a:solidFill>
                <a:latin typeface="+mj-lt"/>
              </a:rPr>
              <a:t>Movimientos adversos de la tasa de cambio a las cuales la empresa se encuentra expuesta</a:t>
            </a:r>
          </a:p>
          <a:p>
            <a:pPr marL="285750" indent="-285750" fontAlgn="b">
              <a:lnSpc>
                <a:spcPct val="107000"/>
              </a:lnSpc>
              <a:spcAft>
                <a:spcPts val="800"/>
              </a:spcAft>
              <a:buClr>
                <a:srgbClr val="007934"/>
              </a:buClr>
              <a:buFont typeface="Wingdings" panose="05000000000000000000" pitchFamily="2" charset="2"/>
              <a:buChar char="ü"/>
            </a:pPr>
            <a:r>
              <a:rPr lang="es-CO" sz="1400" dirty="0">
                <a:solidFill>
                  <a:srgbClr val="737373"/>
                </a:solidFill>
                <a:latin typeface="+mj-lt"/>
              </a:rPr>
              <a:t>Inconvenientes relacionados con orden público</a:t>
            </a:r>
          </a:p>
          <a:p>
            <a:pPr marL="285750" indent="-285750" fontAlgn="b">
              <a:lnSpc>
                <a:spcPct val="107000"/>
              </a:lnSpc>
              <a:spcAft>
                <a:spcPts val="800"/>
              </a:spcAft>
              <a:buClr>
                <a:srgbClr val="007934"/>
              </a:buClr>
              <a:buFont typeface="Wingdings" panose="05000000000000000000" pitchFamily="2" charset="2"/>
              <a:buChar char="ü"/>
            </a:pPr>
            <a:r>
              <a:rPr lang="es-CO" sz="1400" dirty="0">
                <a:solidFill>
                  <a:srgbClr val="737373"/>
                </a:solidFill>
                <a:latin typeface="+mj-lt"/>
              </a:rPr>
              <a:t>Falta de personal para el desarrollo de todas las actividades de Aguas Nacionales</a:t>
            </a:r>
          </a:p>
          <a:p>
            <a:pPr marL="285750" indent="-285750" fontAlgn="b">
              <a:lnSpc>
                <a:spcPct val="107000"/>
              </a:lnSpc>
              <a:spcAft>
                <a:spcPts val="800"/>
              </a:spcAft>
              <a:buClr>
                <a:srgbClr val="007934"/>
              </a:buClr>
              <a:buFont typeface="Wingdings" panose="05000000000000000000" pitchFamily="2" charset="2"/>
              <a:buChar char="ü"/>
            </a:pPr>
            <a:r>
              <a:rPr lang="es-CO" sz="1400" dirty="0">
                <a:solidFill>
                  <a:srgbClr val="737373"/>
                </a:solidFill>
                <a:latin typeface="+mj-lt"/>
              </a:rPr>
              <a:t>Embargo de cuentas </a:t>
            </a:r>
          </a:p>
          <a:p>
            <a:pPr marL="285750" indent="-285750" fontAlgn="b">
              <a:lnSpc>
                <a:spcPct val="107000"/>
              </a:lnSpc>
              <a:spcAft>
                <a:spcPts val="800"/>
              </a:spcAft>
              <a:buClr>
                <a:srgbClr val="007934"/>
              </a:buClr>
              <a:buFont typeface="Wingdings" panose="05000000000000000000" pitchFamily="2" charset="2"/>
              <a:buChar char="ü"/>
            </a:pPr>
            <a:r>
              <a:rPr lang="es-CO" sz="1400" dirty="0">
                <a:solidFill>
                  <a:srgbClr val="737373"/>
                </a:solidFill>
                <a:latin typeface="+mj-lt"/>
              </a:rPr>
              <a:t>Vínculos comerciales con personas naturales o jurídicas involucradas en lavado de activos o financiación del terrorismo</a:t>
            </a:r>
          </a:p>
          <a:p>
            <a:pPr marL="285750" indent="-285750" fontAlgn="b">
              <a:lnSpc>
                <a:spcPct val="107000"/>
              </a:lnSpc>
              <a:spcAft>
                <a:spcPts val="800"/>
              </a:spcAft>
              <a:buClr>
                <a:srgbClr val="007934"/>
              </a:buClr>
              <a:buFont typeface="Wingdings" panose="05000000000000000000" pitchFamily="2" charset="2"/>
              <a:buChar char="ü"/>
            </a:pPr>
            <a:r>
              <a:rPr lang="es-CO" sz="1400" dirty="0">
                <a:solidFill>
                  <a:srgbClr val="737373"/>
                </a:solidFill>
                <a:latin typeface="+mj-lt"/>
              </a:rPr>
              <a:t>Incumplimientos contractuales o legales.</a:t>
            </a:r>
          </a:p>
          <a:p>
            <a:pPr marL="285750" indent="-285750" fontAlgn="b">
              <a:lnSpc>
                <a:spcPct val="107000"/>
              </a:lnSpc>
              <a:spcAft>
                <a:spcPts val="800"/>
              </a:spcAft>
              <a:buClr>
                <a:srgbClr val="007934"/>
              </a:buClr>
              <a:buFont typeface="Wingdings" panose="05000000000000000000" pitchFamily="2" charset="2"/>
              <a:buChar char="ü"/>
            </a:pPr>
            <a:r>
              <a:rPr lang="es-CO" sz="1400" dirty="0">
                <a:solidFill>
                  <a:srgbClr val="737373"/>
                </a:solidFill>
                <a:latin typeface="+mj-lt"/>
              </a:rPr>
              <a:t>Afectación a los recursos naturales (agua, suelo, aire)</a:t>
            </a:r>
          </a:p>
          <a:p>
            <a:pPr marL="285750" indent="-285750" fontAlgn="b">
              <a:lnSpc>
                <a:spcPct val="107000"/>
              </a:lnSpc>
              <a:spcAft>
                <a:spcPts val="800"/>
              </a:spcAft>
              <a:buClr>
                <a:srgbClr val="007934"/>
              </a:buClr>
              <a:buFont typeface="Wingdings" panose="05000000000000000000" pitchFamily="2" charset="2"/>
              <a:buChar char="ü"/>
            </a:pPr>
            <a:r>
              <a:rPr lang="es-CO" sz="1400" dirty="0">
                <a:solidFill>
                  <a:srgbClr val="737373"/>
                </a:solidFill>
                <a:latin typeface="+mj-lt"/>
              </a:rPr>
              <a:t>Deficiencia en la operación de la PTAR Aguas Claras</a:t>
            </a:r>
          </a:p>
          <a:p>
            <a:pPr marL="285750" indent="-285750" fontAlgn="b">
              <a:lnSpc>
                <a:spcPct val="107000"/>
              </a:lnSpc>
              <a:spcAft>
                <a:spcPts val="800"/>
              </a:spcAft>
              <a:buClr>
                <a:srgbClr val="007934"/>
              </a:buClr>
              <a:buFont typeface="Wingdings" panose="05000000000000000000" pitchFamily="2" charset="2"/>
              <a:buChar char="ü"/>
            </a:pPr>
            <a:r>
              <a:rPr lang="es-CO" sz="1400" dirty="0">
                <a:solidFill>
                  <a:srgbClr val="737373"/>
                </a:solidFill>
                <a:latin typeface="+mj-lt"/>
              </a:rPr>
              <a:t>Interrupciones en la prestación del servicio originadas por la pandemia COVID 19</a:t>
            </a:r>
          </a:p>
          <a:p>
            <a:pPr marL="285750" indent="-285750" fontAlgn="b">
              <a:lnSpc>
                <a:spcPct val="107000"/>
              </a:lnSpc>
              <a:spcAft>
                <a:spcPts val="800"/>
              </a:spcAft>
              <a:buClr>
                <a:srgbClr val="007934"/>
              </a:buClr>
              <a:buFont typeface="Wingdings" panose="05000000000000000000" pitchFamily="2" charset="2"/>
              <a:buChar char="ü"/>
            </a:pPr>
            <a:r>
              <a:rPr lang="es-CO" sz="1400" dirty="0">
                <a:solidFill>
                  <a:srgbClr val="737373"/>
                </a:solidFill>
                <a:latin typeface="+mj-lt"/>
              </a:rPr>
              <a:t>Discontinuidad en los procesos asociados a la prestación de los servicios</a:t>
            </a:r>
          </a:p>
          <a:p>
            <a:pPr marL="285750" indent="-285750" fontAlgn="b">
              <a:lnSpc>
                <a:spcPct val="107000"/>
              </a:lnSpc>
              <a:spcAft>
                <a:spcPts val="800"/>
              </a:spcAft>
              <a:buClr>
                <a:srgbClr val="007934"/>
              </a:buClr>
              <a:buFont typeface="Wingdings" panose="05000000000000000000" pitchFamily="2" charset="2"/>
              <a:buChar char="ü"/>
            </a:pPr>
            <a:r>
              <a:rPr lang="es-CO" sz="1400" dirty="0">
                <a:solidFill>
                  <a:srgbClr val="737373"/>
                </a:solidFill>
                <a:latin typeface="+mj-lt"/>
              </a:rPr>
              <a:t>Deterioro en el desempeño de los negocios y la sostenibilidad empresarial derivado de la emergencia sanitaria</a:t>
            </a:r>
          </a:p>
          <a:p>
            <a:pPr marL="285750" indent="-285750" fontAlgn="b">
              <a:lnSpc>
                <a:spcPct val="107000"/>
              </a:lnSpc>
              <a:spcAft>
                <a:spcPts val="800"/>
              </a:spcAft>
              <a:buClr>
                <a:srgbClr val="007934"/>
              </a:buClr>
              <a:buFont typeface="Wingdings" panose="05000000000000000000" pitchFamily="2" charset="2"/>
              <a:buChar char="ü"/>
            </a:pPr>
            <a:r>
              <a:rPr lang="es-CO" sz="1400" dirty="0">
                <a:solidFill>
                  <a:srgbClr val="737373"/>
                </a:solidFill>
                <a:latin typeface="+mj-lt"/>
              </a:rPr>
              <a:t>Afectación en los resultados financieros de los negocios asociados a las medidas de control para afrontar el COVID19"</a:t>
            </a:r>
          </a:p>
          <a:p>
            <a:pPr marL="285750" marR="121285" indent="-285750" fontAlgn="b">
              <a:lnSpc>
                <a:spcPct val="107000"/>
              </a:lnSpc>
              <a:spcAft>
                <a:spcPts val="800"/>
              </a:spcAft>
              <a:buClr>
                <a:srgbClr val="007934"/>
              </a:buClr>
              <a:buFont typeface="Wingdings" panose="05000000000000000000" pitchFamily="2" charset="2"/>
              <a:buChar char="ü"/>
            </a:pPr>
            <a:r>
              <a:rPr lang="es-CO" sz="1400" dirty="0">
                <a:solidFill>
                  <a:srgbClr val="737373"/>
                </a:solidFill>
                <a:latin typeface="+mj-lt"/>
              </a:rPr>
              <a:t>Conflictos sociopolíticos con grupos de interés</a:t>
            </a:r>
          </a:p>
        </p:txBody>
      </p:sp>
    </p:spTree>
    <p:extLst>
      <p:ext uri="{BB962C8B-B14F-4D97-AF65-F5344CB8AC3E}">
        <p14:creationId xmlns:p14="http://schemas.microsoft.com/office/powerpoint/2010/main" val="16079791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ángulo 19">
            <a:extLst>
              <a:ext uri="{FF2B5EF4-FFF2-40B4-BE49-F238E27FC236}">
                <a16:creationId xmlns:a16="http://schemas.microsoft.com/office/drawing/2014/main" id="{94214705-18A3-4478-A28F-DFD85C52861F}"/>
              </a:ext>
            </a:extLst>
          </p:cNvPr>
          <p:cNvSpPr/>
          <p:nvPr/>
        </p:nvSpPr>
        <p:spPr>
          <a:xfrm>
            <a:off x="4299452" y="2665793"/>
            <a:ext cx="5682742" cy="12840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s-ES" sz="2200" b="1" kern="0" dirty="0">
                <a:solidFill>
                  <a:srgbClr val="737373"/>
                </a:solidFill>
                <a:latin typeface="Calibri Light" panose="020F0302020204030204"/>
              </a:rPr>
              <a:t>Se solicita a la Junta Directiva aprobar el   Plan de Trabajo de la Auditoria de Aguas Nacionales EPM S.A E.S.P.  para el año 2022.</a:t>
            </a:r>
            <a:endParaRPr lang="es-CO" sz="2200" b="1" kern="0" dirty="0">
              <a:solidFill>
                <a:srgbClr val="737373"/>
              </a:solidFill>
              <a:latin typeface="Calibri Light" panose="020F0302020204030204"/>
            </a:endParaRPr>
          </a:p>
        </p:txBody>
      </p:sp>
      <p:grpSp>
        <p:nvGrpSpPr>
          <p:cNvPr id="22" name="Grupo 21">
            <a:extLst>
              <a:ext uri="{FF2B5EF4-FFF2-40B4-BE49-F238E27FC236}">
                <a16:creationId xmlns:a16="http://schemas.microsoft.com/office/drawing/2014/main" id="{DE377289-4852-4E77-9D42-B69210476AA1}"/>
              </a:ext>
            </a:extLst>
          </p:cNvPr>
          <p:cNvGrpSpPr/>
          <p:nvPr/>
        </p:nvGrpSpPr>
        <p:grpSpPr>
          <a:xfrm>
            <a:off x="300176" y="295749"/>
            <a:ext cx="5494036" cy="1551282"/>
            <a:chOff x="351928" y="759995"/>
            <a:chExt cx="5494036" cy="1551282"/>
          </a:xfrm>
        </p:grpSpPr>
        <p:grpSp>
          <p:nvGrpSpPr>
            <p:cNvPr id="23" name="Grupo 22">
              <a:extLst>
                <a:ext uri="{FF2B5EF4-FFF2-40B4-BE49-F238E27FC236}">
                  <a16:creationId xmlns:a16="http://schemas.microsoft.com/office/drawing/2014/main" id="{3DD8FB33-4B46-4C85-86D0-F5EA4CD763D0}"/>
                </a:ext>
              </a:extLst>
            </p:cNvPr>
            <p:cNvGrpSpPr/>
            <p:nvPr/>
          </p:nvGrpSpPr>
          <p:grpSpPr>
            <a:xfrm>
              <a:off x="972898" y="759995"/>
              <a:ext cx="4873066" cy="1551282"/>
              <a:chOff x="479376" y="204157"/>
              <a:chExt cx="4873066" cy="1551282"/>
            </a:xfrm>
          </p:grpSpPr>
          <p:sp>
            <p:nvSpPr>
              <p:cNvPr id="25" name="Rectángulo 24">
                <a:extLst>
                  <a:ext uri="{FF2B5EF4-FFF2-40B4-BE49-F238E27FC236}">
                    <a16:creationId xmlns:a16="http://schemas.microsoft.com/office/drawing/2014/main" id="{A9660492-3979-417D-8944-39F9BD0B2A1C}"/>
                  </a:ext>
                </a:extLst>
              </p:cNvPr>
              <p:cNvSpPr/>
              <p:nvPr/>
            </p:nvSpPr>
            <p:spPr>
              <a:xfrm>
                <a:off x="551384" y="339667"/>
                <a:ext cx="4801058" cy="141577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s-CO" b="1" dirty="0">
                    <a:ln>
                      <a:solidFill>
                        <a:srgbClr val="0C540C"/>
                      </a:solidFill>
                    </a:ln>
                    <a:solidFill>
                      <a:srgbClr val="0C540C"/>
                    </a:solidFill>
                  </a:rPr>
                  <a:t>3. Solicitud - Aprobación  Plan de Auditoría </a:t>
                </a:r>
                <a:r>
                  <a:rPr lang="en-US" b="1" dirty="0">
                    <a:ln>
                      <a:solidFill>
                        <a:srgbClr val="0C540C"/>
                      </a:solidFill>
                    </a:ln>
                    <a:solidFill>
                      <a:srgbClr val="0C540C"/>
                    </a:solidFill>
                  </a:rPr>
                  <a:t>2022</a:t>
                </a:r>
              </a:p>
              <a:p>
                <a:pPr defTabSz="446639">
                  <a:defRPr/>
                </a:pPr>
                <a:r>
                  <a:rPr kumimoji="0" lang="es-ES" sz="1400" b="1" i="1" u="none" strike="noStrike" kern="1200" cap="none" spc="0" normalizeH="0" baseline="0" noProof="0" dirty="0">
                    <a:solidFill>
                      <a:schemeClr val="bg1">
                        <a:lumMod val="50000"/>
                      </a:scheme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AGUAS NACIONALES EPM S.A. E.S.P</a:t>
                </a:r>
                <a:r>
                  <a:rPr lang="es-ES" sz="1400" b="1" i="1" dirty="0">
                    <a:latin typeface="Calibri" panose="020F0502020204030204"/>
                  </a:rPr>
                  <a:t> </a:t>
                </a:r>
                <a:endParaRPr kumimoji="0" lang="es-ES" sz="1400" b="1" i="1" u="none" strike="noStrike" kern="1200" cap="none" spc="0" normalizeH="0" baseline="0" noProof="0" dirty="0"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l" defTabSz="44663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s-ES" sz="1800" b="1" i="1" dirty="0">
                  <a:latin typeface="Calibri" panose="020F0502020204030204"/>
                </a:endParaRPr>
              </a:p>
              <a:p>
                <a:endParaRPr lang="es-GT" b="1" dirty="0">
                  <a:ln>
                    <a:solidFill>
                      <a:srgbClr val="0C540C"/>
                    </a:solidFill>
                  </a:ln>
                  <a:solidFill>
                    <a:srgbClr val="0C540C"/>
                  </a:solidFill>
                </a:endParaRPr>
              </a:p>
              <a:p>
                <a:endParaRPr lang="es-ES" b="1" dirty="0">
                  <a:ln>
                    <a:solidFill>
                      <a:srgbClr val="0C540C"/>
                    </a:solidFill>
                  </a:ln>
                  <a:solidFill>
                    <a:srgbClr val="0C540C"/>
                  </a:solidFill>
                </a:endParaRPr>
              </a:p>
            </p:txBody>
          </p:sp>
          <p:cxnSp>
            <p:nvCxnSpPr>
              <p:cNvPr id="26" name="Conector recto 25">
                <a:extLst>
                  <a:ext uri="{FF2B5EF4-FFF2-40B4-BE49-F238E27FC236}">
                    <a16:creationId xmlns:a16="http://schemas.microsoft.com/office/drawing/2014/main" id="{B3BF4A0E-BF56-477D-8E3C-34164BF53CD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79376" y="204157"/>
                <a:ext cx="0" cy="585994"/>
              </a:xfrm>
              <a:prstGeom prst="line">
                <a:avLst/>
              </a:prstGeom>
              <a:ln w="38100">
                <a:solidFill>
                  <a:srgbClr val="AFABA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24" name="Imagen 23">
              <a:extLst>
                <a:ext uri="{FF2B5EF4-FFF2-40B4-BE49-F238E27FC236}">
                  <a16:creationId xmlns:a16="http://schemas.microsoft.com/office/drawing/2014/main" id="{82E06D29-5212-4519-B38D-44F37039DBD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alphaModFix/>
              <a:duotone>
                <a:prstClr val="black"/>
                <a:srgbClr val="7AD400">
                  <a:tint val="45000"/>
                  <a:satMod val="400000"/>
                </a:srgbClr>
              </a:duotone>
              <a:lum bright="-33000" contrast="10000"/>
            </a:blip>
            <a:stretch>
              <a:fillRect/>
            </a:stretch>
          </p:blipFill>
          <p:spPr>
            <a:xfrm rot="18110664">
              <a:off x="455023" y="686193"/>
              <a:ext cx="422621" cy="628811"/>
            </a:xfrm>
            <a:prstGeom prst="rect">
              <a:avLst/>
            </a:prstGeom>
            <a:noFill/>
          </p:spPr>
        </p:pic>
      </p:grpSp>
      <p:pic>
        <p:nvPicPr>
          <p:cNvPr id="3" name="Imagen 2">
            <a:extLst>
              <a:ext uri="{FF2B5EF4-FFF2-40B4-BE49-F238E27FC236}">
                <a16:creationId xmlns:a16="http://schemas.microsoft.com/office/drawing/2014/main" id="{73092FE2-BD63-4322-B9E4-F3753D9963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2776" y="2091571"/>
            <a:ext cx="2432515" cy="2432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8774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885466A3-14D5-42E4-8262-F27B495318FA}"/>
              </a:ext>
            </a:extLst>
          </p:cNvPr>
          <p:cNvCxnSpPr>
            <a:cxnSpLocks/>
          </p:cNvCxnSpPr>
          <p:nvPr/>
        </p:nvCxnSpPr>
        <p:spPr>
          <a:xfrm flipV="1">
            <a:off x="477657" y="161533"/>
            <a:ext cx="0" cy="1411274"/>
          </a:xfrm>
          <a:prstGeom prst="line">
            <a:avLst/>
          </a:prstGeom>
          <a:ln w="28575">
            <a:solidFill>
              <a:srgbClr val="92D00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uadroTexto 5">
            <a:extLst>
              <a:ext uri="{FF2B5EF4-FFF2-40B4-BE49-F238E27FC236}">
                <a16:creationId xmlns:a16="http://schemas.microsoft.com/office/drawing/2014/main" id="{DFD87C1E-7346-4F9C-9376-0B7ABDF37AE4}"/>
              </a:ext>
            </a:extLst>
          </p:cNvPr>
          <p:cNvSpPr txBox="1"/>
          <p:nvPr/>
        </p:nvSpPr>
        <p:spPr>
          <a:xfrm>
            <a:off x="498875" y="382582"/>
            <a:ext cx="6862617" cy="96917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97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3517" b="1" dirty="0">
                <a:solidFill>
                  <a:prstClr val="white"/>
                </a:solidFill>
                <a:latin typeface="Calibri" panose="020F0502020204030204"/>
              </a:rPr>
              <a:t>Naturaleza de la presentación </a:t>
            </a:r>
          </a:p>
          <a:p>
            <a:pPr marL="0" marR="0" lvl="0" indent="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3517" b="1" dirty="0">
                <a:solidFill>
                  <a:prstClr val="white"/>
                </a:solidFill>
                <a:latin typeface="Calibri" panose="020F0502020204030204"/>
              </a:rPr>
              <a:t>-</a:t>
            </a:r>
            <a:r>
              <a:rPr lang="es-CO" sz="3517" b="1" dirty="0">
                <a:solidFill>
                  <a:prstClr val="white"/>
                </a:solidFill>
                <a:latin typeface="Calibri" panose="020F0502020204030204"/>
              </a:rPr>
              <a:t> Aprobatoria-</a:t>
            </a:r>
            <a:endParaRPr lang="es-ES" sz="3517" b="1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4372269A-58AA-4087-8D3A-CEA4FED66D97}"/>
              </a:ext>
            </a:extLst>
          </p:cNvPr>
          <p:cNvSpPr/>
          <p:nvPr/>
        </p:nvSpPr>
        <p:spPr>
          <a:xfrm>
            <a:off x="498875" y="4450642"/>
            <a:ext cx="6214441" cy="7404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s-CO" sz="2600" i="1" dirty="0">
                <a:solidFill>
                  <a:schemeClr val="bg1"/>
                </a:solidFill>
              </a:rPr>
              <a:t>Expositor: Luz Jannet Zuluaga Quintero </a:t>
            </a:r>
          </a:p>
          <a:p>
            <a:pPr>
              <a:lnSpc>
                <a:spcPct val="80000"/>
              </a:lnSpc>
            </a:pPr>
            <a:r>
              <a:rPr lang="es-CO" sz="2600" i="1" dirty="0">
                <a:solidFill>
                  <a:schemeClr val="bg1"/>
                </a:solidFill>
              </a:rPr>
              <a:t>                  Auditor Interno Aguas Nacionales 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7E543BD1-448A-454E-A3BE-8D513F9540FE}"/>
              </a:ext>
            </a:extLst>
          </p:cNvPr>
          <p:cNvSpPr/>
          <p:nvPr/>
        </p:nvSpPr>
        <p:spPr>
          <a:xfrm>
            <a:off x="395471" y="5075355"/>
            <a:ext cx="635333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>
              <a:defRPr/>
            </a:pPr>
            <a:r>
              <a:rPr lang="es-CO" sz="2200" i="1" dirty="0">
                <a:solidFill>
                  <a:schemeClr val="bg1"/>
                </a:solidFill>
              </a:rPr>
              <a:t>Fecha de presentación en Junta Directiva - 26/11/2021</a:t>
            </a:r>
          </a:p>
        </p:txBody>
      </p:sp>
    </p:spTree>
    <p:extLst>
      <p:ext uri="{BB962C8B-B14F-4D97-AF65-F5344CB8AC3E}">
        <p14:creationId xmlns:p14="http://schemas.microsoft.com/office/powerpoint/2010/main" val="19002982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75F401A3-62F2-4CB0-93A0-B2AD3DA48173}"/>
              </a:ext>
            </a:extLst>
          </p:cNvPr>
          <p:cNvSpPr/>
          <p:nvPr/>
        </p:nvSpPr>
        <p:spPr>
          <a:xfrm>
            <a:off x="953238" y="2948866"/>
            <a:ext cx="1847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CO" dirty="0"/>
          </a:p>
        </p:txBody>
      </p:sp>
      <p:grpSp>
        <p:nvGrpSpPr>
          <p:cNvPr id="15" name="Grupo 14">
            <a:extLst>
              <a:ext uri="{FF2B5EF4-FFF2-40B4-BE49-F238E27FC236}">
                <a16:creationId xmlns:a16="http://schemas.microsoft.com/office/drawing/2014/main" id="{F82351ED-CCD4-42E9-904E-339945016158}"/>
              </a:ext>
            </a:extLst>
          </p:cNvPr>
          <p:cNvGrpSpPr/>
          <p:nvPr/>
        </p:nvGrpSpPr>
        <p:grpSpPr>
          <a:xfrm>
            <a:off x="355234" y="423516"/>
            <a:ext cx="8545698" cy="716877"/>
            <a:chOff x="315925" y="743398"/>
            <a:chExt cx="8440861" cy="733803"/>
          </a:xfrm>
        </p:grpSpPr>
        <p:grpSp>
          <p:nvGrpSpPr>
            <p:cNvPr id="16" name="Grupo 15">
              <a:extLst>
                <a:ext uri="{FF2B5EF4-FFF2-40B4-BE49-F238E27FC236}">
                  <a16:creationId xmlns:a16="http://schemas.microsoft.com/office/drawing/2014/main" id="{2BB0BCD9-BA35-461A-8252-CC4C346355D8}"/>
                </a:ext>
              </a:extLst>
            </p:cNvPr>
            <p:cNvGrpSpPr/>
            <p:nvPr/>
          </p:nvGrpSpPr>
          <p:grpSpPr>
            <a:xfrm>
              <a:off x="972898" y="743398"/>
              <a:ext cx="7783888" cy="733803"/>
              <a:chOff x="479376" y="187560"/>
              <a:chExt cx="7783888" cy="733803"/>
            </a:xfrm>
          </p:grpSpPr>
          <p:sp>
            <p:nvSpPr>
              <p:cNvPr id="18" name="Rectángulo 17">
                <a:extLst>
                  <a:ext uri="{FF2B5EF4-FFF2-40B4-BE49-F238E27FC236}">
                    <a16:creationId xmlns:a16="http://schemas.microsoft.com/office/drawing/2014/main" id="{1D507D86-C861-4D42-9912-BAFAF75CFDB6}"/>
                  </a:ext>
                </a:extLst>
              </p:cNvPr>
              <p:cNvSpPr/>
              <p:nvPr/>
            </p:nvSpPr>
            <p:spPr>
              <a:xfrm>
                <a:off x="529072" y="187560"/>
                <a:ext cx="7734192" cy="5985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44663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ES" b="1" i="0" u="none" strike="noStrike" kern="1200" cap="none" spc="0" normalizeH="0" baseline="0" noProof="0" dirty="0">
                    <a:ln>
                      <a:solidFill>
                        <a:srgbClr val="0C540C"/>
                      </a:solidFill>
                    </a:ln>
                    <a:solidFill>
                      <a:srgbClr val="0C540C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PLAN AUDITORIA 2022</a:t>
                </a:r>
              </a:p>
              <a:p>
                <a:pPr marL="0" marR="0" lvl="0" indent="0" algn="l" defTabSz="44663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ES" sz="1400" b="1" i="1" u="none" strike="noStrike" kern="1200" cap="none" spc="0" normalizeH="0" baseline="0" noProof="0" dirty="0">
                    <a:solidFill>
                      <a:schemeClr val="bg1">
                        <a:lumMod val="50000"/>
                      </a:scheme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AGUAS NACIONALES EPM S.A. E.S.P</a:t>
                </a:r>
              </a:p>
            </p:txBody>
          </p:sp>
          <p:cxnSp>
            <p:nvCxnSpPr>
              <p:cNvPr id="19" name="Conector recto 18">
                <a:extLst>
                  <a:ext uri="{FF2B5EF4-FFF2-40B4-BE49-F238E27FC236}">
                    <a16:creationId xmlns:a16="http://schemas.microsoft.com/office/drawing/2014/main" id="{B8091796-902A-4D4E-A3D0-E01543804D0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79376" y="204156"/>
                <a:ext cx="0" cy="717207"/>
              </a:xfrm>
              <a:prstGeom prst="line">
                <a:avLst/>
              </a:prstGeom>
              <a:ln w="38100">
                <a:solidFill>
                  <a:srgbClr val="AFABA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17" name="Imagen 16">
              <a:extLst>
                <a:ext uri="{FF2B5EF4-FFF2-40B4-BE49-F238E27FC236}">
                  <a16:creationId xmlns:a16="http://schemas.microsoft.com/office/drawing/2014/main" id="{0F8EE50B-5E66-4077-9334-1795F38F917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alphaModFix/>
              <a:duotone>
                <a:prstClr val="black"/>
                <a:srgbClr val="7AD400">
                  <a:tint val="45000"/>
                  <a:satMod val="400000"/>
                </a:srgbClr>
              </a:duotone>
              <a:lum bright="-33000" contrast="10000"/>
            </a:blip>
            <a:stretch>
              <a:fillRect/>
            </a:stretch>
          </p:blipFill>
          <p:spPr>
            <a:xfrm rot="18110664">
              <a:off x="419020" y="790977"/>
              <a:ext cx="422621" cy="628811"/>
            </a:xfrm>
            <a:prstGeom prst="rect">
              <a:avLst/>
            </a:prstGeom>
            <a:noFill/>
          </p:spPr>
        </p:pic>
      </p:grpSp>
      <p:sp>
        <p:nvSpPr>
          <p:cNvPr id="13" name="6 Título">
            <a:extLst>
              <a:ext uri="{FF2B5EF4-FFF2-40B4-BE49-F238E27FC236}">
                <a16:creationId xmlns:a16="http://schemas.microsoft.com/office/drawing/2014/main" id="{3278DBC2-E3DA-47F3-80E8-5AE2E8EA8401}"/>
              </a:ext>
            </a:extLst>
          </p:cNvPr>
          <p:cNvSpPr txBox="1">
            <a:spLocks/>
          </p:cNvSpPr>
          <p:nvPr/>
        </p:nvSpPr>
        <p:spPr>
          <a:xfrm>
            <a:off x="873304" y="2077786"/>
            <a:ext cx="10268307" cy="2111491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rgbClr val="007934"/>
                </a:solidFill>
                <a:latin typeface="Trebuchet MS" pitchFamily="34" charset="0"/>
                <a:ea typeface="+mj-ea"/>
                <a:cs typeface="+mj-cs"/>
              </a:defRPr>
            </a:lvl1pPr>
          </a:lstStyle>
          <a:p>
            <a:pPr algn="just"/>
            <a:endParaRPr lang="es-ES" sz="2400" b="0" dirty="0">
              <a:solidFill>
                <a:schemeClr val="tx1"/>
              </a:solidFill>
              <a:latin typeface="+mj-lt"/>
            </a:endParaRPr>
          </a:p>
          <a:p>
            <a:pPr algn="just"/>
            <a:r>
              <a:rPr lang="es-ES" sz="1800" b="0" kern="0" dirty="0">
                <a:solidFill>
                  <a:prstClr val="white">
                    <a:lumMod val="50000"/>
                  </a:prstClr>
                </a:solidFill>
                <a:latin typeface="+mj-lt"/>
                <a:ea typeface="+mn-ea"/>
                <a:cs typeface="+mn-cs"/>
              </a:rPr>
              <a:t>Como resultado del desarrollo del  plan anual de auditoría se establecen los enfoques para dar cobertura en temas de aseguramiento y consulta a los procesos y proyectos, de acuerdo con su nivel de exposición a los riesgos, mediante la optimización de los recursos asignados.</a:t>
            </a: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CEB03266-A472-4CA6-B1BF-587BCAEE46AB}"/>
              </a:ext>
            </a:extLst>
          </p:cNvPr>
          <p:cNvSpPr/>
          <p:nvPr/>
        </p:nvSpPr>
        <p:spPr>
          <a:xfrm>
            <a:off x="873304" y="3456978"/>
            <a:ext cx="102683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kern="0" dirty="0">
                <a:solidFill>
                  <a:prstClr val="white">
                    <a:lumMod val="50000"/>
                  </a:prstClr>
                </a:solidFill>
                <a:latin typeface="+mj-lt"/>
              </a:rPr>
              <a:t>Norma 2010 – Planificación – </a:t>
            </a:r>
            <a:br>
              <a:rPr lang="es-ES" kern="0" dirty="0">
                <a:solidFill>
                  <a:prstClr val="white">
                    <a:lumMod val="50000"/>
                  </a:prstClr>
                </a:solidFill>
                <a:latin typeface="+mj-lt"/>
              </a:rPr>
            </a:br>
            <a:r>
              <a:rPr lang="es-ES" kern="0" dirty="0">
                <a:solidFill>
                  <a:prstClr val="white">
                    <a:lumMod val="50000"/>
                  </a:prstClr>
                </a:solidFill>
                <a:latin typeface="+mj-lt"/>
              </a:rPr>
              <a:t>Normas Internacionales de Auditoría Interna. Establece “El Director de Auditoría Interna debe establecer un plan basado en los riesgos, a fin de determinar las prioridades” de la actividad de Auditoría Interna. Dichos planes deberán ser consistentes con las metas de la organización. </a:t>
            </a:r>
          </a:p>
        </p:txBody>
      </p:sp>
    </p:spTree>
    <p:extLst>
      <p:ext uri="{BB962C8B-B14F-4D97-AF65-F5344CB8AC3E}">
        <p14:creationId xmlns:p14="http://schemas.microsoft.com/office/powerpoint/2010/main" val="35072319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75F401A3-62F2-4CB0-93A0-B2AD3DA48173}"/>
              </a:ext>
            </a:extLst>
          </p:cNvPr>
          <p:cNvSpPr/>
          <p:nvPr/>
        </p:nvSpPr>
        <p:spPr>
          <a:xfrm>
            <a:off x="953238" y="2948866"/>
            <a:ext cx="1847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CO" dirty="0"/>
          </a:p>
        </p:txBody>
      </p:sp>
      <p:grpSp>
        <p:nvGrpSpPr>
          <p:cNvPr id="15" name="Grupo 14">
            <a:extLst>
              <a:ext uri="{FF2B5EF4-FFF2-40B4-BE49-F238E27FC236}">
                <a16:creationId xmlns:a16="http://schemas.microsoft.com/office/drawing/2014/main" id="{F82351ED-CCD4-42E9-904E-339945016158}"/>
              </a:ext>
            </a:extLst>
          </p:cNvPr>
          <p:cNvGrpSpPr/>
          <p:nvPr/>
        </p:nvGrpSpPr>
        <p:grpSpPr>
          <a:xfrm>
            <a:off x="355234" y="423516"/>
            <a:ext cx="8246160" cy="716877"/>
            <a:chOff x="315925" y="743398"/>
            <a:chExt cx="8440861" cy="733803"/>
          </a:xfrm>
        </p:grpSpPr>
        <p:grpSp>
          <p:nvGrpSpPr>
            <p:cNvPr id="16" name="Grupo 15">
              <a:extLst>
                <a:ext uri="{FF2B5EF4-FFF2-40B4-BE49-F238E27FC236}">
                  <a16:creationId xmlns:a16="http://schemas.microsoft.com/office/drawing/2014/main" id="{2BB0BCD9-BA35-461A-8252-CC4C346355D8}"/>
                </a:ext>
              </a:extLst>
            </p:cNvPr>
            <p:cNvGrpSpPr/>
            <p:nvPr/>
          </p:nvGrpSpPr>
          <p:grpSpPr>
            <a:xfrm>
              <a:off x="972898" y="743398"/>
              <a:ext cx="7783888" cy="733803"/>
              <a:chOff x="479376" y="187560"/>
              <a:chExt cx="7783888" cy="733803"/>
            </a:xfrm>
          </p:grpSpPr>
          <p:sp>
            <p:nvSpPr>
              <p:cNvPr id="18" name="Rectángulo 17">
                <a:extLst>
                  <a:ext uri="{FF2B5EF4-FFF2-40B4-BE49-F238E27FC236}">
                    <a16:creationId xmlns:a16="http://schemas.microsoft.com/office/drawing/2014/main" id="{1D507D86-C861-4D42-9912-BAFAF75CFDB6}"/>
                  </a:ext>
                </a:extLst>
              </p:cNvPr>
              <p:cNvSpPr/>
              <p:nvPr/>
            </p:nvSpPr>
            <p:spPr>
              <a:xfrm>
                <a:off x="529072" y="187560"/>
                <a:ext cx="7734192" cy="5985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44663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s-ES" b="1" dirty="0">
                    <a:ln>
                      <a:solidFill>
                        <a:srgbClr val="0C540C"/>
                      </a:solidFill>
                    </a:ln>
                    <a:solidFill>
                      <a:srgbClr val="0C540C"/>
                    </a:solidFill>
                    <a:latin typeface="Calibri" panose="020F0502020204030204"/>
                  </a:rPr>
                  <a:t>PLAN AUDITORIA 2022</a:t>
                </a:r>
              </a:p>
              <a:p>
                <a:pPr marL="0" marR="0" lvl="0" indent="0" algn="l" defTabSz="44663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ES" sz="1400" b="1" i="1" u="none" strike="noStrike" kern="1200" cap="none" spc="0" normalizeH="0" baseline="0" noProof="0" dirty="0">
                    <a:solidFill>
                      <a:schemeClr val="bg1">
                        <a:lumMod val="50000"/>
                      </a:scheme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AGUAS NACIONALES EPM S.A. E.S.P</a:t>
                </a:r>
              </a:p>
            </p:txBody>
          </p:sp>
          <p:cxnSp>
            <p:nvCxnSpPr>
              <p:cNvPr id="19" name="Conector recto 18">
                <a:extLst>
                  <a:ext uri="{FF2B5EF4-FFF2-40B4-BE49-F238E27FC236}">
                    <a16:creationId xmlns:a16="http://schemas.microsoft.com/office/drawing/2014/main" id="{B8091796-902A-4D4E-A3D0-E01543804D0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79376" y="204156"/>
                <a:ext cx="0" cy="717207"/>
              </a:xfrm>
              <a:prstGeom prst="line">
                <a:avLst/>
              </a:prstGeom>
              <a:ln w="38100">
                <a:solidFill>
                  <a:srgbClr val="AFABA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17" name="Imagen 16">
              <a:extLst>
                <a:ext uri="{FF2B5EF4-FFF2-40B4-BE49-F238E27FC236}">
                  <a16:creationId xmlns:a16="http://schemas.microsoft.com/office/drawing/2014/main" id="{0F8EE50B-5E66-4077-9334-1795F38F917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alphaModFix/>
              <a:duotone>
                <a:prstClr val="black"/>
                <a:srgbClr val="7AD400">
                  <a:tint val="45000"/>
                  <a:satMod val="400000"/>
                </a:srgbClr>
              </a:duotone>
              <a:lum bright="-33000" contrast="10000"/>
            </a:blip>
            <a:stretch>
              <a:fillRect/>
            </a:stretch>
          </p:blipFill>
          <p:spPr>
            <a:xfrm rot="18110664">
              <a:off x="419020" y="790977"/>
              <a:ext cx="422621" cy="628811"/>
            </a:xfrm>
            <a:prstGeom prst="rect">
              <a:avLst/>
            </a:prstGeom>
            <a:noFill/>
          </p:spPr>
        </p:pic>
      </p:grpSp>
      <p:grpSp>
        <p:nvGrpSpPr>
          <p:cNvPr id="24" name="Grupo 23">
            <a:extLst>
              <a:ext uri="{FF2B5EF4-FFF2-40B4-BE49-F238E27FC236}">
                <a16:creationId xmlns:a16="http://schemas.microsoft.com/office/drawing/2014/main" id="{300E9C9B-074C-4B6F-8B02-1EA02088430B}"/>
              </a:ext>
            </a:extLst>
          </p:cNvPr>
          <p:cNvGrpSpPr/>
          <p:nvPr/>
        </p:nvGrpSpPr>
        <p:grpSpPr>
          <a:xfrm>
            <a:off x="2848572" y="1882075"/>
            <a:ext cx="4041108" cy="3904153"/>
            <a:chOff x="3370864" y="1225513"/>
            <a:chExt cx="4320000" cy="4248000"/>
          </a:xfrm>
        </p:grpSpPr>
        <p:sp>
          <p:nvSpPr>
            <p:cNvPr id="25" name="Arco 24">
              <a:extLst>
                <a:ext uri="{FF2B5EF4-FFF2-40B4-BE49-F238E27FC236}">
                  <a16:creationId xmlns:a16="http://schemas.microsoft.com/office/drawing/2014/main" id="{69460611-D4A1-429C-BB9C-EFF96F223D8D}"/>
                </a:ext>
              </a:extLst>
            </p:cNvPr>
            <p:cNvSpPr/>
            <p:nvPr/>
          </p:nvSpPr>
          <p:spPr>
            <a:xfrm rot="17966241">
              <a:off x="4473952" y="2291811"/>
              <a:ext cx="2160000" cy="2160000"/>
            </a:xfrm>
            <a:prstGeom prst="arc">
              <a:avLst>
                <a:gd name="adj1" fmla="val 10763340"/>
                <a:gd name="adj2" fmla="val 55719"/>
              </a:avLst>
            </a:prstGeom>
            <a:noFill/>
            <a:ln w="317500" cap="flat" cmpd="sng" algn="ctr">
              <a:solidFill>
                <a:srgbClr val="00B050"/>
              </a:solidFill>
              <a:prstDash val="soli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O" sz="16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Trebuchet MS"/>
                <a:ea typeface="+mn-ea"/>
                <a:cs typeface="Arial"/>
                <a:sym typeface="Arial"/>
              </a:endParaRPr>
            </a:p>
          </p:txBody>
        </p:sp>
        <p:sp>
          <p:nvSpPr>
            <p:cNvPr id="26" name="Arco 25">
              <a:extLst>
                <a:ext uri="{FF2B5EF4-FFF2-40B4-BE49-F238E27FC236}">
                  <a16:creationId xmlns:a16="http://schemas.microsoft.com/office/drawing/2014/main" id="{D6050064-80F0-42E1-A2C7-77BBB5A66617}"/>
                </a:ext>
              </a:extLst>
            </p:cNvPr>
            <p:cNvSpPr/>
            <p:nvPr/>
          </p:nvSpPr>
          <p:spPr>
            <a:xfrm rot="5400000">
              <a:off x="3753952" y="1571809"/>
              <a:ext cx="3600000" cy="3600000"/>
            </a:xfrm>
            <a:prstGeom prst="arc">
              <a:avLst>
                <a:gd name="adj1" fmla="val 10762872"/>
                <a:gd name="adj2" fmla="val 21598583"/>
              </a:avLst>
            </a:prstGeom>
            <a:noFill/>
            <a:ln w="330200" cap="flat" cmpd="sng" algn="ctr">
              <a:solidFill>
                <a:srgbClr val="0989B1">
                  <a:lumMod val="60000"/>
                  <a:lumOff val="40000"/>
                </a:srgbClr>
              </a:solidFill>
              <a:prstDash val="soli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O" sz="16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Trebuchet MS"/>
                <a:ea typeface="+mn-ea"/>
                <a:cs typeface="Arial"/>
                <a:sym typeface="Arial"/>
              </a:endParaRPr>
            </a:p>
          </p:txBody>
        </p:sp>
        <p:sp>
          <p:nvSpPr>
            <p:cNvPr id="27" name="Arco 26">
              <a:extLst>
                <a:ext uri="{FF2B5EF4-FFF2-40B4-BE49-F238E27FC236}">
                  <a16:creationId xmlns:a16="http://schemas.microsoft.com/office/drawing/2014/main" id="{AEA802F6-7D85-4E7E-B839-3D15A02CF7D1}"/>
                </a:ext>
              </a:extLst>
            </p:cNvPr>
            <p:cNvSpPr/>
            <p:nvPr/>
          </p:nvSpPr>
          <p:spPr>
            <a:xfrm rot="12716590">
              <a:off x="4142527" y="1931809"/>
              <a:ext cx="2880000" cy="2880000"/>
            </a:xfrm>
            <a:prstGeom prst="arc">
              <a:avLst>
                <a:gd name="adj1" fmla="val 10855928"/>
                <a:gd name="adj2" fmla="val 21598583"/>
              </a:avLst>
            </a:prstGeom>
            <a:noFill/>
            <a:ln w="381000" cap="flat" cmpd="sng" algn="ctr">
              <a:solidFill>
                <a:srgbClr val="0989B1">
                  <a:lumMod val="75000"/>
                </a:srgbClr>
              </a:solidFill>
              <a:prstDash val="soli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O" sz="16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Trebuchet MS"/>
                <a:ea typeface="+mn-ea"/>
                <a:cs typeface="Arial"/>
                <a:sym typeface="Arial"/>
              </a:endParaRPr>
            </a:p>
          </p:txBody>
        </p:sp>
        <p:sp>
          <p:nvSpPr>
            <p:cNvPr id="28" name="Diagrama de flujo: conector 38">
              <a:extLst>
                <a:ext uri="{FF2B5EF4-FFF2-40B4-BE49-F238E27FC236}">
                  <a16:creationId xmlns:a16="http://schemas.microsoft.com/office/drawing/2014/main" id="{BF7D4F42-3114-4719-82D7-A9A338942B15}"/>
                </a:ext>
              </a:extLst>
            </p:cNvPr>
            <p:cNvSpPr/>
            <p:nvPr/>
          </p:nvSpPr>
          <p:spPr>
            <a:xfrm>
              <a:off x="4682527" y="2472159"/>
              <a:ext cx="1800000" cy="1799303"/>
            </a:xfrm>
            <a:prstGeom prst="flowChartConnector">
              <a:avLst/>
            </a:prstGeom>
            <a:solidFill>
              <a:sysClr val="window" lastClr="FFFFFF">
                <a:lumMod val="95000"/>
              </a:sys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O" sz="16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29" name="Arco 28">
              <a:extLst>
                <a:ext uri="{FF2B5EF4-FFF2-40B4-BE49-F238E27FC236}">
                  <a16:creationId xmlns:a16="http://schemas.microsoft.com/office/drawing/2014/main" id="{85489E2D-B9FB-469D-86E8-B8FE4DD45981}"/>
                </a:ext>
              </a:extLst>
            </p:cNvPr>
            <p:cNvSpPr/>
            <p:nvPr/>
          </p:nvSpPr>
          <p:spPr>
            <a:xfrm rot="7008986">
              <a:off x="3406864" y="1189513"/>
              <a:ext cx="4248000" cy="4320000"/>
            </a:xfrm>
            <a:prstGeom prst="arc">
              <a:avLst>
                <a:gd name="adj1" fmla="val 10762872"/>
                <a:gd name="adj2" fmla="val 21598583"/>
              </a:avLst>
            </a:prstGeom>
            <a:noFill/>
            <a:ln w="330200" cap="flat" cmpd="sng" algn="ctr">
              <a:solidFill>
                <a:srgbClr val="70AD47"/>
              </a:solidFill>
              <a:prstDash val="soli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O" sz="16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Trebuchet MS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31" name="Diagrama de flujo: conector 44">
            <a:hlinkClick r:id="" action="ppaction://noaction"/>
            <a:extLst>
              <a:ext uri="{FF2B5EF4-FFF2-40B4-BE49-F238E27FC236}">
                <a16:creationId xmlns:a16="http://schemas.microsoft.com/office/drawing/2014/main" id="{ADFC0A2D-08CA-4A04-A64B-5DAC2FCB0D78}"/>
              </a:ext>
            </a:extLst>
          </p:cNvPr>
          <p:cNvSpPr/>
          <p:nvPr/>
        </p:nvSpPr>
        <p:spPr>
          <a:xfrm>
            <a:off x="6888156" y="3965910"/>
            <a:ext cx="435113" cy="463586"/>
          </a:xfrm>
          <a:prstGeom prst="flowChartConnector">
            <a:avLst/>
          </a:prstGeom>
          <a:solidFill>
            <a:srgbClr val="007934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rPr>
              <a:t>3</a:t>
            </a:r>
            <a:endParaRPr kumimoji="0" lang="es-CO" sz="24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sp>
        <p:nvSpPr>
          <p:cNvPr id="32" name="Diagrama de flujo: conector 45">
            <a:hlinkClick r:id="" action="ppaction://noaction"/>
            <a:extLst>
              <a:ext uri="{FF2B5EF4-FFF2-40B4-BE49-F238E27FC236}">
                <a16:creationId xmlns:a16="http://schemas.microsoft.com/office/drawing/2014/main" id="{ABA6AF29-F9B1-41CD-9409-87E12ECF314E}"/>
              </a:ext>
            </a:extLst>
          </p:cNvPr>
          <p:cNvSpPr/>
          <p:nvPr/>
        </p:nvSpPr>
        <p:spPr>
          <a:xfrm>
            <a:off x="6843329" y="2987691"/>
            <a:ext cx="469438" cy="463586"/>
          </a:xfrm>
          <a:prstGeom prst="flowChartConnector">
            <a:avLst/>
          </a:prstGeom>
          <a:solidFill>
            <a:srgbClr val="007934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rPr>
              <a:t>2</a:t>
            </a:r>
            <a:endParaRPr kumimoji="0" lang="es-CO" sz="18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sp>
        <p:nvSpPr>
          <p:cNvPr id="33" name="Diagrama de flujo: conector 46">
            <a:hlinkClick r:id="" action="ppaction://noaction"/>
            <a:extLst>
              <a:ext uri="{FF2B5EF4-FFF2-40B4-BE49-F238E27FC236}">
                <a16:creationId xmlns:a16="http://schemas.microsoft.com/office/drawing/2014/main" id="{78C1BEEC-224D-4B49-91F5-7E5F73C5052B}"/>
              </a:ext>
            </a:extLst>
          </p:cNvPr>
          <p:cNvSpPr/>
          <p:nvPr/>
        </p:nvSpPr>
        <p:spPr>
          <a:xfrm>
            <a:off x="6159839" y="2080641"/>
            <a:ext cx="478467" cy="472554"/>
          </a:xfrm>
          <a:prstGeom prst="flowChartConnector">
            <a:avLst/>
          </a:prstGeom>
          <a:solidFill>
            <a:srgbClr val="007934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rPr>
              <a:t>1</a:t>
            </a:r>
            <a:endParaRPr kumimoji="0" lang="es-CO" sz="16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cxnSp>
        <p:nvCxnSpPr>
          <p:cNvPr id="35" name="Conector: angular 34">
            <a:extLst>
              <a:ext uri="{FF2B5EF4-FFF2-40B4-BE49-F238E27FC236}">
                <a16:creationId xmlns:a16="http://schemas.microsoft.com/office/drawing/2014/main" id="{77869A40-0ABA-42DD-B6EC-BF657A321E4B}"/>
              </a:ext>
            </a:extLst>
          </p:cNvPr>
          <p:cNvCxnSpPr>
            <a:cxnSpLocks/>
            <a:stCxn id="33" idx="6"/>
            <a:endCxn id="37" idx="1"/>
          </p:cNvCxnSpPr>
          <p:nvPr/>
        </p:nvCxnSpPr>
        <p:spPr>
          <a:xfrm>
            <a:off x="6638306" y="2316918"/>
            <a:ext cx="428868" cy="158333"/>
          </a:xfrm>
          <a:prstGeom prst="bentConnector3">
            <a:avLst>
              <a:gd name="adj1" fmla="val 50000"/>
            </a:avLst>
          </a:prstGeom>
          <a:noFill/>
          <a:ln w="12700" cap="flat" cmpd="sng" algn="ctr">
            <a:solidFill>
              <a:srgbClr val="E3DED1">
                <a:lumMod val="50000"/>
              </a:srgbClr>
            </a:solidFill>
            <a:prstDash val="solid"/>
            <a:miter lim="800000"/>
          </a:ln>
          <a:effectLst/>
        </p:spPr>
      </p:cxnSp>
      <p:sp>
        <p:nvSpPr>
          <p:cNvPr id="37" name="CuadroTexto 36">
            <a:hlinkClick r:id="" action="ppaction://noaction"/>
            <a:extLst>
              <a:ext uri="{FF2B5EF4-FFF2-40B4-BE49-F238E27FC236}">
                <a16:creationId xmlns:a16="http://schemas.microsoft.com/office/drawing/2014/main" id="{6CE49AAB-471B-48A5-B1B3-07A272512FF8}"/>
              </a:ext>
            </a:extLst>
          </p:cNvPr>
          <p:cNvSpPr txBox="1"/>
          <p:nvPr/>
        </p:nvSpPr>
        <p:spPr>
          <a:xfrm>
            <a:off x="7067174" y="2290585"/>
            <a:ext cx="33675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CO"/>
            </a:defPPr>
            <a:lvl1pPr algn="ctr">
              <a:defRPr b="1">
                <a:latin typeface="Century Gothic" panose="020B0502020202020204" pitchFamily="34" charset="0"/>
              </a:defRPr>
            </a:lvl1pPr>
          </a:lstStyle>
          <a:p>
            <a:pPr algn="l" defTabSz="1777956">
              <a:spcBef>
                <a:spcPct val="0"/>
              </a:spcBef>
              <a:spcAft>
                <a:spcPts val="600"/>
              </a:spcAft>
              <a:defRPr/>
            </a:pPr>
            <a:r>
              <a:rPr lang="es-ES" b="0" kern="0" dirty="0">
                <a:solidFill>
                  <a:prstClr val="white">
                    <a:lumMod val="50000"/>
                  </a:prstClr>
                </a:solidFill>
                <a:latin typeface="+mj-lt"/>
                <a:sym typeface="Arial"/>
              </a:rPr>
              <a:t>Mejorando eficacia del gobierno</a:t>
            </a:r>
            <a:endParaRPr lang="es-CO" b="0" kern="0" dirty="0">
              <a:solidFill>
                <a:prstClr val="white">
                  <a:lumMod val="50000"/>
                </a:prstClr>
              </a:solidFill>
              <a:latin typeface="+mj-lt"/>
              <a:sym typeface="Arial"/>
            </a:endParaRPr>
          </a:p>
        </p:txBody>
      </p:sp>
      <p:cxnSp>
        <p:nvCxnSpPr>
          <p:cNvPr id="38" name="Conector: angular 74">
            <a:extLst>
              <a:ext uri="{FF2B5EF4-FFF2-40B4-BE49-F238E27FC236}">
                <a16:creationId xmlns:a16="http://schemas.microsoft.com/office/drawing/2014/main" id="{ADC000B1-4B3F-47D2-AAF7-69F828991C38}"/>
              </a:ext>
            </a:extLst>
          </p:cNvPr>
          <p:cNvCxnSpPr>
            <a:cxnSpLocks/>
            <a:stCxn id="32" idx="6"/>
            <a:endCxn id="39" idx="1"/>
          </p:cNvCxnSpPr>
          <p:nvPr/>
        </p:nvCxnSpPr>
        <p:spPr>
          <a:xfrm>
            <a:off x="7312767" y="3219484"/>
            <a:ext cx="406156" cy="209516"/>
          </a:xfrm>
          <a:prstGeom prst="bentConnector3">
            <a:avLst>
              <a:gd name="adj1" fmla="val 50000"/>
            </a:avLst>
          </a:prstGeom>
          <a:noFill/>
          <a:ln w="12700" cap="flat" cmpd="sng" algn="ctr">
            <a:solidFill>
              <a:srgbClr val="E3DED1">
                <a:lumMod val="50000"/>
              </a:srgbClr>
            </a:solidFill>
            <a:prstDash val="solid"/>
            <a:miter lim="800000"/>
          </a:ln>
          <a:effectLst/>
        </p:spPr>
      </p:cxnSp>
      <p:sp>
        <p:nvSpPr>
          <p:cNvPr id="39" name="CuadroTexto 38">
            <a:hlinkClick r:id="" action="ppaction://noaction"/>
            <a:extLst>
              <a:ext uri="{FF2B5EF4-FFF2-40B4-BE49-F238E27FC236}">
                <a16:creationId xmlns:a16="http://schemas.microsoft.com/office/drawing/2014/main" id="{0E5ABDC8-1748-46D5-B5E7-60FDD793BD73}"/>
              </a:ext>
            </a:extLst>
          </p:cNvPr>
          <p:cNvSpPr txBox="1"/>
          <p:nvPr/>
        </p:nvSpPr>
        <p:spPr>
          <a:xfrm>
            <a:off x="7718923" y="3176859"/>
            <a:ext cx="4110283" cy="504281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0" vert="horz" wrap="square" lIns="50800" tIns="50800" rIns="50800" bIns="50800" numCol="1" spcCol="1270" anchor="ctr" anchorCtr="0">
            <a:noAutofit/>
          </a:bodyPr>
          <a:lstStyle/>
          <a:p>
            <a:pPr marR="0" lvl="0" indent="0" defTabSz="1777956" fontAlgn="auto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s-CO" kern="0" dirty="0">
                <a:solidFill>
                  <a:prstClr val="white">
                    <a:lumMod val="50000"/>
                  </a:prstClr>
                </a:solidFill>
                <a:latin typeface="+mj-lt"/>
                <a:sym typeface="Arial"/>
              </a:rPr>
              <a:t>Mejorando eficacia de la gestión de riesgos</a:t>
            </a:r>
          </a:p>
        </p:txBody>
      </p:sp>
      <p:sp>
        <p:nvSpPr>
          <p:cNvPr id="40" name="CuadroTexto 39">
            <a:hlinkClick r:id="" action="ppaction://noaction"/>
            <a:extLst>
              <a:ext uri="{FF2B5EF4-FFF2-40B4-BE49-F238E27FC236}">
                <a16:creationId xmlns:a16="http://schemas.microsoft.com/office/drawing/2014/main" id="{5FA44933-8F82-4F23-8D22-2C801306B10A}"/>
              </a:ext>
            </a:extLst>
          </p:cNvPr>
          <p:cNvSpPr txBox="1"/>
          <p:nvPr/>
        </p:nvSpPr>
        <p:spPr>
          <a:xfrm>
            <a:off x="7874765" y="4153684"/>
            <a:ext cx="3746753" cy="373952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0" vert="horz" wrap="square" lIns="50800" tIns="50800" rIns="50800" bIns="50800" numCol="1" spcCol="1270" anchor="ctr" anchorCtr="0">
            <a:noAutofit/>
          </a:bodyPr>
          <a:lstStyle/>
          <a:p>
            <a:pPr marL="0" marR="0" lvl="0" indent="0" algn="l" defTabSz="17779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kern="0" dirty="0">
                <a:solidFill>
                  <a:prstClr val="white">
                    <a:lumMod val="50000"/>
                  </a:prstClr>
                </a:solidFill>
                <a:latin typeface="+mj-lt"/>
                <a:sym typeface="Arial"/>
              </a:rPr>
              <a:t>Mejorando eficacia del control</a:t>
            </a:r>
          </a:p>
        </p:txBody>
      </p:sp>
      <p:sp>
        <p:nvSpPr>
          <p:cNvPr id="41" name="CuadroTexto 40">
            <a:extLst>
              <a:ext uri="{FF2B5EF4-FFF2-40B4-BE49-F238E27FC236}">
                <a16:creationId xmlns:a16="http://schemas.microsoft.com/office/drawing/2014/main" id="{CD7FAC30-8697-435A-87E2-2B72CEFDB993}"/>
              </a:ext>
            </a:extLst>
          </p:cNvPr>
          <p:cNvSpPr txBox="1"/>
          <p:nvPr/>
        </p:nvSpPr>
        <p:spPr>
          <a:xfrm>
            <a:off x="3971257" y="3204991"/>
            <a:ext cx="18692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b="1" kern="0" dirty="0">
                <a:solidFill>
                  <a:prstClr val="white">
                    <a:lumMod val="50000"/>
                  </a:prstClr>
                </a:solidFill>
                <a:latin typeface="+mj-lt"/>
                <a:sym typeface="Arial"/>
              </a:rPr>
              <a:t>Proporcionar Servicios de aseguramiento y de consultoría</a:t>
            </a: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CA73ABC4-198E-4538-B35E-0EB79B9897AB}"/>
              </a:ext>
            </a:extLst>
          </p:cNvPr>
          <p:cNvSpPr txBox="1"/>
          <p:nvPr/>
        </p:nvSpPr>
        <p:spPr>
          <a:xfrm>
            <a:off x="678879" y="2190494"/>
            <a:ext cx="36865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446639">
              <a:defRPr/>
            </a:pPr>
            <a:r>
              <a:rPr lang="es-ES" sz="1800" dirty="0">
                <a:ln>
                  <a:solidFill>
                    <a:srgbClr val="0C540C"/>
                  </a:solidFill>
                </a:ln>
                <a:solidFill>
                  <a:srgbClr val="0C540C"/>
                </a:solidFill>
                <a:latin typeface="Calibri" panose="020F0502020204030204"/>
              </a:rPr>
              <a:t>Elementos de la Estrategia Funcional </a:t>
            </a:r>
          </a:p>
        </p:txBody>
      </p:sp>
      <p:sp>
        <p:nvSpPr>
          <p:cNvPr id="48" name="Diagrama de flujo: conector 47">
            <a:hlinkClick r:id="" action="ppaction://noaction"/>
            <a:extLst>
              <a:ext uri="{FF2B5EF4-FFF2-40B4-BE49-F238E27FC236}">
                <a16:creationId xmlns:a16="http://schemas.microsoft.com/office/drawing/2014/main" id="{4C73F21C-9FD9-4915-B2F7-E511BBD1F29A}"/>
              </a:ext>
            </a:extLst>
          </p:cNvPr>
          <p:cNvSpPr/>
          <p:nvPr/>
        </p:nvSpPr>
        <p:spPr>
          <a:xfrm>
            <a:off x="6604453" y="4790575"/>
            <a:ext cx="462718" cy="425026"/>
          </a:xfrm>
          <a:prstGeom prst="flowChartConnector">
            <a:avLst/>
          </a:prstGeom>
          <a:solidFill>
            <a:srgbClr val="007934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rPr>
              <a:t>4</a:t>
            </a:r>
            <a:endParaRPr kumimoji="0" lang="es-CO" sz="16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sp>
        <p:nvSpPr>
          <p:cNvPr id="49" name="CuadroTexto 48">
            <a:extLst>
              <a:ext uri="{FF2B5EF4-FFF2-40B4-BE49-F238E27FC236}">
                <a16:creationId xmlns:a16="http://schemas.microsoft.com/office/drawing/2014/main" id="{4F319B95-5145-42DC-A74D-2B9E91D10566}"/>
              </a:ext>
            </a:extLst>
          </p:cNvPr>
          <p:cNvSpPr txBox="1"/>
          <p:nvPr/>
        </p:nvSpPr>
        <p:spPr>
          <a:xfrm>
            <a:off x="7312767" y="5000180"/>
            <a:ext cx="482538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kern="0" dirty="0">
                <a:solidFill>
                  <a:prstClr val="white">
                    <a:lumMod val="50000"/>
                  </a:prstClr>
                </a:solidFill>
                <a:latin typeface="+mj-lt"/>
              </a:rPr>
              <a:t>R</a:t>
            </a:r>
            <a:r>
              <a:rPr lang="es-ES" sz="1800" b="0" kern="0" dirty="0">
                <a:solidFill>
                  <a:prstClr val="white">
                    <a:lumMod val="50000"/>
                  </a:prstClr>
                </a:solidFill>
                <a:latin typeface="+mj-lt"/>
                <a:ea typeface="+mn-ea"/>
                <a:cs typeface="+mn-cs"/>
              </a:rPr>
              <a:t>elacionamiento con los Entes Externos de Control   </a:t>
            </a:r>
            <a:endParaRPr lang="es-CO" dirty="0"/>
          </a:p>
        </p:txBody>
      </p:sp>
      <p:cxnSp>
        <p:nvCxnSpPr>
          <p:cNvPr id="50" name="Conector: angular 49">
            <a:extLst>
              <a:ext uri="{FF2B5EF4-FFF2-40B4-BE49-F238E27FC236}">
                <a16:creationId xmlns:a16="http://schemas.microsoft.com/office/drawing/2014/main" id="{AF8C45E4-C966-44F6-B205-3A1674296C7D}"/>
              </a:ext>
            </a:extLst>
          </p:cNvPr>
          <p:cNvCxnSpPr>
            <a:cxnSpLocks/>
            <a:endCxn id="40" idx="1"/>
          </p:cNvCxnSpPr>
          <p:nvPr/>
        </p:nvCxnSpPr>
        <p:spPr>
          <a:xfrm>
            <a:off x="7353521" y="4198451"/>
            <a:ext cx="521244" cy="142209"/>
          </a:xfrm>
          <a:prstGeom prst="bentConnector3">
            <a:avLst>
              <a:gd name="adj1" fmla="val 50000"/>
            </a:avLst>
          </a:prstGeom>
          <a:noFill/>
          <a:ln w="12700" cap="flat" cmpd="sng" algn="ctr">
            <a:solidFill>
              <a:srgbClr val="E3DED1">
                <a:lumMod val="50000"/>
              </a:srgbClr>
            </a:solidFill>
            <a:prstDash val="solid"/>
            <a:miter lim="800000"/>
          </a:ln>
          <a:effectLst/>
        </p:spPr>
      </p:cxnSp>
      <p:cxnSp>
        <p:nvCxnSpPr>
          <p:cNvPr id="66" name="Conector: angular 65">
            <a:extLst>
              <a:ext uri="{FF2B5EF4-FFF2-40B4-BE49-F238E27FC236}">
                <a16:creationId xmlns:a16="http://schemas.microsoft.com/office/drawing/2014/main" id="{B169B741-A119-4736-BE20-F690EF828188}"/>
              </a:ext>
            </a:extLst>
          </p:cNvPr>
          <p:cNvCxnSpPr>
            <a:cxnSpLocks/>
          </p:cNvCxnSpPr>
          <p:nvPr/>
        </p:nvCxnSpPr>
        <p:spPr>
          <a:xfrm>
            <a:off x="7073130" y="5033206"/>
            <a:ext cx="288241" cy="131539"/>
          </a:xfrm>
          <a:prstGeom prst="bentConnector3">
            <a:avLst>
              <a:gd name="adj1" fmla="val 50000"/>
            </a:avLst>
          </a:prstGeom>
          <a:noFill/>
          <a:ln w="12700" cap="flat" cmpd="sng" algn="ctr">
            <a:solidFill>
              <a:srgbClr val="E3DED1">
                <a:lumMod val="50000"/>
              </a:srgbClr>
            </a:solidFill>
            <a:prstDash val="solid"/>
            <a:miter lim="800000"/>
          </a:ln>
          <a:effectLst/>
        </p:spPr>
      </p:cxnSp>
    </p:spTree>
    <p:extLst>
      <p:ext uri="{BB962C8B-B14F-4D97-AF65-F5344CB8AC3E}">
        <p14:creationId xmlns:p14="http://schemas.microsoft.com/office/powerpoint/2010/main" val="6655771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75F401A3-62F2-4CB0-93A0-B2AD3DA48173}"/>
              </a:ext>
            </a:extLst>
          </p:cNvPr>
          <p:cNvSpPr/>
          <p:nvPr/>
        </p:nvSpPr>
        <p:spPr>
          <a:xfrm>
            <a:off x="1022686" y="2983590"/>
            <a:ext cx="1847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CO" dirty="0">
              <a:latin typeface="+mj-lt"/>
            </a:endParaRP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1D507D86-C861-4D42-9912-BAFAF75CFDB6}"/>
              </a:ext>
            </a:extLst>
          </p:cNvPr>
          <p:cNvSpPr/>
          <p:nvPr/>
        </p:nvSpPr>
        <p:spPr>
          <a:xfrm>
            <a:off x="918140" y="372528"/>
            <a:ext cx="358142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466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dirty="0">
                <a:ln>
                  <a:solidFill>
                    <a:srgbClr val="0C540C"/>
                  </a:solidFill>
                </a:ln>
                <a:solidFill>
                  <a:srgbClr val="0C540C"/>
                </a:solidFill>
                <a:latin typeface="Calibri" panose="020F0502020204030204"/>
              </a:rPr>
              <a:t>Justificación Iniciativa Estratégicas:</a:t>
            </a:r>
          </a:p>
          <a:p>
            <a:pPr defTabSz="446639">
              <a:defRPr/>
            </a:pPr>
            <a:r>
              <a:rPr kumimoji="0" lang="es-ES" sz="1400" b="1" i="1" u="none" strike="noStrike" kern="1200" cap="none" spc="0" normalizeH="0" baseline="0" noProof="0" dirty="0"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AGUAS NACIONALES EPM S.A. E.S.P</a:t>
            </a:r>
          </a:p>
          <a:p>
            <a:pPr marL="0" marR="0" lvl="0" indent="0" algn="l" defTabSz="4466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dirty="0">
              <a:ln>
                <a:solidFill>
                  <a:srgbClr val="0C540C"/>
                </a:solidFill>
              </a:ln>
              <a:solidFill>
                <a:srgbClr val="0C540C"/>
              </a:solidFill>
              <a:latin typeface="Calibri" panose="020F0502020204030204"/>
            </a:endParaRPr>
          </a:p>
          <a:p>
            <a:pPr marL="0" marR="0" lvl="0" indent="0" algn="l" defTabSz="4466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dirty="0">
              <a:ln>
                <a:solidFill>
                  <a:srgbClr val="0C540C"/>
                </a:solidFill>
              </a:ln>
              <a:solidFill>
                <a:srgbClr val="0C540C"/>
              </a:solidFill>
              <a:latin typeface="Calibri" panose="020F0502020204030204"/>
            </a:endParaRPr>
          </a:p>
          <a:p>
            <a:pPr marL="0" marR="0" lvl="0" indent="0" algn="l" defTabSz="4466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sz="1600" b="1" i="1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cxnSp>
        <p:nvCxnSpPr>
          <p:cNvPr id="35" name="Conector: angular 34">
            <a:extLst>
              <a:ext uri="{FF2B5EF4-FFF2-40B4-BE49-F238E27FC236}">
                <a16:creationId xmlns:a16="http://schemas.microsoft.com/office/drawing/2014/main" id="{77869A40-0ABA-42DD-B6EC-BF657A321E4B}"/>
              </a:ext>
            </a:extLst>
          </p:cNvPr>
          <p:cNvCxnSpPr>
            <a:cxnSpLocks/>
          </p:cNvCxnSpPr>
          <p:nvPr/>
        </p:nvCxnSpPr>
        <p:spPr>
          <a:xfrm flipV="1">
            <a:off x="7205568" y="2815079"/>
            <a:ext cx="56223" cy="106668"/>
          </a:xfrm>
          <a:prstGeom prst="bentConnector3">
            <a:avLst>
              <a:gd name="adj1" fmla="val 50000"/>
            </a:avLst>
          </a:prstGeom>
          <a:noFill/>
          <a:ln w="12700" cap="flat" cmpd="sng" algn="ctr">
            <a:solidFill>
              <a:srgbClr val="E3DED1">
                <a:lumMod val="50000"/>
              </a:srgbClr>
            </a:solidFill>
            <a:prstDash val="solid"/>
            <a:miter lim="800000"/>
          </a:ln>
          <a:effectLst/>
        </p:spPr>
      </p:cxnSp>
      <p:cxnSp>
        <p:nvCxnSpPr>
          <p:cNvPr id="38" name="Conector: angular 74">
            <a:extLst>
              <a:ext uri="{FF2B5EF4-FFF2-40B4-BE49-F238E27FC236}">
                <a16:creationId xmlns:a16="http://schemas.microsoft.com/office/drawing/2014/main" id="{ADC000B1-4B3F-47D2-AAF7-69F828991C38}"/>
              </a:ext>
            </a:extLst>
          </p:cNvPr>
          <p:cNvCxnSpPr>
            <a:cxnSpLocks/>
          </p:cNvCxnSpPr>
          <p:nvPr/>
        </p:nvCxnSpPr>
        <p:spPr>
          <a:xfrm flipV="1">
            <a:off x="7362344" y="3947848"/>
            <a:ext cx="48185" cy="8140"/>
          </a:xfrm>
          <a:prstGeom prst="bentConnector3">
            <a:avLst>
              <a:gd name="adj1" fmla="val 50000"/>
            </a:avLst>
          </a:prstGeom>
          <a:noFill/>
          <a:ln w="12700" cap="flat" cmpd="sng" algn="ctr">
            <a:solidFill>
              <a:srgbClr val="E3DED1">
                <a:lumMod val="50000"/>
              </a:srgbClr>
            </a:solidFill>
            <a:prstDash val="solid"/>
            <a:miter lim="800000"/>
          </a:ln>
          <a:effectLst/>
        </p:spPr>
      </p:cxnSp>
      <p:grpSp>
        <p:nvGrpSpPr>
          <p:cNvPr id="34" name="Group 29">
            <a:extLst>
              <a:ext uri="{FF2B5EF4-FFF2-40B4-BE49-F238E27FC236}">
                <a16:creationId xmlns:a16="http://schemas.microsoft.com/office/drawing/2014/main" id="{5189FA91-63D7-4573-9ADE-1AF5D1B57D43}"/>
              </a:ext>
            </a:extLst>
          </p:cNvPr>
          <p:cNvGrpSpPr/>
          <p:nvPr/>
        </p:nvGrpSpPr>
        <p:grpSpPr>
          <a:xfrm>
            <a:off x="1" y="864400"/>
            <a:ext cx="3976587" cy="5407407"/>
            <a:chOff x="3780357" y="321772"/>
            <a:chExt cx="4638216" cy="5985072"/>
          </a:xfrm>
        </p:grpSpPr>
        <p:sp>
          <p:nvSpPr>
            <p:cNvPr id="42" name="Shape">
              <a:extLst>
                <a:ext uri="{FF2B5EF4-FFF2-40B4-BE49-F238E27FC236}">
                  <a16:creationId xmlns:a16="http://schemas.microsoft.com/office/drawing/2014/main" id="{8E46B518-E463-41C6-B2B7-0FD004717910}"/>
                </a:ext>
              </a:extLst>
            </p:cNvPr>
            <p:cNvSpPr/>
            <p:nvPr/>
          </p:nvSpPr>
          <p:spPr>
            <a:xfrm>
              <a:off x="6461378" y="321772"/>
              <a:ext cx="1957195" cy="18938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8" h="21577" extrusionOk="0">
                  <a:moveTo>
                    <a:pt x="18235" y="11956"/>
                  </a:moveTo>
                  <a:lnTo>
                    <a:pt x="18235" y="7870"/>
                  </a:lnTo>
                  <a:lnTo>
                    <a:pt x="20912" y="7870"/>
                  </a:lnTo>
                  <a:cubicBezTo>
                    <a:pt x="21314" y="7870"/>
                    <a:pt x="21448" y="7333"/>
                    <a:pt x="21136" y="7099"/>
                  </a:cubicBezTo>
                  <a:lnTo>
                    <a:pt x="16450" y="3900"/>
                  </a:lnTo>
                  <a:lnTo>
                    <a:pt x="10871" y="70"/>
                  </a:lnTo>
                  <a:cubicBezTo>
                    <a:pt x="10737" y="-23"/>
                    <a:pt x="10559" y="-23"/>
                    <a:pt x="10447" y="70"/>
                  </a:cubicBezTo>
                  <a:lnTo>
                    <a:pt x="4869" y="3900"/>
                  </a:lnTo>
                  <a:lnTo>
                    <a:pt x="183" y="7099"/>
                  </a:lnTo>
                  <a:cubicBezTo>
                    <a:pt x="-152" y="7333"/>
                    <a:pt x="4" y="7870"/>
                    <a:pt x="406" y="7870"/>
                  </a:cubicBezTo>
                  <a:lnTo>
                    <a:pt x="3084" y="7870"/>
                  </a:lnTo>
                  <a:lnTo>
                    <a:pt x="3084" y="9201"/>
                  </a:lnTo>
                  <a:lnTo>
                    <a:pt x="3084" y="9201"/>
                  </a:lnTo>
                  <a:lnTo>
                    <a:pt x="3084" y="15833"/>
                  </a:lnTo>
                  <a:lnTo>
                    <a:pt x="3106" y="15833"/>
                  </a:lnTo>
                  <a:lnTo>
                    <a:pt x="3106" y="20970"/>
                  </a:lnTo>
                  <a:lnTo>
                    <a:pt x="3106" y="20970"/>
                  </a:lnTo>
                  <a:lnTo>
                    <a:pt x="3106" y="21577"/>
                  </a:lnTo>
                  <a:lnTo>
                    <a:pt x="18235" y="21577"/>
                  </a:lnTo>
                  <a:lnTo>
                    <a:pt x="18235" y="14338"/>
                  </a:lnTo>
                  <a:lnTo>
                    <a:pt x="18212" y="14338"/>
                  </a:lnTo>
                  <a:lnTo>
                    <a:pt x="18235" y="11956"/>
                  </a:lnTo>
                  <a:lnTo>
                    <a:pt x="18235" y="11956"/>
                  </a:lnTo>
                  <a:close/>
                </a:path>
              </a:pathLst>
            </a:custGeom>
            <a:solidFill>
              <a:schemeClr val="accent4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4E562AC6-6179-43C3-8920-32B73963344E}"/>
                </a:ext>
              </a:extLst>
            </p:cNvPr>
            <p:cNvSpPr/>
            <p:nvPr/>
          </p:nvSpPr>
          <p:spPr>
            <a:xfrm>
              <a:off x="6023090" y="1713454"/>
              <a:ext cx="1902585" cy="1314823"/>
            </a:xfrm>
            <a:custGeom>
              <a:avLst/>
              <a:gdLst>
                <a:gd name="connsiteX0" fmla="*/ 299866 w 2662878"/>
                <a:gd name="connsiteY0" fmla="*/ 0 h 1840240"/>
                <a:gd name="connsiteX1" fmla="*/ 482267 w 2662878"/>
                <a:gd name="connsiteY1" fmla="*/ 0 h 1840240"/>
                <a:gd name="connsiteX2" fmla="*/ 955422 w 2662878"/>
                <a:gd name="connsiteY2" fmla="*/ 0 h 1840240"/>
                <a:gd name="connsiteX3" fmla="*/ 2657773 w 2662878"/>
                <a:gd name="connsiteY3" fmla="*/ 0 h 1840240"/>
                <a:gd name="connsiteX4" fmla="*/ 2662878 w 2662878"/>
                <a:gd name="connsiteY4" fmla="*/ 0 h 1840240"/>
                <a:gd name="connsiteX5" fmla="*/ 2662878 w 2662878"/>
                <a:gd name="connsiteY5" fmla="*/ 450 h 1840240"/>
                <a:gd name="connsiteX6" fmla="*/ 2662878 w 2662878"/>
                <a:gd name="connsiteY6" fmla="*/ 711876 h 1840240"/>
                <a:gd name="connsiteX7" fmla="*/ 2378327 w 2662878"/>
                <a:gd name="connsiteY7" fmla="*/ 711876 h 1840240"/>
                <a:gd name="connsiteX8" fmla="*/ 2378327 w 2662878"/>
                <a:gd name="connsiteY8" fmla="*/ 1840240 h 1840240"/>
                <a:gd name="connsiteX9" fmla="*/ 2378326 w 2662878"/>
                <a:gd name="connsiteY9" fmla="*/ 1840240 h 1840240"/>
                <a:gd name="connsiteX10" fmla="*/ 955422 w 2662878"/>
                <a:gd name="connsiteY10" fmla="*/ 1840240 h 1840240"/>
                <a:gd name="connsiteX11" fmla="*/ 482267 w 2662878"/>
                <a:gd name="connsiteY11" fmla="*/ 1840240 h 1840240"/>
                <a:gd name="connsiteX12" fmla="*/ 0 w 2662878"/>
                <a:gd name="connsiteY12" fmla="*/ 1840240 h 1840240"/>
                <a:gd name="connsiteX13" fmla="*/ 0 w 2662878"/>
                <a:gd name="connsiteY13" fmla="*/ 262405 h 1840240"/>
                <a:gd name="connsiteX14" fmla="*/ 299866 w 2662878"/>
                <a:gd name="connsiteY14" fmla="*/ 0 h 1840240"/>
                <a:gd name="connsiteX0" fmla="*/ 299866 w 2662878"/>
                <a:gd name="connsiteY0" fmla="*/ 0 h 1840240"/>
                <a:gd name="connsiteX1" fmla="*/ 482267 w 2662878"/>
                <a:gd name="connsiteY1" fmla="*/ 0 h 1840240"/>
                <a:gd name="connsiteX2" fmla="*/ 955422 w 2662878"/>
                <a:gd name="connsiteY2" fmla="*/ 0 h 1840240"/>
                <a:gd name="connsiteX3" fmla="*/ 2657773 w 2662878"/>
                <a:gd name="connsiteY3" fmla="*/ 0 h 1840240"/>
                <a:gd name="connsiteX4" fmla="*/ 2662878 w 2662878"/>
                <a:gd name="connsiteY4" fmla="*/ 0 h 1840240"/>
                <a:gd name="connsiteX5" fmla="*/ 2662878 w 2662878"/>
                <a:gd name="connsiteY5" fmla="*/ 450 h 1840240"/>
                <a:gd name="connsiteX6" fmla="*/ 2378327 w 2662878"/>
                <a:gd name="connsiteY6" fmla="*/ 711876 h 1840240"/>
                <a:gd name="connsiteX7" fmla="*/ 2378327 w 2662878"/>
                <a:gd name="connsiteY7" fmla="*/ 1840240 h 1840240"/>
                <a:gd name="connsiteX8" fmla="*/ 2378326 w 2662878"/>
                <a:gd name="connsiteY8" fmla="*/ 1840240 h 1840240"/>
                <a:gd name="connsiteX9" fmla="*/ 955422 w 2662878"/>
                <a:gd name="connsiteY9" fmla="*/ 1840240 h 1840240"/>
                <a:gd name="connsiteX10" fmla="*/ 482267 w 2662878"/>
                <a:gd name="connsiteY10" fmla="*/ 1840240 h 1840240"/>
                <a:gd name="connsiteX11" fmla="*/ 0 w 2662878"/>
                <a:gd name="connsiteY11" fmla="*/ 1840240 h 1840240"/>
                <a:gd name="connsiteX12" fmla="*/ 0 w 2662878"/>
                <a:gd name="connsiteY12" fmla="*/ 262405 h 1840240"/>
                <a:gd name="connsiteX13" fmla="*/ 299866 w 2662878"/>
                <a:gd name="connsiteY13" fmla="*/ 0 h 1840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662878" h="1840240">
                  <a:moveTo>
                    <a:pt x="299866" y="0"/>
                  </a:moveTo>
                  <a:lnTo>
                    <a:pt x="482267" y="0"/>
                  </a:lnTo>
                  <a:lnTo>
                    <a:pt x="955422" y="0"/>
                  </a:lnTo>
                  <a:lnTo>
                    <a:pt x="2657773" y="0"/>
                  </a:lnTo>
                  <a:lnTo>
                    <a:pt x="2662878" y="0"/>
                  </a:lnTo>
                  <a:lnTo>
                    <a:pt x="2662878" y="450"/>
                  </a:lnTo>
                  <a:lnTo>
                    <a:pt x="2378327" y="711876"/>
                  </a:lnTo>
                  <a:lnTo>
                    <a:pt x="2378327" y="1840240"/>
                  </a:lnTo>
                  <a:lnTo>
                    <a:pt x="2378326" y="1840240"/>
                  </a:lnTo>
                  <a:lnTo>
                    <a:pt x="955422" y="1840240"/>
                  </a:lnTo>
                  <a:lnTo>
                    <a:pt x="482267" y="1840240"/>
                  </a:lnTo>
                  <a:lnTo>
                    <a:pt x="0" y="1840240"/>
                  </a:lnTo>
                  <a:lnTo>
                    <a:pt x="0" y="262405"/>
                  </a:lnTo>
                  <a:cubicBezTo>
                    <a:pt x="0" y="117483"/>
                    <a:pt x="134255" y="0"/>
                    <a:pt x="29986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44" name="Freeform: Shape 49">
              <a:extLst>
                <a:ext uri="{FF2B5EF4-FFF2-40B4-BE49-F238E27FC236}">
                  <a16:creationId xmlns:a16="http://schemas.microsoft.com/office/drawing/2014/main" id="{50133A86-A8F4-4774-AC7D-269735C4589F}"/>
                </a:ext>
              </a:extLst>
            </p:cNvPr>
            <p:cNvSpPr/>
            <p:nvPr/>
          </p:nvSpPr>
          <p:spPr>
            <a:xfrm>
              <a:off x="5302169" y="2725962"/>
              <a:ext cx="2209990" cy="1513357"/>
            </a:xfrm>
            <a:custGeom>
              <a:avLst/>
              <a:gdLst>
                <a:gd name="connsiteX0" fmla="*/ 299866 w 3093124"/>
                <a:gd name="connsiteY0" fmla="*/ 0 h 2118110"/>
                <a:gd name="connsiteX1" fmla="*/ 912513 w 3093124"/>
                <a:gd name="connsiteY1" fmla="*/ 0 h 2118110"/>
                <a:gd name="connsiteX2" fmla="*/ 955422 w 3093124"/>
                <a:gd name="connsiteY2" fmla="*/ 0 h 2118110"/>
                <a:gd name="connsiteX3" fmla="*/ 3088019 w 3093124"/>
                <a:gd name="connsiteY3" fmla="*/ 0 h 2118110"/>
                <a:gd name="connsiteX4" fmla="*/ 3093124 w 3093124"/>
                <a:gd name="connsiteY4" fmla="*/ 0 h 2118110"/>
                <a:gd name="connsiteX5" fmla="*/ 3093124 w 3093124"/>
                <a:gd name="connsiteY5" fmla="*/ 450 h 2118110"/>
                <a:gd name="connsiteX6" fmla="*/ 3093124 w 3093124"/>
                <a:gd name="connsiteY6" fmla="*/ 711875 h 2118110"/>
                <a:gd name="connsiteX7" fmla="*/ 2808572 w 3093124"/>
                <a:gd name="connsiteY7" fmla="*/ 711875 h 2118110"/>
                <a:gd name="connsiteX8" fmla="*/ 2808572 w 3093124"/>
                <a:gd name="connsiteY8" fmla="*/ 2118110 h 2118110"/>
                <a:gd name="connsiteX9" fmla="*/ 0 w 3093124"/>
                <a:gd name="connsiteY9" fmla="*/ 2118110 h 2118110"/>
                <a:gd name="connsiteX10" fmla="*/ 0 w 3093124"/>
                <a:gd name="connsiteY10" fmla="*/ 262405 h 2118110"/>
                <a:gd name="connsiteX11" fmla="*/ 299866 w 3093124"/>
                <a:gd name="connsiteY11" fmla="*/ 0 h 2118110"/>
                <a:gd name="connsiteX0" fmla="*/ 299866 w 3093124"/>
                <a:gd name="connsiteY0" fmla="*/ 0 h 2118110"/>
                <a:gd name="connsiteX1" fmla="*/ 912513 w 3093124"/>
                <a:gd name="connsiteY1" fmla="*/ 0 h 2118110"/>
                <a:gd name="connsiteX2" fmla="*/ 955422 w 3093124"/>
                <a:gd name="connsiteY2" fmla="*/ 0 h 2118110"/>
                <a:gd name="connsiteX3" fmla="*/ 3088019 w 3093124"/>
                <a:gd name="connsiteY3" fmla="*/ 0 h 2118110"/>
                <a:gd name="connsiteX4" fmla="*/ 3093124 w 3093124"/>
                <a:gd name="connsiteY4" fmla="*/ 0 h 2118110"/>
                <a:gd name="connsiteX5" fmla="*/ 3093124 w 3093124"/>
                <a:gd name="connsiteY5" fmla="*/ 450 h 2118110"/>
                <a:gd name="connsiteX6" fmla="*/ 2808572 w 3093124"/>
                <a:gd name="connsiteY6" fmla="*/ 711875 h 2118110"/>
                <a:gd name="connsiteX7" fmla="*/ 2808572 w 3093124"/>
                <a:gd name="connsiteY7" fmla="*/ 2118110 h 2118110"/>
                <a:gd name="connsiteX8" fmla="*/ 0 w 3093124"/>
                <a:gd name="connsiteY8" fmla="*/ 2118110 h 2118110"/>
                <a:gd name="connsiteX9" fmla="*/ 0 w 3093124"/>
                <a:gd name="connsiteY9" fmla="*/ 262405 h 2118110"/>
                <a:gd name="connsiteX10" fmla="*/ 299866 w 3093124"/>
                <a:gd name="connsiteY10" fmla="*/ 0 h 2118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093124" h="2118110">
                  <a:moveTo>
                    <a:pt x="299866" y="0"/>
                  </a:moveTo>
                  <a:lnTo>
                    <a:pt x="912513" y="0"/>
                  </a:lnTo>
                  <a:lnTo>
                    <a:pt x="955422" y="0"/>
                  </a:lnTo>
                  <a:lnTo>
                    <a:pt x="3088019" y="0"/>
                  </a:lnTo>
                  <a:lnTo>
                    <a:pt x="3093124" y="0"/>
                  </a:lnTo>
                  <a:lnTo>
                    <a:pt x="3093124" y="450"/>
                  </a:lnTo>
                  <a:lnTo>
                    <a:pt x="2808572" y="711875"/>
                  </a:lnTo>
                  <a:lnTo>
                    <a:pt x="2808572" y="2118110"/>
                  </a:lnTo>
                  <a:lnTo>
                    <a:pt x="0" y="2118110"/>
                  </a:lnTo>
                  <a:lnTo>
                    <a:pt x="0" y="262405"/>
                  </a:lnTo>
                  <a:cubicBezTo>
                    <a:pt x="0" y="117483"/>
                    <a:pt x="134255" y="0"/>
                    <a:pt x="29986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45" name="Freeform: Shape 50">
              <a:extLst>
                <a:ext uri="{FF2B5EF4-FFF2-40B4-BE49-F238E27FC236}">
                  <a16:creationId xmlns:a16="http://schemas.microsoft.com/office/drawing/2014/main" id="{B5366192-FB12-4CB4-9C44-FCEEE6E3AAFA}"/>
                </a:ext>
              </a:extLst>
            </p:cNvPr>
            <p:cNvSpPr/>
            <p:nvPr/>
          </p:nvSpPr>
          <p:spPr>
            <a:xfrm>
              <a:off x="7722368" y="1713454"/>
              <a:ext cx="413911" cy="508624"/>
            </a:xfrm>
            <a:custGeom>
              <a:avLst/>
              <a:gdLst>
                <a:gd name="connsiteX0" fmla="*/ 289657 w 579314"/>
                <a:gd name="connsiteY0" fmla="*/ 0 h 711876"/>
                <a:gd name="connsiteX1" fmla="*/ 579314 w 579314"/>
                <a:gd name="connsiteY1" fmla="*/ 253471 h 711876"/>
                <a:gd name="connsiteX2" fmla="*/ 579314 w 579314"/>
                <a:gd name="connsiteY2" fmla="*/ 711876 h 711876"/>
                <a:gd name="connsiteX3" fmla="*/ 0 w 579314"/>
                <a:gd name="connsiteY3" fmla="*/ 711876 h 711876"/>
                <a:gd name="connsiteX4" fmla="*/ 0 w 579314"/>
                <a:gd name="connsiteY4" fmla="*/ 253471 h 711876"/>
                <a:gd name="connsiteX5" fmla="*/ 289657 w 579314"/>
                <a:gd name="connsiteY5" fmla="*/ 0 h 711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79314" h="711876">
                  <a:moveTo>
                    <a:pt x="289657" y="0"/>
                  </a:moveTo>
                  <a:cubicBezTo>
                    <a:pt x="449630" y="0"/>
                    <a:pt x="579314" y="113483"/>
                    <a:pt x="579314" y="253471"/>
                  </a:cubicBezTo>
                  <a:lnTo>
                    <a:pt x="579314" y="711876"/>
                  </a:lnTo>
                  <a:lnTo>
                    <a:pt x="0" y="711876"/>
                  </a:lnTo>
                  <a:lnTo>
                    <a:pt x="0" y="253471"/>
                  </a:lnTo>
                  <a:cubicBezTo>
                    <a:pt x="0" y="113483"/>
                    <a:pt x="129684" y="0"/>
                    <a:pt x="289657" y="0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46" name="Freeform: Shape 51">
              <a:extLst>
                <a:ext uri="{FF2B5EF4-FFF2-40B4-BE49-F238E27FC236}">
                  <a16:creationId xmlns:a16="http://schemas.microsoft.com/office/drawing/2014/main" id="{FB9BDD1D-53C6-4D34-8218-565639F80C17}"/>
                </a:ext>
              </a:extLst>
            </p:cNvPr>
            <p:cNvSpPr/>
            <p:nvPr/>
          </p:nvSpPr>
          <p:spPr>
            <a:xfrm>
              <a:off x="7308851" y="2725962"/>
              <a:ext cx="413911" cy="508624"/>
            </a:xfrm>
            <a:custGeom>
              <a:avLst/>
              <a:gdLst>
                <a:gd name="connsiteX0" fmla="*/ 289657 w 579314"/>
                <a:gd name="connsiteY0" fmla="*/ 0 h 711876"/>
                <a:gd name="connsiteX1" fmla="*/ 579314 w 579314"/>
                <a:gd name="connsiteY1" fmla="*/ 253471 h 711876"/>
                <a:gd name="connsiteX2" fmla="*/ 579314 w 579314"/>
                <a:gd name="connsiteY2" fmla="*/ 711876 h 711876"/>
                <a:gd name="connsiteX3" fmla="*/ 0 w 579314"/>
                <a:gd name="connsiteY3" fmla="*/ 711876 h 711876"/>
                <a:gd name="connsiteX4" fmla="*/ 0 w 579314"/>
                <a:gd name="connsiteY4" fmla="*/ 253471 h 711876"/>
                <a:gd name="connsiteX5" fmla="*/ 289657 w 579314"/>
                <a:gd name="connsiteY5" fmla="*/ 0 h 711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79314" h="711876">
                  <a:moveTo>
                    <a:pt x="289657" y="0"/>
                  </a:moveTo>
                  <a:cubicBezTo>
                    <a:pt x="449630" y="0"/>
                    <a:pt x="579314" y="113483"/>
                    <a:pt x="579314" y="253471"/>
                  </a:cubicBezTo>
                  <a:lnTo>
                    <a:pt x="579314" y="711876"/>
                  </a:lnTo>
                  <a:lnTo>
                    <a:pt x="0" y="711876"/>
                  </a:lnTo>
                  <a:lnTo>
                    <a:pt x="0" y="253471"/>
                  </a:lnTo>
                  <a:cubicBezTo>
                    <a:pt x="0" y="113483"/>
                    <a:pt x="129684" y="0"/>
                    <a:pt x="289657" y="0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47" name="Freeform: Shape 55">
              <a:extLst>
                <a:ext uri="{FF2B5EF4-FFF2-40B4-BE49-F238E27FC236}">
                  <a16:creationId xmlns:a16="http://schemas.microsoft.com/office/drawing/2014/main" id="{2898F5C4-651D-4613-B7FF-6DA4A5B7F3EF}"/>
                </a:ext>
              </a:extLst>
            </p:cNvPr>
            <p:cNvSpPr/>
            <p:nvPr/>
          </p:nvSpPr>
          <p:spPr>
            <a:xfrm>
              <a:off x="4556475" y="3728428"/>
              <a:ext cx="2545420" cy="1513357"/>
            </a:xfrm>
            <a:custGeom>
              <a:avLst/>
              <a:gdLst>
                <a:gd name="connsiteX0" fmla="*/ 254135 w 3019287"/>
                <a:gd name="connsiteY0" fmla="*/ 0 h 1795090"/>
                <a:gd name="connsiteX1" fmla="*/ 652012 w 3019287"/>
                <a:gd name="connsiteY1" fmla="*/ 0 h 1795090"/>
                <a:gd name="connsiteX2" fmla="*/ 773352 w 3019287"/>
                <a:gd name="connsiteY2" fmla="*/ 0 h 1795090"/>
                <a:gd name="connsiteX3" fmla="*/ 809717 w 3019287"/>
                <a:gd name="connsiteY3" fmla="*/ 0 h 1795090"/>
                <a:gd name="connsiteX4" fmla="*/ 1171228 w 3019287"/>
                <a:gd name="connsiteY4" fmla="*/ 0 h 1795090"/>
                <a:gd name="connsiteX5" fmla="*/ 1207593 w 3019287"/>
                <a:gd name="connsiteY5" fmla="*/ 0 h 1795090"/>
                <a:gd name="connsiteX6" fmla="*/ 2617085 w 3019287"/>
                <a:gd name="connsiteY6" fmla="*/ 0 h 1795090"/>
                <a:gd name="connsiteX7" fmla="*/ 2621411 w 3019287"/>
                <a:gd name="connsiteY7" fmla="*/ 0 h 1795090"/>
                <a:gd name="connsiteX8" fmla="*/ 3014961 w 3019287"/>
                <a:gd name="connsiteY8" fmla="*/ 0 h 1795090"/>
                <a:gd name="connsiteX9" fmla="*/ 3019287 w 3019287"/>
                <a:gd name="connsiteY9" fmla="*/ 0 h 1795090"/>
                <a:gd name="connsiteX10" fmla="*/ 3019287 w 3019287"/>
                <a:gd name="connsiteY10" fmla="*/ 382 h 1795090"/>
                <a:gd name="connsiteX11" fmla="*/ 3019287 w 3019287"/>
                <a:gd name="connsiteY11" fmla="*/ 603312 h 1795090"/>
                <a:gd name="connsiteX12" fmla="*/ 2778130 w 3019287"/>
                <a:gd name="connsiteY12" fmla="*/ 603312 h 1795090"/>
                <a:gd name="connsiteX13" fmla="*/ 2778130 w 3019287"/>
                <a:gd name="connsiteY13" fmla="*/ 1795090 h 1795090"/>
                <a:gd name="connsiteX14" fmla="*/ 2380254 w 3019287"/>
                <a:gd name="connsiteY14" fmla="*/ 1795090 h 1795090"/>
                <a:gd name="connsiteX15" fmla="*/ 397876 w 3019287"/>
                <a:gd name="connsiteY15" fmla="*/ 1795090 h 1795090"/>
                <a:gd name="connsiteX16" fmla="*/ 0 w 3019287"/>
                <a:gd name="connsiteY16" fmla="*/ 1795090 h 1795090"/>
                <a:gd name="connsiteX17" fmla="*/ 0 w 3019287"/>
                <a:gd name="connsiteY17" fmla="*/ 222387 h 1795090"/>
                <a:gd name="connsiteX18" fmla="*/ 254135 w 3019287"/>
                <a:gd name="connsiteY18" fmla="*/ 0 h 1795090"/>
                <a:gd name="connsiteX0" fmla="*/ 254135 w 3019287"/>
                <a:gd name="connsiteY0" fmla="*/ 0 h 1795090"/>
                <a:gd name="connsiteX1" fmla="*/ 652012 w 3019287"/>
                <a:gd name="connsiteY1" fmla="*/ 0 h 1795090"/>
                <a:gd name="connsiteX2" fmla="*/ 773352 w 3019287"/>
                <a:gd name="connsiteY2" fmla="*/ 0 h 1795090"/>
                <a:gd name="connsiteX3" fmla="*/ 809717 w 3019287"/>
                <a:gd name="connsiteY3" fmla="*/ 0 h 1795090"/>
                <a:gd name="connsiteX4" fmla="*/ 1171228 w 3019287"/>
                <a:gd name="connsiteY4" fmla="*/ 0 h 1795090"/>
                <a:gd name="connsiteX5" fmla="*/ 1207593 w 3019287"/>
                <a:gd name="connsiteY5" fmla="*/ 0 h 1795090"/>
                <a:gd name="connsiteX6" fmla="*/ 2617085 w 3019287"/>
                <a:gd name="connsiteY6" fmla="*/ 0 h 1795090"/>
                <a:gd name="connsiteX7" fmla="*/ 2621411 w 3019287"/>
                <a:gd name="connsiteY7" fmla="*/ 0 h 1795090"/>
                <a:gd name="connsiteX8" fmla="*/ 3014961 w 3019287"/>
                <a:gd name="connsiteY8" fmla="*/ 0 h 1795090"/>
                <a:gd name="connsiteX9" fmla="*/ 3019287 w 3019287"/>
                <a:gd name="connsiteY9" fmla="*/ 0 h 1795090"/>
                <a:gd name="connsiteX10" fmla="*/ 3019287 w 3019287"/>
                <a:gd name="connsiteY10" fmla="*/ 382 h 1795090"/>
                <a:gd name="connsiteX11" fmla="*/ 2778130 w 3019287"/>
                <a:gd name="connsiteY11" fmla="*/ 603312 h 1795090"/>
                <a:gd name="connsiteX12" fmla="*/ 2778130 w 3019287"/>
                <a:gd name="connsiteY12" fmla="*/ 1795090 h 1795090"/>
                <a:gd name="connsiteX13" fmla="*/ 2380254 w 3019287"/>
                <a:gd name="connsiteY13" fmla="*/ 1795090 h 1795090"/>
                <a:gd name="connsiteX14" fmla="*/ 397876 w 3019287"/>
                <a:gd name="connsiteY14" fmla="*/ 1795090 h 1795090"/>
                <a:gd name="connsiteX15" fmla="*/ 0 w 3019287"/>
                <a:gd name="connsiteY15" fmla="*/ 1795090 h 1795090"/>
                <a:gd name="connsiteX16" fmla="*/ 0 w 3019287"/>
                <a:gd name="connsiteY16" fmla="*/ 222387 h 1795090"/>
                <a:gd name="connsiteX17" fmla="*/ 254135 w 3019287"/>
                <a:gd name="connsiteY17" fmla="*/ 0 h 1795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019287" h="1795090">
                  <a:moveTo>
                    <a:pt x="254135" y="0"/>
                  </a:moveTo>
                  <a:lnTo>
                    <a:pt x="652012" y="0"/>
                  </a:lnTo>
                  <a:lnTo>
                    <a:pt x="773352" y="0"/>
                  </a:lnTo>
                  <a:lnTo>
                    <a:pt x="809717" y="0"/>
                  </a:lnTo>
                  <a:lnTo>
                    <a:pt x="1171228" y="0"/>
                  </a:lnTo>
                  <a:lnTo>
                    <a:pt x="1207593" y="0"/>
                  </a:lnTo>
                  <a:lnTo>
                    <a:pt x="2617085" y="0"/>
                  </a:lnTo>
                  <a:lnTo>
                    <a:pt x="2621411" y="0"/>
                  </a:lnTo>
                  <a:lnTo>
                    <a:pt x="3014961" y="0"/>
                  </a:lnTo>
                  <a:lnTo>
                    <a:pt x="3019287" y="0"/>
                  </a:lnTo>
                  <a:lnTo>
                    <a:pt x="3019287" y="382"/>
                  </a:lnTo>
                  <a:lnTo>
                    <a:pt x="2778130" y="603312"/>
                  </a:lnTo>
                  <a:lnTo>
                    <a:pt x="2778130" y="1795090"/>
                  </a:lnTo>
                  <a:lnTo>
                    <a:pt x="2380254" y="1795090"/>
                  </a:lnTo>
                  <a:lnTo>
                    <a:pt x="397876" y="1795090"/>
                  </a:lnTo>
                  <a:lnTo>
                    <a:pt x="0" y="1795090"/>
                  </a:lnTo>
                  <a:lnTo>
                    <a:pt x="0" y="222387"/>
                  </a:lnTo>
                  <a:cubicBezTo>
                    <a:pt x="0" y="99567"/>
                    <a:pt x="113780" y="0"/>
                    <a:pt x="25413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48" name="Freeform: Shape 56">
              <a:extLst>
                <a:ext uri="{FF2B5EF4-FFF2-40B4-BE49-F238E27FC236}">
                  <a16:creationId xmlns:a16="http://schemas.microsoft.com/office/drawing/2014/main" id="{EC107E19-7D99-47B3-A8CB-6A0EF02DC277}"/>
                </a:ext>
              </a:extLst>
            </p:cNvPr>
            <p:cNvSpPr/>
            <p:nvPr/>
          </p:nvSpPr>
          <p:spPr>
            <a:xfrm flipH="1">
              <a:off x="6894940" y="3730695"/>
              <a:ext cx="413911" cy="508624"/>
            </a:xfrm>
            <a:custGeom>
              <a:avLst/>
              <a:gdLst>
                <a:gd name="connsiteX0" fmla="*/ 289657 w 579314"/>
                <a:gd name="connsiteY0" fmla="*/ 0 h 711876"/>
                <a:gd name="connsiteX1" fmla="*/ 579314 w 579314"/>
                <a:gd name="connsiteY1" fmla="*/ 253471 h 711876"/>
                <a:gd name="connsiteX2" fmla="*/ 579314 w 579314"/>
                <a:gd name="connsiteY2" fmla="*/ 711876 h 711876"/>
                <a:gd name="connsiteX3" fmla="*/ 0 w 579314"/>
                <a:gd name="connsiteY3" fmla="*/ 711876 h 711876"/>
                <a:gd name="connsiteX4" fmla="*/ 0 w 579314"/>
                <a:gd name="connsiteY4" fmla="*/ 253471 h 711876"/>
                <a:gd name="connsiteX5" fmla="*/ 289657 w 579314"/>
                <a:gd name="connsiteY5" fmla="*/ 0 h 711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79314" h="711876">
                  <a:moveTo>
                    <a:pt x="289657" y="0"/>
                  </a:moveTo>
                  <a:cubicBezTo>
                    <a:pt x="449630" y="0"/>
                    <a:pt x="579314" y="113483"/>
                    <a:pt x="579314" y="253471"/>
                  </a:cubicBezTo>
                  <a:lnTo>
                    <a:pt x="579314" y="711876"/>
                  </a:lnTo>
                  <a:lnTo>
                    <a:pt x="0" y="711876"/>
                  </a:lnTo>
                  <a:lnTo>
                    <a:pt x="0" y="253471"/>
                  </a:lnTo>
                  <a:cubicBezTo>
                    <a:pt x="0" y="113483"/>
                    <a:pt x="129684" y="0"/>
                    <a:pt x="289657" y="0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49" name="Freeform: Shape 57">
              <a:extLst>
                <a:ext uri="{FF2B5EF4-FFF2-40B4-BE49-F238E27FC236}">
                  <a16:creationId xmlns:a16="http://schemas.microsoft.com/office/drawing/2014/main" id="{CB366F8E-64BB-4A57-9A95-7EE0B461791A}"/>
                </a:ext>
              </a:extLst>
            </p:cNvPr>
            <p:cNvSpPr/>
            <p:nvPr/>
          </p:nvSpPr>
          <p:spPr>
            <a:xfrm>
              <a:off x="3780357" y="4733160"/>
              <a:ext cx="2915773" cy="1573684"/>
            </a:xfrm>
            <a:custGeom>
              <a:avLst/>
              <a:gdLst>
                <a:gd name="connsiteX0" fmla="*/ 214249 w 2915773"/>
                <a:gd name="connsiteY0" fmla="*/ 0 h 1573684"/>
                <a:gd name="connsiteX1" fmla="*/ 549681 w 2915773"/>
                <a:gd name="connsiteY1" fmla="*/ 0 h 1573684"/>
                <a:gd name="connsiteX2" fmla="*/ 584603 w 2915773"/>
                <a:gd name="connsiteY2" fmla="*/ 0 h 1573684"/>
                <a:gd name="connsiteX3" fmla="*/ 651977 w 2915773"/>
                <a:gd name="connsiteY3" fmla="*/ 0 h 1573684"/>
                <a:gd name="connsiteX4" fmla="*/ 682635 w 2915773"/>
                <a:gd name="connsiteY4" fmla="*/ 0 h 1573684"/>
                <a:gd name="connsiteX5" fmla="*/ 920034 w 2915773"/>
                <a:gd name="connsiteY5" fmla="*/ 0 h 1573684"/>
                <a:gd name="connsiteX6" fmla="*/ 987408 w 2915773"/>
                <a:gd name="connsiteY6" fmla="*/ 0 h 1573684"/>
                <a:gd name="connsiteX7" fmla="*/ 1018066 w 2915773"/>
                <a:gd name="connsiteY7" fmla="*/ 0 h 1573684"/>
                <a:gd name="connsiteX8" fmla="*/ 1022330 w 2915773"/>
                <a:gd name="connsiteY8" fmla="*/ 0 h 1573684"/>
                <a:gd name="connsiteX9" fmla="*/ 1052988 w 2915773"/>
                <a:gd name="connsiteY9" fmla="*/ 0 h 1573684"/>
                <a:gd name="connsiteX10" fmla="*/ 1357761 w 2915773"/>
                <a:gd name="connsiteY10" fmla="*/ 0 h 1573684"/>
                <a:gd name="connsiteX11" fmla="*/ 1388419 w 2915773"/>
                <a:gd name="connsiteY11" fmla="*/ 0 h 1573684"/>
                <a:gd name="connsiteX12" fmla="*/ 2206342 w 2915773"/>
                <a:gd name="connsiteY12" fmla="*/ 0 h 1573684"/>
                <a:gd name="connsiteX13" fmla="*/ 2209989 w 2915773"/>
                <a:gd name="connsiteY13" fmla="*/ 0 h 1573684"/>
                <a:gd name="connsiteX14" fmla="*/ 2541773 w 2915773"/>
                <a:gd name="connsiteY14" fmla="*/ 0 h 1573684"/>
                <a:gd name="connsiteX15" fmla="*/ 2545420 w 2915773"/>
                <a:gd name="connsiteY15" fmla="*/ 0 h 1573684"/>
                <a:gd name="connsiteX16" fmla="*/ 2576695 w 2915773"/>
                <a:gd name="connsiteY16" fmla="*/ 0 h 1573684"/>
                <a:gd name="connsiteX17" fmla="*/ 2580342 w 2915773"/>
                <a:gd name="connsiteY17" fmla="*/ 0 h 1573684"/>
                <a:gd name="connsiteX18" fmla="*/ 2912126 w 2915773"/>
                <a:gd name="connsiteY18" fmla="*/ 0 h 1573684"/>
                <a:gd name="connsiteX19" fmla="*/ 2915773 w 2915773"/>
                <a:gd name="connsiteY19" fmla="*/ 0 h 1573684"/>
                <a:gd name="connsiteX20" fmla="*/ 2915773 w 2915773"/>
                <a:gd name="connsiteY20" fmla="*/ 322 h 1573684"/>
                <a:gd name="connsiteX21" fmla="*/ 2915773 w 2915773"/>
                <a:gd name="connsiteY21" fmla="*/ 508625 h 1573684"/>
                <a:gd name="connsiteX22" fmla="*/ 2712465 w 2915773"/>
                <a:gd name="connsiteY22" fmla="*/ 508625 h 1573684"/>
                <a:gd name="connsiteX23" fmla="*/ 2712465 w 2915773"/>
                <a:gd name="connsiteY23" fmla="*/ 1291873 h 1573684"/>
                <a:gd name="connsiteX24" fmla="*/ 2712465 w 2915773"/>
                <a:gd name="connsiteY24" fmla="*/ 1513357 h 1573684"/>
                <a:gd name="connsiteX25" fmla="*/ 2712465 w 2915773"/>
                <a:gd name="connsiteY25" fmla="*/ 1573684 h 1573684"/>
                <a:gd name="connsiteX26" fmla="*/ 2377034 w 2915773"/>
                <a:gd name="connsiteY26" fmla="*/ 1573684 h 1573684"/>
                <a:gd name="connsiteX27" fmla="*/ 2342112 w 2915773"/>
                <a:gd name="connsiteY27" fmla="*/ 1573684 h 1573684"/>
                <a:gd name="connsiteX28" fmla="*/ 2006681 w 2915773"/>
                <a:gd name="connsiteY28" fmla="*/ 1573684 h 1573684"/>
                <a:gd name="connsiteX29" fmla="*/ 705784 w 2915773"/>
                <a:gd name="connsiteY29" fmla="*/ 1573684 h 1573684"/>
                <a:gd name="connsiteX30" fmla="*/ 370353 w 2915773"/>
                <a:gd name="connsiteY30" fmla="*/ 1573684 h 1573684"/>
                <a:gd name="connsiteX31" fmla="*/ 335431 w 2915773"/>
                <a:gd name="connsiteY31" fmla="*/ 1573684 h 1573684"/>
                <a:gd name="connsiteX32" fmla="*/ 0 w 2915773"/>
                <a:gd name="connsiteY32" fmla="*/ 1573684 h 1573684"/>
                <a:gd name="connsiteX33" fmla="*/ 0 w 2915773"/>
                <a:gd name="connsiteY33" fmla="*/ 1513357 h 1573684"/>
                <a:gd name="connsiteX34" fmla="*/ 0 w 2915773"/>
                <a:gd name="connsiteY34" fmla="*/ 1291873 h 1573684"/>
                <a:gd name="connsiteX35" fmla="*/ 0 w 2915773"/>
                <a:gd name="connsiteY35" fmla="*/ 187484 h 1573684"/>
                <a:gd name="connsiteX36" fmla="*/ 214249 w 2915773"/>
                <a:gd name="connsiteY36" fmla="*/ 0 h 1573684"/>
                <a:gd name="connsiteX0" fmla="*/ 214249 w 2915773"/>
                <a:gd name="connsiteY0" fmla="*/ 0 h 1573684"/>
                <a:gd name="connsiteX1" fmla="*/ 549681 w 2915773"/>
                <a:gd name="connsiteY1" fmla="*/ 0 h 1573684"/>
                <a:gd name="connsiteX2" fmla="*/ 584603 w 2915773"/>
                <a:gd name="connsiteY2" fmla="*/ 0 h 1573684"/>
                <a:gd name="connsiteX3" fmla="*/ 651977 w 2915773"/>
                <a:gd name="connsiteY3" fmla="*/ 0 h 1573684"/>
                <a:gd name="connsiteX4" fmla="*/ 682635 w 2915773"/>
                <a:gd name="connsiteY4" fmla="*/ 0 h 1573684"/>
                <a:gd name="connsiteX5" fmla="*/ 920034 w 2915773"/>
                <a:gd name="connsiteY5" fmla="*/ 0 h 1573684"/>
                <a:gd name="connsiteX6" fmla="*/ 987408 w 2915773"/>
                <a:gd name="connsiteY6" fmla="*/ 0 h 1573684"/>
                <a:gd name="connsiteX7" fmla="*/ 1018066 w 2915773"/>
                <a:gd name="connsiteY7" fmla="*/ 0 h 1573684"/>
                <a:gd name="connsiteX8" fmla="*/ 1022330 w 2915773"/>
                <a:gd name="connsiteY8" fmla="*/ 0 h 1573684"/>
                <a:gd name="connsiteX9" fmla="*/ 1052988 w 2915773"/>
                <a:gd name="connsiteY9" fmla="*/ 0 h 1573684"/>
                <a:gd name="connsiteX10" fmla="*/ 1357761 w 2915773"/>
                <a:gd name="connsiteY10" fmla="*/ 0 h 1573684"/>
                <a:gd name="connsiteX11" fmla="*/ 1388419 w 2915773"/>
                <a:gd name="connsiteY11" fmla="*/ 0 h 1573684"/>
                <a:gd name="connsiteX12" fmla="*/ 2206342 w 2915773"/>
                <a:gd name="connsiteY12" fmla="*/ 0 h 1573684"/>
                <a:gd name="connsiteX13" fmla="*/ 2209989 w 2915773"/>
                <a:gd name="connsiteY13" fmla="*/ 0 h 1573684"/>
                <a:gd name="connsiteX14" fmla="*/ 2541773 w 2915773"/>
                <a:gd name="connsiteY14" fmla="*/ 0 h 1573684"/>
                <a:gd name="connsiteX15" fmla="*/ 2545420 w 2915773"/>
                <a:gd name="connsiteY15" fmla="*/ 0 h 1573684"/>
                <a:gd name="connsiteX16" fmla="*/ 2576695 w 2915773"/>
                <a:gd name="connsiteY16" fmla="*/ 0 h 1573684"/>
                <a:gd name="connsiteX17" fmla="*/ 2580342 w 2915773"/>
                <a:gd name="connsiteY17" fmla="*/ 0 h 1573684"/>
                <a:gd name="connsiteX18" fmla="*/ 2912126 w 2915773"/>
                <a:gd name="connsiteY18" fmla="*/ 0 h 1573684"/>
                <a:gd name="connsiteX19" fmla="*/ 2915773 w 2915773"/>
                <a:gd name="connsiteY19" fmla="*/ 0 h 1573684"/>
                <a:gd name="connsiteX20" fmla="*/ 2915773 w 2915773"/>
                <a:gd name="connsiteY20" fmla="*/ 322 h 1573684"/>
                <a:gd name="connsiteX21" fmla="*/ 2712465 w 2915773"/>
                <a:gd name="connsiteY21" fmla="*/ 508625 h 1573684"/>
                <a:gd name="connsiteX22" fmla="*/ 2712465 w 2915773"/>
                <a:gd name="connsiteY22" fmla="*/ 1291873 h 1573684"/>
                <a:gd name="connsiteX23" fmla="*/ 2712465 w 2915773"/>
                <a:gd name="connsiteY23" fmla="*/ 1513357 h 1573684"/>
                <a:gd name="connsiteX24" fmla="*/ 2712465 w 2915773"/>
                <a:gd name="connsiteY24" fmla="*/ 1573684 h 1573684"/>
                <a:gd name="connsiteX25" fmla="*/ 2377034 w 2915773"/>
                <a:gd name="connsiteY25" fmla="*/ 1573684 h 1573684"/>
                <a:gd name="connsiteX26" fmla="*/ 2342112 w 2915773"/>
                <a:gd name="connsiteY26" fmla="*/ 1573684 h 1573684"/>
                <a:gd name="connsiteX27" fmla="*/ 2006681 w 2915773"/>
                <a:gd name="connsiteY27" fmla="*/ 1573684 h 1573684"/>
                <a:gd name="connsiteX28" fmla="*/ 705784 w 2915773"/>
                <a:gd name="connsiteY28" fmla="*/ 1573684 h 1573684"/>
                <a:gd name="connsiteX29" fmla="*/ 370353 w 2915773"/>
                <a:gd name="connsiteY29" fmla="*/ 1573684 h 1573684"/>
                <a:gd name="connsiteX30" fmla="*/ 335431 w 2915773"/>
                <a:gd name="connsiteY30" fmla="*/ 1573684 h 1573684"/>
                <a:gd name="connsiteX31" fmla="*/ 0 w 2915773"/>
                <a:gd name="connsiteY31" fmla="*/ 1573684 h 1573684"/>
                <a:gd name="connsiteX32" fmla="*/ 0 w 2915773"/>
                <a:gd name="connsiteY32" fmla="*/ 1513357 h 1573684"/>
                <a:gd name="connsiteX33" fmla="*/ 0 w 2915773"/>
                <a:gd name="connsiteY33" fmla="*/ 1291873 h 1573684"/>
                <a:gd name="connsiteX34" fmla="*/ 0 w 2915773"/>
                <a:gd name="connsiteY34" fmla="*/ 187484 h 1573684"/>
                <a:gd name="connsiteX35" fmla="*/ 214249 w 2915773"/>
                <a:gd name="connsiteY35" fmla="*/ 0 h 15736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2915773" h="1573684">
                  <a:moveTo>
                    <a:pt x="214249" y="0"/>
                  </a:moveTo>
                  <a:lnTo>
                    <a:pt x="549681" y="0"/>
                  </a:lnTo>
                  <a:lnTo>
                    <a:pt x="584603" y="0"/>
                  </a:lnTo>
                  <a:lnTo>
                    <a:pt x="651977" y="0"/>
                  </a:lnTo>
                  <a:lnTo>
                    <a:pt x="682635" y="0"/>
                  </a:lnTo>
                  <a:lnTo>
                    <a:pt x="920034" y="0"/>
                  </a:lnTo>
                  <a:lnTo>
                    <a:pt x="987408" y="0"/>
                  </a:lnTo>
                  <a:lnTo>
                    <a:pt x="1018066" y="0"/>
                  </a:lnTo>
                  <a:lnTo>
                    <a:pt x="1022330" y="0"/>
                  </a:lnTo>
                  <a:lnTo>
                    <a:pt x="1052988" y="0"/>
                  </a:lnTo>
                  <a:lnTo>
                    <a:pt x="1357761" y="0"/>
                  </a:lnTo>
                  <a:lnTo>
                    <a:pt x="1388419" y="0"/>
                  </a:lnTo>
                  <a:lnTo>
                    <a:pt x="2206342" y="0"/>
                  </a:lnTo>
                  <a:lnTo>
                    <a:pt x="2209989" y="0"/>
                  </a:lnTo>
                  <a:lnTo>
                    <a:pt x="2541773" y="0"/>
                  </a:lnTo>
                  <a:lnTo>
                    <a:pt x="2545420" y="0"/>
                  </a:lnTo>
                  <a:lnTo>
                    <a:pt x="2576695" y="0"/>
                  </a:lnTo>
                  <a:lnTo>
                    <a:pt x="2580342" y="0"/>
                  </a:lnTo>
                  <a:lnTo>
                    <a:pt x="2912126" y="0"/>
                  </a:lnTo>
                  <a:lnTo>
                    <a:pt x="2915773" y="0"/>
                  </a:lnTo>
                  <a:lnTo>
                    <a:pt x="2915773" y="322"/>
                  </a:lnTo>
                  <a:lnTo>
                    <a:pt x="2712465" y="508625"/>
                  </a:lnTo>
                  <a:lnTo>
                    <a:pt x="2712465" y="1291873"/>
                  </a:lnTo>
                  <a:lnTo>
                    <a:pt x="2712465" y="1513357"/>
                  </a:lnTo>
                  <a:lnTo>
                    <a:pt x="2712465" y="1573684"/>
                  </a:lnTo>
                  <a:lnTo>
                    <a:pt x="2377034" y="1573684"/>
                  </a:lnTo>
                  <a:lnTo>
                    <a:pt x="2342112" y="1573684"/>
                  </a:lnTo>
                  <a:lnTo>
                    <a:pt x="2006681" y="1573684"/>
                  </a:lnTo>
                  <a:lnTo>
                    <a:pt x="705784" y="1573684"/>
                  </a:lnTo>
                  <a:lnTo>
                    <a:pt x="370353" y="1573684"/>
                  </a:lnTo>
                  <a:lnTo>
                    <a:pt x="335431" y="1573684"/>
                  </a:lnTo>
                  <a:lnTo>
                    <a:pt x="0" y="1573684"/>
                  </a:lnTo>
                  <a:lnTo>
                    <a:pt x="0" y="1513357"/>
                  </a:lnTo>
                  <a:lnTo>
                    <a:pt x="0" y="1291873"/>
                  </a:lnTo>
                  <a:lnTo>
                    <a:pt x="0" y="187484"/>
                  </a:lnTo>
                  <a:cubicBezTo>
                    <a:pt x="0" y="83941"/>
                    <a:pt x="95922" y="0"/>
                    <a:pt x="21424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50" name="Freeform: Shape 58">
              <a:extLst>
                <a:ext uri="{FF2B5EF4-FFF2-40B4-BE49-F238E27FC236}">
                  <a16:creationId xmlns:a16="http://schemas.microsoft.com/office/drawing/2014/main" id="{23C4BEBB-A2D3-466B-A41E-46E6C4F5B82C}"/>
                </a:ext>
              </a:extLst>
            </p:cNvPr>
            <p:cNvSpPr/>
            <p:nvPr/>
          </p:nvSpPr>
          <p:spPr>
            <a:xfrm>
              <a:off x="6490391" y="4733161"/>
              <a:ext cx="411480" cy="508624"/>
            </a:xfrm>
            <a:custGeom>
              <a:avLst/>
              <a:gdLst>
                <a:gd name="connsiteX0" fmla="*/ 289657 w 579314"/>
                <a:gd name="connsiteY0" fmla="*/ 0 h 711876"/>
                <a:gd name="connsiteX1" fmla="*/ 579314 w 579314"/>
                <a:gd name="connsiteY1" fmla="*/ 253471 h 711876"/>
                <a:gd name="connsiteX2" fmla="*/ 579314 w 579314"/>
                <a:gd name="connsiteY2" fmla="*/ 711876 h 711876"/>
                <a:gd name="connsiteX3" fmla="*/ 0 w 579314"/>
                <a:gd name="connsiteY3" fmla="*/ 711876 h 711876"/>
                <a:gd name="connsiteX4" fmla="*/ 0 w 579314"/>
                <a:gd name="connsiteY4" fmla="*/ 253471 h 711876"/>
                <a:gd name="connsiteX5" fmla="*/ 289657 w 579314"/>
                <a:gd name="connsiteY5" fmla="*/ 0 h 711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79314" h="711876">
                  <a:moveTo>
                    <a:pt x="289657" y="0"/>
                  </a:moveTo>
                  <a:cubicBezTo>
                    <a:pt x="449630" y="0"/>
                    <a:pt x="579314" y="113483"/>
                    <a:pt x="579314" y="253471"/>
                  </a:cubicBezTo>
                  <a:lnTo>
                    <a:pt x="579314" y="711876"/>
                  </a:lnTo>
                  <a:lnTo>
                    <a:pt x="0" y="711876"/>
                  </a:lnTo>
                  <a:lnTo>
                    <a:pt x="0" y="253471"/>
                  </a:lnTo>
                  <a:cubicBezTo>
                    <a:pt x="0" y="113483"/>
                    <a:pt x="129684" y="0"/>
                    <a:pt x="289657" y="0"/>
                  </a:cubicBezTo>
                  <a:close/>
                </a:path>
              </a:pathLst>
            </a:custGeom>
            <a:solidFill>
              <a:schemeClr val="bg2">
                <a:lumMod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</p:grpSp>
      <p:pic>
        <p:nvPicPr>
          <p:cNvPr id="51" name="Graphic 62" descr="Lightbulb">
            <a:extLst>
              <a:ext uri="{FF2B5EF4-FFF2-40B4-BE49-F238E27FC236}">
                <a16:creationId xmlns:a16="http://schemas.microsoft.com/office/drawing/2014/main" id="{FA310A3D-E526-4A56-9737-55CC2ED236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712492" y="1442256"/>
            <a:ext cx="711200" cy="711200"/>
          </a:xfrm>
          <a:prstGeom prst="rect">
            <a:avLst/>
          </a:prstGeom>
        </p:spPr>
      </p:pic>
      <p:pic>
        <p:nvPicPr>
          <p:cNvPr id="52" name="Graphic 63" descr="Stopwatch">
            <a:extLst>
              <a:ext uri="{FF2B5EF4-FFF2-40B4-BE49-F238E27FC236}">
                <a16:creationId xmlns:a16="http://schemas.microsoft.com/office/drawing/2014/main" id="{9EA6BD71-4A14-4B51-81DA-56214167722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303283" y="2511108"/>
            <a:ext cx="711200" cy="711200"/>
          </a:xfrm>
          <a:prstGeom prst="rect">
            <a:avLst/>
          </a:prstGeom>
        </p:spPr>
      </p:pic>
      <p:pic>
        <p:nvPicPr>
          <p:cNvPr id="53" name="Graphic 64" descr="Gears">
            <a:extLst>
              <a:ext uri="{FF2B5EF4-FFF2-40B4-BE49-F238E27FC236}">
                <a16:creationId xmlns:a16="http://schemas.microsoft.com/office/drawing/2014/main" id="{3EE64613-E44D-41E6-A371-9AE14C04DEC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929964" y="3414895"/>
            <a:ext cx="711200" cy="711200"/>
          </a:xfrm>
          <a:prstGeom prst="rect">
            <a:avLst/>
          </a:prstGeom>
        </p:spPr>
      </p:pic>
      <p:pic>
        <p:nvPicPr>
          <p:cNvPr id="54" name="Graphic 65" descr="Business Growth with solid fill">
            <a:extLst>
              <a:ext uri="{FF2B5EF4-FFF2-40B4-BE49-F238E27FC236}">
                <a16:creationId xmlns:a16="http://schemas.microsoft.com/office/drawing/2014/main" id="{3D6CACC4-738B-48B3-8A75-57739E849C5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502806" y="4310202"/>
            <a:ext cx="666403" cy="666403"/>
          </a:xfrm>
          <a:prstGeom prst="rect">
            <a:avLst/>
          </a:prstGeom>
        </p:spPr>
      </p:pic>
      <p:pic>
        <p:nvPicPr>
          <p:cNvPr id="55" name="Graphic 66" descr="Coins with solid fill">
            <a:extLst>
              <a:ext uri="{FF2B5EF4-FFF2-40B4-BE49-F238E27FC236}">
                <a16:creationId xmlns:a16="http://schemas.microsoft.com/office/drawing/2014/main" id="{3088F2BD-1901-4E3D-B895-0897E54DAA9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975323" y="5418001"/>
            <a:ext cx="871069" cy="87106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6" name="TextBox 85">
            <a:extLst>
              <a:ext uri="{FF2B5EF4-FFF2-40B4-BE49-F238E27FC236}">
                <a16:creationId xmlns:a16="http://schemas.microsoft.com/office/drawing/2014/main" id="{AC0800F4-2000-4048-901C-77C64F2B0121}"/>
              </a:ext>
            </a:extLst>
          </p:cNvPr>
          <p:cNvSpPr txBox="1"/>
          <p:nvPr/>
        </p:nvSpPr>
        <p:spPr>
          <a:xfrm>
            <a:off x="2701983" y="5306327"/>
            <a:ext cx="9142120" cy="1292662"/>
          </a:xfrm>
          <a:prstGeom prst="rect">
            <a:avLst/>
          </a:prstGeom>
          <a:noFill/>
        </p:spPr>
        <p:txBody>
          <a:bodyPr wrap="square" lIns="0" rIns="0" rtlCol="0" anchor="b">
            <a:spAutoFit/>
          </a:bodyPr>
          <a:lstStyle/>
          <a:p>
            <a:pPr algn="just">
              <a:defRPr/>
            </a:pPr>
            <a:r>
              <a:rPr lang="es-ES" dirty="0">
                <a:ln>
                  <a:solidFill>
                    <a:srgbClr val="0C540C"/>
                  </a:solidFill>
                </a:ln>
                <a:solidFill>
                  <a:srgbClr val="0C540C"/>
                </a:solidFill>
                <a:latin typeface="Calibri" panose="020F0502020204030204"/>
              </a:rPr>
              <a:t>Transformación Digital</a:t>
            </a:r>
          </a:p>
          <a:p>
            <a:pPr algn="just">
              <a:defRPr/>
            </a:pPr>
            <a:r>
              <a:rPr lang="es-ES" kern="0" dirty="0">
                <a:solidFill>
                  <a:prstClr val="white">
                    <a:lumMod val="50000"/>
                  </a:prstClr>
                </a:solidFill>
                <a:latin typeface="+mj-lt"/>
              </a:rPr>
              <a:t>Innovar y desarrollar  capacidades, incrementando la calidad de la actividad de Auditoria interna, a través del uso de la tecnología (TI- TO)</a:t>
            </a:r>
            <a:endParaRPr lang="en-US" kern="0" noProof="1">
              <a:solidFill>
                <a:prstClr val="white">
                  <a:lumMod val="50000"/>
                </a:prstClr>
              </a:solidFill>
              <a:latin typeface="+mj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57" name="TextBox 82">
            <a:extLst>
              <a:ext uri="{FF2B5EF4-FFF2-40B4-BE49-F238E27FC236}">
                <a16:creationId xmlns:a16="http://schemas.microsoft.com/office/drawing/2014/main" id="{0EB86EB7-F12C-4975-B1F8-02D8D97AAE0A}"/>
              </a:ext>
            </a:extLst>
          </p:cNvPr>
          <p:cNvSpPr txBox="1"/>
          <p:nvPr/>
        </p:nvSpPr>
        <p:spPr>
          <a:xfrm>
            <a:off x="3413182" y="3440817"/>
            <a:ext cx="8054682" cy="1200329"/>
          </a:xfrm>
          <a:prstGeom prst="rect">
            <a:avLst/>
          </a:prstGeom>
          <a:noFill/>
        </p:spPr>
        <p:txBody>
          <a:bodyPr wrap="square" lIns="0" rIns="0" rtlCol="0" anchor="b">
            <a:spAutoFit/>
          </a:bodyPr>
          <a:lstStyle/>
          <a:p>
            <a:pPr marR="0" lvl="0" indent="0" algn="just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dirty="0">
                <a:ln>
                  <a:solidFill>
                    <a:srgbClr val="0C540C"/>
                  </a:solidFill>
                </a:ln>
                <a:solidFill>
                  <a:srgbClr val="0C540C"/>
                </a:solidFill>
                <a:latin typeface="Calibri" panose="020F0502020204030204"/>
              </a:rPr>
              <a:t>Alineación con los objetivos y los riesgos estratégicos</a:t>
            </a:r>
          </a:p>
          <a:p>
            <a:pPr marR="0" lvl="0" indent="0" algn="just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kern="0" dirty="0">
                <a:solidFill>
                  <a:prstClr val="white">
                    <a:lumMod val="50000"/>
                  </a:prstClr>
                </a:solidFill>
                <a:latin typeface="+mj-lt"/>
              </a:rPr>
              <a:t>Asociar desde la planeación general de la auditoría los trabajos a realizar con los objetivos estratégicos de la organización, para entregar resultados que contribuyan a mejorar y proteger el valor de la organización.</a:t>
            </a:r>
          </a:p>
        </p:txBody>
      </p:sp>
      <p:sp>
        <p:nvSpPr>
          <p:cNvPr id="58" name="TextBox 79">
            <a:extLst>
              <a:ext uri="{FF2B5EF4-FFF2-40B4-BE49-F238E27FC236}">
                <a16:creationId xmlns:a16="http://schemas.microsoft.com/office/drawing/2014/main" id="{5D682979-629A-4EAB-9E34-F9B8E1063E1B}"/>
              </a:ext>
            </a:extLst>
          </p:cNvPr>
          <p:cNvSpPr txBox="1"/>
          <p:nvPr/>
        </p:nvSpPr>
        <p:spPr>
          <a:xfrm>
            <a:off x="4023197" y="1256095"/>
            <a:ext cx="8062535" cy="1569660"/>
          </a:xfrm>
          <a:prstGeom prst="rect">
            <a:avLst/>
          </a:prstGeom>
          <a:noFill/>
        </p:spPr>
        <p:txBody>
          <a:bodyPr wrap="square" lIns="0" rIns="0" rtlCol="0" anchor="b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dirty="0">
                <a:ln>
                  <a:solidFill>
                    <a:srgbClr val="0C540C"/>
                  </a:solidFill>
                </a:ln>
                <a:solidFill>
                  <a:srgbClr val="0C540C"/>
                </a:solidFill>
                <a:latin typeface="Calibri" panose="020F0502020204030204"/>
              </a:rPr>
              <a:t>Fortalecimiento de la Actividad de Auditoría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kern="0" dirty="0">
                <a:solidFill>
                  <a:prstClr val="white">
                    <a:lumMod val="50000"/>
                  </a:prstClr>
                </a:solidFill>
                <a:latin typeface="+mj-lt"/>
              </a:rPr>
              <a:t>Implementar y utilizar herramientas que soporten y optimicen la actividad de auditoria interna, a partir del cumplimiento normativo vigente, agregando valor y contribuyendo al logro de los objetivos organizacionales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59" name="TextBox 88">
            <a:extLst>
              <a:ext uri="{FF2B5EF4-FFF2-40B4-BE49-F238E27FC236}">
                <a16:creationId xmlns:a16="http://schemas.microsoft.com/office/drawing/2014/main" id="{FAB52AC1-9CEA-4543-ACC5-0C13D6130062}"/>
              </a:ext>
            </a:extLst>
          </p:cNvPr>
          <p:cNvSpPr txBox="1"/>
          <p:nvPr/>
        </p:nvSpPr>
        <p:spPr>
          <a:xfrm>
            <a:off x="2993886" y="4522310"/>
            <a:ext cx="8862551" cy="923330"/>
          </a:xfrm>
          <a:prstGeom prst="rect">
            <a:avLst/>
          </a:prstGeom>
          <a:noFill/>
        </p:spPr>
        <p:txBody>
          <a:bodyPr wrap="square" lIns="0" rIns="0" rtlCol="0" anchor="b">
            <a:spAutoFit/>
          </a:bodyPr>
          <a:lstStyle/>
          <a:p>
            <a:pPr algn="just">
              <a:defRPr/>
            </a:pPr>
            <a:r>
              <a:rPr lang="es-ES" dirty="0">
                <a:ln>
                  <a:solidFill>
                    <a:srgbClr val="0C540C"/>
                  </a:solidFill>
                </a:ln>
                <a:solidFill>
                  <a:srgbClr val="0C540C"/>
                </a:solidFill>
                <a:latin typeface="Calibri" panose="020F0502020204030204"/>
              </a:rPr>
              <a:t>Relaciones de confianza</a:t>
            </a:r>
          </a:p>
          <a:p>
            <a:pPr algn="just">
              <a:defRPr/>
            </a:pPr>
            <a:r>
              <a:rPr lang="es-ES" kern="0" dirty="0">
                <a:solidFill>
                  <a:prstClr val="white">
                    <a:lumMod val="50000"/>
                  </a:prstClr>
                </a:solidFill>
                <a:latin typeface="+mj-lt"/>
              </a:rPr>
              <a:t>Fortalecer la comunicación con los diferentes grupos de interés internos y externos en búsqueda de un trabajo colaborativo </a:t>
            </a:r>
            <a:endParaRPr lang="es-CO" kern="0" dirty="0">
              <a:solidFill>
                <a:prstClr val="white">
                  <a:lumMod val="50000"/>
                </a:prstClr>
              </a:solidFill>
              <a:latin typeface="+mj-lt"/>
            </a:endParaRPr>
          </a:p>
        </p:txBody>
      </p:sp>
      <p:sp>
        <p:nvSpPr>
          <p:cNvPr id="60" name="TextBox 88">
            <a:extLst>
              <a:ext uri="{FF2B5EF4-FFF2-40B4-BE49-F238E27FC236}">
                <a16:creationId xmlns:a16="http://schemas.microsoft.com/office/drawing/2014/main" id="{A214B142-22EE-4A94-BBC8-FADF745076F0}"/>
              </a:ext>
            </a:extLst>
          </p:cNvPr>
          <p:cNvSpPr txBox="1"/>
          <p:nvPr/>
        </p:nvSpPr>
        <p:spPr>
          <a:xfrm>
            <a:off x="3807525" y="2362783"/>
            <a:ext cx="7980308" cy="1200329"/>
          </a:xfrm>
          <a:prstGeom prst="rect">
            <a:avLst/>
          </a:prstGeom>
          <a:noFill/>
        </p:spPr>
        <p:txBody>
          <a:bodyPr wrap="square" lIns="0" rIns="0" rtlCol="0" anchor="b">
            <a:spAutoFit/>
          </a:bodyPr>
          <a:lstStyle/>
          <a:p>
            <a:pPr algn="just">
              <a:defRPr/>
            </a:pPr>
            <a:r>
              <a:rPr lang="es-ES" dirty="0">
                <a:ln>
                  <a:solidFill>
                    <a:srgbClr val="0C540C"/>
                  </a:solidFill>
                </a:ln>
                <a:solidFill>
                  <a:srgbClr val="0C540C"/>
                </a:solidFill>
                <a:latin typeface="Calibri" panose="020F0502020204030204"/>
              </a:rPr>
              <a:t>Liderazgo estratégico</a:t>
            </a:r>
          </a:p>
          <a:p>
            <a:pPr algn="just">
              <a:defRPr/>
            </a:pPr>
            <a:r>
              <a:rPr lang="es-ES" kern="0" dirty="0">
                <a:solidFill>
                  <a:prstClr val="white">
                    <a:lumMod val="50000"/>
                  </a:prstClr>
                </a:solidFill>
                <a:latin typeface="+mj-lt"/>
              </a:rPr>
              <a:t>Mantener una comunicación permanente con el nivel directivo, brindar asesoría en temas de control y riesgo a través de la participación en los comités estratégicos y el desarrollo de trabajos de aseguramiento y consulta.</a:t>
            </a:r>
            <a:endParaRPr lang="es-CO" kern="0" dirty="0">
              <a:solidFill>
                <a:prstClr val="white">
                  <a:lumMod val="50000"/>
                </a:prstClr>
              </a:solidFill>
              <a:latin typeface="+mj-lt"/>
            </a:endParaRPr>
          </a:p>
        </p:txBody>
      </p:sp>
      <p:sp>
        <p:nvSpPr>
          <p:cNvPr id="61" name="CuadroTexto 60">
            <a:extLst>
              <a:ext uri="{FF2B5EF4-FFF2-40B4-BE49-F238E27FC236}">
                <a16:creationId xmlns:a16="http://schemas.microsoft.com/office/drawing/2014/main" id="{ADBEB092-3176-454D-8092-183D42F506CF}"/>
              </a:ext>
            </a:extLst>
          </p:cNvPr>
          <p:cNvSpPr txBox="1"/>
          <p:nvPr/>
        </p:nvSpPr>
        <p:spPr>
          <a:xfrm>
            <a:off x="4365161" y="6279947"/>
            <a:ext cx="6865035" cy="519351"/>
          </a:xfrm>
          <a:prstGeom prst="roundRect">
            <a:avLst>
              <a:gd name="adj" fmla="val 50000"/>
            </a:avLst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dirty="0">
                <a:ln>
                  <a:solidFill>
                    <a:srgbClr val="0C540C"/>
                  </a:solidFill>
                </a:ln>
                <a:solidFill>
                  <a:srgbClr val="0C540C"/>
                </a:solidFill>
                <a:latin typeface="Calibri" panose="020F0502020204030204"/>
              </a:rPr>
              <a:t>Mejorar y proteger el valor de la organización </a:t>
            </a:r>
            <a:endParaRPr lang="es-CO" dirty="0">
              <a:ln>
                <a:solidFill>
                  <a:srgbClr val="0C540C"/>
                </a:solidFill>
              </a:ln>
              <a:solidFill>
                <a:srgbClr val="0C540C"/>
              </a:solidFill>
              <a:latin typeface="Calibri" panose="020F0502020204030204"/>
            </a:endParaRPr>
          </a:p>
        </p:txBody>
      </p:sp>
      <p:sp>
        <p:nvSpPr>
          <p:cNvPr id="66" name="CuadroTexto 65">
            <a:extLst>
              <a:ext uri="{FF2B5EF4-FFF2-40B4-BE49-F238E27FC236}">
                <a16:creationId xmlns:a16="http://schemas.microsoft.com/office/drawing/2014/main" id="{69668CCE-473B-4211-ACC4-D90A1A509B9D}"/>
              </a:ext>
            </a:extLst>
          </p:cNvPr>
          <p:cNvSpPr txBox="1"/>
          <p:nvPr/>
        </p:nvSpPr>
        <p:spPr>
          <a:xfrm>
            <a:off x="3886675" y="852320"/>
            <a:ext cx="6058619" cy="408623"/>
          </a:xfrm>
          <a:prstGeom prst="round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dirty="0">
                <a:ln>
                  <a:solidFill>
                    <a:srgbClr val="0C540C"/>
                  </a:solidFill>
                </a:ln>
                <a:solidFill>
                  <a:srgbClr val="0C540C"/>
                </a:solidFill>
                <a:latin typeface="Calibri" panose="020F0502020204030204"/>
                <a:sym typeface="Arial"/>
              </a:rPr>
              <a:t>Proporcionar Servicios de aseguramiento y de consultoría</a:t>
            </a:r>
          </a:p>
        </p:txBody>
      </p:sp>
      <p:cxnSp>
        <p:nvCxnSpPr>
          <p:cNvPr id="36" name="Conector recto 35">
            <a:extLst>
              <a:ext uri="{FF2B5EF4-FFF2-40B4-BE49-F238E27FC236}">
                <a16:creationId xmlns:a16="http://schemas.microsoft.com/office/drawing/2014/main" id="{6ABE64C6-BEF9-4705-A46F-5C9966788409}"/>
              </a:ext>
            </a:extLst>
          </p:cNvPr>
          <p:cNvCxnSpPr>
            <a:cxnSpLocks/>
          </p:cNvCxnSpPr>
          <p:nvPr/>
        </p:nvCxnSpPr>
        <p:spPr>
          <a:xfrm flipV="1">
            <a:off x="921880" y="239796"/>
            <a:ext cx="0" cy="700664"/>
          </a:xfrm>
          <a:prstGeom prst="line">
            <a:avLst/>
          </a:prstGeom>
          <a:ln w="38100">
            <a:solidFill>
              <a:srgbClr val="AFABA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Imagen 36">
            <a:extLst>
              <a:ext uri="{FF2B5EF4-FFF2-40B4-BE49-F238E27FC236}">
                <a16:creationId xmlns:a16="http://schemas.microsoft.com/office/drawing/2014/main" id="{DA1E473E-F943-45E8-8581-59BEE3C8A597}"/>
              </a:ext>
            </a:extLst>
          </p:cNvPr>
          <p:cNvPicPr>
            <a:picLocks noChangeAspect="1"/>
          </p:cNvPicPr>
          <p:nvPr/>
        </p:nvPicPr>
        <p:blipFill>
          <a:blip r:embed="rId13">
            <a:alphaModFix/>
            <a:duotone>
              <a:prstClr val="black"/>
              <a:srgbClr val="7AD400">
                <a:tint val="45000"/>
                <a:satMod val="400000"/>
              </a:srgbClr>
            </a:duotone>
            <a:lum bright="-33000" contrast="10000"/>
          </a:blip>
          <a:stretch>
            <a:fillRect/>
          </a:stretch>
        </p:blipFill>
        <p:spPr>
          <a:xfrm rot="19093778">
            <a:off x="466363" y="263774"/>
            <a:ext cx="412873" cy="61430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397658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75F401A3-62F2-4CB0-93A0-B2AD3DA48173}"/>
              </a:ext>
            </a:extLst>
          </p:cNvPr>
          <p:cNvSpPr/>
          <p:nvPr/>
        </p:nvSpPr>
        <p:spPr>
          <a:xfrm>
            <a:off x="953238" y="2948866"/>
            <a:ext cx="1847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CO" dirty="0"/>
          </a:p>
        </p:txBody>
      </p:sp>
      <p:grpSp>
        <p:nvGrpSpPr>
          <p:cNvPr id="15" name="Grupo 14">
            <a:extLst>
              <a:ext uri="{FF2B5EF4-FFF2-40B4-BE49-F238E27FC236}">
                <a16:creationId xmlns:a16="http://schemas.microsoft.com/office/drawing/2014/main" id="{F82351ED-CCD4-42E9-904E-339945016158}"/>
              </a:ext>
            </a:extLst>
          </p:cNvPr>
          <p:cNvGrpSpPr/>
          <p:nvPr/>
        </p:nvGrpSpPr>
        <p:grpSpPr>
          <a:xfrm>
            <a:off x="297352" y="265191"/>
            <a:ext cx="8246160" cy="1384995"/>
            <a:chOff x="315925" y="743398"/>
            <a:chExt cx="8440861" cy="1850931"/>
          </a:xfrm>
        </p:grpSpPr>
        <p:grpSp>
          <p:nvGrpSpPr>
            <p:cNvPr id="16" name="Grupo 15">
              <a:extLst>
                <a:ext uri="{FF2B5EF4-FFF2-40B4-BE49-F238E27FC236}">
                  <a16:creationId xmlns:a16="http://schemas.microsoft.com/office/drawing/2014/main" id="{2BB0BCD9-BA35-461A-8252-CC4C346355D8}"/>
                </a:ext>
              </a:extLst>
            </p:cNvPr>
            <p:cNvGrpSpPr/>
            <p:nvPr/>
          </p:nvGrpSpPr>
          <p:grpSpPr>
            <a:xfrm>
              <a:off x="972898" y="743398"/>
              <a:ext cx="7783888" cy="1850931"/>
              <a:chOff x="479376" y="187560"/>
              <a:chExt cx="7783888" cy="1850931"/>
            </a:xfrm>
          </p:grpSpPr>
          <p:sp>
            <p:nvSpPr>
              <p:cNvPr id="18" name="Rectángulo 17">
                <a:extLst>
                  <a:ext uri="{FF2B5EF4-FFF2-40B4-BE49-F238E27FC236}">
                    <a16:creationId xmlns:a16="http://schemas.microsoft.com/office/drawing/2014/main" id="{1D507D86-C861-4D42-9912-BAFAF75CFDB6}"/>
                  </a:ext>
                </a:extLst>
              </p:cNvPr>
              <p:cNvSpPr/>
              <p:nvPr/>
            </p:nvSpPr>
            <p:spPr>
              <a:xfrm>
                <a:off x="529072" y="187560"/>
                <a:ext cx="7734192" cy="18509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44663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s-ES" dirty="0">
                    <a:ln>
                      <a:solidFill>
                        <a:srgbClr val="0C540C"/>
                      </a:solidFill>
                    </a:ln>
                    <a:solidFill>
                      <a:srgbClr val="0C540C"/>
                    </a:solidFill>
                    <a:latin typeface="Calibri" panose="020F0502020204030204"/>
                  </a:rPr>
                  <a:t>Justificación Procedimiento Planeación de Auditoría:</a:t>
                </a:r>
              </a:p>
              <a:p>
                <a:pPr defTabSz="446639">
                  <a:defRPr/>
                </a:pPr>
                <a:r>
                  <a:rPr kumimoji="0" lang="es-ES" sz="1400" b="1" i="1" u="none" strike="noStrike" kern="1200" cap="none" spc="0" normalizeH="0" baseline="0" noProof="0" dirty="0">
                    <a:solidFill>
                      <a:schemeClr val="bg1">
                        <a:lumMod val="50000"/>
                      </a:scheme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AGUAS NACIONALES EPM S.A. E.S.P</a:t>
                </a:r>
              </a:p>
              <a:p>
                <a:pPr marL="0" marR="0" lvl="0" indent="0" algn="l" defTabSz="44663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s-ES" dirty="0">
                  <a:ln>
                    <a:solidFill>
                      <a:srgbClr val="0C540C"/>
                    </a:solidFill>
                  </a:ln>
                  <a:solidFill>
                    <a:srgbClr val="0C540C"/>
                  </a:solidFill>
                  <a:latin typeface="Calibri" panose="020F0502020204030204"/>
                </a:endParaRPr>
              </a:p>
              <a:p>
                <a:pPr marL="0" marR="0" lvl="0" indent="0" algn="l" defTabSz="44663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s-ES" dirty="0">
                  <a:ln>
                    <a:solidFill>
                      <a:srgbClr val="0C540C"/>
                    </a:solidFill>
                  </a:ln>
                  <a:solidFill>
                    <a:srgbClr val="0C540C"/>
                  </a:solidFill>
                  <a:latin typeface="Calibri" panose="020F0502020204030204"/>
                </a:endParaRPr>
              </a:p>
              <a:p>
                <a:pPr marL="0" marR="0" lvl="0" indent="0" algn="l" defTabSz="44663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s-ES" sz="1600" b="1" i="1" dirty="0">
                  <a:solidFill>
                    <a:schemeClr val="bg1">
                      <a:lumMod val="50000"/>
                    </a:schemeClr>
                  </a:solidFill>
                  <a:latin typeface="Calibri" panose="020F0502020204030204"/>
                </a:endParaRPr>
              </a:p>
            </p:txBody>
          </p:sp>
          <p:cxnSp>
            <p:nvCxnSpPr>
              <p:cNvPr id="19" name="Conector recto 18">
                <a:extLst>
                  <a:ext uri="{FF2B5EF4-FFF2-40B4-BE49-F238E27FC236}">
                    <a16:creationId xmlns:a16="http://schemas.microsoft.com/office/drawing/2014/main" id="{B8091796-902A-4D4E-A3D0-E01543804D0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79376" y="204156"/>
                <a:ext cx="0" cy="717207"/>
              </a:xfrm>
              <a:prstGeom prst="line">
                <a:avLst/>
              </a:prstGeom>
              <a:ln w="38100">
                <a:solidFill>
                  <a:srgbClr val="AFABA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17" name="Imagen 16">
              <a:extLst>
                <a:ext uri="{FF2B5EF4-FFF2-40B4-BE49-F238E27FC236}">
                  <a16:creationId xmlns:a16="http://schemas.microsoft.com/office/drawing/2014/main" id="{0F8EE50B-5E66-4077-9334-1795F38F917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alphaModFix/>
              <a:duotone>
                <a:prstClr val="black"/>
                <a:srgbClr val="7AD400">
                  <a:tint val="45000"/>
                  <a:satMod val="400000"/>
                </a:srgbClr>
              </a:duotone>
              <a:lum bright="-33000" contrast="10000"/>
            </a:blip>
            <a:stretch>
              <a:fillRect/>
            </a:stretch>
          </p:blipFill>
          <p:spPr>
            <a:xfrm rot="18110664">
              <a:off x="419020" y="790977"/>
              <a:ext cx="422621" cy="628811"/>
            </a:xfrm>
            <a:prstGeom prst="rect">
              <a:avLst/>
            </a:prstGeom>
            <a:noFill/>
          </p:spPr>
        </p:pic>
      </p:grpSp>
      <p:cxnSp>
        <p:nvCxnSpPr>
          <p:cNvPr id="35" name="Conector: angular 34">
            <a:extLst>
              <a:ext uri="{FF2B5EF4-FFF2-40B4-BE49-F238E27FC236}">
                <a16:creationId xmlns:a16="http://schemas.microsoft.com/office/drawing/2014/main" id="{77869A40-0ABA-42DD-B6EC-BF657A321E4B}"/>
              </a:ext>
            </a:extLst>
          </p:cNvPr>
          <p:cNvCxnSpPr>
            <a:cxnSpLocks/>
          </p:cNvCxnSpPr>
          <p:nvPr/>
        </p:nvCxnSpPr>
        <p:spPr>
          <a:xfrm flipV="1">
            <a:off x="7136120" y="2780355"/>
            <a:ext cx="56223" cy="106668"/>
          </a:xfrm>
          <a:prstGeom prst="bentConnector3">
            <a:avLst>
              <a:gd name="adj1" fmla="val 50000"/>
            </a:avLst>
          </a:prstGeom>
          <a:noFill/>
          <a:ln w="12700" cap="flat" cmpd="sng" algn="ctr">
            <a:solidFill>
              <a:srgbClr val="E3DED1">
                <a:lumMod val="50000"/>
              </a:srgbClr>
            </a:solidFill>
            <a:prstDash val="solid"/>
            <a:miter lim="800000"/>
          </a:ln>
          <a:effectLst/>
        </p:spPr>
      </p:cxnSp>
      <p:cxnSp>
        <p:nvCxnSpPr>
          <p:cNvPr id="38" name="Conector: angular 74">
            <a:extLst>
              <a:ext uri="{FF2B5EF4-FFF2-40B4-BE49-F238E27FC236}">
                <a16:creationId xmlns:a16="http://schemas.microsoft.com/office/drawing/2014/main" id="{ADC000B1-4B3F-47D2-AAF7-69F828991C38}"/>
              </a:ext>
            </a:extLst>
          </p:cNvPr>
          <p:cNvCxnSpPr>
            <a:cxnSpLocks/>
          </p:cNvCxnSpPr>
          <p:nvPr/>
        </p:nvCxnSpPr>
        <p:spPr>
          <a:xfrm flipV="1">
            <a:off x="7292896" y="3913124"/>
            <a:ext cx="48185" cy="8140"/>
          </a:xfrm>
          <a:prstGeom prst="bentConnector3">
            <a:avLst>
              <a:gd name="adj1" fmla="val 50000"/>
            </a:avLst>
          </a:prstGeom>
          <a:noFill/>
          <a:ln w="12700" cap="flat" cmpd="sng" algn="ctr">
            <a:solidFill>
              <a:srgbClr val="E3DED1">
                <a:lumMod val="50000"/>
              </a:srgbClr>
            </a:solidFill>
            <a:prstDash val="solid"/>
            <a:miter lim="800000"/>
          </a:ln>
          <a:effectLst/>
        </p:spPr>
      </p:cxnSp>
      <p:cxnSp>
        <p:nvCxnSpPr>
          <p:cNvPr id="64" name="Conector: angular 8">
            <a:extLst>
              <a:ext uri="{FF2B5EF4-FFF2-40B4-BE49-F238E27FC236}">
                <a16:creationId xmlns:a16="http://schemas.microsoft.com/office/drawing/2014/main" id="{85BBA86E-22E7-436B-97B9-6780BF25E0AD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5442764" y="1428463"/>
            <a:ext cx="541879" cy="192819"/>
          </a:xfrm>
          <a:prstGeom prst="bentConnector2">
            <a:avLst/>
          </a:prstGeom>
          <a:noFill/>
          <a:ln w="12700" cap="flat" cmpd="sng" algn="ctr">
            <a:solidFill>
              <a:srgbClr val="E3DED1">
                <a:lumMod val="50000"/>
              </a:srgbClr>
            </a:solidFill>
            <a:prstDash val="solid"/>
            <a:miter lim="800000"/>
          </a:ln>
          <a:effectLst/>
        </p:spPr>
      </p:cxnSp>
      <p:cxnSp>
        <p:nvCxnSpPr>
          <p:cNvPr id="65" name="Conector: angular 64">
            <a:extLst>
              <a:ext uri="{FF2B5EF4-FFF2-40B4-BE49-F238E27FC236}">
                <a16:creationId xmlns:a16="http://schemas.microsoft.com/office/drawing/2014/main" id="{09AF47C9-18C1-4974-9E08-74D330ED07A8}"/>
              </a:ext>
            </a:extLst>
          </p:cNvPr>
          <p:cNvCxnSpPr>
            <a:cxnSpLocks/>
          </p:cNvCxnSpPr>
          <p:nvPr/>
        </p:nvCxnSpPr>
        <p:spPr>
          <a:xfrm flipV="1">
            <a:off x="7136120" y="2780355"/>
            <a:ext cx="56223" cy="106668"/>
          </a:xfrm>
          <a:prstGeom prst="bentConnector3">
            <a:avLst>
              <a:gd name="adj1" fmla="val 50000"/>
            </a:avLst>
          </a:prstGeom>
          <a:noFill/>
          <a:ln w="12700" cap="flat" cmpd="sng" algn="ctr">
            <a:solidFill>
              <a:srgbClr val="E3DED1">
                <a:lumMod val="50000"/>
              </a:srgbClr>
            </a:solidFill>
            <a:prstDash val="solid"/>
            <a:miter lim="800000"/>
          </a:ln>
          <a:effectLst/>
        </p:spPr>
      </p:cxnSp>
      <p:cxnSp>
        <p:nvCxnSpPr>
          <p:cNvPr id="67" name="Conector: angular 74">
            <a:extLst>
              <a:ext uri="{FF2B5EF4-FFF2-40B4-BE49-F238E27FC236}">
                <a16:creationId xmlns:a16="http://schemas.microsoft.com/office/drawing/2014/main" id="{B58311DC-8F5D-4554-B5FB-964F84090F68}"/>
              </a:ext>
            </a:extLst>
          </p:cNvPr>
          <p:cNvCxnSpPr>
            <a:cxnSpLocks/>
          </p:cNvCxnSpPr>
          <p:nvPr/>
        </p:nvCxnSpPr>
        <p:spPr>
          <a:xfrm flipV="1">
            <a:off x="7292896" y="3913124"/>
            <a:ext cx="48185" cy="8140"/>
          </a:xfrm>
          <a:prstGeom prst="bentConnector3">
            <a:avLst>
              <a:gd name="adj1" fmla="val 50000"/>
            </a:avLst>
          </a:prstGeom>
          <a:noFill/>
          <a:ln w="12700" cap="flat" cmpd="sng" algn="ctr">
            <a:solidFill>
              <a:srgbClr val="E3DED1">
                <a:lumMod val="50000"/>
              </a:srgbClr>
            </a:solidFill>
            <a:prstDash val="solid"/>
            <a:miter lim="800000"/>
          </a:ln>
          <a:effectLst/>
        </p:spPr>
      </p:cxnSp>
      <p:sp>
        <p:nvSpPr>
          <p:cNvPr id="68" name="Shape">
            <a:extLst>
              <a:ext uri="{FF2B5EF4-FFF2-40B4-BE49-F238E27FC236}">
                <a16:creationId xmlns:a16="http://schemas.microsoft.com/office/drawing/2014/main" id="{055AD705-2498-48D5-B970-C1A5E24F42B8}"/>
              </a:ext>
            </a:extLst>
          </p:cNvPr>
          <p:cNvSpPr/>
          <p:nvPr/>
        </p:nvSpPr>
        <p:spPr>
          <a:xfrm>
            <a:off x="5125218" y="2692346"/>
            <a:ext cx="2234924" cy="22349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209" y="756"/>
                </a:moveTo>
                <a:lnTo>
                  <a:pt x="8906" y="2581"/>
                </a:lnTo>
                <a:cubicBezTo>
                  <a:pt x="8857" y="2869"/>
                  <a:pt x="8650" y="3101"/>
                  <a:pt x="8373" y="3190"/>
                </a:cubicBezTo>
                <a:cubicBezTo>
                  <a:pt x="7945" y="3327"/>
                  <a:pt x="7533" y="3500"/>
                  <a:pt x="7140" y="3704"/>
                </a:cubicBezTo>
                <a:cubicBezTo>
                  <a:pt x="6880" y="3839"/>
                  <a:pt x="6566" y="3822"/>
                  <a:pt x="6328" y="3651"/>
                </a:cubicBezTo>
                <a:lnTo>
                  <a:pt x="4820" y="2573"/>
                </a:lnTo>
                <a:cubicBezTo>
                  <a:pt x="4459" y="2314"/>
                  <a:pt x="4027" y="2304"/>
                  <a:pt x="3784" y="2546"/>
                </a:cubicBezTo>
                <a:lnTo>
                  <a:pt x="2544" y="3786"/>
                </a:lnTo>
                <a:cubicBezTo>
                  <a:pt x="2301" y="4030"/>
                  <a:pt x="2312" y="4461"/>
                  <a:pt x="2570" y="4822"/>
                </a:cubicBezTo>
                <a:lnTo>
                  <a:pt x="3650" y="6334"/>
                </a:lnTo>
                <a:cubicBezTo>
                  <a:pt x="3820" y="6572"/>
                  <a:pt x="3838" y="6884"/>
                  <a:pt x="3703" y="7144"/>
                </a:cubicBezTo>
                <a:cubicBezTo>
                  <a:pt x="3500" y="7536"/>
                  <a:pt x="3328" y="7947"/>
                  <a:pt x="3192" y="8373"/>
                </a:cubicBezTo>
                <a:cubicBezTo>
                  <a:pt x="3103" y="8651"/>
                  <a:pt x="2870" y="8859"/>
                  <a:pt x="2582" y="8907"/>
                </a:cubicBezTo>
                <a:lnTo>
                  <a:pt x="752" y="9211"/>
                </a:lnTo>
                <a:cubicBezTo>
                  <a:pt x="314" y="9284"/>
                  <a:pt x="0" y="9581"/>
                  <a:pt x="0" y="9925"/>
                </a:cubicBezTo>
                <a:lnTo>
                  <a:pt x="0" y="11679"/>
                </a:lnTo>
                <a:cubicBezTo>
                  <a:pt x="0" y="12023"/>
                  <a:pt x="314" y="12320"/>
                  <a:pt x="752" y="12393"/>
                </a:cubicBezTo>
                <a:lnTo>
                  <a:pt x="2582" y="12697"/>
                </a:lnTo>
                <a:cubicBezTo>
                  <a:pt x="2870" y="12746"/>
                  <a:pt x="3103" y="12953"/>
                  <a:pt x="3192" y="13231"/>
                </a:cubicBezTo>
                <a:cubicBezTo>
                  <a:pt x="3328" y="13658"/>
                  <a:pt x="3500" y="14068"/>
                  <a:pt x="3703" y="14460"/>
                </a:cubicBezTo>
                <a:cubicBezTo>
                  <a:pt x="3837" y="14720"/>
                  <a:pt x="3820" y="15033"/>
                  <a:pt x="3650" y="15271"/>
                </a:cubicBezTo>
                <a:lnTo>
                  <a:pt x="2570" y="16782"/>
                </a:lnTo>
                <a:cubicBezTo>
                  <a:pt x="2311" y="17143"/>
                  <a:pt x="2301" y="17575"/>
                  <a:pt x="2544" y="17818"/>
                </a:cubicBezTo>
                <a:lnTo>
                  <a:pt x="3784" y="19058"/>
                </a:lnTo>
                <a:cubicBezTo>
                  <a:pt x="4028" y="19301"/>
                  <a:pt x="4459" y="19290"/>
                  <a:pt x="4820" y="19031"/>
                </a:cubicBezTo>
                <a:lnTo>
                  <a:pt x="6328" y="17953"/>
                </a:lnTo>
                <a:cubicBezTo>
                  <a:pt x="6567" y="17782"/>
                  <a:pt x="6880" y="17765"/>
                  <a:pt x="7140" y="17901"/>
                </a:cubicBezTo>
                <a:cubicBezTo>
                  <a:pt x="7533" y="18105"/>
                  <a:pt x="7945" y="18277"/>
                  <a:pt x="8373" y="18414"/>
                </a:cubicBezTo>
                <a:cubicBezTo>
                  <a:pt x="8651" y="18503"/>
                  <a:pt x="8858" y="18736"/>
                  <a:pt x="8906" y="19024"/>
                </a:cubicBezTo>
                <a:lnTo>
                  <a:pt x="9209" y="20848"/>
                </a:lnTo>
                <a:cubicBezTo>
                  <a:pt x="9282" y="21286"/>
                  <a:pt x="9579" y="21600"/>
                  <a:pt x="9923" y="21600"/>
                </a:cubicBezTo>
                <a:lnTo>
                  <a:pt x="11677" y="21600"/>
                </a:lnTo>
                <a:cubicBezTo>
                  <a:pt x="12021" y="21600"/>
                  <a:pt x="12318" y="21286"/>
                  <a:pt x="12391" y="20848"/>
                </a:cubicBezTo>
                <a:lnTo>
                  <a:pt x="12693" y="19029"/>
                </a:lnTo>
                <a:cubicBezTo>
                  <a:pt x="12741" y="18740"/>
                  <a:pt x="12949" y="18508"/>
                  <a:pt x="13228" y="18419"/>
                </a:cubicBezTo>
                <a:cubicBezTo>
                  <a:pt x="13658" y="18281"/>
                  <a:pt x="14073" y="18108"/>
                  <a:pt x="14469" y="17904"/>
                </a:cubicBezTo>
                <a:cubicBezTo>
                  <a:pt x="14729" y="17769"/>
                  <a:pt x="15041" y="17786"/>
                  <a:pt x="15279" y="17956"/>
                </a:cubicBezTo>
                <a:lnTo>
                  <a:pt x="16780" y="19029"/>
                </a:lnTo>
                <a:cubicBezTo>
                  <a:pt x="17141" y="19288"/>
                  <a:pt x="17573" y="19298"/>
                  <a:pt x="17817" y="19056"/>
                </a:cubicBezTo>
                <a:lnTo>
                  <a:pt x="19057" y="17816"/>
                </a:lnTo>
                <a:cubicBezTo>
                  <a:pt x="19300" y="17572"/>
                  <a:pt x="19289" y="17141"/>
                  <a:pt x="19030" y="16780"/>
                </a:cubicBezTo>
                <a:lnTo>
                  <a:pt x="17959" y="15282"/>
                </a:lnTo>
                <a:cubicBezTo>
                  <a:pt x="17788" y="15043"/>
                  <a:pt x="17772" y="14731"/>
                  <a:pt x="17907" y="14471"/>
                </a:cubicBezTo>
                <a:cubicBezTo>
                  <a:pt x="18113" y="14074"/>
                  <a:pt x="18286" y="13658"/>
                  <a:pt x="18425" y="13226"/>
                </a:cubicBezTo>
                <a:cubicBezTo>
                  <a:pt x="18514" y="12948"/>
                  <a:pt x="18747" y="12739"/>
                  <a:pt x="19035" y="12692"/>
                </a:cubicBezTo>
                <a:lnTo>
                  <a:pt x="20848" y="12391"/>
                </a:lnTo>
                <a:cubicBezTo>
                  <a:pt x="21286" y="12318"/>
                  <a:pt x="21600" y="12021"/>
                  <a:pt x="21600" y="11677"/>
                </a:cubicBezTo>
                <a:lnTo>
                  <a:pt x="21600" y="9923"/>
                </a:lnTo>
                <a:cubicBezTo>
                  <a:pt x="21600" y="9579"/>
                  <a:pt x="21286" y="9282"/>
                  <a:pt x="20848" y="9209"/>
                </a:cubicBezTo>
                <a:lnTo>
                  <a:pt x="19035" y="8908"/>
                </a:lnTo>
                <a:cubicBezTo>
                  <a:pt x="18747" y="8860"/>
                  <a:pt x="18514" y="8652"/>
                  <a:pt x="18425" y="8374"/>
                </a:cubicBezTo>
                <a:cubicBezTo>
                  <a:pt x="18286" y="7942"/>
                  <a:pt x="18112" y="7526"/>
                  <a:pt x="17907" y="7129"/>
                </a:cubicBezTo>
                <a:cubicBezTo>
                  <a:pt x="17772" y="6869"/>
                  <a:pt x="17788" y="6556"/>
                  <a:pt x="17959" y="6318"/>
                </a:cubicBezTo>
                <a:lnTo>
                  <a:pt x="19030" y="4820"/>
                </a:lnTo>
                <a:cubicBezTo>
                  <a:pt x="19289" y="4459"/>
                  <a:pt x="19299" y="4027"/>
                  <a:pt x="19057" y="3784"/>
                </a:cubicBezTo>
                <a:lnTo>
                  <a:pt x="17817" y="2544"/>
                </a:lnTo>
                <a:cubicBezTo>
                  <a:pt x="17573" y="2301"/>
                  <a:pt x="17142" y="2312"/>
                  <a:pt x="16780" y="2571"/>
                </a:cubicBezTo>
                <a:lnTo>
                  <a:pt x="15279" y="3644"/>
                </a:lnTo>
                <a:cubicBezTo>
                  <a:pt x="15041" y="3814"/>
                  <a:pt x="14729" y="3832"/>
                  <a:pt x="14469" y="3696"/>
                </a:cubicBezTo>
                <a:cubicBezTo>
                  <a:pt x="14073" y="3492"/>
                  <a:pt x="13659" y="3319"/>
                  <a:pt x="13228" y="3181"/>
                </a:cubicBezTo>
                <a:cubicBezTo>
                  <a:pt x="12949" y="3092"/>
                  <a:pt x="12741" y="2860"/>
                  <a:pt x="12693" y="2571"/>
                </a:cubicBezTo>
                <a:lnTo>
                  <a:pt x="12391" y="752"/>
                </a:lnTo>
                <a:cubicBezTo>
                  <a:pt x="12318" y="314"/>
                  <a:pt x="12021" y="0"/>
                  <a:pt x="11677" y="0"/>
                </a:cubicBezTo>
                <a:lnTo>
                  <a:pt x="9923" y="0"/>
                </a:lnTo>
                <a:cubicBezTo>
                  <a:pt x="9579" y="4"/>
                  <a:pt x="9281" y="318"/>
                  <a:pt x="9209" y="756"/>
                </a:cubicBezTo>
                <a:close/>
                <a:moveTo>
                  <a:pt x="17005" y="10398"/>
                </a:moveTo>
                <a:cubicBezTo>
                  <a:pt x="17244" y="14141"/>
                  <a:pt x="14146" y="17240"/>
                  <a:pt x="10402" y="17001"/>
                </a:cubicBezTo>
                <a:cubicBezTo>
                  <a:pt x="7308" y="16803"/>
                  <a:pt x="4809" y="14304"/>
                  <a:pt x="4611" y="11209"/>
                </a:cubicBezTo>
                <a:cubicBezTo>
                  <a:pt x="4372" y="7466"/>
                  <a:pt x="7470" y="4367"/>
                  <a:pt x="11214" y="4606"/>
                </a:cubicBezTo>
                <a:cubicBezTo>
                  <a:pt x="14308" y="4805"/>
                  <a:pt x="16807" y="7305"/>
                  <a:pt x="17005" y="10398"/>
                </a:cubicBezTo>
                <a:close/>
              </a:path>
            </a:pathLst>
          </a:custGeom>
          <a:solidFill>
            <a:schemeClr val="bg1">
              <a:lumMod val="75000"/>
              <a:alpha val="60000"/>
            </a:schemeClr>
          </a:solidFill>
          <a:ln w="12700">
            <a:miter lim="400000"/>
          </a:ln>
        </p:spPr>
        <p:txBody>
          <a:bodyPr lIns="28575" tIns="28575" rIns="28575" bIns="28575" anchor="ctr"/>
          <a:lstStyle/>
          <a:p>
            <a:endParaRPr sz="2250">
              <a:latin typeface="Calibri" panose="020F0502020204030204"/>
            </a:endParaRPr>
          </a:p>
        </p:txBody>
      </p:sp>
      <p:sp>
        <p:nvSpPr>
          <p:cNvPr id="69" name="Shape">
            <a:extLst>
              <a:ext uri="{FF2B5EF4-FFF2-40B4-BE49-F238E27FC236}">
                <a16:creationId xmlns:a16="http://schemas.microsoft.com/office/drawing/2014/main" id="{F9C14A45-C56F-4191-A751-1CA7E7C2B1E2}"/>
              </a:ext>
            </a:extLst>
          </p:cNvPr>
          <p:cNvSpPr/>
          <p:nvPr/>
        </p:nvSpPr>
        <p:spPr>
          <a:xfrm>
            <a:off x="4029401" y="1021497"/>
            <a:ext cx="2235032" cy="22349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208" y="756"/>
                </a:moveTo>
                <a:lnTo>
                  <a:pt x="8905" y="2581"/>
                </a:lnTo>
                <a:cubicBezTo>
                  <a:pt x="8857" y="2869"/>
                  <a:pt x="8650" y="3101"/>
                  <a:pt x="8373" y="3190"/>
                </a:cubicBezTo>
                <a:cubicBezTo>
                  <a:pt x="7945" y="3327"/>
                  <a:pt x="7533" y="3500"/>
                  <a:pt x="7140" y="3704"/>
                </a:cubicBezTo>
                <a:cubicBezTo>
                  <a:pt x="6879" y="3839"/>
                  <a:pt x="6566" y="3822"/>
                  <a:pt x="6328" y="3651"/>
                </a:cubicBezTo>
                <a:lnTo>
                  <a:pt x="4820" y="2573"/>
                </a:lnTo>
                <a:cubicBezTo>
                  <a:pt x="4458" y="2314"/>
                  <a:pt x="4026" y="2304"/>
                  <a:pt x="3783" y="2546"/>
                </a:cubicBezTo>
                <a:lnTo>
                  <a:pt x="2543" y="3786"/>
                </a:lnTo>
                <a:cubicBezTo>
                  <a:pt x="2299" y="4030"/>
                  <a:pt x="2311" y="4461"/>
                  <a:pt x="2570" y="4822"/>
                </a:cubicBezTo>
                <a:lnTo>
                  <a:pt x="3650" y="6334"/>
                </a:lnTo>
                <a:cubicBezTo>
                  <a:pt x="3820" y="6572"/>
                  <a:pt x="3838" y="6884"/>
                  <a:pt x="3702" y="7144"/>
                </a:cubicBezTo>
                <a:cubicBezTo>
                  <a:pt x="3500" y="7536"/>
                  <a:pt x="3328" y="7947"/>
                  <a:pt x="3192" y="8373"/>
                </a:cubicBezTo>
                <a:cubicBezTo>
                  <a:pt x="3103" y="8651"/>
                  <a:pt x="2870" y="8859"/>
                  <a:pt x="2582" y="8907"/>
                </a:cubicBezTo>
                <a:lnTo>
                  <a:pt x="752" y="9211"/>
                </a:lnTo>
                <a:cubicBezTo>
                  <a:pt x="314" y="9284"/>
                  <a:pt x="0" y="9581"/>
                  <a:pt x="0" y="9925"/>
                </a:cubicBezTo>
                <a:lnTo>
                  <a:pt x="0" y="11679"/>
                </a:lnTo>
                <a:cubicBezTo>
                  <a:pt x="0" y="12023"/>
                  <a:pt x="314" y="12320"/>
                  <a:pt x="752" y="12393"/>
                </a:cubicBezTo>
                <a:lnTo>
                  <a:pt x="2582" y="12697"/>
                </a:lnTo>
                <a:cubicBezTo>
                  <a:pt x="2870" y="12746"/>
                  <a:pt x="3103" y="12953"/>
                  <a:pt x="3192" y="13231"/>
                </a:cubicBezTo>
                <a:cubicBezTo>
                  <a:pt x="3328" y="13658"/>
                  <a:pt x="3500" y="14068"/>
                  <a:pt x="3702" y="14460"/>
                </a:cubicBezTo>
                <a:cubicBezTo>
                  <a:pt x="3837" y="14720"/>
                  <a:pt x="3820" y="15033"/>
                  <a:pt x="3650" y="15271"/>
                </a:cubicBezTo>
                <a:lnTo>
                  <a:pt x="2570" y="16782"/>
                </a:lnTo>
                <a:cubicBezTo>
                  <a:pt x="2311" y="17143"/>
                  <a:pt x="2300" y="17575"/>
                  <a:pt x="2543" y="17818"/>
                </a:cubicBezTo>
                <a:lnTo>
                  <a:pt x="3783" y="19058"/>
                </a:lnTo>
                <a:cubicBezTo>
                  <a:pt x="4026" y="19301"/>
                  <a:pt x="4457" y="19290"/>
                  <a:pt x="4820" y="19031"/>
                </a:cubicBezTo>
                <a:lnTo>
                  <a:pt x="6328" y="17953"/>
                </a:lnTo>
                <a:cubicBezTo>
                  <a:pt x="6567" y="17782"/>
                  <a:pt x="6879" y="17765"/>
                  <a:pt x="7140" y="17901"/>
                </a:cubicBezTo>
                <a:cubicBezTo>
                  <a:pt x="7533" y="18105"/>
                  <a:pt x="7945" y="18277"/>
                  <a:pt x="8373" y="18414"/>
                </a:cubicBezTo>
                <a:cubicBezTo>
                  <a:pt x="8650" y="18503"/>
                  <a:pt x="8858" y="18736"/>
                  <a:pt x="8905" y="19024"/>
                </a:cubicBezTo>
                <a:lnTo>
                  <a:pt x="9208" y="20848"/>
                </a:lnTo>
                <a:cubicBezTo>
                  <a:pt x="9282" y="21286"/>
                  <a:pt x="9578" y="21600"/>
                  <a:pt x="9922" y="21600"/>
                </a:cubicBezTo>
                <a:lnTo>
                  <a:pt x="11677" y="21600"/>
                </a:lnTo>
                <a:cubicBezTo>
                  <a:pt x="12020" y="21600"/>
                  <a:pt x="12317" y="21286"/>
                  <a:pt x="12391" y="20848"/>
                </a:cubicBezTo>
                <a:lnTo>
                  <a:pt x="12693" y="19029"/>
                </a:lnTo>
                <a:cubicBezTo>
                  <a:pt x="12741" y="18740"/>
                  <a:pt x="12948" y="18508"/>
                  <a:pt x="13227" y="18419"/>
                </a:cubicBezTo>
                <a:cubicBezTo>
                  <a:pt x="13657" y="18281"/>
                  <a:pt x="14073" y="18108"/>
                  <a:pt x="14468" y="17904"/>
                </a:cubicBezTo>
                <a:cubicBezTo>
                  <a:pt x="14728" y="17769"/>
                  <a:pt x="15040" y="17786"/>
                  <a:pt x="15278" y="17956"/>
                </a:cubicBezTo>
                <a:lnTo>
                  <a:pt x="16779" y="19029"/>
                </a:lnTo>
                <a:cubicBezTo>
                  <a:pt x="17141" y="19288"/>
                  <a:pt x="17573" y="19298"/>
                  <a:pt x="17816" y="19056"/>
                </a:cubicBezTo>
                <a:lnTo>
                  <a:pt x="19056" y="17816"/>
                </a:lnTo>
                <a:cubicBezTo>
                  <a:pt x="19300" y="17572"/>
                  <a:pt x="19288" y="17141"/>
                  <a:pt x="19030" y="16780"/>
                </a:cubicBezTo>
                <a:lnTo>
                  <a:pt x="17959" y="15282"/>
                </a:lnTo>
                <a:cubicBezTo>
                  <a:pt x="17789" y="15043"/>
                  <a:pt x="17772" y="14731"/>
                  <a:pt x="17907" y="14471"/>
                </a:cubicBezTo>
                <a:cubicBezTo>
                  <a:pt x="18114" y="14074"/>
                  <a:pt x="18287" y="13658"/>
                  <a:pt x="18425" y="13226"/>
                </a:cubicBezTo>
                <a:cubicBezTo>
                  <a:pt x="18514" y="12948"/>
                  <a:pt x="18747" y="12739"/>
                  <a:pt x="19035" y="12692"/>
                </a:cubicBezTo>
                <a:lnTo>
                  <a:pt x="20848" y="12391"/>
                </a:lnTo>
                <a:cubicBezTo>
                  <a:pt x="21286" y="12318"/>
                  <a:pt x="21600" y="12021"/>
                  <a:pt x="21600" y="11677"/>
                </a:cubicBezTo>
                <a:lnTo>
                  <a:pt x="21600" y="9923"/>
                </a:lnTo>
                <a:cubicBezTo>
                  <a:pt x="21600" y="9579"/>
                  <a:pt x="21286" y="9282"/>
                  <a:pt x="20848" y="9209"/>
                </a:cubicBezTo>
                <a:lnTo>
                  <a:pt x="19035" y="8908"/>
                </a:lnTo>
                <a:cubicBezTo>
                  <a:pt x="18747" y="8860"/>
                  <a:pt x="18514" y="8652"/>
                  <a:pt x="18425" y="8374"/>
                </a:cubicBezTo>
                <a:cubicBezTo>
                  <a:pt x="18287" y="7942"/>
                  <a:pt x="18113" y="7526"/>
                  <a:pt x="17907" y="7129"/>
                </a:cubicBezTo>
                <a:cubicBezTo>
                  <a:pt x="17772" y="6869"/>
                  <a:pt x="17789" y="6556"/>
                  <a:pt x="17959" y="6318"/>
                </a:cubicBezTo>
                <a:lnTo>
                  <a:pt x="19030" y="4820"/>
                </a:lnTo>
                <a:cubicBezTo>
                  <a:pt x="19289" y="4459"/>
                  <a:pt x="19300" y="4027"/>
                  <a:pt x="19056" y="3784"/>
                </a:cubicBezTo>
                <a:lnTo>
                  <a:pt x="17816" y="2544"/>
                </a:lnTo>
                <a:cubicBezTo>
                  <a:pt x="17573" y="2301"/>
                  <a:pt x="17142" y="2312"/>
                  <a:pt x="16779" y="2571"/>
                </a:cubicBezTo>
                <a:lnTo>
                  <a:pt x="15278" y="3644"/>
                </a:lnTo>
                <a:cubicBezTo>
                  <a:pt x="15040" y="3814"/>
                  <a:pt x="14728" y="3832"/>
                  <a:pt x="14468" y="3696"/>
                </a:cubicBezTo>
                <a:cubicBezTo>
                  <a:pt x="14073" y="3492"/>
                  <a:pt x="13658" y="3319"/>
                  <a:pt x="13227" y="3181"/>
                </a:cubicBezTo>
                <a:cubicBezTo>
                  <a:pt x="12948" y="3092"/>
                  <a:pt x="12741" y="2860"/>
                  <a:pt x="12693" y="2571"/>
                </a:cubicBezTo>
                <a:lnTo>
                  <a:pt x="12391" y="752"/>
                </a:lnTo>
                <a:cubicBezTo>
                  <a:pt x="12317" y="314"/>
                  <a:pt x="12020" y="0"/>
                  <a:pt x="11677" y="0"/>
                </a:cubicBezTo>
                <a:lnTo>
                  <a:pt x="9922" y="0"/>
                </a:lnTo>
                <a:cubicBezTo>
                  <a:pt x="9578" y="4"/>
                  <a:pt x="9282" y="318"/>
                  <a:pt x="9208" y="756"/>
                </a:cubicBezTo>
                <a:close/>
                <a:moveTo>
                  <a:pt x="17005" y="10399"/>
                </a:moveTo>
                <a:cubicBezTo>
                  <a:pt x="17244" y="14142"/>
                  <a:pt x="14146" y="17241"/>
                  <a:pt x="10403" y="17002"/>
                </a:cubicBezTo>
                <a:cubicBezTo>
                  <a:pt x="7308" y="16804"/>
                  <a:pt x="4810" y="14305"/>
                  <a:pt x="4611" y="11211"/>
                </a:cubicBezTo>
                <a:cubicBezTo>
                  <a:pt x="4372" y="7467"/>
                  <a:pt x="7471" y="4368"/>
                  <a:pt x="11214" y="4608"/>
                </a:cubicBezTo>
                <a:cubicBezTo>
                  <a:pt x="14308" y="4805"/>
                  <a:pt x="16807" y="7305"/>
                  <a:pt x="17005" y="10399"/>
                </a:cubicBezTo>
                <a:close/>
              </a:path>
            </a:pathLst>
          </a:custGeom>
          <a:solidFill>
            <a:schemeClr val="bg1">
              <a:lumMod val="75000"/>
              <a:alpha val="60000"/>
            </a:schemeClr>
          </a:solidFill>
          <a:ln w="12700">
            <a:miter lim="400000"/>
          </a:ln>
        </p:spPr>
        <p:txBody>
          <a:bodyPr lIns="28575" tIns="28575" rIns="28575" bIns="28575" anchor="ctr"/>
          <a:lstStyle/>
          <a:p>
            <a:endParaRPr sz="2250">
              <a:latin typeface="Calibri" panose="020F0502020204030204"/>
            </a:endParaRPr>
          </a:p>
        </p:txBody>
      </p:sp>
      <p:sp>
        <p:nvSpPr>
          <p:cNvPr id="70" name="Shape">
            <a:extLst>
              <a:ext uri="{FF2B5EF4-FFF2-40B4-BE49-F238E27FC236}">
                <a16:creationId xmlns:a16="http://schemas.microsoft.com/office/drawing/2014/main" id="{81A9558E-445C-4B0F-A1D5-3A0574896123}"/>
              </a:ext>
            </a:extLst>
          </p:cNvPr>
          <p:cNvSpPr/>
          <p:nvPr/>
        </p:nvSpPr>
        <p:spPr>
          <a:xfrm>
            <a:off x="7056459" y="2312607"/>
            <a:ext cx="1678076" cy="167828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22" h="21421" extrusionOk="0">
                <a:moveTo>
                  <a:pt x="13014" y="489"/>
                </a:moveTo>
                <a:lnTo>
                  <a:pt x="12029" y="2119"/>
                </a:lnTo>
                <a:cubicBezTo>
                  <a:pt x="11874" y="2376"/>
                  <a:pt x="11587" y="2519"/>
                  <a:pt x="11286" y="2500"/>
                </a:cubicBezTo>
                <a:cubicBezTo>
                  <a:pt x="10825" y="2468"/>
                  <a:pt x="10364" y="2476"/>
                  <a:pt x="9911" y="2523"/>
                </a:cubicBezTo>
                <a:cubicBezTo>
                  <a:pt x="9611" y="2554"/>
                  <a:pt x="9317" y="2418"/>
                  <a:pt x="9153" y="2164"/>
                </a:cubicBezTo>
                <a:lnTo>
                  <a:pt x="8120" y="559"/>
                </a:lnTo>
                <a:cubicBezTo>
                  <a:pt x="7872" y="174"/>
                  <a:pt x="7464" y="0"/>
                  <a:pt x="7138" y="140"/>
                </a:cubicBezTo>
                <a:lnTo>
                  <a:pt x="5479" y="854"/>
                </a:lnTo>
                <a:cubicBezTo>
                  <a:pt x="5153" y="994"/>
                  <a:pt x="5000" y="1411"/>
                  <a:pt x="5110" y="1857"/>
                </a:cubicBezTo>
                <a:lnTo>
                  <a:pt x="5569" y="3714"/>
                </a:lnTo>
                <a:cubicBezTo>
                  <a:pt x="5641" y="4006"/>
                  <a:pt x="5538" y="4312"/>
                  <a:pt x="5311" y="4510"/>
                </a:cubicBezTo>
                <a:cubicBezTo>
                  <a:pt x="4968" y="4808"/>
                  <a:pt x="4648" y="5136"/>
                  <a:pt x="4354" y="5492"/>
                </a:cubicBezTo>
                <a:cubicBezTo>
                  <a:pt x="4163" y="5725"/>
                  <a:pt x="3861" y="5834"/>
                  <a:pt x="3568" y="5770"/>
                </a:cubicBezTo>
                <a:lnTo>
                  <a:pt x="1700" y="5365"/>
                </a:lnTo>
                <a:cubicBezTo>
                  <a:pt x="1253" y="5268"/>
                  <a:pt x="840" y="5433"/>
                  <a:pt x="709" y="5762"/>
                </a:cubicBezTo>
                <a:lnTo>
                  <a:pt x="41" y="7440"/>
                </a:lnTo>
                <a:cubicBezTo>
                  <a:pt x="-89" y="7770"/>
                  <a:pt x="97" y="8173"/>
                  <a:pt x="489" y="8410"/>
                </a:cubicBezTo>
                <a:lnTo>
                  <a:pt x="2124" y="9397"/>
                </a:lnTo>
                <a:cubicBezTo>
                  <a:pt x="2382" y="9552"/>
                  <a:pt x="2526" y="9840"/>
                  <a:pt x="2505" y="10139"/>
                </a:cubicBezTo>
                <a:cubicBezTo>
                  <a:pt x="2473" y="10599"/>
                  <a:pt x="2482" y="11058"/>
                  <a:pt x="2526" y="11510"/>
                </a:cubicBezTo>
                <a:cubicBezTo>
                  <a:pt x="2556" y="11811"/>
                  <a:pt x="2421" y="12103"/>
                  <a:pt x="2167" y="12267"/>
                </a:cubicBezTo>
                <a:lnTo>
                  <a:pt x="558" y="13301"/>
                </a:lnTo>
                <a:cubicBezTo>
                  <a:pt x="173" y="13549"/>
                  <a:pt x="-2" y="13957"/>
                  <a:pt x="138" y="14283"/>
                </a:cubicBezTo>
                <a:lnTo>
                  <a:pt x="853" y="15942"/>
                </a:lnTo>
                <a:cubicBezTo>
                  <a:pt x="993" y="16267"/>
                  <a:pt x="1410" y="16421"/>
                  <a:pt x="1856" y="16310"/>
                </a:cubicBezTo>
                <a:lnTo>
                  <a:pt x="3709" y="15853"/>
                </a:lnTo>
                <a:cubicBezTo>
                  <a:pt x="4002" y="15781"/>
                  <a:pt x="4308" y="15884"/>
                  <a:pt x="4505" y="16112"/>
                </a:cubicBezTo>
                <a:cubicBezTo>
                  <a:pt x="4804" y="16457"/>
                  <a:pt x="5133" y="16780"/>
                  <a:pt x="5490" y="17073"/>
                </a:cubicBezTo>
                <a:cubicBezTo>
                  <a:pt x="5721" y="17264"/>
                  <a:pt x="5832" y="17566"/>
                  <a:pt x="5768" y="17860"/>
                </a:cubicBezTo>
                <a:lnTo>
                  <a:pt x="5364" y="19721"/>
                </a:lnTo>
                <a:cubicBezTo>
                  <a:pt x="5267" y="20168"/>
                  <a:pt x="5432" y="20581"/>
                  <a:pt x="5761" y="20712"/>
                </a:cubicBezTo>
                <a:lnTo>
                  <a:pt x="7440" y="21380"/>
                </a:lnTo>
                <a:cubicBezTo>
                  <a:pt x="7770" y="21510"/>
                  <a:pt x="8173" y="21324"/>
                  <a:pt x="8410" y="20933"/>
                </a:cubicBezTo>
                <a:lnTo>
                  <a:pt x="9392" y="19307"/>
                </a:lnTo>
                <a:cubicBezTo>
                  <a:pt x="9547" y="19049"/>
                  <a:pt x="9835" y="18905"/>
                  <a:pt x="10136" y="18926"/>
                </a:cubicBezTo>
                <a:cubicBezTo>
                  <a:pt x="10600" y="18958"/>
                  <a:pt x="11062" y="18951"/>
                  <a:pt x="11518" y="18905"/>
                </a:cubicBezTo>
                <a:cubicBezTo>
                  <a:pt x="11818" y="18875"/>
                  <a:pt x="12111" y="19010"/>
                  <a:pt x="12274" y="19264"/>
                </a:cubicBezTo>
                <a:lnTo>
                  <a:pt x="13302" y="20862"/>
                </a:lnTo>
                <a:cubicBezTo>
                  <a:pt x="13550" y="21247"/>
                  <a:pt x="13958" y="21421"/>
                  <a:pt x="14284" y="21282"/>
                </a:cubicBezTo>
                <a:lnTo>
                  <a:pt x="15943" y="20567"/>
                </a:lnTo>
                <a:cubicBezTo>
                  <a:pt x="16269" y="20427"/>
                  <a:pt x="16422" y="20010"/>
                  <a:pt x="16311" y="19564"/>
                </a:cubicBezTo>
                <a:lnTo>
                  <a:pt x="15857" y="17724"/>
                </a:lnTo>
                <a:cubicBezTo>
                  <a:pt x="15785" y="17430"/>
                  <a:pt x="15888" y="17124"/>
                  <a:pt x="16116" y="16928"/>
                </a:cubicBezTo>
                <a:cubicBezTo>
                  <a:pt x="16464" y="16627"/>
                  <a:pt x="16789" y="16295"/>
                  <a:pt x="17086" y="15933"/>
                </a:cubicBezTo>
                <a:cubicBezTo>
                  <a:pt x="17277" y="15701"/>
                  <a:pt x="17579" y="15591"/>
                  <a:pt x="17872" y="15655"/>
                </a:cubicBezTo>
                <a:lnTo>
                  <a:pt x="19722" y="16057"/>
                </a:lnTo>
                <a:cubicBezTo>
                  <a:pt x="20169" y="16154"/>
                  <a:pt x="20582" y="15989"/>
                  <a:pt x="20713" y="15659"/>
                </a:cubicBezTo>
                <a:lnTo>
                  <a:pt x="21381" y="13981"/>
                </a:lnTo>
                <a:cubicBezTo>
                  <a:pt x="21511" y="13651"/>
                  <a:pt x="21325" y="13248"/>
                  <a:pt x="20933" y="13012"/>
                </a:cubicBezTo>
                <a:lnTo>
                  <a:pt x="19313" y="12034"/>
                </a:lnTo>
                <a:cubicBezTo>
                  <a:pt x="19055" y="11879"/>
                  <a:pt x="18911" y="11591"/>
                  <a:pt x="18932" y="11290"/>
                </a:cubicBezTo>
                <a:cubicBezTo>
                  <a:pt x="18964" y="10825"/>
                  <a:pt x="18956" y="10360"/>
                  <a:pt x="18910" y="9903"/>
                </a:cubicBezTo>
                <a:cubicBezTo>
                  <a:pt x="18879" y="9602"/>
                  <a:pt x="19015" y="9309"/>
                  <a:pt x="19269" y="9145"/>
                </a:cubicBezTo>
                <a:lnTo>
                  <a:pt x="20863" y="8119"/>
                </a:lnTo>
                <a:cubicBezTo>
                  <a:pt x="21248" y="7871"/>
                  <a:pt x="21422" y="7463"/>
                  <a:pt x="21283" y="7137"/>
                </a:cubicBezTo>
                <a:lnTo>
                  <a:pt x="20568" y="5478"/>
                </a:lnTo>
                <a:cubicBezTo>
                  <a:pt x="20428" y="5153"/>
                  <a:pt x="20011" y="4999"/>
                  <a:pt x="19565" y="5110"/>
                </a:cubicBezTo>
                <a:lnTo>
                  <a:pt x="17720" y="5566"/>
                </a:lnTo>
                <a:cubicBezTo>
                  <a:pt x="17428" y="5638"/>
                  <a:pt x="17122" y="5535"/>
                  <a:pt x="16924" y="5308"/>
                </a:cubicBezTo>
                <a:cubicBezTo>
                  <a:pt x="16623" y="4962"/>
                  <a:pt x="16292" y="4639"/>
                  <a:pt x="15932" y="4344"/>
                </a:cubicBezTo>
                <a:cubicBezTo>
                  <a:pt x="15699" y="4153"/>
                  <a:pt x="15589" y="3851"/>
                  <a:pt x="15652" y="3558"/>
                </a:cubicBezTo>
                <a:lnTo>
                  <a:pt x="16055" y="1702"/>
                </a:lnTo>
                <a:cubicBezTo>
                  <a:pt x="16152" y="1255"/>
                  <a:pt x="15987" y="842"/>
                  <a:pt x="15658" y="710"/>
                </a:cubicBezTo>
                <a:lnTo>
                  <a:pt x="13979" y="43"/>
                </a:lnTo>
                <a:cubicBezTo>
                  <a:pt x="13654" y="-90"/>
                  <a:pt x="13250" y="97"/>
                  <a:pt x="13014" y="489"/>
                </a:cubicBezTo>
                <a:close/>
                <a:moveTo>
                  <a:pt x="13467" y="4937"/>
                </a:moveTo>
                <a:cubicBezTo>
                  <a:pt x="16353" y="6304"/>
                  <a:pt x="17793" y="9646"/>
                  <a:pt x="16805" y="12682"/>
                </a:cubicBezTo>
                <a:cubicBezTo>
                  <a:pt x="15609" y="16354"/>
                  <a:pt x="11464" y="18141"/>
                  <a:pt x="7972" y="16487"/>
                </a:cubicBezTo>
                <a:cubicBezTo>
                  <a:pt x="5086" y="15121"/>
                  <a:pt x="3645" y="11778"/>
                  <a:pt x="4634" y="8742"/>
                </a:cubicBezTo>
                <a:cubicBezTo>
                  <a:pt x="5829" y="5068"/>
                  <a:pt x="9975" y="3283"/>
                  <a:pt x="13467" y="4937"/>
                </a:cubicBezTo>
                <a:close/>
              </a:path>
            </a:pathLst>
          </a:custGeom>
          <a:solidFill>
            <a:schemeClr val="bg1">
              <a:lumMod val="75000"/>
              <a:alpha val="60000"/>
            </a:schemeClr>
          </a:solidFill>
          <a:ln w="12700">
            <a:miter lim="400000"/>
          </a:ln>
        </p:spPr>
        <p:txBody>
          <a:bodyPr lIns="28575" tIns="28575" rIns="28575" bIns="28575" anchor="ctr"/>
          <a:lstStyle/>
          <a:p>
            <a:endParaRPr sz="2250">
              <a:latin typeface="Calibri" panose="020F0502020204030204"/>
            </a:endParaRPr>
          </a:p>
        </p:txBody>
      </p:sp>
      <p:sp>
        <p:nvSpPr>
          <p:cNvPr id="71" name="Shape">
            <a:extLst>
              <a:ext uri="{FF2B5EF4-FFF2-40B4-BE49-F238E27FC236}">
                <a16:creationId xmlns:a16="http://schemas.microsoft.com/office/drawing/2014/main" id="{CC44A2B5-BA1A-4495-ABF0-6713266D3D3D}"/>
              </a:ext>
            </a:extLst>
          </p:cNvPr>
          <p:cNvSpPr/>
          <p:nvPr/>
        </p:nvSpPr>
        <p:spPr>
          <a:xfrm>
            <a:off x="3103924" y="2627246"/>
            <a:ext cx="1572833" cy="1526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22" h="21421" extrusionOk="0">
                <a:moveTo>
                  <a:pt x="13014" y="489"/>
                </a:moveTo>
                <a:lnTo>
                  <a:pt x="12029" y="2119"/>
                </a:lnTo>
                <a:cubicBezTo>
                  <a:pt x="11874" y="2376"/>
                  <a:pt x="11587" y="2519"/>
                  <a:pt x="11286" y="2500"/>
                </a:cubicBezTo>
                <a:cubicBezTo>
                  <a:pt x="10825" y="2468"/>
                  <a:pt x="10364" y="2476"/>
                  <a:pt x="9911" y="2523"/>
                </a:cubicBezTo>
                <a:cubicBezTo>
                  <a:pt x="9611" y="2554"/>
                  <a:pt x="9317" y="2418"/>
                  <a:pt x="9153" y="2164"/>
                </a:cubicBezTo>
                <a:lnTo>
                  <a:pt x="8120" y="559"/>
                </a:lnTo>
                <a:cubicBezTo>
                  <a:pt x="7872" y="174"/>
                  <a:pt x="7464" y="0"/>
                  <a:pt x="7138" y="140"/>
                </a:cubicBezTo>
                <a:lnTo>
                  <a:pt x="5479" y="854"/>
                </a:lnTo>
                <a:cubicBezTo>
                  <a:pt x="5153" y="994"/>
                  <a:pt x="5000" y="1411"/>
                  <a:pt x="5110" y="1857"/>
                </a:cubicBezTo>
                <a:lnTo>
                  <a:pt x="5569" y="3714"/>
                </a:lnTo>
                <a:cubicBezTo>
                  <a:pt x="5641" y="4006"/>
                  <a:pt x="5538" y="4312"/>
                  <a:pt x="5311" y="4510"/>
                </a:cubicBezTo>
                <a:cubicBezTo>
                  <a:pt x="4968" y="4808"/>
                  <a:pt x="4648" y="5136"/>
                  <a:pt x="4354" y="5492"/>
                </a:cubicBezTo>
                <a:cubicBezTo>
                  <a:pt x="4163" y="5725"/>
                  <a:pt x="3861" y="5834"/>
                  <a:pt x="3568" y="5770"/>
                </a:cubicBezTo>
                <a:lnTo>
                  <a:pt x="1700" y="5365"/>
                </a:lnTo>
                <a:cubicBezTo>
                  <a:pt x="1253" y="5268"/>
                  <a:pt x="840" y="5433"/>
                  <a:pt x="709" y="5762"/>
                </a:cubicBezTo>
                <a:lnTo>
                  <a:pt x="41" y="7440"/>
                </a:lnTo>
                <a:cubicBezTo>
                  <a:pt x="-89" y="7770"/>
                  <a:pt x="97" y="8173"/>
                  <a:pt x="489" y="8410"/>
                </a:cubicBezTo>
                <a:lnTo>
                  <a:pt x="2124" y="9397"/>
                </a:lnTo>
                <a:cubicBezTo>
                  <a:pt x="2382" y="9552"/>
                  <a:pt x="2526" y="9840"/>
                  <a:pt x="2505" y="10139"/>
                </a:cubicBezTo>
                <a:cubicBezTo>
                  <a:pt x="2473" y="10599"/>
                  <a:pt x="2482" y="11058"/>
                  <a:pt x="2526" y="11510"/>
                </a:cubicBezTo>
                <a:cubicBezTo>
                  <a:pt x="2556" y="11811"/>
                  <a:pt x="2421" y="12103"/>
                  <a:pt x="2167" y="12267"/>
                </a:cubicBezTo>
                <a:lnTo>
                  <a:pt x="558" y="13301"/>
                </a:lnTo>
                <a:cubicBezTo>
                  <a:pt x="173" y="13549"/>
                  <a:pt x="-2" y="13957"/>
                  <a:pt x="138" y="14283"/>
                </a:cubicBezTo>
                <a:lnTo>
                  <a:pt x="853" y="15942"/>
                </a:lnTo>
                <a:cubicBezTo>
                  <a:pt x="993" y="16267"/>
                  <a:pt x="1410" y="16421"/>
                  <a:pt x="1856" y="16310"/>
                </a:cubicBezTo>
                <a:lnTo>
                  <a:pt x="3709" y="15853"/>
                </a:lnTo>
                <a:cubicBezTo>
                  <a:pt x="4002" y="15781"/>
                  <a:pt x="4308" y="15884"/>
                  <a:pt x="4505" y="16112"/>
                </a:cubicBezTo>
                <a:cubicBezTo>
                  <a:pt x="4804" y="16457"/>
                  <a:pt x="5133" y="16780"/>
                  <a:pt x="5490" y="17073"/>
                </a:cubicBezTo>
                <a:cubicBezTo>
                  <a:pt x="5721" y="17264"/>
                  <a:pt x="5832" y="17566"/>
                  <a:pt x="5768" y="17860"/>
                </a:cubicBezTo>
                <a:lnTo>
                  <a:pt x="5364" y="19721"/>
                </a:lnTo>
                <a:cubicBezTo>
                  <a:pt x="5267" y="20168"/>
                  <a:pt x="5432" y="20581"/>
                  <a:pt x="5761" y="20712"/>
                </a:cubicBezTo>
                <a:lnTo>
                  <a:pt x="7440" y="21380"/>
                </a:lnTo>
                <a:cubicBezTo>
                  <a:pt x="7770" y="21510"/>
                  <a:pt x="8173" y="21324"/>
                  <a:pt x="8410" y="20933"/>
                </a:cubicBezTo>
                <a:lnTo>
                  <a:pt x="9392" y="19307"/>
                </a:lnTo>
                <a:cubicBezTo>
                  <a:pt x="9547" y="19049"/>
                  <a:pt x="9835" y="18905"/>
                  <a:pt x="10136" y="18926"/>
                </a:cubicBezTo>
                <a:cubicBezTo>
                  <a:pt x="10600" y="18958"/>
                  <a:pt x="11062" y="18951"/>
                  <a:pt x="11518" y="18905"/>
                </a:cubicBezTo>
                <a:cubicBezTo>
                  <a:pt x="11818" y="18875"/>
                  <a:pt x="12111" y="19010"/>
                  <a:pt x="12274" y="19264"/>
                </a:cubicBezTo>
                <a:lnTo>
                  <a:pt x="13302" y="20862"/>
                </a:lnTo>
                <a:cubicBezTo>
                  <a:pt x="13550" y="21247"/>
                  <a:pt x="13958" y="21421"/>
                  <a:pt x="14284" y="21282"/>
                </a:cubicBezTo>
                <a:lnTo>
                  <a:pt x="15943" y="20567"/>
                </a:lnTo>
                <a:cubicBezTo>
                  <a:pt x="16269" y="20427"/>
                  <a:pt x="16422" y="20010"/>
                  <a:pt x="16311" y="19564"/>
                </a:cubicBezTo>
                <a:lnTo>
                  <a:pt x="15857" y="17724"/>
                </a:lnTo>
                <a:cubicBezTo>
                  <a:pt x="15785" y="17430"/>
                  <a:pt x="15888" y="17124"/>
                  <a:pt x="16116" y="16928"/>
                </a:cubicBezTo>
                <a:cubicBezTo>
                  <a:pt x="16464" y="16627"/>
                  <a:pt x="16789" y="16295"/>
                  <a:pt x="17086" y="15933"/>
                </a:cubicBezTo>
                <a:cubicBezTo>
                  <a:pt x="17277" y="15701"/>
                  <a:pt x="17579" y="15591"/>
                  <a:pt x="17872" y="15655"/>
                </a:cubicBezTo>
                <a:lnTo>
                  <a:pt x="19722" y="16057"/>
                </a:lnTo>
                <a:cubicBezTo>
                  <a:pt x="20169" y="16154"/>
                  <a:pt x="20582" y="15989"/>
                  <a:pt x="20713" y="15659"/>
                </a:cubicBezTo>
                <a:lnTo>
                  <a:pt x="21381" y="13981"/>
                </a:lnTo>
                <a:cubicBezTo>
                  <a:pt x="21511" y="13651"/>
                  <a:pt x="21325" y="13248"/>
                  <a:pt x="20933" y="13012"/>
                </a:cubicBezTo>
                <a:lnTo>
                  <a:pt x="19313" y="12034"/>
                </a:lnTo>
                <a:cubicBezTo>
                  <a:pt x="19055" y="11879"/>
                  <a:pt x="18911" y="11591"/>
                  <a:pt x="18932" y="11290"/>
                </a:cubicBezTo>
                <a:cubicBezTo>
                  <a:pt x="18964" y="10825"/>
                  <a:pt x="18956" y="10360"/>
                  <a:pt x="18910" y="9903"/>
                </a:cubicBezTo>
                <a:cubicBezTo>
                  <a:pt x="18879" y="9602"/>
                  <a:pt x="19015" y="9309"/>
                  <a:pt x="19269" y="9145"/>
                </a:cubicBezTo>
                <a:lnTo>
                  <a:pt x="20863" y="8119"/>
                </a:lnTo>
                <a:cubicBezTo>
                  <a:pt x="21248" y="7871"/>
                  <a:pt x="21422" y="7463"/>
                  <a:pt x="21283" y="7137"/>
                </a:cubicBezTo>
                <a:lnTo>
                  <a:pt x="20568" y="5478"/>
                </a:lnTo>
                <a:cubicBezTo>
                  <a:pt x="20428" y="5153"/>
                  <a:pt x="20011" y="4999"/>
                  <a:pt x="19565" y="5110"/>
                </a:cubicBezTo>
                <a:lnTo>
                  <a:pt x="17720" y="5566"/>
                </a:lnTo>
                <a:cubicBezTo>
                  <a:pt x="17428" y="5638"/>
                  <a:pt x="17122" y="5535"/>
                  <a:pt x="16924" y="5308"/>
                </a:cubicBezTo>
                <a:cubicBezTo>
                  <a:pt x="16623" y="4962"/>
                  <a:pt x="16292" y="4639"/>
                  <a:pt x="15932" y="4344"/>
                </a:cubicBezTo>
                <a:cubicBezTo>
                  <a:pt x="15699" y="4153"/>
                  <a:pt x="15589" y="3851"/>
                  <a:pt x="15652" y="3558"/>
                </a:cubicBezTo>
                <a:lnTo>
                  <a:pt x="16055" y="1702"/>
                </a:lnTo>
                <a:cubicBezTo>
                  <a:pt x="16152" y="1255"/>
                  <a:pt x="15987" y="842"/>
                  <a:pt x="15658" y="710"/>
                </a:cubicBezTo>
                <a:lnTo>
                  <a:pt x="13979" y="43"/>
                </a:lnTo>
                <a:cubicBezTo>
                  <a:pt x="13654" y="-90"/>
                  <a:pt x="13250" y="97"/>
                  <a:pt x="13014" y="489"/>
                </a:cubicBezTo>
                <a:close/>
                <a:moveTo>
                  <a:pt x="13467" y="4935"/>
                </a:moveTo>
                <a:cubicBezTo>
                  <a:pt x="16353" y="6302"/>
                  <a:pt x="17793" y="9645"/>
                  <a:pt x="16805" y="12681"/>
                </a:cubicBezTo>
                <a:cubicBezTo>
                  <a:pt x="15609" y="16353"/>
                  <a:pt x="11464" y="18139"/>
                  <a:pt x="7972" y="16486"/>
                </a:cubicBezTo>
                <a:cubicBezTo>
                  <a:pt x="5086" y="15119"/>
                  <a:pt x="3645" y="11776"/>
                  <a:pt x="4634" y="8741"/>
                </a:cubicBezTo>
                <a:cubicBezTo>
                  <a:pt x="5829" y="5068"/>
                  <a:pt x="9975" y="3282"/>
                  <a:pt x="13467" y="4935"/>
                </a:cubicBezTo>
                <a:close/>
              </a:path>
            </a:pathLst>
          </a:custGeom>
          <a:solidFill>
            <a:schemeClr val="bg1">
              <a:lumMod val="75000"/>
              <a:alpha val="60000"/>
            </a:schemeClr>
          </a:solidFill>
          <a:ln w="12700">
            <a:miter lim="400000"/>
          </a:ln>
        </p:spPr>
        <p:txBody>
          <a:bodyPr lIns="28575" tIns="28575" rIns="28575" bIns="28575" anchor="ctr"/>
          <a:lstStyle/>
          <a:p>
            <a:endParaRPr sz="2250">
              <a:latin typeface="Calibri" panose="020F0502020204030204"/>
            </a:endParaRPr>
          </a:p>
        </p:txBody>
      </p:sp>
      <p:sp>
        <p:nvSpPr>
          <p:cNvPr id="72" name="Shape">
            <a:extLst>
              <a:ext uri="{FF2B5EF4-FFF2-40B4-BE49-F238E27FC236}">
                <a16:creationId xmlns:a16="http://schemas.microsoft.com/office/drawing/2014/main" id="{BEFC7B47-19DD-4183-980C-3FA297568C7C}"/>
              </a:ext>
            </a:extLst>
          </p:cNvPr>
          <p:cNvSpPr/>
          <p:nvPr/>
        </p:nvSpPr>
        <p:spPr>
          <a:xfrm>
            <a:off x="8228221" y="3440973"/>
            <a:ext cx="1396926" cy="139691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38" h="21538" extrusionOk="0">
                <a:moveTo>
                  <a:pt x="15876" y="2045"/>
                </a:moveTo>
                <a:lnTo>
                  <a:pt x="14494" y="3256"/>
                </a:lnTo>
                <a:cubicBezTo>
                  <a:pt x="14277" y="3447"/>
                  <a:pt x="13971" y="3495"/>
                  <a:pt x="13700" y="3388"/>
                </a:cubicBezTo>
                <a:cubicBezTo>
                  <a:pt x="13285" y="3224"/>
                  <a:pt x="12858" y="3097"/>
                  <a:pt x="12428" y="3007"/>
                </a:cubicBezTo>
                <a:cubicBezTo>
                  <a:pt x="12142" y="2947"/>
                  <a:pt x="11913" y="2738"/>
                  <a:pt x="11838" y="2455"/>
                </a:cubicBezTo>
                <a:lnTo>
                  <a:pt x="11358" y="677"/>
                </a:lnTo>
                <a:cubicBezTo>
                  <a:pt x="11242" y="250"/>
                  <a:pt x="10918" y="-31"/>
                  <a:pt x="10578" y="2"/>
                </a:cubicBezTo>
                <a:lnTo>
                  <a:pt x="8844" y="175"/>
                </a:lnTo>
                <a:cubicBezTo>
                  <a:pt x="8504" y="208"/>
                  <a:pt x="8240" y="548"/>
                  <a:pt x="8211" y="988"/>
                </a:cubicBezTo>
                <a:lnTo>
                  <a:pt x="8089" y="2830"/>
                </a:lnTo>
                <a:cubicBezTo>
                  <a:pt x="8071" y="3121"/>
                  <a:pt x="7887" y="3372"/>
                  <a:pt x="7619" y="3485"/>
                </a:cubicBezTo>
                <a:cubicBezTo>
                  <a:pt x="7216" y="3659"/>
                  <a:pt x="6826" y="3867"/>
                  <a:pt x="6451" y="4108"/>
                </a:cubicBezTo>
                <a:cubicBezTo>
                  <a:pt x="6207" y="4265"/>
                  <a:pt x="5898" y="4278"/>
                  <a:pt x="5647" y="4134"/>
                </a:cubicBezTo>
                <a:lnTo>
                  <a:pt x="4047" y="3216"/>
                </a:lnTo>
                <a:cubicBezTo>
                  <a:pt x="3664" y="2995"/>
                  <a:pt x="3236" y="3027"/>
                  <a:pt x="3020" y="3291"/>
                </a:cubicBezTo>
                <a:lnTo>
                  <a:pt x="1916" y="4640"/>
                </a:lnTo>
                <a:cubicBezTo>
                  <a:pt x="1700" y="4904"/>
                  <a:pt x="1752" y="5329"/>
                  <a:pt x="2045" y="5662"/>
                </a:cubicBezTo>
                <a:lnTo>
                  <a:pt x="3259" y="7049"/>
                </a:lnTo>
                <a:cubicBezTo>
                  <a:pt x="3450" y="7268"/>
                  <a:pt x="3499" y="7574"/>
                  <a:pt x="3392" y="7843"/>
                </a:cubicBezTo>
                <a:cubicBezTo>
                  <a:pt x="3228" y="8256"/>
                  <a:pt x="3101" y="8681"/>
                  <a:pt x="3010" y="9110"/>
                </a:cubicBezTo>
                <a:cubicBezTo>
                  <a:pt x="2950" y="9394"/>
                  <a:pt x="2739" y="9623"/>
                  <a:pt x="2458" y="9700"/>
                </a:cubicBezTo>
                <a:lnTo>
                  <a:pt x="677" y="10180"/>
                </a:lnTo>
                <a:cubicBezTo>
                  <a:pt x="250" y="10296"/>
                  <a:pt x="-31" y="10620"/>
                  <a:pt x="2" y="10960"/>
                </a:cubicBezTo>
                <a:lnTo>
                  <a:pt x="175" y="12694"/>
                </a:lnTo>
                <a:cubicBezTo>
                  <a:pt x="208" y="13034"/>
                  <a:pt x="548" y="13298"/>
                  <a:pt x="988" y="13327"/>
                </a:cubicBezTo>
                <a:lnTo>
                  <a:pt x="2826" y="13449"/>
                </a:lnTo>
                <a:cubicBezTo>
                  <a:pt x="3117" y="13467"/>
                  <a:pt x="3368" y="13653"/>
                  <a:pt x="3484" y="13921"/>
                </a:cubicBezTo>
                <a:cubicBezTo>
                  <a:pt x="3658" y="14325"/>
                  <a:pt x="3865" y="14719"/>
                  <a:pt x="4108" y="15093"/>
                </a:cubicBezTo>
                <a:cubicBezTo>
                  <a:pt x="4265" y="15338"/>
                  <a:pt x="4278" y="15647"/>
                  <a:pt x="4133" y="15898"/>
                </a:cubicBezTo>
                <a:lnTo>
                  <a:pt x="3216" y="17491"/>
                </a:lnTo>
                <a:cubicBezTo>
                  <a:pt x="2995" y="17874"/>
                  <a:pt x="3027" y="18302"/>
                  <a:pt x="3291" y="18518"/>
                </a:cubicBezTo>
                <a:lnTo>
                  <a:pt x="4640" y="19622"/>
                </a:lnTo>
                <a:cubicBezTo>
                  <a:pt x="4904" y="19838"/>
                  <a:pt x="5329" y="19786"/>
                  <a:pt x="5662" y="19493"/>
                </a:cubicBezTo>
                <a:lnTo>
                  <a:pt x="7040" y="18285"/>
                </a:lnTo>
                <a:cubicBezTo>
                  <a:pt x="7259" y="18094"/>
                  <a:pt x="7565" y="18046"/>
                  <a:pt x="7835" y="18153"/>
                </a:cubicBezTo>
                <a:cubicBezTo>
                  <a:pt x="8251" y="18319"/>
                  <a:pt x="8680" y="18447"/>
                  <a:pt x="9113" y="18539"/>
                </a:cubicBezTo>
                <a:cubicBezTo>
                  <a:pt x="9397" y="18600"/>
                  <a:pt x="9626" y="18810"/>
                  <a:pt x="9703" y="19091"/>
                </a:cubicBezTo>
                <a:lnTo>
                  <a:pt x="10180" y="20861"/>
                </a:lnTo>
                <a:cubicBezTo>
                  <a:pt x="10296" y="21288"/>
                  <a:pt x="10620" y="21569"/>
                  <a:pt x="10960" y="21536"/>
                </a:cubicBezTo>
                <a:lnTo>
                  <a:pt x="12694" y="21363"/>
                </a:lnTo>
                <a:cubicBezTo>
                  <a:pt x="13034" y="21330"/>
                  <a:pt x="13298" y="20990"/>
                  <a:pt x="13327" y="20550"/>
                </a:cubicBezTo>
                <a:lnTo>
                  <a:pt x="13447" y="18725"/>
                </a:lnTo>
                <a:cubicBezTo>
                  <a:pt x="13466" y="18434"/>
                  <a:pt x="13651" y="18183"/>
                  <a:pt x="13919" y="18068"/>
                </a:cubicBezTo>
                <a:cubicBezTo>
                  <a:pt x="14327" y="17892"/>
                  <a:pt x="14724" y="17683"/>
                  <a:pt x="15102" y="17437"/>
                </a:cubicBezTo>
                <a:cubicBezTo>
                  <a:pt x="15346" y="17280"/>
                  <a:pt x="15655" y="17266"/>
                  <a:pt x="15906" y="17410"/>
                </a:cubicBezTo>
                <a:lnTo>
                  <a:pt x="17489" y="18320"/>
                </a:lnTo>
                <a:cubicBezTo>
                  <a:pt x="17872" y="18541"/>
                  <a:pt x="18300" y="18509"/>
                  <a:pt x="18516" y="18245"/>
                </a:cubicBezTo>
                <a:lnTo>
                  <a:pt x="19620" y="16897"/>
                </a:lnTo>
                <a:cubicBezTo>
                  <a:pt x="19836" y="16632"/>
                  <a:pt x="19784" y="16207"/>
                  <a:pt x="19491" y="15875"/>
                </a:cubicBezTo>
                <a:lnTo>
                  <a:pt x="18289" y="14501"/>
                </a:lnTo>
                <a:cubicBezTo>
                  <a:pt x="18098" y="14282"/>
                  <a:pt x="18049" y="13976"/>
                  <a:pt x="18156" y="13707"/>
                </a:cubicBezTo>
                <a:cubicBezTo>
                  <a:pt x="18322" y="13288"/>
                  <a:pt x="18451" y="12858"/>
                  <a:pt x="18543" y="12423"/>
                </a:cubicBezTo>
                <a:cubicBezTo>
                  <a:pt x="18603" y="12137"/>
                  <a:pt x="18812" y="11908"/>
                  <a:pt x="19095" y="11833"/>
                </a:cubicBezTo>
                <a:lnTo>
                  <a:pt x="20861" y="11356"/>
                </a:lnTo>
                <a:cubicBezTo>
                  <a:pt x="21288" y="11241"/>
                  <a:pt x="21569" y="10916"/>
                  <a:pt x="21536" y="10577"/>
                </a:cubicBezTo>
                <a:lnTo>
                  <a:pt x="21363" y="8842"/>
                </a:lnTo>
                <a:cubicBezTo>
                  <a:pt x="21330" y="8502"/>
                  <a:pt x="20990" y="8238"/>
                  <a:pt x="20550" y="8210"/>
                </a:cubicBezTo>
                <a:lnTo>
                  <a:pt x="18720" y="8089"/>
                </a:lnTo>
                <a:cubicBezTo>
                  <a:pt x="18429" y="8071"/>
                  <a:pt x="18178" y="7887"/>
                  <a:pt x="18064" y="7619"/>
                </a:cubicBezTo>
                <a:cubicBezTo>
                  <a:pt x="17889" y="7213"/>
                  <a:pt x="17680" y="6818"/>
                  <a:pt x="17435" y="6441"/>
                </a:cubicBezTo>
                <a:cubicBezTo>
                  <a:pt x="17276" y="6197"/>
                  <a:pt x="17263" y="5888"/>
                  <a:pt x="17409" y="5635"/>
                </a:cubicBezTo>
                <a:lnTo>
                  <a:pt x="18322" y="4046"/>
                </a:lnTo>
                <a:cubicBezTo>
                  <a:pt x="18543" y="3663"/>
                  <a:pt x="18511" y="3234"/>
                  <a:pt x="18247" y="3019"/>
                </a:cubicBezTo>
                <a:lnTo>
                  <a:pt x="16898" y="1915"/>
                </a:lnTo>
                <a:cubicBezTo>
                  <a:pt x="16634" y="1700"/>
                  <a:pt x="16209" y="1754"/>
                  <a:pt x="15876" y="2045"/>
                </a:cubicBezTo>
                <a:close/>
                <a:moveTo>
                  <a:pt x="14991" y="6267"/>
                </a:moveTo>
                <a:cubicBezTo>
                  <a:pt x="17245" y="8368"/>
                  <a:pt x="17591" y="11865"/>
                  <a:pt x="15794" y="14367"/>
                </a:cubicBezTo>
                <a:cubicBezTo>
                  <a:pt x="13620" y="17395"/>
                  <a:pt x="9285" y="17825"/>
                  <a:pt x="6558" y="15282"/>
                </a:cubicBezTo>
                <a:cubicBezTo>
                  <a:pt x="4305" y="13181"/>
                  <a:pt x="3959" y="9685"/>
                  <a:pt x="5755" y="7182"/>
                </a:cubicBezTo>
                <a:cubicBezTo>
                  <a:pt x="7930" y="4155"/>
                  <a:pt x="12265" y="3725"/>
                  <a:pt x="14991" y="6267"/>
                </a:cubicBezTo>
                <a:close/>
              </a:path>
            </a:pathLst>
          </a:custGeom>
          <a:solidFill>
            <a:schemeClr val="bg1">
              <a:lumMod val="75000"/>
              <a:alpha val="60000"/>
            </a:schemeClr>
          </a:solidFill>
          <a:ln w="12700">
            <a:miter lim="400000"/>
          </a:ln>
        </p:spPr>
        <p:txBody>
          <a:bodyPr lIns="28575" tIns="28575" rIns="28575" bIns="28575" anchor="ctr"/>
          <a:lstStyle/>
          <a:p>
            <a:endParaRPr sz="2250">
              <a:latin typeface="Calibri" panose="020F0502020204030204"/>
            </a:endParaRPr>
          </a:p>
        </p:txBody>
      </p:sp>
      <p:sp>
        <p:nvSpPr>
          <p:cNvPr id="73" name="Shape">
            <a:extLst>
              <a:ext uri="{FF2B5EF4-FFF2-40B4-BE49-F238E27FC236}">
                <a16:creationId xmlns:a16="http://schemas.microsoft.com/office/drawing/2014/main" id="{9D658262-9167-47D0-9FB7-454DA1FAC9BD}"/>
              </a:ext>
            </a:extLst>
          </p:cNvPr>
          <p:cNvSpPr/>
          <p:nvPr/>
        </p:nvSpPr>
        <p:spPr>
          <a:xfrm>
            <a:off x="3467079" y="3043039"/>
            <a:ext cx="794438" cy="7702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004" h="19002" extrusionOk="0">
                <a:moveTo>
                  <a:pt x="5746" y="781"/>
                </a:moveTo>
                <a:cubicBezTo>
                  <a:pt x="10565" y="-1299"/>
                  <a:pt x="16153" y="919"/>
                  <a:pt x="18228" y="5736"/>
                </a:cubicBezTo>
                <a:cubicBezTo>
                  <a:pt x="20302" y="10552"/>
                  <a:pt x="18077" y="16142"/>
                  <a:pt x="13258" y="18221"/>
                </a:cubicBezTo>
                <a:cubicBezTo>
                  <a:pt x="8439" y="20301"/>
                  <a:pt x="2851" y="18083"/>
                  <a:pt x="776" y="13266"/>
                </a:cubicBezTo>
                <a:cubicBezTo>
                  <a:pt x="-1298" y="8450"/>
                  <a:pt x="927" y="2860"/>
                  <a:pt x="5746" y="781"/>
                </a:cubicBez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28575" tIns="28575" rIns="28575" bIns="28575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 sz="2250">
              <a:solidFill>
                <a:schemeClr val="tx1"/>
              </a:solidFill>
              <a:latin typeface="Calibri" panose="020F0502020204030204"/>
            </a:endParaRPr>
          </a:p>
        </p:txBody>
      </p:sp>
      <p:sp>
        <p:nvSpPr>
          <p:cNvPr id="74" name="Shape">
            <a:extLst>
              <a:ext uri="{FF2B5EF4-FFF2-40B4-BE49-F238E27FC236}">
                <a16:creationId xmlns:a16="http://schemas.microsoft.com/office/drawing/2014/main" id="{C5BFDF3D-60A6-466C-ABC8-4469B5252373}"/>
              </a:ext>
            </a:extLst>
          </p:cNvPr>
          <p:cNvSpPr/>
          <p:nvPr/>
        </p:nvSpPr>
        <p:spPr>
          <a:xfrm>
            <a:off x="4578725" y="1570766"/>
            <a:ext cx="1136387" cy="113638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4" h="19674" extrusionOk="0">
                <a:moveTo>
                  <a:pt x="2886" y="2886"/>
                </a:moveTo>
                <a:cubicBezTo>
                  <a:pt x="6731" y="-958"/>
                  <a:pt x="12960" y="-963"/>
                  <a:pt x="16798" y="2876"/>
                </a:cubicBezTo>
                <a:cubicBezTo>
                  <a:pt x="20637" y="6714"/>
                  <a:pt x="20632" y="12943"/>
                  <a:pt x="16788" y="16788"/>
                </a:cubicBezTo>
                <a:cubicBezTo>
                  <a:pt x="12943" y="20632"/>
                  <a:pt x="6714" y="20637"/>
                  <a:pt x="2876" y="16798"/>
                </a:cubicBezTo>
                <a:cubicBezTo>
                  <a:pt x="-963" y="12960"/>
                  <a:pt x="-958" y="6731"/>
                  <a:pt x="2886" y="2886"/>
                </a:cubicBezTo>
                <a:close/>
              </a:path>
            </a:pathLst>
          </a:custGeom>
          <a:solidFill>
            <a:srgbClr val="FFC000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28575" tIns="28575" rIns="28575" bIns="28575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 sz="2250">
              <a:solidFill>
                <a:schemeClr val="tx1"/>
              </a:solidFill>
              <a:latin typeface="Calibri" panose="020F0502020204030204"/>
            </a:endParaRPr>
          </a:p>
        </p:txBody>
      </p:sp>
      <p:sp>
        <p:nvSpPr>
          <p:cNvPr id="75" name="Shape">
            <a:extLst>
              <a:ext uri="{FF2B5EF4-FFF2-40B4-BE49-F238E27FC236}">
                <a16:creationId xmlns:a16="http://schemas.microsoft.com/office/drawing/2014/main" id="{E914B2B2-1D6D-4E8E-8F60-61245995CDD3}"/>
              </a:ext>
            </a:extLst>
          </p:cNvPr>
          <p:cNvSpPr/>
          <p:nvPr/>
        </p:nvSpPr>
        <p:spPr>
          <a:xfrm>
            <a:off x="5676768" y="3243893"/>
            <a:ext cx="1131827" cy="11318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4" h="19674" extrusionOk="0">
                <a:moveTo>
                  <a:pt x="2886" y="2886"/>
                </a:moveTo>
                <a:cubicBezTo>
                  <a:pt x="6731" y="-958"/>
                  <a:pt x="12960" y="-963"/>
                  <a:pt x="16798" y="2876"/>
                </a:cubicBezTo>
                <a:cubicBezTo>
                  <a:pt x="20637" y="6714"/>
                  <a:pt x="20632" y="12943"/>
                  <a:pt x="16788" y="16788"/>
                </a:cubicBezTo>
                <a:cubicBezTo>
                  <a:pt x="12943" y="20632"/>
                  <a:pt x="6714" y="20637"/>
                  <a:pt x="2876" y="16798"/>
                </a:cubicBezTo>
                <a:cubicBezTo>
                  <a:pt x="-963" y="12960"/>
                  <a:pt x="-958" y="6731"/>
                  <a:pt x="2886" y="2886"/>
                </a:cubicBezTo>
                <a:close/>
              </a:path>
            </a:pathLst>
          </a:custGeom>
          <a:solidFill>
            <a:srgbClr val="FF0000"/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28575" tIns="28575" rIns="28575" bIns="28575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 sz="2250">
              <a:solidFill>
                <a:schemeClr val="tx1"/>
              </a:solidFill>
              <a:latin typeface="Calibri" panose="020F0502020204030204"/>
            </a:endParaRPr>
          </a:p>
        </p:txBody>
      </p:sp>
      <p:sp>
        <p:nvSpPr>
          <p:cNvPr id="76" name="Shape">
            <a:extLst>
              <a:ext uri="{FF2B5EF4-FFF2-40B4-BE49-F238E27FC236}">
                <a16:creationId xmlns:a16="http://schemas.microsoft.com/office/drawing/2014/main" id="{36C164B0-4C6F-4C93-A040-FE262CD5CBB6}"/>
              </a:ext>
            </a:extLst>
          </p:cNvPr>
          <p:cNvSpPr/>
          <p:nvPr/>
        </p:nvSpPr>
        <p:spPr>
          <a:xfrm>
            <a:off x="7430044" y="2719221"/>
            <a:ext cx="947852" cy="846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004" h="19002" extrusionOk="0">
                <a:moveTo>
                  <a:pt x="5746" y="781"/>
                </a:moveTo>
                <a:cubicBezTo>
                  <a:pt x="10565" y="-1299"/>
                  <a:pt x="16153" y="919"/>
                  <a:pt x="18228" y="5736"/>
                </a:cubicBezTo>
                <a:cubicBezTo>
                  <a:pt x="20302" y="10552"/>
                  <a:pt x="18077" y="16142"/>
                  <a:pt x="13258" y="18221"/>
                </a:cubicBezTo>
                <a:cubicBezTo>
                  <a:pt x="8439" y="20301"/>
                  <a:pt x="2851" y="18083"/>
                  <a:pt x="776" y="13266"/>
                </a:cubicBezTo>
                <a:cubicBezTo>
                  <a:pt x="-1298" y="8450"/>
                  <a:pt x="927" y="2860"/>
                  <a:pt x="5746" y="781"/>
                </a:cubicBezTo>
                <a:close/>
              </a:path>
            </a:pathLst>
          </a:custGeom>
          <a:solidFill>
            <a:srgbClr val="00FFFF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28575" tIns="28575" rIns="28575" bIns="28575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 sz="2250" dirty="0">
              <a:solidFill>
                <a:schemeClr val="tx1"/>
              </a:solidFill>
              <a:latin typeface="Calibri" panose="020F0502020204030204"/>
            </a:endParaRPr>
          </a:p>
        </p:txBody>
      </p:sp>
      <p:sp>
        <p:nvSpPr>
          <p:cNvPr id="77" name="Shape">
            <a:extLst>
              <a:ext uri="{FF2B5EF4-FFF2-40B4-BE49-F238E27FC236}">
                <a16:creationId xmlns:a16="http://schemas.microsoft.com/office/drawing/2014/main" id="{1EC51B8D-D01C-4F39-A8CA-E0F53A6ABC71}"/>
              </a:ext>
            </a:extLst>
          </p:cNvPr>
          <p:cNvSpPr/>
          <p:nvPr/>
        </p:nvSpPr>
        <p:spPr>
          <a:xfrm>
            <a:off x="8599988" y="3813267"/>
            <a:ext cx="653395" cy="6523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582" h="20579" extrusionOk="0">
                <a:moveTo>
                  <a:pt x="9277" y="51"/>
                </a:moveTo>
                <a:cubicBezTo>
                  <a:pt x="14932" y="-511"/>
                  <a:pt x="19971" y="3617"/>
                  <a:pt x="20531" y="9272"/>
                </a:cubicBezTo>
                <a:cubicBezTo>
                  <a:pt x="21091" y="14926"/>
                  <a:pt x="16960" y="19965"/>
                  <a:pt x="11305" y="20527"/>
                </a:cubicBezTo>
                <a:cubicBezTo>
                  <a:pt x="5650" y="21089"/>
                  <a:pt x="611" y="16961"/>
                  <a:pt x="51" y="11306"/>
                </a:cubicBezTo>
                <a:cubicBezTo>
                  <a:pt x="-509" y="5652"/>
                  <a:pt x="3622" y="613"/>
                  <a:pt x="9277" y="51"/>
                </a:cubicBezTo>
                <a:close/>
              </a:path>
            </a:pathLst>
          </a:custGeom>
          <a:solidFill>
            <a:srgbClr val="92D050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28575" tIns="28575" rIns="28575" bIns="28575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 sz="2250">
              <a:solidFill>
                <a:schemeClr val="tx1"/>
              </a:solidFill>
              <a:latin typeface="Calibri" panose="020F0502020204030204"/>
            </a:endParaRPr>
          </a:p>
        </p:txBody>
      </p:sp>
      <p:sp>
        <p:nvSpPr>
          <p:cNvPr id="78" name="Freeform: Shape 74">
            <a:extLst>
              <a:ext uri="{FF2B5EF4-FFF2-40B4-BE49-F238E27FC236}">
                <a16:creationId xmlns:a16="http://schemas.microsoft.com/office/drawing/2014/main" id="{E429EC5B-9E0A-46BD-BC19-2DCB5E76EB05}"/>
              </a:ext>
            </a:extLst>
          </p:cNvPr>
          <p:cNvSpPr/>
          <p:nvPr/>
        </p:nvSpPr>
        <p:spPr>
          <a:xfrm>
            <a:off x="8731769" y="3935127"/>
            <a:ext cx="371655" cy="401788"/>
          </a:xfrm>
          <a:custGeom>
            <a:avLst/>
            <a:gdLst>
              <a:gd name="connsiteX0" fmla="*/ 590550 w 704850"/>
              <a:gd name="connsiteY0" fmla="*/ 647700 h 762000"/>
              <a:gd name="connsiteX1" fmla="*/ 647700 w 704850"/>
              <a:gd name="connsiteY1" fmla="*/ 704850 h 762000"/>
              <a:gd name="connsiteX2" fmla="*/ 590550 w 704850"/>
              <a:gd name="connsiteY2" fmla="*/ 762000 h 762000"/>
              <a:gd name="connsiteX3" fmla="*/ 533400 w 704850"/>
              <a:gd name="connsiteY3" fmla="*/ 704850 h 762000"/>
              <a:gd name="connsiteX4" fmla="*/ 590550 w 704850"/>
              <a:gd name="connsiteY4" fmla="*/ 647700 h 762000"/>
              <a:gd name="connsiteX5" fmla="*/ 171450 w 704850"/>
              <a:gd name="connsiteY5" fmla="*/ 647700 h 762000"/>
              <a:gd name="connsiteX6" fmla="*/ 228600 w 704850"/>
              <a:gd name="connsiteY6" fmla="*/ 704850 h 762000"/>
              <a:gd name="connsiteX7" fmla="*/ 171450 w 704850"/>
              <a:gd name="connsiteY7" fmla="*/ 762000 h 762000"/>
              <a:gd name="connsiteX8" fmla="*/ 114300 w 704850"/>
              <a:gd name="connsiteY8" fmla="*/ 704850 h 762000"/>
              <a:gd name="connsiteX9" fmla="*/ 171450 w 704850"/>
              <a:gd name="connsiteY9" fmla="*/ 647700 h 762000"/>
              <a:gd name="connsiteX10" fmla="*/ 542925 w 704850"/>
              <a:gd name="connsiteY10" fmla="*/ 361950 h 762000"/>
              <a:gd name="connsiteX11" fmla="*/ 542925 w 704850"/>
              <a:gd name="connsiteY11" fmla="*/ 414338 h 762000"/>
              <a:gd name="connsiteX12" fmla="*/ 647700 w 704850"/>
              <a:gd name="connsiteY12" fmla="*/ 404813 h 762000"/>
              <a:gd name="connsiteX13" fmla="*/ 647700 w 704850"/>
              <a:gd name="connsiteY13" fmla="*/ 361950 h 762000"/>
              <a:gd name="connsiteX14" fmla="*/ 400050 w 704850"/>
              <a:gd name="connsiteY14" fmla="*/ 361950 h 762000"/>
              <a:gd name="connsiteX15" fmla="*/ 400050 w 704850"/>
              <a:gd name="connsiteY15" fmla="*/ 426720 h 762000"/>
              <a:gd name="connsiteX16" fmla="*/ 504825 w 704850"/>
              <a:gd name="connsiteY16" fmla="*/ 417195 h 762000"/>
              <a:gd name="connsiteX17" fmla="*/ 504825 w 704850"/>
              <a:gd name="connsiteY17" fmla="*/ 361950 h 762000"/>
              <a:gd name="connsiteX18" fmla="*/ 257175 w 704850"/>
              <a:gd name="connsiteY18" fmla="*/ 361950 h 762000"/>
              <a:gd name="connsiteX19" fmla="*/ 257175 w 704850"/>
              <a:gd name="connsiteY19" fmla="*/ 440055 h 762000"/>
              <a:gd name="connsiteX20" fmla="*/ 361950 w 704850"/>
              <a:gd name="connsiteY20" fmla="*/ 430530 h 762000"/>
              <a:gd name="connsiteX21" fmla="*/ 361950 w 704850"/>
              <a:gd name="connsiteY21" fmla="*/ 361950 h 762000"/>
              <a:gd name="connsiteX22" fmla="*/ 114300 w 704850"/>
              <a:gd name="connsiteY22" fmla="*/ 361950 h 762000"/>
              <a:gd name="connsiteX23" fmla="*/ 114300 w 704850"/>
              <a:gd name="connsiteY23" fmla="*/ 452438 h 762000"/>
              <a:gd name="connsiteX24" fmla="*/ 219075 w 704850"/>
              <a:gd name="connsiteY24" fmla="*/ 442913 h 762000"/>
              <a:gd name="connsiteX25" fmla="*/ 219075 w 704850"/>
              <a:gd name="connsiteY25" fmla="*/ 361950 h 762000"/>
              <a:gd name="connsiteX26" fmla="*/ 542925 w 704850"/>
              <a:gd name="connsiteY26" fmla="*/ 257175 h 762000"/>
              <a:gd name="connsiteX27" fmla="*/ 542925 w 704850"/>
              <a:gd name="connsiteY27" fmla="*/ 323850 h 762000"/>
              <a:gd name="connsiteX28" fmla="*/ 647700 w 704850"/>
              <a:gd name="connsiteY28" fmla="*/ 323850 h 762000"/>
              <a:gd name="connsiteX29" fmla="*/ 647700 w 704850"/>
              <a:gd name="connsiteY29" fmla="*/ 257175 h 762000"/>
              <a:gd name="connsiteX30" fmla="*/ 400050 w 704850"/>
              <a:gd name="connsiteY30" fmla="*/ 257175 h 762000"/>
              <a:gd name="connsiteX31" fmla="*/ 400050 w 704850"/>
              <a:gd name="connsiteY31" fmla="*/ 323850 h 762000"/>
              <a:gd name="connsiteX32" fmla="*/ 504825 w 704850"/>
              <a:gd name="connsiteY32" fmla="*/ 323850 h 762000"/>
              <a:gd name="connsiteX33" fmla="*/ 504825 w 704850"/>
              <a:gd name="connsiteY33" fmla="*/ 257175 h 762000"/>
              <a:gd name="connsiteX34" fmla="*/ 257175 w 704850"/>
              <a:gd name="connsiteY34" fmla="*/ 257175 h 762000"/>
              <a:gd name="connsiteX35" fmla="*/ 257175 w 704850"/>
              <a:gd name="connsiteY35" fmla="*/ 323850 h 762000"/>
              <a:gd name="connsiteX36" fmla="*/ 361950 w 704850"/>
              <a:gd name="connsiteY36" fmla="*/ 323850 h 762000"/>
              <a:gd name="connsiteX37" fmla="*/ 361950 w 704850"/>
              <a:gd name="connsiteY37" fmla="*/ 257175 h 762000"/>
              <a:gd name="connsiteX38" fmla="*/ 114300 w 704850"/>
              <a:gd name="connsiteY38" fmla="*/ 257175 h 762000"/>
              <a:gd name="connsiteX39" fmla="*/ 114300 w 704850"/>
              <a:gd name="connsiteY39" fmla="*/ 323850 h 762000"/>
              <a:gd name="connsiteX40" fmla="*/ 219075 w 704850"/>
              <a:gd name="connsiteY40" fmla="*/ 323850 h 762000"/>
              <a:gd name="connsiteX41" fmla="*/ 219075 w 704850"/>
              <a:gd name="connsiteY41" fmla="*/ 257175 h 762000"/>
              <a:gd name="connsiteX42" fmla="*/ 542925 w 704850"/>
              <a:gd name="connsiteY42" fmla="*/ 152400 h 762000"/>
              <a:gd name="connsiteX43" fmla="*/ 542925 w 704850"/>
              <a:gd name="connsiteY43" fmla="*/ 219075 h 762000"/>
              <a:gd name="connsiteX44" fmla="*/ 647700 w 704850"/>
              <a:gd name="connsiteY44" fmla="*/ 219075 h 762000"/>
              <a:gd name="connsiteX45" fmla="*/ 647700 w 704850"/>
              <a:gd name="connsiteY45" fmla="*/ 152400 h 762000"/>
              <a:gd name="connsiteX46" fmla="*/ 400050 w 704850"/>
              <a:gd name="connsiteY46" fmla="*/ 152400 h 762000"/>
              <a:gd name="connsiteX47" fmla="*/ 400050 w 704850"/>
              <a:gd name="connsiteY47" fmla="*/ 219075 h 762000"/>
              <a:gd name="connsiteX48" fmla="*/ 504825 w 704850"/>
              <a:gd name="connsiteY48" fmla="*/ 219075 h 762000"/>
              <a:gd name="connsiteX49" fmla="*/ 504825 w 704850"/>
              <a:gd name="connsiteY49" fmla="*/ 152400 h 762000"/>
              <a:gd name="connsiteX50" fmla="*/ 257175 w 704850"/>
              <a:gd name="connsiteY50" fmla="*/ 152400 h 762000"/>
              <a:gd name="connsiteX51" fmla="*/ 257175 w 704850"/>
              <a:gd name="connsiteY51" fmla="*/ 219075 h 762000"/>
              <a:gd name="connsiteX52" fmla="*/ 361950 w 704850"/>
              <a:gd name="connsiteY52" fmla="*/ 219075 h 762000"/>
              <a:gd name="connsiteX53" fmla="*/ 361950 w 704850"/>
              <a:gd name="connsiteY53" fmla="*/ 152400 h 762000"/>
              <a:gd name="connsiteX54" fmla="*/ 114300 w 704850"/>
              <a:gd name="connsiteY54" fmla="*/ 152400 h 762000"/>
              <a:gd name="connsiteX55" fmla="*/ 114300 w 704850"/>
              <a:gd name="connsiteY55" fmla="*/ 219075 h 762000"/>
              <a:gd name="connsiteX56" fmla="*/ 219075 w 704850"/>
              <a:gd name="connsiteY56" fmla="*/ 219075 h 762000"/>
              <a:gd name="connsiteX57" fmla="*/ 219075 w 704850"/>
              <a:gd name="connsiteY57" fmla="*/ 152400 h 762000"/>
              <a:gd name="connsiteX58" fmla="*/ 28575 w 704850"/>
              <a:gd name="connsiteY58" fmla="*/ 0 h 762000"/>
              <a:gd name="connsiteX59" fmla="*/ 114300 w 704850"/>
              <a:gd name="connsiteY59" fmla="*/ 85725 h 762000"/>
              <a:gd name="connsiteX60" fmla="*/ 114300 w 704850"/>
              <a:gd name="connsiteY60" fmla="*/ 95250 h 762000"/>
              <a:gd name="connsiteX61" fmla="*/ 704850 w 704850"/>
              <a:gd name="connsiteY61" fmla="*/ 95250 h 762000"/>
              <a:gd name="connsiteX62" fmla="*/ 704850 w 704850"/>
              <a:gd name="connsiteY62" fmla="*/ 457200 h 762000"/>
              <a:gd name="connsiteX63" fmla="*/ 114300 w 704850"/>
              <a:gd name="connsiteY63" fmla="*/ 509588 h 762000"/>
              <a:gd name="connsiteX64" fmla="*/ 114300 w 704850"/>
              <a:gd name="connsiteY64" fmla="*/ 561975 h 762000"/>
              <a:gd name="connsiteX65" fmla="*/ 142875 w 704850"/>
              <a:gd name="connsiteY65" fmla="*/ 590550 h 762000"/>
              <a:gd name="connsiteX66" fmla="*/ 676275 w 704850"/>
              <a:gd name="connsiteY66" fmla="*/ 590550 h 762000"/>
              <a:gd name="connsiteX67" fmla="*/ 704850 w 704850"/>
              <a:gd name="connsiteY67" fmla="*/ 619125 h 762000"/>
              <a:gd name="connsiteX68" fmla="*/ 676275 w 704850"/>
              <a:gd name="connsiteY68" fmla="*/ 647700 h 762000"/>
              <a:gd name="connsiteX69" fmla="*/ 590550 w 704850"/>
              <a:gd name="connsiteY69" fmla="*/ 647700 h 762000"/>
              <a:gd name="connsiteX70" fmla="*/ 171450 w 704850"/>
              <a:gd name="connsiteY70" fmla="*/ 647700 h 762000"/>
              <a:gd name="connsiteX71" fmla="*/ 142875 w 704850"/>
              <a:gd name="connsiteY71" fmla="*/ 647700 h 762000"/>
              <a:gd name="connsiteX72" fmla="*/ 57150 w 704850"/>
              <a:gd name="connsiteY72" fmla="*/ 561975 h 762000"/>
              <a:gd name="connsiteX73" fmla="*/ 57150 w 704850"/>
              <a:gd name="connsiteY73" fmla="*/ 85725 h 762000"/>
              <a:gd name="connsiteX74" fmla="*/ 28575 w 704850"/>
              <a:gd name="connsiteY74" fmla="*/ 57150 h 762000"/>
              <a:gd name="connsiteX75" fmla="*/ 0 w 704850"/>
              <a:gd name="connsiteY75" fmla="*/ 28575 h 762000"/>
              <a:gd name="connsiteX76" fmla="*/ 28575 w 704850"/>
              <a:gd name="connsiteY76" fmla="*/ 0 h 76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</a:cxnLst>
            <a:rect l="l" t="t" r="r" b="b"/>
            <a:pathLst>
              <a:path w="704850" h="762000">
                <a:moveTo>
                  <a:pt x="590550" y="647700"/>
                </a:moveTo>
                <a:cubicBezTo>
                  <a:pt x="622113" y="647700"/>
                  <a:pt x="647700" y="673287"/>
                  <a:pt x="647700" y="704850"/>
                </a:cubicBezTo>
                <a:cubicBezTo>
                  <a:pt x="647700" y="736413"/>
                  <a:pt x="622113" y="762000"/>
                  <a:pt x="590550" y="762000"/>
                </a:cubicBezTo>
                <a:cubicBezTo>
                  <a:pt x="558987" y="762000"/>
                  <a:pt x="533400" y="736413"/>
                  <a:pt x="533400" y="704850"/>
                </a:cubicBezTo>
                <a:cubicBezTo>
                  <a:pt x="533400" y="673287"/>
                  <a:pt x="558987" y="647700"/>
                  <a:pt x="590550" y="647700"/>
                </a:cubicBezTo>
                <a:close/>
                <a:moveTo>
                  <a:pt x="171450" y="647700"/>
                </a:moveTo>
                <a:cubicBezTo>
                  <a:pt x="203013" y="647700"/>
                  <a:pt x="228600" y="673287"/>
                  <a:pt x="228600" y="704850"/>
                </a:cubicBezTo>
                <a:cubicBezTo>
                  <a:pt x="228600" y="736413"/>
                  <a:pt x="203013" y="762000"/>
                  <a:pt x="171450" y="762000"/>
                </a:cubicBezTo>
                <a:cubicBezTo>
                  <a:pt x="139887" y="762000"/>
                  <a:pt x="114300" y="736413"/>
                  <a:pt x="114300" y="704850"/>
                </a:cubicBezTo>
                <a:cubicBezTo>
                  <a:pt x="114300" y="673287"/>
                  <a:pt x="139887" y="647700"/>
                  <a:pt x="171450" y="647700"/>
                </a:cubicBezTo>
                <a:close/>
                <a:moveTo>
                  <a:pt x="542925" y="361950"/>
                </a:moveTo>
                <a:lnTo>
                  <a:pt x="542925" y="414338"/>
                </a:lnTo>
                <a:lnTo>
                  <a:pt x="647700" y="404813"/>
                </a:lnTo>
                <a:lnTo>
                  <a:pt x="647700" y="361950"/>
                </a:lnTo>
                <a:close/>
                <a:moveTo>
                  <a:pt x="400050" y="361950"/>
                </a:moveTo>
                <a:lnTo>
                  <a:pt x="400050" y="426720"/>
                </a:lnTo>
                <a:lnTo>
                  <a:pt x="504825" y="417195"/>
                </a:lnTo>
                <a:lnTo>
                  <a:pt x="504825" y="361950"/>
                </a:lnTo>
                <a:close/>
                <a:moveTo>
                  <a:pt x="257175" y="361950"/>
                </a:moveTo>
                <a:lnTo>
                  <a:pt x="257175" y="440055"/>
                </a:lnTo>
                <a:lnTo>
                  <a:pt x="361950" y="430530"/>
                </a:lnTo>
                <a:lnTo>
                  <a:pt x="361950" y="361950"/>
                </a:lnTo>
                <a:close/>
                <a:moveTo>
                  <a:pt x="114300" y="361950"/>
                </a:moveTo>
                <a:lnTo>
                  <a:pt x="114300" y="452438"/>
                </a:lnTo>
                <a:lnTo>
                  <a:pt x="219075" y="442913"/>
                </a:lnTo>
                <a:lnTo>
                  <a:pt x="219075" y="361950"/>
                </a:lnTo>
                <a:close/>
                <a:moveTo>
                  <a:pt x="542925" y="257175"/>
                </a:moveTo>
                <a:lnTo>
                  <a:pt x="542925" y="323850"/>
                </a:lnTo>
                <a:lnTo>
                  <a:pt x="647700" y="323850"/>
                </a:lnTo>
                <a:lnTo>
                  <a:pt x="647700" y="257175"/>
                </a:lnTo>
                <a:close/>
                <a:moveTo>
                  <a:pt x="400050" y="257175"/>
                </a:moveTo>
                <a:lnTo>
                  <a:pt x="400050" y="323850"/>
                </a:lnTo>
                <a:lnTo>
                  <a:pt x="504825" y="323850"/>
                </a:lnTo>
                <a:lnTo>
                  <a:pt x="504825" y="257175"/>
                </a:lnTo>
                <a:close/>
                <a:moveTo>
                  <a:pt x="257175" y="257175"/>
                </a:moveTo>
                <a:lnTo>
                  <a:pt x="257175" y="323850"/>
                </a:lnTo>
                <a:lnTo>
                  <a:pt x="361950" y="323850"/>
                </a:lnTo>
                <a:lnTo>
                  <a:pt x="361950" y="257175"/>
                </a:lnTo>
                <a:close/>
                <a:moveTo>
                  <a:pt x="114300" y="257175"/>
                </a:moveTo>
                <a:lnTo>
                  <a:pt x="114300" y="323850"/>
                </a:lnTo>
                <a:lnTo>
                  <a:pt x="219075" y="323850"/>
                </a:lnTo>
                <a:lnTo>
                  <a:pt x="219075" y="257175"/>
                </a:lnTo>
                <a:close/>
                <a:moveTo>
                  <a:pt x="542925" y="152400"/>
                </a:moveTo>
                <a:lnTo>
                  <a:pt x="542925" y="219075"/>
                </a:lnTo>
                <a:lnTo>
                  <a:pt x="647700" y="219075"/>
                </a:lnTo>
                <a:lnTo>
                  <a:pt x="647700" y="152400"/>
                </a:lnTo>
                <a:close/>
                <a:moveTo>
                  <a:pt x="400050" y="152400"/>
                </a:moveTo>
                <a:lnTo>
                  <a:pt x="400050" y="219075"/>
                </a:lnTo>
                <a:lnTo>
                  <a:pt x="504825" y="219075"/>
                </a:lnTo>
                <a:lnTo>
                  <a:pt x="504825" y="152400"/>
                </a:lnTo>
                <a:close/>
                <a:moveTo>
                  <a:pt x="257175" y="152400"/>
                </a:moveTo>
                <a:lnTo>
                  <a:pt x="257175" y="219075"/>
                </a:lnTo>
                <a:lnTo>
                  <a:pt x="361950" y="219075"/>
                </a:lnTo>
                <a:lnTo>
                  <a:pt x="361950" y="152400"/>
                </a:lnTo>
                <a:close/>
                <a:moveTo>
                  <a:pt x="114300" y="152400"/>
                </a:moveTo>
                <a:lnTo>
                  <a:pt x="114300" y="219075"/>
                </a:lnTo>
                <a:lnTo>
                  <a:pt x="219075" y="219075"/>
                </a:lnTo>
                <a:lnTo>
                  <a:pt x="219075" y="152400"/>
                </a:lnTo>
                <a:close/>
                <a:moveTo>
                  <a:pt x="28575" y="0"/>
                </a:moveTo>
                <a:cubicBezTo>
                  <a:pt x="76200" y="0"/>
                  <a:pt x="114300" y="38100"/>
                  <a:pt x="114300" y="85725"/>
                </a:cubicBezTo>
                <a:lnTo>
                  <a:pt x="114300" y="95250"/>
                </a:lnTo>
                <a:lnTo>
                  <a:pt x="704850" y="95250"/>
                </a:lnTo>
                <a:lnTo>
                  <a:pt x="704850" y="457200"/>
                </a:lnTo>
                <a:lnTo>
                  <a:pt x="114300" y="509588"/>
                </a:lnTo>
                <a:lnTo>
                  <a:pt x="114300" y="561975"/>
                </a:lnTo>
                <a:cubicBezTo>
                  <a:pt x="114300" y="578168"/>
                  <a:pt x="126682" y="590550"/>
                  <a:pt x="142875" y="590550"/>
                </a:cubicBezTo>
                <a:lnTo>
                  <a:pt x="676275" y="590550"/>
                </a:lnTo>
                <a:cubicBezTo>
                  <a:pt x="692468" y="590550"/>
                  <a:pt x="704850" y="602933"/>
                  <a:pt x="704850" y="619125"/>
                </a:cubicBezTo>
                <a:cubicBezTo>
                  <a:pt x="704850" y="635318"/>
                  <a:pt x="692468" y="647700"/>
                  <a:pt x="676275" y="647700"/>
                </a:cubicBezTo>
                <a:lnTo>
                  <a:pt x="590550" y="647700"/>
                </a:lnTo>
                <a:lnTo>
                  <a:pt x="171450" y="647700"/>
                </a:lnTo>
                <a:lnTo>
                  <a:pt x="142875" y="647700"/>
                </a:lnTo>
                <a:cubicBezTo>
                  <a:pt x="95250" y="647700"/>
                  <a:pt x="57150" y="609600"/>
                  <a:pt x="57150" y="561975"/>
                </a:cubicBezTo>
                <a:lnTo>
                  <a:pt x="57150" y="85725"/>
                </a:lnTo>
                <a:cubicBezTo>
                  <a:pt x="57150" y="69533"/>
                  <a:pt x="44768" y="57150"/>
                  <a:pt x="28575" y="57150"/>
                </a:cubicBezTo>
                <a:cubicBezTo>
                  <a:pt x="12383" y="57150"/>
                  <a:pt x="0" y="44768"/>
                  <a:pt x="0" y="28575"/>
                </a:cubicBezTo>
                <a:cubicBezTo>
                  <a:pt x="0" y="12383"/>
                  <a:pt x="12383" y="0"/>
                  <a:pt x="28575" y="0"/>
                </a:cubicBezTo>
                <a:close/>
              </a:path>
            </a:pathLst>
          </a:custGeom>
          <a:solidFill>
            <a:srgbClr val="000000">
              <a:alpha val="66000"/>
            </a:srgbClr>
          </a:solidFill>
          <a:ln w="952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sz="1350">
              <a:latin typeface="Calibri" panose="020F0502020204030204"/>
            </a:endParaRPr>
          </a:p>
        </p:txBody>
      </p:sp>
      <p:sp>
        <p:nvSpPr>
          <p:cNvPr id="79" name="Freeform: Shape 75">
            <a:extLst>
              <a:ext uri="{FF2B5EF4-FFF2-40B4-BE49-F238E27FC236}">
                <a16:creationId xmlns:a16="http://schemas.microsoft.com/office/drawing/2014/main" id="{C438F963-A94A-4D17-9D72-BB9E77393A79}"/>
              </a:ext>
            </a:extLst>
          </p:cNvPr>
          <p:cNvSpPr/>
          <p:nvPr/>
        </p:nvSpPr>
        <p:spPr>
          <a:xfrm>
            <a:off x="5849571" y="3571594"/>
            <a:ext cx="837133" cy="522211"/>
          </a:xfrm>
          <a:custGeom>
            <a:avLst/>
            <a:gdLst>
              <a:gd name="connsiteX0" fmla="*/ 400050 w 800100"/>
              <a:gd name="connsiteY0" fmla="*/ 327660 h 499110"/>
              <a:gd name="connsiteX1" fmla="*/ 470535 w 800100"/>
              <a:gd name="connsiteY1" fmla="*/ 339090 h 499110"/>
              <a:gd name="connsiteX2" fmla="*/ 554355 w 800100"/>
              <a:gd name="connsiteY2" fmla="*/ 379095 h 499110"/>
              <a:gd name="connsiteX3" fmla="*/ 571500 w 800100"/>
              <a:gd name="connsiteY3" fmla="*/ 413385 h 499110"/>
              <a:gd name="connsiteX4" fmla="*/ 571500 w 800100"/>
              <a:gd name="connsiteY4" fmla="*/ 499110 h 499110"/>
              <a:gd name="connsiteX5" fmla="*/ 228600 w 800100"/>
              <a:gd name="connsiteY5" fmla="*/ 499110 h 499110"/>
              <a:gd name="connsiteX6" fmla="*/ 228600 w 800100"/>
              <a:gd name="connsiteY6" fmla="*/ 413385 h 499110"/>
              <a:gd name="connsiteX7" fmla="*/ 245745 w 800100"/>
              <a:gd name="connsiteY7" fmla="*/ 379095 h 499110"/>
              <a:gd name="connsiteX8" fmla="*/ 329565 w 800100"/>
              <a:gd name="connsiteY8" fmla="*/ 339090 h 499110"/>
              <a:gd name="connsiteX9" fmla="*/ 400050 w 800100"/>
              <a:gd name="connsiteY9" fmla="*/ 327660 h 499110"/>
              <a:gd name="connsiteX10" fmla="*/ 628650 w 800100"/>
              <a:gd name="connsiteY10" fmla="*/ 194310 h 499110"/>
              <a:gd name="connsiteX11" fmla="*/ 699135 w 800100"/>
              <a:gd name="connsiteY11" fmla="*/ 205740 h 499110"/>
              <a:gd name="connsiteX12" fmla="*/ 782955 w 800100"/>
              <a:gd name="connsiteY12" fmla="*/ 245745 h 499110"/>
              <a:gd name="connsiteX13" fmla="*/ 800100 w 800100"/>
              <a:gd name="connsiteY13" fmla="*/ 280035 h 499110"/>
              <a:gd name="connsiteX14" fmla="*/ 800100 w 800100"/>
              <a:gd name="connsiteY14" fmla="*/ 365760 h 499110"/>
              <a:gd name="connsiteX15" fmla="*/ 592455 w 800100"/>
              <a:gd name="connsiteY15" fmla="*/ 365760 h 499110"/>
              <a:gd name="connsiteX16" fmla="*/ 577215 w 800100"/>
              <a:gd name="connsiteY16" fmla="*/ 348615 h 499110"/>
              <a:gd name="connsiteX17" fmla="*/ 489585 w 800100"/>
              <a:gd name="connsiteY17" fmla="*/ 304800 h 499110"/>
              <a:gd name="connsiteX18" fmla="*/ 523875 w 800100"/>
              <a:gd name="connsiteY18" fmla="*/ 220980 h 499110"/>
              <a:gd name="connsiteX19" fmla="*/ 523875 w 800100"/>
              <a:gd name="connsiteY19" fmla="*/ 219075 h 499110"/>
              <a:gd name="connsiteX20" fmla="*/ 558165 w 800100"/>
              <a:gd name="connsiteY20" fmla="*/ 205740 h 499110"/>
              <a:gd name="connsiteX21" fmla="*/ 628650 w 800100"/>
              <a:gd name="connsiteY21" fmla="*/ 194310 h 499110"/>
              <a:gd name="connsiteX22" fmla="*/ 171450 w 800100"/>
              <a:gd name="connsiteY22" fmla="*/ 194310 h 499110"/>
              <a:gd name="connsiteX23" fmla="*/ 241935 w 800100"/>
              <a:gd name="connsiteY23" fmla="*/ 205740 h 499110"/>
              <a:gd name="connsiteX24" fmla="*/ 276225 w 800100"/>
              <a:gd name="connsiteY24" fmla="*/ 217170 h 499110"/>
              <a:gd name="connsiteX25" fmla="*/ 276225 w 800100"/>
              <a:gd name="connsiteY25" fmla="*/ 220980 h 499110"/>
              <a:gd name="connsiteX26" fmla="*/ 310515 w 800100"/>
              <a:gd name="connsiteY26" fmla="*/ 304800 h 499110"/>
              <a:gd name="connsiteX27" fmla="*/ 222885 w 800100"/>
              <a:gd name="connsiteY27" fmla="*/ 348615 h 499110"/>
              <a:gd name="connsiteX28" fmla="*/ 205740 w 800100"/>
              <a:gd name="connsiteY28" fmla="*/ 365760 h 499110"/>
              <a:gd name="connsiteX29" fmla="*/ 0 w 800100"/>
              <a:gd name="connsiteY29" fmla="*/ 365760 h 499110"/>
              <a:gd name="connsiteX30" fmla="*/ 0 w 800100"/>
              <a:gd name="connsiteY30" fmla="*/ 280035 h 499110"/>
              <a:gd name="connsiteX31" fmla="*/ 17145 w 800100"/>
              <a:gd name="connsiteY31" fmla="*/ 245745 h 499110"/>
              <a:gd name="connsiteX32" fmla="*/ 100965 w 800100"/>
              <a:gd name="connsiteY32" fmla="*/ 205740 h 499110"/>
              <a:gd name="connsiteX33" fmla="*/ 171450 w 800100"/>
              <a:gd name="connsiteY33" fmla="*/ 194310 h 499110"/>
              <a:gd name="connsiteX34" fmla="*/ 400050 w 800100"/>
              <a:gd name="connsiteY34" fmla="*/ 133350 h 499110"/>
              <a:gd name="connsiteX35" fmla="*/ 485775 w 800100"/>
              <a:gd name="connsiteY35" fmla="*/ 219075 h 499110"/>
              <a:gd name="connsiteX36" fmla="*/ 400050 w 800100"/>
              <a:gd name="connsiteY36" fmla="*/ 304800 h 499110"/>
              <a:gd name="connsiteX37" fmla="*/ 314325 w 800100"/>
              <a:gd name="connsiteY37" fmla="*/ 219075 h 499110"/>
              <a:gd name="connsiteX38" fmla="*/ 400050 w 800100"/>
              <a:gd name="connsiteY38" fmla="*/ 133350 h 499110"/>
              <a:gd name="connsiteX39" fmla="*/ 628650 w 800100"/>
              <a:gd name="connsiteY39" fmla="*/ 0 h 499110"/>
              <a:gd name="connsiteX40" fmla="*/ 714375 w 800100"/>
              <a:gd name="connsiteY40" fmla="*/ 85725 h 499110"/>
              <a:gd name="connsiteX41" fmla="*/ 628650 w 800100"/>
              <a:gd name="connsiteY41" fmla="*/ 171450 h 499110"/>
              <a:gd name="connsiteX42" fmla="*/ 542925 w 800100"/>
              <a:gd name="connsiteY42" fmla="*/ 85725 h 499110"/>
              <a:gd name="connsiteX43" fmla="*/ 628650 w 800100"/>
              <a:gd name="connsiteY43" fmla="*/ 0 h 499110"/>
              <a:gd name="connsiteX44" fmla="*/ 171450 w 800100"/>
              <a:gd name="connsiteY44" fmla="*/ 0 h 499110"/>
              <a:gd name="connsiteX45" fmla="*/ 257175 w 800100"/>
              <a:gd name="connsiteY45" fmla="*/ 85725 h 499110"/>
              <a:gd name="connsiteX46" fmla="*/ 171450 w 800100"/>
              <a:gd name="connsiteY46" fmla="*/ 171450 h 499110"/>
              <a:gd name="connsiteX47" fmla="*/ 85725 w 800100"/>
              <a:gd name="connsiteY47" fmla="*/ 85725 h 499110"/>
              <a:gd name="connsiteX48" fmla="*/ 171450 w 800100"/>
              <a:gd name="connsiteY48" fmla="*/ 0 h 49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800100" h="499110">
                <a:moveTo>
                  <a:pt x="400050" y="327660"/>
                </a:moveTo>
                <a:cubicBezTo>
                  <a:pt x="424815" y="327660"/>
                  <a:pt x="449580" y="333375"/>
                  <a:pt x="470535" y="339090"/>
                </a:cubicBezTo>
                <a:cubicBezTo>
                  <a:pt x="501015" y="346710"/>
                  <a:pt x="531495" y="360045"/>
                  <a:pt x="554355" y="379095"/>
                </a:cubicBezTo>
                <a:cubicBezTo>
                  <a:pt x="565785" y="386715"/>
                  <a:pt x="571500" y="400050"/>
                  <a:pt x="571500" y="413385"/>
                </a:cubicBezTo>
                <a:lnTo>
                  <a:pt x="571500" y="499110"/>
                </a:lnTo>
                <a:lnTo>
                  <a:pt x="228600" y="499110"/>
                </a:lnTo>
                <a:lnTo>
                  <a:pt x="228600" y="413385"/>
                </a:lnTo>
                <a:cubicBezTo>
                  <a:pt x="228600" y="400050"/>
                  <a:pt x="234315" y="388620"/>
                  <a:pt x="245745" y="379095"/>
                </a:cubicBezTo>
                <a:cubicBezTo>
                  <a:pt x="270510" y="361950"/>
                  <a:pt x="299085" y="346710"/>
                  <a:pt x="329565" y="339090"/>
                </a:cubicBezTo>
                <a:cubicBezTo>
                  <a:pt x="352425" y="331470"/>
                  <a:pt x="377190" y="327660"/>
                  <a:pt x="400050" y="327660"/>
                </a:cubicBezTo>
                <a:close/>
                <a:moveTo>
                  <a:pt x="628650" y="194310"/>
                </a:moveTo>
                <a:cubicBezTo>
                  <a:pt x="653415" y="194310"/>
                  <a:pt x="678180" y="200025"/>
                  <a:pt x="699135" y="205740"/>
                </a:cubicBezTo>
                <a:cubicBezTo>
                  <a:pt x="729615" y="213360"/>
                  <a:pt x="760095" y="226695"/>
                  <a:pt x="782955" y="245745"/>
                </a:cubicBezTo>
                <a:cubicBezTo>
                  <a:pt x="794385" y="253365"/>
                  <a:pt x="800100" y="266700"/>
                  <a:pt x="800100" y="280035"/>
                </a:cubicBezTo>
                <a:lnTo>
                  <a:pt x="800100" y="365760"/>
                </a:lnTo>
                <a:lnTo>
                  <a:pt x="592455" y="365760"/>
                </a:lnTo>
                <a:cubicBezTo>
                  <a:pt x="588645" y="358140"/>
                  <a:pt x="582930" y="354330"/>
                  <a:pt x="577215" y="348615"/>
                </a:cubicBezTo>
                <a:cubicBezTo>
                  <a:pt x="554355" y="331470"/>
                  <a:pt x="525780" y="316230"/>
                  <a:pt x="489585" y="304800"/>
                </a:cubicBezTo>
                <a:cubicBezTo>
                  <a:pt x="510540" y="283845"/>
                  <a:pt x="523875" y="253365"/>
                  <a:pt x="523875" y="220980"/>
                </a:cubicBezTo>
                <a:lnTo>
                  <a:pt x="523875" y="219075"/>
                </a:lnTo>
                <a:cubicBezTo>
                  <a:pt x="535305" y="213360"/>
                  <a:pt x="546735" y="209550"/>
                  <a:pt x="558165" y="205740"/>
                </a:cubicBezTo>
                <a:cubicBezTo>
                  <a:pt x="581025" y="198120"/>
                  <a:pt x="605790" y="194310"/>
                  <a:pt x="628650" y="194310"/>
                </a:cubicBezTo>
                <a:close/>
                <a:moveTo>
                  <a:pt x="171450" y="194310"/>
                </a:moveTo>
                <a:cubicBezTo>
                  <a:pt x="196215" y="194310"/>
                  <a:pt x="220980" y="200025"/>
                  <a:pt x="241935" y="205740"/>
                </a:cubicBezTo>
                <a:cubicBezTo>
                  <a:pt x="253365" y="207645"/>
                  <a:pt x="264795" y="213360"/>
                  <a:pt x="276225" y="217170"/>
                </a:cubicBezTo>
                <a:cubicBezTo>
                  <a:pt x="276225" y="219075"/>
                  <a:pt x="276225" y="219075"/>
                  <a:pt x="276225" y="220980"/>
                </a:cubicBezTo>
                <a:cubicBezTo>
                  <a:pt x="276225" y="253365"/>
                  <a:pt x="289560" y="281940"/>
                  <a:pt x="310515" y="304800"/>
                </a:cubicBezTo>
                <a:cubicBezTo>
                  <a:pt x="280035" y="314325"/>
                  <a:pt x="249555" y="329565"/>
                  <a:pt x="222885" y="348615"/>
                </a:cubicBezTo>
                <a:cubicBezTo>
                  <a:pt x="215265" y="354330"/>
                  <a:pt x="211455" y="358140"/>
                  <a:pt x="205740" y="365760"/>
                </a:cubicBezTo>
                <a:lnTo>
                  <a:pt x="0" y="365760"/>
                </a:lnTo>
                <a:lnTo>
                  <a:pt x="0" y="280035"/>
                </a:lnTo>
                <a:cubicBezTo>
                  <a:pt x="0" y="266700"/>
                  <a:pt x="5715" y="253365"/>
                  <a:pt x="17145" y="245745"/>
                </a:cubicBezTo>
                <a:cubicBezTo>
                  <a:pt x="41910" y="228600"/>
                  <a:pt x="70485" y="215265"/>
                  <a:pt x="100965" y="205740"/>
                </a:cubicBezTo>
                <a:cubicBezTo>
                  <a:pt x="123825" y="198120"/>
                  <a:pt x="148590" y="194310"/>
                  <a:pt x="171450" y="194310"/>
                </a:cubicBezTo>
                <a:close/>
                <a:moveTo>
                  <a:pt x="400050" y="133350"/>
                </a:moveTo>
                <a:cubicBezTo>
                  <a:pt x="447395" y="133350"/>
                  <a:pt x="485775" y="171730"/>
                  <a:pt x="485775" y="219075"/>
                </a:cubicBezTo>
                <a:cubicBezTo>
                  <a:pt x="485775" y="266420"/>
                  <a:pt x="447395" y="304800"/>
                  <a:pt x="400050" y="304800"/>
                </a:cubicBezTo>
                <a:cubicBezTo>
                  <a:pt x="352705" y="304800"/>
                  <a:pt x="314325" y="266420"/>
                  <a:pt x="314325" y="219075"/>
                </a:cubicBezTo>
                <a:cubicBezTo>
                  <a:pt x="314325" y="171730"/>
                  <a:pt x="352705" y="133350"/>
                  <a:pt x="400050" y="133350"/>
                </a:cubicBezTo>
                <a:close/>
                <a:moveTo>
                  <a:pt x="628650" y="0"/>
                </a:moveTo>
                <a:cubicBezTo>
                  <a:pt x="675995" y="0"/>
                  <a:pt x="714375" y="38380"/>
                  <a:pt x="714375" y="85725"/>
                </a:cubicBezTo>
                <a:cubicBezTo>
                  <a:pt x="714375" y="133070"/>
                  <a:pt x="675995" y="171450"/>
                  <a:pt x="628650" y="171450"/>
                </a:cubicBezTo>
                <a:cubicBezTo>
                  <a:pt x="581305" y="171450"/>
                  <a:pt x="542925" y="133070"/>
                  <a:pt x="542925" y="85725"/>
                </a:cubicBezTo>
                <a:cubicBezTo>
                  <a:pt x="542925" y="38380"/>
                  <a:pt x="581305" y="0"/>
                  <a:pt x="628650" y="0"/>
                </a:cubicBezTo>
                <a:close/>
                <a:moveTo>
                  <a:pt x="171450" y="0"/>
                </a:moveTo>
                <a:cubicBezTo>
                  <a:pt x="218795" y="0"/>
                  <a:pt x="257175" y="38380"/>
                  <a:pt x="257175" y="85725"/>
                </a:cubicBezTo>
                <a:cubicBezTo>
                  <a:pt x="257175" y="133070"/>
                  <a:pt x="218795" y="171450"/>
                  <a:pt x="171450" y="171450"/>
                </a:cubicBezTo>
                <a:cubicBezTo>
                  <a:pt x="124105" y="171450"/>
                  <a:pt x="85725" y="133070"/>
                  <a:pt x="85725" y="85725"/>
                </a:cubicBezTo>
                <a:cubicBezTo>
                  <a:pt x="85725" y="38380"/>
                  <a:pt x="124105" y="0"/>
                  <a:pt x="171450" y="0"/>
                </a:cubicBezTo>
                <a:close/>
              </a:path>
            </a:pathLst>
          </a:custGeom>
          <a:solidFill>
            <a:srgbClr val="000000">
              <a:alpha val="66000"/>
            </a:srgbClr>
          </a:solidFill>
          <a:ln w="952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sz="1350">
              <a:latin typeface="Calibri" panose="020F0502020204030204"/>
            </a:endParaRPr>
          </a:p>
        </p:txBody>
      </p:sp>
      <p:sp>
        <p:nvSpPr>
          <p:cNvPr id="80" name="Graphic 60" descr="Puzzle">
            <a:extLst>
              <a:ext uri="{FF2B5EF4-FFF2-40B4-BE49-F238E27FC236}">
                <a16:creationId xmlns:a16="http://schemas.microsoft.com/office/drawing/2014/main" id="{CF4E4804-8A63-42E8-9D9B-4A2513F73FA7}"/>
              </a:ext>
            </a:extLst>
          </p:cNvPr>
          <p:cNvSpPr/>
          <p:nvPr/>
        </p:nvSpPr>
        <p:spPr>
          <a:xfrm>
            <a:off x="7614429" y="2871901"/>
            <a:ext cx="562137" cy="562137"/>
          </a:xfrm>
          <a:custGeom>
            <a:avLst/>
            <a:gdLst>
              <a:gd name="connsiteX0" fmla="*/ 492443 w 762000"/>
              <a:gd name="connsiteY0" fmla="*/ 578168 h 762000"/>
              <a:gd name="connsiteX1" fmla="*/ 451485 w 762000"/>
              <a:gd name="connsiteY1" fmla="*/ 452438 h 762000"/>
              <a:gd name="connsiteX2" fmla="*/ 458153 w 762000"/>
              <a:gd name="connsiteY2" fmla="*/ 445770 h 762000"/>
              <a:gd name="connsiteX3" fmla="*/ 585788 w 762000"/>
              <a:gd name="connsiteY3" fmla="*/ 484823 h 762000"/>
              <a:gd name="connsiteX4" fmla="*/ 653415 w 762000"/>
              <a:gd name="connsiteY4" fmla="*/ 539115 h 762000"/>
              <a:gd name="connsiteX5" fmla="*/ 762000 w 762000"/>
              <a:gd name="connsiteY5" fmla="*/ 430530 h 762000"/>
              <a:gd name="connsiteX6" fmla="*/ 600075 w 762000"/>
              <a:gd name="connsiteY6" fmla="*/ 268605 h 762000"/>
              <a:gd name="connsiteX7" fmla="*/ 654368 w 762000"/>
              <a:gd name="connsiteY7" fmla="*/ 200978 h 762000"/>
              <a:gd name="connsiteX8" fmla="*/ 693420 w 762000"/>
              <a:gd name="connsiteY8" fmla="*/ 73343 h 762000"/>
              <a:gd name="connsiteX9" fmla="*/ 686753 w 762000"/>
              <a:gd name="connsiteY9" fmla="*/ 66675 h 762000"/>
              <a:gd name="connsiteX10" fmla="*/ 561023 w 762000"/>
              <a:gd name="connsiteY10" fmla="*/ 107632 h 762000"/>
              <a:gd name="connsiteX11" fmla="*/ 493395 w 762000"/>
              <a:gd name="connsiteY11" fmla="*/ 161925 h 762000"/>
              <a:gd name="connsiteX12" fmla="*/ 331470 w 762000"/>
              <a:gd name="connsiteY12" fmla="*/ 0 h 762000"/>
              <a:gd name="connsiteX13" fmla="*/ 221933 w 762000"/>
              <a:gd name="connsiteY13" fmla="*/ 108585 h 762000"/>
              <a:gd name="connsiteX14" fmla="*/ 276225 w 762000"/>
              <a:gd name="connsiteY14" fmla="*/ 176213 h 762000"/>
              <a:gd name="connsiteX15" fmla="*/ 317183 w 762000"/>
              <a:gd name="connsiteY15" fmla="*/ 301943 h 762000"/>
              <a:gd name="connsiteX16" fmla="*/ 310515 w 762000"/>
              <a:gd name="connsiteY16" fmla="*/ 308610 h 762000"/>
              <a:gd name="connsiteX17" fmla="*/ 182880 w 762000"/>
              <a:gd name="connsiteY17" fmla="*/ 269558 h 762000"/>
              <a:gd name="connsiteX18" fmla="*/ 115253 w 762000"/>
              <a:gd name="connsiteY18" fmla="*/ 215265 h 762000"/>
              <a:gd name="connsiteX19" fmla="*/ 0 w 762000"/>
              <a:gd name="connsiteY19" fmla="*/ 331470 h 762000"/>
              <a:gd name="connsiteX20" fmla="*/ 161925 w 762000"/>
              <a:gd name="connsiteY20" fmla="*/ 493395 h 762000"/>
              <a:gd name="connsiteX21" fmla="*/ 107632 w 762000"/>
              <a:gd name="connsiteY21" fmla="*/ 561023 h 762000"/>
              <a:gd name="connsiteX22" fmla="*/ 68580 w 762000"/>
              <a:gd name="connsiteY22" fmla="*/ 688658 h 762000"/>
              <a:gd name="connsiteX23" fmla="*/ 75248 w 762000"/>
              <a:gd name="connsiteY23" fmla="*/ 695325 h 762000"/>
              <a:gd name="connsiteX24" fmla="*/ 200978 w 762000"/>
              <a:gd name="connsiteY24" fmla="*/ 654368 h 762000"/>
              <a:gd name="connsiteX25" fmla="*/ 268605 w 762000"/>
              <a:gd name="connsiteY25" fmla="*/ 600075 h 762000"/>
              <a:gd name="connsiteX26" fmla="*/ 430530 w 762000"/>
              <a:gd name="connsiteY26" fmla="*/ 762000 h 762000"/>
              <a:gd name="connsiteX27" fmla="*/ 546735 w 762000"/>
              <a:gd name="connsiteY27" fmla="*/ 645795 h 762000"/>
              <a:gd name="connsiteX28" fmla="*/ 492443 w 762000"/>
              <a:gd name="connsiteY28" fmla="*/ 578168 h 76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762000" h="762000">
                <a:moveTo>
                  <a:pt x="492443" y="578168"/>
                </a:moveTo>
                <a:cubicBezTo>
                  <a:pt x="429578" y="580073"/>
                  <a:pt x="406718" y="499110"/>
                  <a:pt x="451485" y="452438"/>
                </a:cubicBezTo>
                <a:lnTo>
                  <a:pt x="458153" y="445770"/>
                </a:lnTo>
                <a:cubicBezTo>
                  <a:pt x="504825" y="401003"/>
                  <a:pt x="587693" y="421958"/>
                  <a:pt x="585788" y="484823"/>
                </a:cubicBezTo>
                <a:cubicBezTo>
                  <a:pt x="584835" y="521018"/>
                  <a:pt x="627698" y="564833"/>
                  <a:pt x="653415" y="539115"/>
                </a:cubicBezTo>
                <a:lnTo>
                  <a:pt x="762000" y="430530"/>
                </a:lnTo>
                <a:lnTo>
                  <a:pt x="600075" y="268605"/>
                </a:lnTo>
                <a:cubicBezTo>
                  <a:pt x="574358" y="242888"/>
                  <a:pt x="618173" y="200025"/>
                  <a:pt x="654368" y="200978"/>
                </a:cubicBezTo>
                <a:cubicBezTo>
                  <a:pt x="717233" y="202883"/>
                  <a:pt x="738188" y="120015"/>
                  <a:pt x="693420" y="73343"/>
                </a:cubicBezTo>
                <a:lnTo>
                  <a:pt x="686753" y="66675"/>
                </a:lnTo>
                <a:cubicBezTo>
                  <a:pt x="640080" y="21908"/>
                  <a:pt x="559118" y="44768"/>
                  <a:pt x="561023" y="107632"/>
                </a:cubicBezTo>
                <a:cubicBezTo>
                  <a:pt x="561975" y="143828"/>
                  <a:pt x="519113" y="187643"/>
                  <a:pt x="493395" y="161925"/>
                </a:cubicBezTo>
                <a:lnTo>
                  <a:pt x="331470" y="0"/>
                </a:lnTo>
                <a:lnTo>
                  <a:pt x="221933" y="108585"/>
                </a:lnTo>
                <a:cubicBezTo>
                  <a:pt x="196215" y="134303"/>
                  <a:pt x="240030" y="177165"/>
                  <a:pt x="276225" y="176213"/>
                </a:cubicBezTo>
                <a:cubicBezTo>
                  <a:pt x="339090" y="174308"/>
                  <a:pt x="361950" y="255270"/>
                  <a:pt x="317183" y="301943"/>
                </a:cubicBezTo>
                <a:lnTo>
                  <a:pt x="310515" y="308610"/>
                </a:lnTo>
                <a:cubicBezTo>
                  <a:pt x="263843" y="353378"/>
                  <a:pt x="180975" y="332423"/>
                  <a:pt x="182880" y="269558"/>
                </a:cubicBezTo>
                <a:cubicBezTo>
                  <a:pt x="183833" y="233363"/>
                  <a:pt x="140970" y="189548"/>
                  <a:pt x="115253" y="215265"/>
                </a:cubicBezTo>
                <a:lnTo>
                  <a:pt x="0" y="331470"/>
                </a:lnTo>
                <a:lnTo>
                  <a:pt x="161925" y="493395"/>
                </a:lnTo>
                <a:cubicBezTo>
                  <a:pt x="187643" y="519113"/>
                  <a:pt x="143828" y="561975"/>
                  <a:pt x="107632" y="561023"/>
                </a:cubicBezTo>
                <a:cubicBezTo>
                  <a:pt x="44768" y="559118"/>
                  <a:pt x="23813" y="641985"/>
                  <a:pt x="68580" y="688658"/>
                </a:cubicBezTo>
                <a:lnTo>
                  <a:pt x="75248" y="695325"/>
                </a:lnTo>
                <a:cubicBezTo>
                  <a:pt x="121920" y="740093"/>
                  <a:pt x="202883" y="717233"/>
                  <a:pt x="200978" y="654368"/>
                </a:cubicBezTo>
                <a:cubicBezTo>
                  <a:pt x="200025" y="618173"/>
                  <a:pt x="242888" y="574358"/>
                  <a:pt x="268605" y="600075"/>
                </a:cubicBezTo>
                <a:lnTo>
                  <a:pt x="430530" y="762000"/>
                </a:lnTo>
                <a:lnTo>
                  <a:pt x="546735" y="645795"/>
                </a:lnTo>
                <a:cubicBezTo>
                  <a:pt x="572453" y="620078"/>
                  <a:pt x="529590" y="577215"/>
                  <a:pt x="492443" y="578168"/>
                </a:cubicBezTo>
                <a:close/>
              </a:path>
            </a:pathLst>
          </a:custGeom>
          <a:solidFill>
            <a:srgbClr val="000000">
              <a:alpha val="66000"/>
            </a:srgbClr>
          </a:solidFill>
          <a:ln w="952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sz="1350">
              <a:latin typeface="Calibri" panose="020F0502020204030204"/>
            </a:endParaRPr>
          </a:p>
        </p:txBody>
      </p:sp>
      <p:sp>
        <p:nvSpPr>
          <p:cNvPr id="81" name="Freeform: Shape 73">
            <a:extLst>
              <a:ext uri="{FF2B5EF4-FFF2-40B4-BE49-F238E27FC236}">
                <a16:creationId xmlns:a16="http://schemas.microsoft.com/office/drawing/2014/main" id="{DB70114F-7A10-4ACC-8152-B3D15DF2DCBB}"/>
              </a:ext>
            </a:extLst>
          </p:cNvPr>
          <p:cNvSpPr/>
          <p:nvPr/>
        </p:nvSpPr>
        <p:spPr>
          <a:xfrm>
            <a:off x="4879817" y="1715669"/>
            <a:ext cx="534201" cy="862939"/>
          </a:xfrm>
          <a:custGeom>
            <a:avLst/>
            <a:gdLst>
              <a:gd name="connsiteX0" fmla="*/ 185738 w 495300"/>
              <a:gd name="connsiteY0" fmla="*/ 742950 h 800100"/>
              <a:gd name="connsiteX1" fmla="*/ 309563 w 495300"/>
              <a:gd name="connsiteY1" fmla="*/ 742950 h 800100"/>
              <a:gd name="connsiteX2" fmla="*/ 247651 w 495300"/>
              <a:gd name="connsiteY2" fmla="*/ 800100 h 800100"/>
              <a:gd name="connsiteX3" fmla="*/ 185738 w 495300"/>
              <a:gd name="connsiteY3" fmla="*/ 742950 h 800100"/>
              <a:gd name="connsiteX4" fmla="*/ 152400 w 495300"/>
              <a:gd name="connsiteY4" fmla="*/ 647700 h 800100"/>
              <a:gd name="connsiteX5" fmla="*/ 342900 w 495300"/>
              <a:gd name="connsiteY5" fmla="*/ 647700 h 800100"/>
              <a:gd name="connsiteX6" fmla="*/ 371475 w 495300"/>
              <a:gd name="connsiteY6" fmla="*/ 676275 h 800100"/>
              <a:gd name="connsiteX7" fmla="*/ 342900 w 495300"/>
              <a:gd name="connsiteY7" fmla="*/ 704850 h 800100"/>
              <a:gd name="connsiteX8" fmla="*/ 152400 w 495300"/>
              <a:gd name="connsiteY8" fmla="*/ 704850 h 800100"/>
              <a:gd name="connsiteX9" fmla="*/ 123825 w 495300"/>
              <a:gd name="connsiteY9" fmla="*/ 676275 h 800100"/>
              <a:gd name="connsiteX10" fmla="*/ 152400 w 495300"/>
              <a:gd name="connsiteY10" fmla="*/ 647700 h 800100"/>
              <a:gd name="connsiteX11" fmla="*/ 152400 w 495300"/>
              <a:gd name="connsiteY11" fmla="*/ 552450 h 800100"/>
              <a:gd name="connsiteX12" fmla="*/ 342900 w 495300"/>
              <a:gd name="connsiteY12" fmla="*/ 552450 h 800100"/>
              <a:gd name="connsiteX13" fmla="*/ 371475 w 495300"/>
              <a:gd name="connsiteY13" fmla="*/ 581025 h 800100"/>
              <a:gd name="connsiteX14" fmla="*/ 342900 w 495300"/>
              <a:gd name="connsiteY14" fmla="*/ 609600 h 800100"/>
              <a:gd name="connsiteX15" fmla="*/ 152400 w 495300"/>
              <a:gd name="connsiteY15" fmla="*/ 609600 h 800100"/>
              <a:gd name="connsiteX16" fmla="*/ 123825 w 495300"/>
              <a:gd name="connsiteY16" fmla="*/ 581025 h 800100"/>
              <a:gd name="connsiteX17" fmla="*/ 152400 w 495300"/>
              <a:gd name="connsiteY17" fmla="*/ 552450 h 800100"/>
              <a:gd name="connsiteX18" fmla="*/ 248602 w 495300"/>
              <a:gd name="connsiteY18" fmla="*/ 56197 h 800100"/>
              <a:gd name="connsiteX19" fmla="*/ 58103 w 495300"/>
              <a:gd name="connsiteY19" fmla="*/ 244793 h 800100"/>
              <a:gd name="connsiteX20" fmla="*/ 58103 w 495300"/>
              <a:gd name="connsiteY20" fmla="*/ 252413 h 800100"/>
              <a:gd name="connsiteX21" fmla="*/ 71438 w 495300"/>
              <a:gd name="connsiteY21" fmla="*/ 319088 h 800100"/>
              <a:gd name="connsiteX22" fmla="*/ 103823 w 495300"/>
              <a:gd name="connsiteY22" fmla="*/ 371475 h 800100"/>
              <a:gd name="connsiteX23" fmla="*/ 159068 w 495300"/>
              <a:gd name="connsiteY23" fmla="*/ 457200 h 800100"/>
              <a:gd name="connsiteX24" fmla="*/ 247650 w 495300"/>
              <a:gd name="connsiteY24" fmla="*/ 457200 h 800100"/>
              <a:gd name="connsiteX25" fmla="*/ 337185 w 495300"/>
              <a:gd name="connsiteY25" fmla="*/ 457200 h 800100"/>
              <a:gd name="connsiteX26" fmla="*/ 392430 w 495300"/>
              <a:gd name="connsiteY26" fmla="*/ 371475 h 800100"/>
              <a:gd name="connsiteX27" fmla="*/ 424815 w 495300"/>
              <a:gd name="connsiteY27" fmla="*/ 319088 h 800100"/>
              <a:gd name="connsiteX28" fmla="*/ 438150 w 495300"/>
              <a:gd name="connsiteY28" fmla="*/ 252413 h 800100"/>
              <a:gd name="connsiteX29" fmla="*/ 439103 w 495300"/>
              <a:gd name="connsiteY29" fmla="*/ 252413 h 800100"/>
              <a:gd name="connsiteX30" fmla="*/ 439103 w 495300"/>
              <a:gd name="connsiteY30" fmla="*/ 244793 h 800100"/>
              <a:gd name="connsiteX31" fmla="*/ 248602 w 495300"/>
              <a:gd name="connsiteY31" fmla="*/ 56197 h 800100"/>
              <a:gd name="connsiteX32" fmla="*/ 247650 w 495300"/>
              <a:gd name="connsiteY32" fmla="*/ 0 h 800100"/>
              <a:gd name="connsiteX33" fmla="*/ 495300 w 495300"/>
              <a:gd name="connsiteY33" fmla="*/ 244793 h 800100"/>
              <a:gd name="connsiteX34" fmla="*/ 495300 w 495300"/>
              <a:gd name="connsiteY34" fmla="*/ 253365 h 800100"/>
              <a:gd name="connsiteX35" fmla="*/ 478155 w 495300"/>
              <a:gd name="connsiteY35" fmla="*/ 339090 h 800100"/>
              <a:gd name="connsiteX36" fmla="*/ 435292 w 495300"/>
              <a:gd name="connsiteY36" fmla="*/ 409575 h 800100"/>
              <a:gd name="connsiteX37" fmla="*/ 377190 w 495300"/>
              <a:gd name="connsiteY37" fmla="*/ 503873 h 800100"/>
              <a:gd name="connsiteX38" fmla="*/ 360045 w 495300"/>
              <a:gd name="connsiteY38" fmla="*/ 514350 h 800100"/>
              <a:gd name="connsiteX39" fmla="*/ 135255 w 495300"/>
              <a:gd name="connsiteY39" fmla="*/ 514350 h 800100"/>
              <a:gd name="connsiteX40" fmla="*/ 118110 w 495300"/>
              <a:gd name="connsiteY40" fmla="*/ 503873 h 800100"/>
              <a:gd name="connsiteX41" fmla="*/ 60007 w 495300"/>
              <a:gd name="connsiteY41" fmla="*/ 409575 h 800100"/>
              <a:gd name="connsiteX42" fmla="*/ 17145 w 495300"/>
              <a:gd name="connsiteY42" fmla="*/ 339090 h 800100"/>
              <a:gd name="connsiteX43" fmla="*/ 0 w 495300"/>
              <a:gd name="connsiteY43" fmla="*/ 253365 h 800100"/>
              <a:gd name="connsiteX44" fmla="*/ 0 w 495300"/>
              <a:gd name="connsiteY44" fmla="*/ 244793 h 800100"/>
              <a:gd name="connsiteX45" fmla="*/ 247650 w 495300"/>
              <a:gd name="connsiteY45" fmla="*/ 0 h 800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495300" h="800100">
                <a:moveTo>
                  <a:pt x="185738" y="742950"/>
                </a:moveTo>
                <a:lnTo>
                  <a:pt x="309563" y="742950"/>
                </a:lnTo>
                <a:cubicBezTo>
                  <a:pt x="306706" y="775335"/>
                  <a:pt x="280036" y="800100"/>
                  <a:pt x="247651" y="800100"/>
                </a:cubicBezTo>
                <a:cubicBezTo>
                  <a:pt x="215265" y="800100"/>
                  <a:pt x="188595" y="775335"/>
                  <a:pt x="185738" y="742950"/>
                </a:cubicBezTo>
                <a:close/>
                <a:moveTo>
                  <a:pt x="152400" y="647700"/>
                </a:moveTo>
                <a:lnTo>
                  <a:pt x="342900" y="647700"/>
                </a:lnTo>
                <a:cubicBezTo>
                  <a:pt x="359093" y="647700"/>
                  <a:pt x="371475" y="660083"/>
                  <a:pt x="371475" y="676275"/>
                </a:cubicBezTo>
                <a:cubicBezTo>
                  <a:pt x="371475" y="692467"/>
                  <a:pt x="359093" y="704850"/>
                  <a:pt x="342900" y="704850"/>
                </a:cubicBezTo>
                <a:lnTo>
                  <a:pt x="152400" y="704850"/>
                </a:lnTo>
                <a:cubicBezTo>
                  <a:pt x="136207" y="704850"/>
                  <a:pt x="123825" y="692467"/>
                  <a:pt x="123825" y="676275"/>
                </a:cubicBezTo>
                <a:cubicBezTo>
                  <a:pt x="123825" y="660083"/>
                  <a:pt x="136207" y="647700"/>
                  <a:pt x="152400" y="647700"/>
                </a:cubicBezTo>
                <a:close/>
                <a:moveTo>
                  <a:pt x="152400" y="552450"/>
                </a:moveTo>
                <a:lnTo>
                  <a:pt x="342900" y="552450"/>
                </a:lnTo>
                <a:cubicBezTo>
                  <a:pt x="359093" y="552450"/>
                  <a:pt x="371475" y="564833"/>
                  <a:pt x="371475" y="581025"/>
                </a:cubicBezTo>
                <a:cubicBezTo>
                  <a:pt x="371475" y="597217"/>
                  <a:pt x="359093" y="609600"/>
                  <a:pt x="342900" y="609600"/>
                </a:cubicBezTo>
                <a:lnTo>
                  <a:pt x="152400" y="609600"/>
                </a:lnTo>
                <a:cubicBezTo>
                  <a:pt x="136207" y="609600"/>
                  <a:pt x="123825" y="597217"/>
                  <a:pt x="123825" y="581025"/>
                </a:cubicBezTo>
                <a:cubicBezTo>
                  <a:pt x="123825" y="564833"/>
                  <a:pt x="136207" y="552450"/>
                  <a:pt x="152400" y="552450"/>
                </a:cubicBezTo>
                <a:close/>
                <a:moveTo>
                  <a:pt x="248602" y="56197"/>
                </a:moveTo>
                <a:cubicBezTo>
                  <a:pt x="144780" y="57150"/>
                  <a:pt x="60007" y="140970"/>
                  <a:pt x="58103" y="244793"/>
                </a:cubicBezTo>
                <a:lnTo>
                  <a:pt x="58103" y="252413"/>
                </a:lnTo>
                <a:cubicBezTo>
                  <a:pt x="59055" y="275273"/>
                  <a:pt x="62865" y="298133"/>
                  <a:pt x="71438" y="319088"/>
                </a:cubicBezTo>
                <a:cubicBezTo>
                  <a:pt x="79057" y="338138"/>
                  <a:pt x="90488" y="356235"/>
                  <a:pt x="103823" y="371475"/>
                </a:cubicBezTo>
                <a:cubicBezTo>
                  <a:pt x="124777" y="398145"/>
                  <a:pt x="143827" y="426720"/>
                  <a:pt x="159068" y="457200"/>
                </a:cubicBezTo>
                <a:lnTo>
                  <a:pt x="247650" y="457200"/>
                </a:lnTo>
                <a:lnTo>
                  <a:pt x="337185" y="457200"/>
                </a:lnTo>
                <a:cubicBezTo>
                  <a:pt x="351473" y="426720"/>
                  <a:pt x="370523" y="398145"/>
                  <a:pt x="392430" y="371475"/>
                </a:cubicBezTo>
                <a:cubicBezTo>
                  <a:pt x="406717" y="356235"/>
                  <a:pt x="417195" y="338138"/>
                  <a:pt x="424815" y="319088"/>
                </a:cubicBezTo>
                <a:cubicBezTo>
                  <a:pt x="432435" y="298133"/>
                  <a:pt x="437198" y="275273"/>
                  <a:pt x="438150" y="252413"/>
                </a:cubicBezTo>
                <a:lnTo>
                  <a:pt x="439103" y="252413"/>
                </a:lnTo>
                <a:lnTo>
                  <a:pt x="439103" y="244793"/>
                </a:lnTo>
                <a:cubicBezTo>
                  <a:pt x="437198" y="140018"/>
                  <a:pt x="352425" y="57150"/>
                  <a:pt x="248602" y="56197"/>
                </a:cubicBezTo>
                <a:close/>
                <a:moveTo>
                  <a:pt x="247650" y="0"/>
                </a:moveTo>
                <a:cubicBezTo>
                  <a:pt x="382905" y="952"/>
                  <a:pt x="492442" y="109538"/>
                  <a:pt x="495300" y="244793"/>
                </a:cubicBezTo>
                <a:lnTo>
                  <a:pt x="495300" y="253365"/>
                </a:lnTo>
                <a:cubicBezTo>
                  <a:pt x="494348" y="282893"/>
                  <a:pt x="488633" y="311468"/>
                  <a:pt x="478155" y="339090"/>
                </a:cubicBezTo>
                <a:cubicBezTo>
                  <a:pt x="468630" y="364808"/>
                  <a:pt x="453390" y="388620"/>
                  <a:pt x="435292" y="409575"/>
                </a:cubicBezTo>
                <a:cubicBezTo>
                  <a:pt x="412433" y="434340"/>
                  <a:pt x="387668" y="482918"/>
                  <a:pt x="377190" y="503873"/>
                </a:cubicBezTo>
                <a:cubicBezTo>
                  <a:pt x="374333" y="510540"/>
                  <a:pt x="367665" y="514350"/>
                  <a:pt x="360045" y="514350"/>
                </a:cubicBezTo>
                <a:lnTo>
                  <a:pt x="135255" y="514350"/>
                </a:lnTo>
                <a:cubicBezTo>
                  <a:pt x="127635" y="514350"/>
                  <a:pt x="120968" y="510540"/>
                  <a:pt x="118110" y="503873"/>
                </a:cubicBezTo>
                <a:cubicBezTo>
                  <a:pt x="107632" y="482918"/>
                  <a:pt x="82868" y="434340"/>
                  <a:pt x="60007" y="409575"/>
                </a:cubicBezTo>
                <a:cubicBezTo>
                  <a:pt x="41910" y="388620"/>
                  <a:pt x="27622" y="364808"/>
                  <a:pt x="17145" y="339090"/>
                </a:cubicBezTo>
                <a:cubicBezTo>
                  <a:pt x="6668" y="311468"/>
                  <a:pt x="953" y="282893"/>
                  <a:pt x="0" y="253365"/>
                </a:cubicBezTo>
                <a:lnTo>
                  <a:pt x="0" y="244793"/>
                </a:lnTo>
                <a:cubicBezTo>
                  <a:pt x="2857" y="109538"/>
                  <a:pt x="112395" y="952"/>
                  <a:pt x="247650" y="0"/>
                </a:cubicBezTo>
                <a:close/>
              </a:path>
            </a:pathLst>
          </a:custGeom>
          <a:solidFill>
            <a:srgbClr val="000000">
              <a:alpha val="66000"/>
            </a:srgbClr>
          </a:solidFill>
          <a:ln w="952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sz="1350">
              <a:latin typeface="Calibri" panose="020F0502020204030204"/>
            </a:endParaRPr>
          </a:p>
        </p:txBody>
      </p:sp>
      <p:sp>
        <p:nvSpPr>
          <p:cNvPr id="82" name="Freeform: Shape 72">
            <a:extLst>
              <a:ext uri="{FF2B5EF4-FFF2-40B4-BE49-F238E27FC236}">
                <a16:creationId xmlns:a16="http://schemas.microsoft.com/office/drawing/2014/main" id="{4F0A4625-F066-44E0-ABC4-A680187F979C}"/>
              </a:ext>
            </a:extLst>
          </p:cNvPr>
          <p:cNvSpPr/>
          <p:nvPr/>
        </p:nvSpPr>
        <p:spPr>
          <a:xfrm>
            <a:off x="3590111" y="3191656"/>
            <a:ext cx="516153" cy="499254"/>
          </a:xfrm>
          <a:custGeom>
            <a:avLst/>
            <a:gdLst>
              <a:gd name="connsiteX0" fmla="*/ 183438 w 767138"/>
              <a:gd name="connsiteY0" fmla="*/ 531959 h 764537"/>
              <a:gd name="connsiteX1" fmla="*/ 201866 w 767138"/>
              <a:gd name="connsiteY1" fmla="*/ 555586 h 764537"/>
              <a:gd name="connsiteX2" fmla="*/ 211391 w 767138"/>
              <a:gd name="connsiteY2" fmla="*/ 600353 h 764537"/>
              <a:gd name="connsiteX3" fmla="*/ 93281 w 767138"/>
              <a:gd name="connsiteY3" fmla="*/ 664171 h 764537"/>
              <a:gd name="connsiteX4" fmla="*/ 157098 w 767138"/>
              <a:gd name="connsiteY4" fmla="*/ 546061 h 764537"/>
              <a:gd name="connsiteX5" fmla="*/ 175211 w 767138"/>
              <a:gd name="connsiteY5" fmla="*/ 532145 h 764537"/>
              <a:gd name="connsiteX6" fmla="*/ 183438 w 767138"/>
              <a:gd name="connsiteY6" fmla="*/ 531959 h 764537"/>
              <a:gd name="connsiteX7" fmla="*/ 484758 w 767138"/>
              <a:gd name="connsiteY7" fmla="*/ 525106 h 764537"/>
              <a:gd name="connsiteX8" fmla="*/ 499998 w 767138"/>
              <a:gd name="connsiteY8" fmla="*/ 564158 h 764537"/>
              <a:gd name="connsiteX9" fmla="*/ 492378 w 767138"/>
              <a:gd name="connsiteY9" fmla="*/ 602258 h 764537"/>
              <a:gd name="connsiteX10" fmla="*/ 340930 w 767138"/>
              <a:gd name="connsiteY10" fmla="*/ 753706 h 764537"/>
              <a:gd name="connsiteX11" fmla="*/ 280923 w 767138"/>
              <a:gd name="connsiteY11" fmla="*/ 721321 h 764537"/>
              <a:gd name="connsiteX12" fmla="*/ 310450 w 767138"/>
              <a:gd name="connsiteY12" fmla="*/ 586066 h 764537"/>
              <a:gd name="connsiteX13" fmla="*/ 484758 w 767138"/>
              <a:gd name="connsiteY13" fmla="*/ 525106 h 764537"/>
              <a:gd name="connsiteX14" fmla="*/ 179839 w 767138"/>
              <a:gd name="connsiteY14" fmla="*/ 262573 h 764537"/>
              <a:gd name="connsiteX15" fmla="*/ 199961 w 767138"/>
              <a:gd name="connsiteY15" fmla="*/ 264121 h 764537"/>
              <a:gd name="connsiteX16" fmla="*/ 232346 w 767138"/>
              <a:gd name="connsiteY16" fmla="*/ 276504 h 764537"/>
              <a:gd name="connsiteX17" fmla="*/ 169481 w 767138"/>
              <a:gd name="connsiteY17" fmla="*/ 454621 h 764537"/>
              <a:gd name="connsiteX18" fmla="*/ 42798 w 767138"/>
              <a:gd name="connsiteY18" fmla="*/ 483196 h 764537"/>
              <a:gd name="connsiteX19" fmla="*/ 10413 w 767138"/>
              <a:gd name="connsiteY19" fmla="*/ 423189 h 764537"/>
              <a:gd name="connsiteX20" fmla="*/ 161861 w 767138"/>
              <a:gd name="connsiteY20" fmla="*/ 271741 h 764537"/>
              <a:gd name="connsiteX21" fmla="*/ 179839 w 767138"/>
              <a:gd name="connsiteY21" fmla="*/ 262573 h 764537"/>
              <a:gd name="connsiteX22" fmla="*/ 548695 w 767138"/>
              <a:gd name="connsiteY22" fmla="*/ 151488 h 764537"/>
              <a:gd name="connsiteX23" fmla="*/ 508571 w 767138"/>
              <a:gd name="connsiteY23" fmla="*/ 167919 h 764537"/>
              <a:gd name="connsiteX24" fmla="*/ 508571 w 767138"/>
              <a:gd name="connsiteY24" fmla="*/ 248881 h 764537"/>
              <a:gd name="connsiteX25" fmla="*/ 589533 w 767138"/>
              <a:gd name="connsiteY25" fmla="*/ 248881 h 764537"/>
              <a:gd name="connsiteX26" fmla="*/ 589533 w 767138"/>
              <a:gd name="connsiteY26" fmla="*/ 167919 h 764537"/>
              <a:gd name="connsiteX27" fmla="*/ 548695 w 767138"/>
              <a:gd name="connsiteY27" fmla="*/ 151488 h 764537"/>
              <a:gd name="connsiteX28" fmla="*/ 540956 w 767138"/>
              <a:gd name="connsiteY28" fmla="*/ 43141 h 764537"/>
              <a:gd name="connsiteX29" fmla="*/ 642873 w 767138"/>
              <a:gd name="connsiteY29" fmla="*/ 113626 h 764537"/>
              <a:gd name="connsiteX30" fmla="*/ 715263 w 767138"/>
              <a:gd name="connsiteY30" fmla="*/ 218401 h 764537"/>
              <a:gd name="connsiteX31" fmla="*/ 591438 w 767138"/>
              <a:gd name="connsiteY31" fmla="*/ 399376 h 764537"/>
              <a:gd name="connsiteX32" fmla="*/ 261873 w 767138"/>
              <a:gd name="connsiteY32" fmla="*/ 554634 h 764537"/>
              <a:gd name="connsiteX33" fmla="*/ 202818 w 767138"/>
              <a:gd name="connsiteY33" fmla="*/ 495579 h 764537"/>
              <a:gd name="connsiteX34" fmla="*/ 359028 w 767138"/>
              <a:gd name="connsiteY34" fmla="*/ 166966 h 764537"/>
              <a:gd name="connsiteX35" fmla="*/ 540956 w 767138"/>
              <a:gd name="connsiteY35" fmla="*/ 43141 h 764537"/>
              <a:gd name="connsiteX36" fmla="*/ 740669 w 767138"/>
              <a:gd name="connsiteY36" fmla="*/ 11 h 764537"/>
              <a:gd name="connsiteX37" fmla="*/ 762889 w 767138"/>
              <a:gd name="connsiteY37" fmla="*/ 5041 h 764537"/>
              <a:gd name="connsiteX38" fmla="*/ 733361 w 767138"/>
              <a:gd name="connsiteY38" fmla="*/ 167919 h 764537"/>
              <a:gd name="connsiteX39" fmla="*/ 670496 w 767138"/>
              <a:gd name="connsiteY39" fmla="*/ 87909 h 764537"/>
              <a:gd name="connsiteX40" fmla="*/ 592391 w 767138"/>
              <a:gd name="connsiteY40" fmla="*/ 25996 h 764537"/>
              <a:gd name="connsiteX41" fmla="*/ 740669 w 767138"/>
              <a:gd name="connsiteY41" fmla="*/ 11 h 764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767138" h="764537">
                <a:moveTo>
                  <a:pt x="183438" y="531959"/>
                </a:moveTo>
                <a:cubicBezTo>
                  <a:pt x="190146" y="535126"/>
                  <a:pt x="193294" y="547014"/>
                  <a:pt x="201866" y="555586"/>
                </a:cubicBezTo>
                <a:cubicBezTo>
                  <a:pt x="217106" y="569873"/>
                  <a:pt x="242823" y="567968"/>
                  <a:pt x="211391" y="600353"/>
                </a:cubicBezTo>
                <a:cubicBezTo>
                  <a:pt x="179958" y="631786"/>
                  <a:pt x="108521" y="679411"/>
                  <a:pt x="93281" y="664171"/>
                </a:cubicBezTo>
                <a:cubicBezTo>
                  <a:pt x="78993" y="648931"/>
                  <a:pt x="125666" y="577493"/>
                  <a:pt x="157098" y="546061"/>
                </a:cubicBezTo>
                <a:cubicBezTo>
                  <a:pt x="164956" y="538203"/>
                  <a:pt x="170731" y="533917"/>
                  <a:pt x="175211" y="532145"/>
                </a:cubicBezTo>
                <a:cubicBezTo>
                  <a:pt x="178571" y="530817"/>
                  <a:pt x="181202" y="530903"/>
                  <a:pt x="183438" y="531959"/>
                </a:cubicBezTo>
                <a:close/>
                <a:moveTo>
                  <a:pt x="484758" y="525106"/>
                </a:moveTo>
                <a:lnTo>
                  <a:pt x="499998" y="564158"/>
                </a:lnTo>
                <a:cubicBezTo>
                  <a:pt x="505713" y="577494"/>
                  <a:pt x="501903" y="592733"/>
                  <a:pt x="492378" y="602258"/>
                </a:cubicBezTo>
                <a:lnTo>
                  <a:pt x="340930" y="753706"/>
                </a:lnTo>
                <a:cubicBezTo>
                  <a:pt x="315213" y="779423"/>
                  <a:pt x="273303" y="755611"/>
                  <a:pt x="280923" y="721321"/>
                </a:cubicBezTo>
                <a:lnTo>
                  <a:pt x="310450" y="586066"/>
                </a:lnTo>
                <a:cubicBezTo>
                  <a:pt x="359980" y="576541"/>
                  <a:pt x="420940" y="558444"/>
                  <a:pt x="484758" y="525106"/>
                </a:cubicBezTo>
                <a:close/>
                <a:moveTo>
                  <a:pt x="179839" y="262573"/>
                </a:moveTo>
                <a:cubicBezTo>
                  <a:pt x="186388" y="261264"/>
                  <a:pt x="193294" y="261740"/>
                  <a:pt x="199961" y="264121"/>
                </a:cubicBezTo>
                <a:lnTo>
                  <a:pt x="232346" y="276504"/>
                </a:lnTo>
                <a:cubicBezTo>
                  <a:pt x="197103" y="343179"/>
                  <a:pt x="179958" y="406996"/>
                  <a:pt x="169481" y="454621"/>
                </a:cubicBezTo>
                <a:lnTo>
                  <a:pt x="42798" y="483196"/>
                </a:lnTo>
                <a:cubicBezTo>
                  <a:pt x="8508" y="490816"/>
                  <a:pt x="-14352" y="447954"/>
                  <a:pt x="10413" y="423189"/>
                </a:cubicBezTo>
                <a:lnTo>
                  <a:pt x="161861" y="271741"/>
                </a:lnTo>
                <a:cubicBezTo>
                  <a:pt x="167100" y="266978"/>
                  <a:pt x="173291" y="263883"/>
                  <a:pt x="179839" y="262573"/>
                </a:cubicBezTo>
                <a:close/>
                <a:moveTo>
                  <a:pt x="548695" y="151488"/>
                </a:moveTo>
                <a:cubicBezTo>
                  <a:pt x="534050" y="151488"/>
                  <a:pt x="519525" y="156965"/>
                  <a:pt x="508571" y="167919"/>
                </a:cubicBezTo>
                <a:cubicBezTo>
                  <a:pt x="486663" y="190779"/>
                  <a:pt x="486663" y="226974"/>
                  <a:pt x="508571" y="248881"/>
                </a:cubicBezTo>
                <a:cubicBezTo>
                  <a:pt x="531431" y="270789"/>
                  <a:pt x="567626" y="270789"/>
                  <a:pt x="589533" y="248881"/>
                </a:cubicBezTo>
                <a:cubicBezTo>
                  <a:pt x="611441" y="226974"/>
                  <a:pt x="611441" y="190779"/>
                  <a:pt x="589533" y="167919"/>
                </a:cubicBezTo>
                <a:cubicBezTo>
                  <a:pt x="578103" y="156965"/>
                  <a:pt x="563339" y="151488"/>
                  <a:pt x="548695" y="151488"/>
                </a:cubicBezTo>
                <a:close/>
                <a:moveTo>
                  <a:pt x="540956" y="43141"/>
                </a:moveTo>
                <a:cubicBezTo>
                  <a:pt x="572388" y="55524"/>
                  <a:pt x="608583" y="80288"/>
                  <a:pt x="642873" y="113626"/>
                </a:cubicBezTo>
                <a:cubicBezTo>
                  <a:pt x="678116" y="149821"/>
                  <a:pt x="702881" y="186969"/>
                  <a:pt x="715263" y="218401"/>
                </a:cubicBezTo>
                <a:cubicBezTo>
                  <a:pt x="692403" y="274599"/>
                  <a:pt x="653351" y="337464"/>
                  <a:pt x="591438" y="399376"/>
                </a:cubicBezTo>
                <a:cubicBezTo>
                  <a:pt x="478091" y="512724"/>
                  <a:pt x="339978" y="545109"/>
                  <a:pt x="261873" y="554634"/>
                </a:cubicBezTo>
                <a:lnTo>
                  <a:pt x="202818" y="495579"/>
                </a:lnTo>
                <a:cubicBezTo>
                  <a:pt x="212343" y="417474"/>
                  <a:pt x="245681" y="280314"/>
                  <a:pt x="359028" y="166966"/>
                </a:cubicBezTo>
                <a:cubicBezTo>
                  <a:pt x="420941" y="105054"/>
                  <a:pt x="484758" y="66001"/>
                  <a:pt x="540956" y="43141"/>
                </a:cubicBezTo>
                <a:close/>
                <a:moveTo>
                  <a:pt x="740669" y="11"/>
                </a:moveTo>
                <a:cubicBezTo>
                  <a:pt x="751697" y="159"/>
                  <a:pt x="759555" y="1707"/>
                  <a:pt x="762889" y="5041"/>
                </a:cubicBezTo>
                <a:cubicBezTo>
                  <a:pt x="777176" y="18376"/>
                  <a:pt x="752411" y="94576"/>
                  <a:pt x="733361" y="167919"/>
                </a:cubicBezTo>
                <a:cubicBezTo>
                  <a:pt x="718121" y="141249"/>
                  <a:pt x="697166" y="114579"/>
                  <a:pt x="670496" y="87909"/>
                </a:cubicBezTo>
                <a:cubicBezTo>
                  <a:pt x="644779" y="62191"/>
                  <a:pt x="618108" y="41236"/>
                  <a:pt x="592391" y="25996"/>
                </a:cubicBezTo>
                <a:cubicBezTo>
                  <a:pt x="645970" y="11708"/>
                  <a:pt x="707585" y="-436"/>
                  <a:pt x="740669" y="11"/>
                </a:cubicBezTo>
                <a:close/>
              </a:path>
            </a:pathLst>
          </a:custGeom>
          <a:solidFill>
            <a:schemeClr val="bg1">
              <a:alpha val="66000"/>
            </a:schemeClr>
          </a:solidFill>
          <a:ln w="952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sz="1350">
              <a:latin typeface="Calibri" panose="020F0502020204030204"/>
            </a:endParaRPr>
          </a:p>
        </p:txBody>
      </p:sp>
      <p:grpSp>
        <p:nvGrpSpPr>
          <p:cNvPr id="83" name="Group 82">
            <a:extLst>
              <a:ext uri="{FF2B5EF4-FFF2-40B4-BE49-F238E27FC236}">
                <a16:creationId xmlns:a16="http://schemas.microsoft.com/office/drawing/2014/main" id="{F4379AAF-3FFC-4FB5-9445-9071B17B479A}"/>
              </a:ext>
            </a:extLst>
          </p:cNvPr>
          <p:cNvGrpSpPr/>
          <p:nvPr/>
        </p:nvGrpSpPr>
        <p:grpSpPr>
          <a:xfrm>
            <a:off x="1057683" y="4375722"/>
            <a:ext cx="2334382" cy="1419315"/>
            <a:chOff x="-270877" y="3511192"/>
            <a:chExt cx="3112509" cy="1892418"/>
          </a:xfrm>
        </p:grpSpPr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DCD36099-A54E-42A1-BBBE-AA4C4D687B14}"/>
                </a:ext>
              </a:extLst>
            </p:cNvPr>
            <p:cNvSpPr txBox="1"/>
            <p:nvPr/>
          </p:nvSpPr>
          <p:spPr>
            <a:xfrm>
              <a:off x="-270877" y="3511192"/>
              <a:ext cx="3112509" cy="492442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/>
            <a:p>
              <a:pPr algn="r"/>
              <a:r>
                <a:rPr lang="en-US" noProof="1">
                  <a:ln>
                    <a:solidFill>
                      <a:srgbClr val="0C540C"/>
                    </a:solidFill>
                  </a:ln>
                  <a:solidFill>
                    <a:srgbClr val="0C540C"/>
                  </a:solidFill>
                  <a:latin typeface="Calibri" panose="020F0502020204030204"/>
                </a:rPr>
                <a:t>Priorización del universo</a:t>
              </a:r>
            </a:p>
          </p:txBody>
        </p: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1E77E307-A93F-41C2-9EDC-89663B533102}"/>
                </a:ext>
              </a:extLst>
            </p:cNvPr>
            <p:cNvSpPr txBox="1"/>
            <p:nvPr/>
          </p:nvSpPr>
          <p:spPr>
            <a:xfrm>
              <a:off x="-98473" y="3967321"/>
              <a:ext cx="2926080" cy="1436289"/>
            </a:xfrm>
            <a:prstGeom prst="rect">
              <a:avLst/>
            </a:prstGeom>
            <a:noFill/>
          </p:spPr>
          <p:txBody>
            <a:bodyPr wrap="square" lIns="0" rIns="0" rtlCol="0" anchor="t">
              <a:spAutoFit/>
            </a:bodyPr>
            <a:lstStyle/>
            <a:p>
              <a:pPr algn="just"/>
              <a:r>
                <a:rPr lang="es-ES" sz="1600" kern="0" dirty="0">
                  <a:solidFill>
                    <a:prstClr val="white">
                      <a:lumMod val="50000"/>
                    </a:prstClr>
                  </a:solidFill>
                  <a:latin typeface="+mj-lt"/>
                </a:rPr>
                <a:t>Unidades auditables </a:t>
              </a:r>
            </a:p>
            <a:p>
              <a:pPr algn="just"/>
              <a:r>
                <a:rPr lang="es-ES" sz="1600" kern="0" dirty="0">
                  <a:solidFill>
                    <a:prstClr val="white">
                      <a:lumMod val="50000"/>
                    </a:prstClr>
                  </a:solidFill>
                  <a:latin typeface="+mj-lt"/>
                </a:rPr>
                <a:t>Procesos </a:t>
              </a:r>
            </a:p>
            <a:p>
              <a:pPr algn="just"/>
              <a:r>
                <a:rPr lang="es-ES" sz="1600" kern="0" dirty="0">
                  <a:solidFill>
                    <a:prstClr val="white">
                      <a:lumMod val="50000"/>
                    </a:prstClr>
                  </a:solidFill>
                  <a:latin typeface="+mj-lt"/>
                </a:rPr>
                <a:t>Proyectos </a:t>
              </a:r>
            </a:p>
            <a:p>
              <a:pPr algn="just"/>
              <a:r>
                <a:rPr lang="es-ES" sz="1600" kern="0" dirty="0">
                  <a:solidFill>
                    <a:prstClr val="white">
                      <a:lumMod val="50000"/>
                    </a:prstClr>
                  </a:solidFill>
                  <a:latin typeface="+mj-lt"/>
                </a:rPr>
                <a:t>Criterios de priorización</a:t>
              </a:r>
              <a:endParaRPr lang="en-US" sz="1600" kern="0" noProof="1">
                <a:solidFill>
                  <a:prstClr val="white">
                    <a:lumMod val="50000"/>
                  </a:prstClr>
                </a:solidFill>
                <a:latin typeface="+mj-lt"/>
              </a:endParaRPr>
            </a:p>
          </p:txBody>
        </p:sp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369C5BFB-90DC-428E-AAF8-AD31EBDD56C0}"/>
              </a:ext>
            </a:extLst>
          </p:cNvPr>
          <p:cNvGrpSpPr/>
          <p:nvPr/>
        </p:nvGrpSpPr>
        <p:grpSpPr>
          <a:xfrm>
            <a:off x="4549446" y="4922655"/>
            <a:ext cx="3061174" cy="1377023"/>
            <a:chOff x="8754353" y="555179"/>
            <a:chExt cx="4081564" cy="1836026"/>
          </a:xfrm>
        </p:grpSpPr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A40E5884-C38D-4299-ACEA-2E6BE38412A3}"/>
                </a:ext>
              </a:extLst>
            </p:cNvPr>
            <p:cNvSpPr txBox="1"/>
            <p:nvPr/>
          </p:nvSpPr>
          <p:spPr>
            <a:xfrm>
              <a:off x="8754353" y="555179"/>
              <a:ext cx="4081564" cy="492442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/>
            <a:p>
              <a:r>
                <a:rPr lang="en-US" noProof="1">
                  <a:ln>
                    <a:solidFill>
                      <a:srgbClr val="0C540C"/>
                    </a:solidFill>
                  </a:ln>
                  <a:solidFill>
                    <a:srgbClr val="0C540C"/>
                  </a:solidFill>
                  <a:latin typeface="Calibri" panose="020F0502020204030204"/>
                </a:rPr>
                <a:t>Consolidación del plan</a:t>
              </a:r>
            </a:p>
          </p:txBody>
        </p: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1C312698-769F-4767-BAAC-7C90863ACF54}"/>
                </a:ext>
              </a:extLst>
            </p:cNvPr>
            <p:cNvSpPr txBox="1"/>
            <p:nvPr/>
          </p:nvSpPr>
          <p:spPr>
            <a:xfrm>
              <a:off x="8754353" y="954918"/>
              <a:ext cx="3375058" cy="1436287"/>
            </a:xfrm>
            <a:prstGeom prst="rect">
              <a:avLst/>
            </a:prstGeom>
            <a:noFill/>
          </p:spPr>
          <p:txBody>
            <a:bodyPr wrap="square" lIns="0" rIns="0" rtlCol="0" anchor="t">
              <a:spAutoFit/>
            </a:bodyPr>
            <a:lstStyle/>
            <a:p>
              <a:r>
                <a:rPr lang="es-ES" sz="1600" kern="0" dirty="0">
                  <a:solidFill>
                    <a:prstClr val="white">
                      <a:lumMod val="50000"/>
                    </a:prstClr>
                  </a:solidFill>
                  <a:latin typeface="+mj-lt"/>
                </a:rPr>
                <a:t>Unidades auditables priorizadas </a:t>
              </a:r>
            </a:p>
            <a:p>
              <a:r>
                <a:rPr lang="es-ES" sz="1600" kern="0" dirty="0">
                  <a:solidFill>
                    <a:prstClr val="white">
                      <a:lumMod val="50000"/>
                    </a:prstClr>
                  </a:solidFill>
                  <a:latin typeface="+mj-lt"/>
                </a:rPr>
                <a:t>Procesos y Proyectos </a:t>
              </a:r>
            </a:p>
            <a:p>
              <a:r>
                <a:rPr lang="es-ES" sz="1600" kern="0" dirty="0">
                  <a:solidFill>
                    <a:prstClr val="white">
                      <a:lumMod val="50000"/>
                    </a:prstClr>
                  </a:solidFill>
                  <a:latin typeface="+mj-lt"/>
                </a:rPr>
                <a:t>Temas claves</a:t>
              </a:r>
              <a:r>
                <a:rPr lang="en-US" sz="1600" kern="0" noProof="1">
                  <a:solidFill>
                    <a:prstClr val="white">
                      <a:lumMod val="50000"/>
                    </a:prstClr>
                  </a:solidFill>
                  <a:latin typeface="+mj-lt"/>
                </a:rPr>
                <a:t>. </a:t>
              </a:r>
            </a:p>
          </p:txBody>
        </p:sp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3556F06D-1560-4684-9512-8609BBC8D948}"/>
              </a:ext>
            </a:extLst>
          </p:cNvPr>
          <p:cNvGrpSpPr/>
          <p:nvPr/>
        </p:nvGrpSpPr>
        <p:grpSpPr>
          <a:xfrm>
            <a:off x="168944" y="1252784"/>
            <a:ext cx="3223121" cy="2388203"/>
            <a:chOff x="-2165969" y="516232"/>
            <a:chExt cx="4978578" cy="3184270"/>
          </a:xfrm>
        </p:grpSpPr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9B30B529-255E-46CA-891B-9FB2043C48F7}"/>
                </a:ext>
              </a:extLst>
            </p:cNvPr>
            <p:cNvSpPr txBox="1"/>
            <p:nvPr/>
          </p:nvSpPr>
          <p:spPr>
            <a:xfrm>
              <a:off x="-267988" y="516232"/>
              <a:ext cx="3080597" cy="492443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/>
            <a:p>
              <a:pPr algn="r"/>
              <a:r>
                <a:rPr lang="en-US" noProof="1">
                  <a:ln>
                    <a:solidFill>
                      <a:srgbClr val="0C540C"/>
                    </a:solidFill>
                  </a:ln>
                  <a:solidFill>
                    <a:srgbClr val="0C540C"/>
                  </a:solidFill>
                  <a:latin typeface="Calibri" panose="020F0502020204030204"/>
                </a:rPr>
                <a:t>Revisión del contexto</a:t>
              </a:r>
            </a:p>
          </p:txBody>
        </p: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2401FF7F-E407-42ED-8DAD-E0324531B629}"/>
                </a:ext>
              </a:extLst>
            </p:cNvPr>
            <p:cNvSpPr txBox="1"/>
            <p:nvPr/>
          </p:nvSpPr>
          <p:spPr>
            <a:xfrm>
              <a:off x="-2165969" y="951031"/>
              <a:ext cx="4424650" cy="2749471"/>
            </a:xfrm>
            <a:prstGeom prst="rect">
              <a:avLst/>
            </a:prstGeom>
            <a:noFill/>
          </p:spPr>
          <p:txBody>
            <a:bodyPr wrap="square" lIns="0" rIns="0" rtlCol="0" anchor="t">
              <a:spAutoFit/>
            </a:bodyPr>
            <a:lstStyle/>
            <a:p>
              <a:pPr algn="r"/>
              <a:r>
                <a:rPr lang="es-ES" sz="1600" kern="0" dirty="0">
                  <a:solidFill>
                    <a:prstClr val="white">
                      <a:lumMod val="50000"/>
                    </a:prstClr>
                  </a:solidFill>
                  <a:latin typeface="+mj-lt"/>
                </a:rPr>
                <a:t>Señales del entorno. </a:t>
              </a:r>
            </a:p>
            <a:p>
              <a:pPr algn="r"/>
              <a:r>
                <a:rPr lang="es-ES" sz="1600" kern="0" dirty="0">
                  <a:solidFill>
                    <a:prstClr val="white">
                      <a:lumMod val="50000"/>
                    </a:prstClr>
                  </a:solidFill>
                  <a:latin typeface="+mj-lt"/>
                </a:rPr>
                <a:t>Direccionamiento estratégico. </a:t>
              </a:r>
            </a:p>
            <a:p>
              <a:pPr algn="r"/>
              <a:r>
                <a:rPr lang="es-ES" sz="1600" kern="0" dirty="0">
                  <a:solidFill>
                    <a:prstClr val="white">
                      <a:lumMod val="50000"/>
                    </a:prstClr>
                  </a:solidFill>
                  <a:latin typeface="+mj-lt"/>
                </a:rPr>
                <a:t>Reuniones Clave Riesgos, Diseño organizacional, Planeación Corp., </a:t>
              </a:r>
            </a:p>
            <a:p>
              <a:pPr algn="r"/>
              <a:r>
                <a:rPr lang="es-ES" sz="1600" kern="0" dirty="0">
                  <a:solidFill>
                    <a:prstClr val="white">
                      <a:lumMod val="50000"/>
                    </a:prstClr>
                  </a:solidFill>
                  <a:latin typeface="+mj-lt"/>
                </a:rPr>
                <a:t>Necesidades de Vicepresidentes y Directivos. </a:t>
              </a:r>
            </a:p>
            <a:p>
              <a:pPr algn="r"/>
              <a:r>
                <a:rPr lang="es-ES" sz="1600" kern="0" dirty="0">
                  <a:solidFill>
                    <a:prstClr val="white">
                      <a:lumMod val="50000"/>
                    </a:prstClr>
                  </a:solidFill>
                  <a:latin typeface="+mj-lt"/>
                </a:rPr>
                <a:t>Iniciativas estratégicas Auditoría Corporativa</a:t>
              </a:r>
              <a:endParaRPr lang="en-US" sz="1600" kern="0" noProof="1">
                <a:solidFill>
                  <a:prstClr val="white">
                    <a:lumMod val="50000"/>
                  </a:prstClr>
                </a:solidFill>
                <a:latin typeface="+mj-lt"/>
              </a:endParaRPr>
            </a:p>
          </p:txBody>
        </p:sp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84DA8064-01C8-4A7E-AD8D-326A220C459B}"/>
              </a:ext>
            </a:extLst>
          </p:cNvPr>
          <p:cNvGrpSpPr/>
          <p:nvPr/>
        </p:nvGrpSpPr>
        <p:grpSpPr>
          <a:xfrm>
            <a:off x="6587442" y="961784"/>
            <a:ext cx="4962134" cy="1387191"/>
            <a:chOff x="8491867" y="1156711"/>
            <a:chExt cx="7224478" cy="1849586"/>
          </a:xfrm>
        </p:grpSpPr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B486A53C-1101-4955-BEB1-359A2BE66AD5}"/>
                </a:ext>
              </a:extLst>
            </p:cNvPr>
            <p:cNvSpPr txBox="1"/>
            <p:nvPr/>
          </p:nvSpPr>
          <p:spPr>
            <a:xfrm>
              <a:off x="9026024" y="1156711"/>
              <a:ext cx="4131777" cy="492442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/>
            <a:p>
              <a:r>
                <a:rPr lang="en-US" noProof="1">
                  <a:ln>
                    <a:solidFill>
                      <a:srgbClr val="0C540C"/>
                    </a:solidFill>
                  </a:ln>
                  <a:solidFill>
                    <a:srgbClr val="0C540C"/>
                  </a:solidFill>
                  <a:latin typeface="Calibri" panose="020F0502020204030204"/>
                </a:rPr>
                <a:t>Seguimiento del plan</a:t>
              </a:r>
            </a:p>
          </p:txBody>
        </p:sp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3DDA18E6-3D2B-4564-A8C3-D18F5A21888E}"/>
                </a:ext>
              </a:extLst>
            </p:cNvPr>
            <p:cNvSpPr txBox="1"/>
            <p:nvPr/>
          </p:nvSpPr>
          <p:spPr>
            <a:xfrm>
              <a:off x="8491867" y="1570008"/>
              <a:ext cx="7224478" cy="1436289"/>
            </a:xfrm>
            <a:prstGeom prst="rect">
              <a:avLst/>
            </a:prstGeom>
            <a:noFill/>
          </p:spPr>
          <p:txBody>
            <a:bodyPr wrap="square" lIns="0" rIns="0" rtlCol="0" anchor="t">
              <a:spAutoFit/>
            </a:bodyPr>
            <a:lstStyle/>
            <a:p>
              <a:pPr algn="just"/>
              <a:r>
                <a:rPr lang="es-ES" sz="1600" kern="0" dirty="0">
                  <a:solidFill>
                    <a:prstClr val="white">
                      <a:lumMod val="50000"/>
                    </a:prstClr>
                  </a:solidFill>
                  <a:latin typeface="+mj-lt"/>
                </a:rPr>
                <a:t>Control periódico al cumplimiento de lo planeado y gestión de ajustes derivados de respuestas a riesgos emergentes. Los cambios sustanciales deben ser aprobados en Junta Directiva o Comité de Auditoría</a:t>
              </a:r>
              <a:endParaRPr lang="en-US" sz="1600" kern="0" noProof="1">
                <a:solidFill>
                  <a:prstClr val="white">
                    <a:lumMod val="50000"/>
                  </a:prstClr>
                </a:solidFill>
                <a:latin typeface="+mj-lt"/>
              </a:endParaRPr>
            </a:p>
          </p:txBody>
        </p:sp>
      </p:grpSp>
      <p:sp>
        <p:nvSpPr>
          <p:cNvPr id="95" name="Freeform: Shape 95">
            <a:extLst>
              <a:ext uri="{FF2B5EF4-FFF2-40B4-BE49-F238E27FC236}">
                <a16:creationId xmlns:a16="http://schemas.microsoft.com/office/drawing/2014/main" id="{01D87774-D5FC-4C97-ADAC-674297C5D55D}"/>
              </a:ext>
            </a:extLst>
          </p:cNvPr>
          <p:cNvSpPr>
            <a:spLocks noChangeAspect="1"/>
          </p:cNvSpPr>
          <p:nvPr/>
        </p:nvSpPr>
        <p:spPr>
          <a:xfrm>
            <a:off x="8134486" y="4937048"/>
            <a:ext cx="274320" cy="296562"/>
          </a:xfrm>
          <a:custGeom>
            <a:avLst/>
            <a:gdLst>
              <a:gd name="connsiteX0" fmla="*/ 590550 w 704850"/>
              <a:gd name="connsiteY0" fmla="*/ 647700 h 762000"/>
              <a:gd name="connsiteX1" fmla="*/ 647700 w 704850"/>
              <a:gd name="connsiteY1" fmla="*/ 704850 h 762000"/>
              <a:gd name="connsiteX2" fmla="*/ 590550 w 704850"/>
              <a:gd name="connsiteY2" fmla="*/ 762000 h 762000"/>
              <a:gd name="connsiteX3" fmla="*/ 533400 w 704850"/>
              <a:gd name="connsiteY3" fmla="*/ 704850 h 762000"/>
              <a:gd name="connsiteX4" fmla="*/ 590550 w 704850"/>
              <a:gd name="connsiteY4" fmla="*/ 647700 h 762000"/>
              <a:gd name="connsiteX5" fmla="*/ 171450 w 704850"/>
              <a:gd name="connsiteY5" fmla="*/ 647700 h 762000"/>
              <a:gd name="connsiteX6" fmla="*/ 228600 w 704850"/>
              <a:gd name="connsiteY6" fmla="*/ 704850 h 762000"/>
              <a:gd name="connsiteX7" fmla="*/ 171450 w 704850"/>
              <a:gd name="connsiteY7" fmla="*/ 762000 h 762000"/>
              <a:gd name="connsiteX8" fmla="*/ 114300 w 704850"/>
              <a:gd name="connsiteY8" fmla="*/ 704850 h 762000"/>
              <a:gd name="connsiteX9" fmla="*/ 171450 w 704850"/>
              <a:gd name="connsiteY9" fmla="*/ 647700 h 762000"/>
              <a:gd name="connsiteX10" fmla="*/ 542925 w 704850"/>
              <a:gd name="connsiteY10" fmla="*/ 361950 h 762000"/>
              <a:gd name="connsiteX11" fmla="*/ 542925 w 704850"/>
              <a:gd name="connsiteY11" fmla="*/ 414338 h 762000"/>
              <a:gd name="connsiteX12" fmla="*/ 647700 w 704850"/>
              <a:gd name="connsiteY12" fmla="*/ 404813 h 762000"/>
              <a:gd name="connsiteX13" fmla="*/ 647700 w 704850"/>
              <a:gd name="connsiteY13" fmla="*/ 361950 h 762000"/>
              <a:gd name="connsiteX14" fmla="*/ 400050 w 704850"/>
              <a:gd name="connsiteY14" fmla="*/ 361950 h 762000"/>
              <a:gd name="connsiteX15" fmla="*/ 400050 w 704850"/>
              <a:gd name="connsiteY15" fmla="*/ 426720 h 762000"/>
              <a:gd name="connsiteX16" fmla="*/ 504825 w 704850"/>
              <a:gd name="connsiteY16" fmla="*/ 417195 h 762000"/>
              <a:gd name="connsiteX17" fmla="*/ 504825 w 704850"/>
              <a:gd name="connsiteY17" fmla="*/ 361950 h 762000"/>
              <a:gd name="connsiteX18" fmla="*/ 257175 w 704850"/>
              <a:gd name="connsiteY18" fmla="*/ 361950 h 762000"/>
              <a:gd name="connsiteX19" fmla="*/ 257175 w 704850"/>
              <a:gd name="connsiteY19" fmla="*/ 440055 h 762000"/>
              <a:gd name="connsiteX20" fmla="*/ 361950 w 704850"/>
              <a:gd name="connsiteY20" fmla="*/ 430530 h 762000"/>
              <a:gd name="connsiteX21" fmla="*/ 361950 w 704850"/>
              <a:gd name="connsiteY21" fmla="*/ 361950 h 762000"/>
              <a:gd name="connsiteX22" fmla="*/ 114300 w 704850"/>
              <a:gd name="connsiteY22" fmla="*/ 361950 h 762000"/>
              <a:gd name="connsiteX23" fmla="*/ 114300 w 704850"/>
              <a:gd name="connsiteY23" fmla="*/ 452438 h 762000"/>
              <a:gd name="connsiteX24" fmla="*/ 219075 w 704850"/>
              <a:gd name="connsiteY24" fmla="*/ 442913 h 762000"/>
              <a:gd name="connsiteX25" fmla="*/ 219075 w 704850"/>
              <a:gd name="connsiteY25" fmla="*/ 361950 h 762000"/>
              <a:gd name="connsiteX26" fmla="*/ 542925 w 704850"/>
              <a:gd name="connsiteY26" fmla="*/ 257175 h 762000"/>
              <a:gd name="connsiteX27" fmla="*/ 542925 w 704850"/>
              <a:gd name="connsiteY27" fmla="*/ 323850 h 762000"/>
              <a:gd name="connsiteX28" fmla="*/ 647700 w 704850"/>
              <a:gd name="connsiteY28" fmla="*/ 323850 h 762000"/>
              <a:gd name="connsiteX29" fmla="*/ 647700 w 704850"/>
              <a:gd name="connsiteY29" fmla="*/ 257175 h 762000"/>
              <a:gd name="connsiteX30" fmla="*/ 400050 w 704850"/>
              <a:gd name="connsiteY30" fmla="*/ 257175 h 762000"/>
              <a:gd name="connsiteX31" fmla="*/ 400050 w 704850"/>
              <a:gd name="connsiteY31" fmla="*/ 323850 h 762000"/>
              <a:gd name="connsiteX32" fmla="*/ 504825 w 704850"/>
              <a:gd name="connsiteY32" fmla="*/ 323850 h 762000"/>
              <a:gd name="connsiteX33" fmla="*/ 504825 w 704850"/>
              <a:gd name="connsiteY33" fmla="*/ 257175 h 762000"/>
              <a:gd name="connsiteX34" fmla="*/ 257175 w 704850"/>
              <a:gd name="connsiteY34" fmla="*/ 257175 h 762000"/>
              <a:gd name="connsiteX35" fmla="*/ 257175 w 704850"/>
              <a:gd name="connsiteY35" fmla="*/ 323850 h 762000"/>
              <a:gd name="connsiteX36" fmla="*/ 361950 w 704850"/>
              <a:gd name="connsiteY36" fmla="*/ 323850 h 762000"/>
              <a:gd name="connsiteX37" fmla="*/ 361950 w 704850"/>
              <a:gd name="connsiteY37" fmla="*/ 257175 h 762000"/>
              <a:gd name="connsiteX38" fmla="*/ 114300 w 704850"/>
              <a:gd name="connsiteY38" fmla="*/ 257175 h 762000"/>
              <a:gd name="connsiteX39" fmla="*/ 114300 w 704850"/>
              <a:gd name="connsiteY39" fmla="*/ 323850 h 762000"/>
              <a:gd name="connsiteX40" fmla="*/ 219075 w 704850"/>
              <a:gd name="connsiteY40" fmla="*/ 323850 h 762000"/>
              <a:gd name="connsiteX41" fmla="*/ 219075 w 704850"/>
              <a:gd name="connsiteY41" fmla="*/ 257175 h 762000"/>
              <a:gd name="connsiteX42" fmla="*/ 542925 w 704850"/>
              <a:gd name="connsiteY42" fmla="*/ 152400 h 762000"/>
              <a:gd name="connsiteX43" fmla="*/ 542925 w 704850"/>
              <a:gd name="connsiteY43" fmla="*/ 219075 h 762000"/>
              <a:gd name="connsiteX44" fmla="*/ 647700 w 704850"/>
              <a:gd name="connsiteY44" fmla="*/ 219075 h 762000"/>
              <a:gd name="connsiteX45" fmla="*/ 647700 w 704850"/>
              <a:gd name="connsiteY45" fmla="*/ 152400 h 762000"/>
              <a:gd name="connsiteX46" fmla="*/ 400050 w 704850"/>
              <a:gd name="connsiteY46" fmla="*/ 152400 h 762000"/>
              <a:gd name="connsiteX47" fmla="*/ 400050 w 704850"/>
              <a:gd name="connsiteY47" fmla="*/ 219075 h 762000"/>
              <a:gd name="connsiteX48" fmla="*/ 504825 w 704850"/>
              <a:gd name="connsiteY48" fmla="*/ 219075 h 762000"/>
              <a:gd name="connsiteX49" fmla="*/ 504825 w 704850"/>
              <a:gd name="connsiteY49" fmla="*/ 152400 h 762000"/>
              <a:gd name="connsiteX50" fmla="*/ 257175 w 704850"/>
              <a:gd name="connsiteY50" fmla="*/ 152400 h 762000"/>
              <a:gd name="connsiteX51" fmla="*/ 257175 w 704850"/>
              <a:gd name="connsiteY51" fmla="*/ 219075 h 762000"/>
              <a:gd name="connsiteX52" fmla="*/ 361950 w 704850"/>
              <a:gd name="connsiteY52" fmla="*/ 219075 h 762000"/>
              <a:gd name="connsiteX53" fmla="*/ 361950 w 704850"/>
              <a:gd name="connsiteY53" fmla="*/ 152400 h 762000"/>
              <a:gd name="connsiteX54" fmla="*/ 114300 w 704850"/>
              <a:gd name="connsiteY54" fmla="*/ 152400 h 762000"/>
              <a:gd name="connsiteX55" fmla="*/ 114300 w 704850"/>
              <a:gd name="connsiteY55" fmla="*/ 219075 h 762000"/>
              <a:gd name="connsiteX56" fmla="*/ 219075 w 704850"/>
              <a:gd name="connsiteY56" fmla="*/ 219075 h 762000"/>
              <a:gd name="connsiteX57" fmla="*/ 219075 w 704850"/>
              <a:gd name="connsiteY57" fmla="*/ 152400 h 762000"/>
              <a:gd name="connsiteX58" fmla="*/ 28575 w 704850"/>
              <a:gd name="connsiteY58" fmla="*/ 0 h 762000"/>
              <a:gd name="connsiteX59" fmla="*/ 114300 w 704850"/>
              <a:gd name="connsiteY59" fmla="*/ 85725 h 762000"/>
              <a:gd name="connsiteX60" fmla="*/ 114300 w 704850"/>
              <a:gd name="connsiteY60" fmla="*/ 95250 h 762000"/>
              <a:gd name="connsiteX61" fmla="*/ 704850 w 704850"/>
              <a:gd name="connsiteY61" fmla="*/ 95250 h 762000"/>
              <a:gd name="connsiteX62" fmla="*/ 704850 w 704850"/>
              <a:gd name="connsiteY62" fmla="*/ 457200 h 762000"/>
              <a:gd name="connsiteX63" fmla="*/ 114300 w 704850"/>
              <a:gd name="connsiteY63" fmla="*/ 509588 h 762000"/>
              <a:gd name="connsiteX64" fmla="*/ 114300 w 704850"/>
              <a:gd name="connsiteY64" fmla="*/ 561975 h 762000"/>
              <a:gd name="connsiteX65" fmla="*/ 142875 w 704850"/>
              <a:gd name="connsiteY65" fmla="*/ 590550 h 762000"/>
              <a:gd name="connsiteX66" fmla="*/ 676275 w 704850"/>
              <a:gd name="connsiteY66" fmla="*/ 590550 h 762000"/>
              <a:gd name="connsiteX67" fmla="*/ 704850 w 704850"/>
              <a:gd name="connsiteY67" fmla="*/ 619125 h 762000"/>
              <a:gd name="connsiteX68" fmla="*/ 676275 w 704850"/>
              <a:gd name="connsiteY68" fmla="*/ 647700 h 762000"/>
              <a:gd name="connsiteX69" fmla="*/ 590550 w 704850"/>
              <a:gd name="connsiteY69" fmla="*/ 647700 h 762000"/>
              <a:gd name="connsiteX70" fmla="*/ 171450 w 704850"/>
              <a:gd name="connsiteY70" fmla="*/ 647700 h 762000"/>
              <a:gd name="connsiteX71" fmla="*/ 142875 w 704850"/>
              <a:gd name="connsiteY71" fmla="*/ 647700 h 762000"/>
              <a:gd name="connsiteX72" fmla="*/ 57150 w 704850"/>
              <a:gd name="connsiteY72" fmla="*/ 561975 h 762000"/>
              <a:gd name="connsiteX73" fmla="*/ 57150 w 704850"/>
              <a:gd name="connsiteY73" fmla="*/ 85725 h 762000"/>
              <a:gd name="connsiteX74" fmla="*/ 28575 w 704850"/>
              <a:gd name="connsiteY74" fmla="*/ 57150 h 762000"/>
              <a:gd name="connsiteX75" fmla="*/ 0 w 704850"/>
              <a:gd name="connsiteY75" fmla="*/ 28575 h 762000"/>
              <a:gd name="connsiteX76" fmla="*/ 28575 w 704850"/>
              <a:gd name="connsiteY76" fmla="*/ 0 h 76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</a:cxnLst>
            <a:rect l="l" t="t" r="r" b="b"/>
            <a:pathLst>
              <a:path w="704850" h="762000">
                <a:moveTo>
                  <a:pt x="590550" y="647700"/>
                </a:moveTo>
                <a:cubicBezTo>
                  <a:pt x="622113" y="647700"/>
                  <a:pt x="647700" y="673287"/>
                  <a:pt x="647700" y="704850"/>
                </a:cubicBezTo>
                <a:cubicBezTo>
                  <a:pt x="647700" y="736413"/>
                  <a:pt x="622113" y="762000"/>
                  <a:pt x="590550" y="762000"/>
                </a:cubicBezTo>
                <a:cubicBezTo>
                  <a:pt x="558987" y="762000"/>
                  <a:pt x="533400" y="736413"/>
                  <a:pt x="533400" y="704850"/>
                </a:cubicBezTo>
                <a:cubicBezTo>
                  <a:pt x="533400" y="673287"/>
                  <a:pt x="558987" y="647700"/>
                  <a:pt x="590550" y="647700"/>
                </a:cubicBezTo>
                <a:close/>
                <a:moveTo>
                  <a:pt x="171450" y="647700"/>
                </a:moveTo>
                <a:cubicBezTo>
                  <a:pt x="203013" y="647700"/>
                  <a:pt x="228600" y="673287"/>
                  <a:pt x="228600" y="704850"/>
                </a:cubicBezTo>
                <a:cubicBezTo>
                  <a:pt x="228600" y="736413"/>
                  <a:pt x="203013" y="762000"/>
                  <a:pt x="171450" y="762000"/>
                </a:cubicBezTo>
                <a:cubicBezTo>
                  <a:pt x="139887" y="762000"/>
                  <a:pt x="114300" y="736413"/>
                  <a:pt x="114300" y="704850"/>
                </a:cubicBezTo>
                <a:cubicBezTo>
                  <a:pt x="114300" y="673287"/>
                  <a:pt x="139887" y="647700"/>
                  <a:pt x="171450" y="647700"/>
                </a:cubicBezTo>
                <a:close/>
                <a:moveTo>
                  <a:pt x="542925" y="361950"/>
                </a:moveTo>
                <a:lnTo>
                  <a:pt x="542925" y="414338"/>
                </a:lnTo>
                <a:lnTo>
                  <a:pt x="647700" y="404813"/>
                </a:lnTo>
                <a:lnTo>
                  <a:pt x="647700" y="361950"/>
                </a:lnTo>
                <a:close/>
                <a:moveTo>
                  <a:pt x="400050" y="361950"/>
                </a:moveTo>
                <a:lnTo>
                  <a:pt x="400050" y="426720"/>
                </a:lnTo>
                <a:lnTo>
                  <a:pt x="504825" y="417195"/>
                </a:lnTo>
                <a:lnTo>
                  <a:pt x="504825" y="361950"/>
                </a:lnTo>
                <a:close/>
                <a:moveTo>
                  <a:pt x="257175" y="361950"/>
                </a:moveTo>
                <a:lnTo>
                  <a:pt x="257175" y="440055"/>
                </a:lnTo>
                <a:lnTo>
                  <a:pt x="361950" y="430530"/>
                </a:lnTo>
                <a:lnTo>
                  <a:pt x="361950" y="361950"/>
                </a:lnTo>
                <a:close/>
                <a:moveTo>
                  <a:pt x="114300" y="361950"/>
                </a:moveTo>
                <a:lnTo>
                  <a:pt x="114300" y="452438"/>
                </a:lnTo>
                <a:lnTo>
                  <a:pt x="219075" y="442913"/>
                </a:lnTo>
                <a:lnTo>
                  <a:pt x="219075" y="361950"/>
                </a:lnTo>
                <a:close/>
                <a:moveTo>
                  <a:pt x="542925" y="257175"/>
                </a:moveTo>
                <a:lnTo>
                  <a:pt x="542925" y="323850"/>
                </a:lnTo>
                <a:lnTo>
                  <a:pt x="647700" y="323850"/>
                </a:lnTo>
                <a:lnTo>
                  <a:pt x="647700" y="257175"/>
                </a:lnTo>
                <a:close/>
                <a:moveTo>
                  <a:pt x="400050" y="257175"/>
                </a:moveTo>
                <a:lnTo>
                  <a:pt x="400050" y="323850"/>
                </a:lnTo>
                <a:lnTo>
                  <a:pt x="504825" y="323850"/>
                </a:lnTo>
                <a:lnTo>
                  <a:pt x="504825" y="257175"/>
                </a:lnTo>
                <a:close/>
                <a:moveTo>
                  <a:pt x="257175" y="257175"/>
                </a:moveTo>
                <a:lnTo>
                  <a:pt x="257175" y="323850"/>
                </a:lnTo>
                <a:lnTo>
                  <a:pt x="361950" y="323850"/>
                </a:lnTo>
                <a:lnTo>
                  <a:pt x="361950" y="257175"/>
                </a:lnTo>
                <a:close/>
                <a:moveTo>
                  <a:pt x="114300" y="257175"/>
                </a:moveTo>
                <a:lnTo>
                  <a:pt x="114300" y="323850"/>
                </a:lnTo>
                <a:lnTo>
                  <a:pt x="219075" y="323850"/>
                </a:lnTo>
                <a:lnTo>
                  <a:pt x="219075" y="257175"/>
                </a:lnTo>
                <a:close/>
                <a:moveTo>
                  <a:pt x="542925" y="152400"/>
                </a:moveTo>
                <a:lnTo>
                  <a:pt x="542925" y="219075"/>
                </a:lnTo>
                <a:lnTo>
                  <a:pt x="647700" y="219075"/>
                </a:lnTo>
                <a:lnTo>
                  <a:pt x="647700" y="152400"/>
                </a:lnTo>
                <a:close/>
                <a:moveTo>
                  <a:pt x="400050" y="152400"/>
                </a:moveTo>
                <a:lnTo>
                  <a:pt x="400050" y="219075"/>
                </a:lnTo>
                <a:lnTo>
                  <a:pt x="504825" y="219075"/>
                </a:lnTo>
                <a:lnTo>
                  <a:pt x="504825" y="152400"/>
                </a:lnTo>
                <a:close/>
                <a:moveTo>
                  <a:pt x="257175" y="152400"/>
                </a:moveTo>
                <a:lnTo>
                  <a:pt x="257175" y="219075"/>
                </a:lnTo>
                <a:lnTo>
                  <a:pt x="361950" y="219075"/>
                </a:lnTo>
                <a:lnTo>
                  <a:pt x="361950" y="152400"/>
                </a:lnTo>
                <a:close/>
                <a:moveTo>
                  <a:pt x="114300" y="152400"/>
                </a:moveTo>
                <a:lnTo>
                  <a:pt x="114300" y="219075"/>
                </a:lnTo>
                <a:lnTo>
                  <a:pt x="219075" y="219075"/>
                </a:lnTo>
                <a:lnTo>
                  <a:pt x="219075" y="152400"/>
                </a:lnTo>
                <a:close/>
                <a:moveTo>
                  <a:pt x="28575" y="0"/>
                </a:moveTo>
                <a:cubicBezTo>
                  <a:pt x="76200" y="0"/>
                  <a:pt x="114300" y="38100"/>
                  <a:pt x="114300" y="85725"/>
                </a:cubicBezTo>
                <a:lnTo>
                  <a:pt x="114300" y="95250"/>
                </a:lnTo>
                <a:lnTo>
                  <a:pt x="704850" y="95250"/>
                </a:lnTo>
                <a:lnTo>
                  <a:pt x="704850" y="457200"/>
                </a:lnTo>
                <a:lnTo>
                  <a:pt x="114300" y="509588"/>
                </a:lnTo>
                <a:lnTo>
                  <a:pt x="114300" y="561975"/>
                </a:lnTo>
                <a:cubicBezTo>
                  <a:pt x="114300" y="578168"/>
                  <a:pt x="126682" y="590550"/>
                  <a:pt x="142875" y="590550"/>
                </a:cubicBezTo>
                <a:lnTo>
                  <a:pt x="676275" y="590550"/>
                </a:lnTo>
                <a:cubicBezTo>
                  <a:pt x="692468" y="590550"/>
                  <a:pt x="704850" y="602933"/>
                  <a:pt x="704850" y="619125"/>
                </a:cubicBezTo>
                <a:cubicBezTo>
                  <a:pt x="704850" y="635318"/>
                  <a:pt x="692468" y="647700"/>
                  <a:pt x="676275" y="647700"/>
                </a:cubicBezTo>
                <a:lnTo>
                  <a:pt x="590550" y="647700"/>
                </a:lnTo>
                <a:lnTo>
                  <a:pt x="171450" y="647700"/>
                </a:lnTo>
                <a:lnTo>
                  <a:pt x="142875" y="647700"/>
                </a:lnTo>
                <a:cubicBezTo>
                  <a:pt x="95250" y="647700"/>
                  <a:pt x="57150" y="609600"/>
                  <a:pt x="57150" y="561975"/>
                </a:cubicBezTo>
                <a:lnTo>
                  <a:pt x="57150" y="85725"/>
                </a:lnTo>
                <a:cubicBezTo>
                  <a:pt x="57150" y="69533"/>
                  <a:pt x="44768" y="57150"/>
                  <a:pt x="28575" y="57150"/>
                </a:cubicBezTo>
                <a:cubicBezTo>
                  <a:pt x="12383" y="57150"/>
                  <a:pt x="0" y="44768"/>
                  <a:pt x="0" y="28575"/>
                </a:cubicBezTo>
                <a:cubicBezTo>
                  <a:pt x="0" y="12383"/>
                  <a:pt x="12383" y="0"/>
                  <a:pt x="28575" y="0"/>
                </a:cubicBezTo>
                <a:close/>
              </a:path>
            </a:pathLst>
          </a:custGeom>
          <a:solidFill>
            <a:srgbClr val="92D050"/>
          </a:solidFill>
          <a:ln w="952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sz="1350">
              <a:latin typeface="Calibri" panose="020F0502020204030204"/>
            </a:endParaRPr>
          </a:p>
        </p:txBody>
      </p:sp>
      <p:sp>
        <p:nvSpPr>
          <p:cNvPr id="96" name="Freeform: Shape 96">
            <a:extLst>
              <a:ext uri="{FF2B5EF4-FFF2-40B4-BE49-F238E27FC236}">
                <a16:creationId xmlns:a16="http://schemas.microsoft.com/office/drawing/2014/main" id="{3AA35555-486E-458D-ADA1-67EB50372213}"/>
              </a:ext>
            </a:extLst>
          </p:cNvPr>
          <p:cNvSpPr>
            <a:spLocks noChangeAspect="1"/>
          </p:cNvSpPr>
          <p:nvPr/>
        </p:nvSpPr>
        <p:spPr>
          <a:xfrm>
            <a:off x="4016591" y="5026506"/>
            <a:ext cx="403841" cy="251921"/>
          </a:xfrm>
          <a:custGeom>
            <a:avLst/>
            <a:gdLst>
              <a:gd name="connsiteX0" fmla="*/ 400050 w 800100"/>
              <a:gd name="connsiteY0" fmla="*/ 327660 h 499110"/>
              <a:gd name="connsiteX1" fmla="*/ 470535 w 800100"/>
              <a:gd name="connsiteY1" fmla="*/ 339090 h 499110"/>
              <a:gd name="connsiteX2" fmla="*/ 554355 w 800100"/>
              <a:gd name="connsiteY2" fmla="*/ 379095 h 499110"/>
              <a:gd name="connsiteX3" fmla="*/ 571500 w 800100"/>
              <a:gd name="connsiteY3" fmla="*/ 413385 h 499110"/>
              <a:gd name="connsiteX4" fmla="*/ 571500 w 800100"/>
              <a:gd name="connsiteY4" fmla="*/ 499110 h 499110"/>
              <a:gd name="connsiteX5" fmla="*/ 228600 w 800100"/>
              <a:gd name="connsiteY5" fmla="*/ 499110 h 499110"/>
              <a:gd name="connsiteX6" fmla="*/ 228600 w 800100"/>
              <a:gd name="connsiteY6" fmla="*/ 413385 h 499110"/>
              <a:gd name="connsiteX7" fmla="*/ 245745 w 800100"/>
              <a:gd name="connsiteY7" fmla="*/ 379095 h 499110"/>
              <a:gd name="connsiteX8" fmla="*/ 329565 w 800100"/>
              <a:gd name="connsiteY8" fmla="*/ 339090 h 499110"/>
              <a:gd name="connsiteX9" fmla="*/ 400050 w 800100"/>
              <a:gd name="connsiteY9" fmla="*/ 327660 h 499110"/>
              <a:gd name="connsiteX10" fmla="*/ 628650 w 800100"/>
              <a:gd name="connsiteY10" fmla="*/ 194310 h 499110"/>
              <a:gd name="connsiteX11" fmla="*/ 699135 w 800100"/>
              <a:gd name="connsiteY11" fmla="*/ 205740 h 499110"/>
              <a:gd name="connsiteX12" fmla="*/ 782955 w 800100"/>
              <a:gd name="connsiteY12" fmla="*/ 245745 h 499110"/>
              <a:gd name="connsiteX13" fmla="*/ 800100 w 800100"/>
              <a:gd name="connsiteY13" fmla="*/ 280035 h 499110"/>
              <a:gd name="connsiteX14" fmla="*/ 800100 w 800100"/>
              <a:gd name="connsiteY14" fmla="*/ 365760 h 499110"/>
              <a:gd name="connsiteX15" fmla="*/ 592455 w 800100"/>
              <a:gd name="connsiteY15" fmla="*/ 365760 h 499110"/>
              <a:gd name="connsiteX16" fmla="*/ 577215 w 800100"/>
              <a:gd name="connsiteY16" fmla="*/ 348615 h 499110"/>
              <a:gd name="connsiteX17" fmla="*/ 489585 w 800100"/>
              <a:gd name="connsiteY17" fmla="*/ 304800 h 499110"/>
              <a:gd name="connsiteX18" fmla="*/ 523875 w 800100"/>
              <a:gd name="connsiteY18" fmla="*/ 220980 h 499110"/>
              <a:gd name="connsiteX19" fmla="*/ 523875 w 800100"/>
              <a:gd name="connsiteY19" fmla="*/ 219075 h 499110"/>
              <a:gd name="connsiteX20" fmla="*/ 558165 w 800100"/>
              <a:gd name="connsiteY20" fmla="*/ 205740 h 499110"/>
              <a:gd name="connsiteX21" fmla="*/ 628650 w 800100"/>
              <a:gd name="connsiteY21" fmla="*/ 194310 h 499110"/>
              <a:gd name="connsiteX22" fmla="*/ 171450 w 800100"/>
              <a:gd name="connsiteY22" fmla="*/ 194310 h 499110"/>
              <a:gd name="connsiteX23" fmla="*/ 241935 w 800100"/>
              <a:gd name="connsiteY23" fmla="*/ 205740 h 499110"/>
              <a:gd name="connsiteX24" fmla="*/ 276225 w 800100"/>
              <a:gd name="connsiteY24" fmla="*/ 217170 h 499110"/>
              <a:gd name="connsiteX25" fmla="*/ 276225 w 800100"/>
              <a:gd name="connsiteY25" fmla="*/ 220980 h 499110"/>
              <a:gd name="connsiteX26" fmla="*/ 310515 w 800100"/>
              <a:gd name="connsiteY26" fmla="*/ 304800 h 499110"/>
              <a:gd name="connsiteX27" fmla="*/ 222885 w 800100"/>
              <a:gd name="connsiteY27" fmla="*/ 348615 h 499110"/>
              <a:gd name="connsiteX28" fmla="*/ 205740 w 800100"/>
              <a:gd name="connsiteY28" fmla="*/ 365760 h 499110"/>
              <a:gd name="connsiteX29" fmla="*/ 0 w 800100"/>
              <a:gd name="connsiteY29" fmla="*/ 365760 h 499110"/>
              <a:gd name="connsiteX30" fmla="*/ 0 w 800100"/>
              <a:gd name="connsiteY30" fmla="*/ 280035 h 499110"/>
              <a:gd name="connsiteX31" fmla="*/ 17145 w 800100"/>
              <a:gd name="connsiteY31" fmla="*/ 245745 h 499110"/>
              <a:gd name="connsiteX32" fmla="*/ 100965 w 800100"/>
              <a:gd name="connsiteY32" fmla="*/ 205740 h 499110"/>
              <a:gd name="connsiteX33" fmla="*/ 171450 w 800100"/>
              <a:gd name="connsiteY33" fmla="*/ 194310 h 499110"/>
              <a:gd name="connsiteX34" fmla="*/ 400050 w 800100"/>
              <a:gd name="connsiteY34" fmla="*/ 133350 h 499110"/>
              <a:gd name="connsiteX35" fmla="*/ 485775 w 800100"/>
              <a:gd name="connsiteY35" fmla="*/ 219075 h 499110"/>
              <a:gd name="connsiteX36" fmla="*/ 400050 w 800100"/>
              <a:gd name="connsiteY36" fmla="*/ 304800 h 499110"/>
              <a:gd name="connsiteX37" fmla="*/ 314325 w 800100"/>
              <a:gd name="connsiteY37" fmla="*/ 219075 h 499110"/>
              <a:gd name="connsiteX38" fmla="*/ 400050 w 800100"/>
              <a:gd name="connsiteY38" fmla="*/ 133350 h 499110"/>
              <a:gd name="connsiteX39" fmla="*/ 628650 w 800100"/>
              <a:gd name="connsiteY39" fmla="*/ 0 h 499110"/>
              <a:gd name="connsiteX40" fmla="*/ 714375 w 800100"/>
              <a:gd name="connsiteY40" fmla="*/ 85725 h 499110"/>
              <a:gd name="connsiteX41" fmla="*/ 628650 w 800100"/>
              <a:gd name="connsiteY41" fmla="*/ 171450 h 499110"/>
              <a:gd name="connsiteX42" fmla="*/ 542925 w 800100"/>
              <a:gd name="connsiteY42" fmla="*/ 85725 h 499110"/>
              <a:gd name="connsiteX43" fmla="*/ 628650 w 800100"/>
              <a:gd name="connsiteY43" fmla="*/ 0 h 499110"/>
              <a:gd name="connsiteX44" fmla="*/ 171450 w 800100"/>
              <a:gd name="connsiteY44" fmla="*/ 0 h 499110"/>
              <a:gd name="connsiteX45" fmla="*/ 257175 w 800100"/>
              <a:gd name="connsiteY45" fmla="*/ 85725 h 499110"/>
              <a:gd name="connsiteX46" fmla="*/ 171450 w 800100"/>
              <a:gd name="connsiteY46" fmla="*/ 171450 h 499110"/>
              <a:gd name="connsiteX47" fmla="*/ 85725 w 800100"/>
              <a:gd name="connsiteY47" fmla="*/ 85725 h 499110"/>
              <a:gd name="connsiteX48" fmla="*/ 171450 w 800100"/>
              <a:gd name="connsiteY48" fmla="*/ 0 h 49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800100" h="499110">
                <a:moveTo>
                  <a:pt x="400050" y="327660"/>
                </a:moveTo>
                <a:cubicBezTo>
                  <a:pt x="424815" y="327660"/>
                  <a:pt x="449580" y="333375"/>
                  <a:pt x="470535" y="339090"/>
                </a:cubicBezTo>
                <a:cubicBezTo>
                  <a:pt x="501015" y="346710"/>
                  <a:pt x="531495" y="360045"/>
                  <a:pt x="554355" y="379095"/>
                </a:cubicBezTo>
                <a:cubicBezTo>
                  <a:pt x="565785" y="386715"/>
                  <a:pt x="571500" y="400050"/>
                  <a:pt x="571500" y="413385"/>
                </a:cubicBezTo>
                <a:lnTo>
                  <a:pt x="571500" y="499110"/>
                </a:lnTo>
                <a:lnTo>
                  <a:pt x="228600" y="499110"/>
                </a:lnTo>
                <a:lnTo>
                  <a:pt x="228600" y="413385"/>
                </a:lnTo>
                <a:cubicBezTo>
                  <a:pt x="228600" y="400050"/>
                  <a:pt x="234315" y="388620"/>
                  <a:pt x="245745" y="379095"/>
                </a:cubicBezTo>
                <a:cubicBezTo>
                  <a:pt x="270510" y="361950"/>
                  <a:pt x="299085" y="346710"/>
                  <a:pt x="329565" y="339090"/>
                </a:cubicBezTo>
                <a:cubicBezTo>
                  <a:pt x="352425" y="331470"/>
                  <a:pt x="377190" y="327660"/>
                  <a:pt x="400050" y="327660"/>
                </a:cubicBezTo>
                <a:close/>
                <a:moveTo>
                  <a:pt x="628650" y="194310"/>
                </a:moveTo>
                <a:cubicBezTo>
                  <a:pt x="653415" y="194310"/>
                  <a:pt x="678180" y="200025"/>
                  <a:pt x="699135" y="205740"/>
                </a:cubicBezTo>
                <a:cubicBezTo>
                  <a:pt x="729615" y="213360"/>
                  <a:pt x="760095" y="226695"/>
                  <a:pt x="782955" y="245745"/>
                </a:cubicBezTo>
                <a:cubicBezTo>
                  <a:pt x="794385" y="253365"/>
                  <a:pt x="800100" y="266700"/>
                  <a:pt x="800100" y="280035"/>
                </a:cubicBezTo>
                <a:lnTo>
                  <a:pt x="800100" y="365760"/>
                </a:lnTo>
                <a:lnTo>
                  <a:pt x="592455" y="365760"/>
                </a:lnTo>
                <a:cubicBezTo>
                  <a:pt x="588645" y="358140"/>
                  <a:pt x="582930" y="354330"/>
                  <a:pt x="577215" y="348615"/>
                </a:cubicBezTo>
                <a:cubicBezTo>
                  <a:pt x="554355" y="331470"/>
                  <a:pt x="525780" y="316230"/>
                  <a:pt x="489585" y="304800"/>
                </a:cubicBezTo>
                <a:cubicBezTo>
                  <a:pt x="510540" y="283845"/>
                  <a:pt x="523875" y="253365"/>
                  <a:pt x="523875" y="220980"/>
                </a:cubicBezTo>
                <a:lnTo>
                  <a:pt x="523875" y="219075"/>
                </a:lnTo>
                <a:cubicBezTo>
                  <a:pt x="535305" y="213360"/>
                  <a:pt x="546735" y="209550"/>
                  <a:pt x="558165" y="205740"/>
                </a:cubicBezTo>
                <a:cubicBezTo>
                  <a:pt x="581025" y="198120"/>
                  <a:pt x="605790" y="194310"/>
                  <a:pt x="628650" y="194310"/>
                </a:cubicBezTo>
                <a:close/>
                <a:moveTo>
                  <a:pt x="171450" y="194310"/>
                </a:moveTo>
                <a:cubicBezTo>
                  <a:pt x="196215" y="194310"/>
                  <a:pt x="220980" y="200025"/>
                  <a:pt x="241935" y="205740"/>
                </a:cubicBezTo>
                <a:cubicBezTo>
                  <a:pt x="253365" y="207645"/>
                  <a:pt x="264795" y="213360"/>
                  <a:pt x="276225" y="217170"/>
                </a:cubicBezTo>
                <a:cubicBezTo>
                  <a:pt x="276225" y="219075"/>
                  <a:pt x="276225" y="219075"/>
                  <a:pt x="276225" y="220980"/>
                </a:cubicBezTo>
                <a:cubicBezTo>
                  <a:pt x="276225" y="253365"/>
                  <a:pt x="289560" y="281940"/>
                  <a:pt x="310515" y="304800"/>
                </a:cubicBezTo>
                <a:cubicBezTo>
                  <a:pt x="280035" y="314325"/>
                  <a:pt x="249555" y="329565"/>
                  <a:pt x="222885" y="348615"/>
                </a:cubicBezTo>
                <a:cubicBezTo>
                  <a:pt x="215265" y="354330"/>
                  <a:pt x="211455" y="358140"/>
                  <a:pt x="205740" y="365760"/>
                </a:cubicBezTo>
                <a:lnTo>
                  <a:pt x="0" y="365760"/>
                </a:lnTo>
                <a:lnTo>
                  <a:pt x="0" y="280035"/>
                </a:lnTo>
                <a:cubicBezTo>
                  <a:pt x="0" y="266700"/>
                  <a:pt x="5715" y="253365"/>
                  <a:pt x="17145" y="245745"/>
                </a:cubicBezTo>
                <a:cubicBezTo>
                  <a:pt x="41910" y="228600"/>
                  <a:pt x="70485" y="215265"/>
                  <a:pt x="100965" y="205740"/>
                </a:cubicBezTo>
                <a:cubicBezTo>
                  <a:pt x="123825" y="198120"/>
                  <a:pt x="148590" y="194310"/>
                  <a:pt x="171450" y="194310"/>
                </a:cubicBezTo>
                <a:close/>
                <a:moveTo>
                  <a:pt x="400050" y="133350"/>
                </a:moveTo>
                <a:cubicBezTo>
                  <a:pt x="447395" y="133350"/>
                  <a:pt x="485775" y="171730"/>
                  <a:pt x="485775" y="219075"/>
                </a:cubicBezTo>
                <a:cubicBezTo>
                  <a:pt x="485775" y="266420"/>
                  <a:pt x="447395" y="304800"/>
                  <a:pt x="400050" y="304800"/>
                </a:cubicBezTo>
                <a:cubicBezTo>
                  <a:pt x="352705" y="304800"/>
                  <a:pt x="314325" y="266420"/>
                  <a:pt x="314325" y="219075"/>
                </a:cubicBezTo>
                <a:cubicBezTo>
                  <a:pt x="314325" y="171730"/>
                  <a:pt x="352705" y="133350"/>
                  <a:pt x="400050" y="133350"/>
                </a:cubicBezTo>
                <a:close/>
                <a:moveTo>
                  <a:pt x="628650" y="0"/>
                </a:moveTo>
                <a:cubicBezTo>
                  <a:pt x="675995" y="0"/>
                  <a:pt x="714375" y="38380"/>
                  <a:pt x="714375" y="85725"/>
                </a:cubicBezTo>
                <a:cubicBezTo>
                  <a:pt x="714375" y="133070"/>
                  <a:pt x="675995" y="171450"/>
                  <a:pt x="628650" y="171450"/>
                </a:cubicBezTo>
                <a:cubicBezTo>
                  <a:pt x="581305" y="171450"/>
                  <a:pt x="542925" y="133070"/>
                  <a:pt x="542925" y="85725"/>
                </a:cubicBezTo>
                <a:cubicBezTo>
                  <a:pt x="542925" y="38380"/>
                  <a:pt x="581305" y="0"/>
                  <a:pt x="628650" y="0"/>
                </a:cubicBezTo>
                <a:close/>
                <a:moveTo>
                  <a:pt x="171450" y="0"/>
                </a:moveTo>
                <a:cubicBezTo>
                  <a:pt x="218795" y="0"/>
                  <a:pt x="257175" y="38380"/>
                  <a:pt x="257175" y="85725"/>
                </a:cubicBezTo>
                <a:cubicBezTo>
                  <a:pt x="257175" y="133070"/>
                  <a:pt x="218795" y="171450"/>
                  <a:pt x="171450" y="171450"/>
                </a:cubicBezTo>
                <a:cubicBezTo>
                  <a:pt x="124105" y="171450"/>
                  <a:pt x="85725" y="133070"/>
                  <a:pt x="85725" y="85725"/>
                </a:cubicBezTo>
                <a:cubicBezTo>
                  <a:pt x="85725" y="38380"/>
                  <a:pt x="124105" y="0"/>
                  <a:pt x="171450" y="0"/>
                </a:cubicBezTo>
                <a:close/>
              </a:path>
            </a:pathLst>
          </a:custGeom>
          <a:solidFill>
            <a:srgbClr val="FF0000"/>
          </a:solidFill>
          <a:ln w="952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sz="1350">
              <a:latin typeface="Calibri" panose="020F0502020204030204"/>
            </a:endParaRPr>
          </a:p>
        </p:txBody>
      </p:sp>
      <p:sp>
        <p:nvSpPr>
          <p:cNvPr id="97" name="Graphic 60" descr="Puzzle">
            <a:extLst>
              <a:ext uri="{FF2B5EF4-FFF2-40B4-BE49-F238E27FC236}">
                <a16:creationId xmlns:a16="http://schemas.microsoft.com/office/drawing/2014/main" id="{F3296CC4-0A8C-4A63-9EC9-B0048337F28D}"/>
              </a:ext>
            </a:extLst>
          </p:cNvPr>
          <p:cNvSpPr>
            <a:spLocks noChangeAspect="1"/>
          </p:cNvSpPr>
          <p:nvPr/>
        </p:nvSpPr>
        <p:spPr>
          <a:xfrm>
            <a:off x="6514332" y="958167"/>
            <a:ext cx="342900" cy="342900"/>
          </a:xfrm>
          <a:custGeom>
            <a:avLst/>
            <a:gdLst>
              <a:gd name="connsiteX0" fmla="*/ 492443 w 762000"/>
              <a:gd name="connsiteY0" fmla="*/ 578168 h 762000"/>
              <a:gd name="connsiteX1" fmla="*/ 451485 w 762000"/>
              <a:gd name="connsiteY1" fmla="*/ 452438 h 762000"/>
              <a:gd name="connsiteX2" fmla="*/ 458153 w 762000"/>
              <a:gd name="connsiteY2" fmla="*/ 445770 h 762000"/>
              <a:gd name="connsiteX3" fmla="*/ 585788 w 762000"/>
              <a:gd name="connsiteY3" fmla="*/ 484823 h 762000"/>
              <a:gd name="connsiteX4" fmla="*/ 653415 w 762000"/>
              <a:gd name="connsiteY4" fmla="*/ 539115 h 762000"/>
              <a:gd name="connsiteX5" fmla="*/ 762000 w 762000"/>
              <a:gd name="connsiteY5" fmla="*/ 430530 h 762000"/>
              <a:gd name="connsiteX6" fmla="*/ 600075 w 762000"/>
              <a:gd name="connsiteY6" fmla="*/ 268605 h 762000"/>
              <a:gd name="connsiteX7" fmla="*/ 654368 w 762000"/>
              <a:gd name="connsiteY7" fmla="*/ 200978 h 762000"/>
              <a:gd name="connsiteX8" fmla="*/ 693420 w 762000"/>
              <a:gd name="connsiteY8" fmla="*/ 73343 h 762000"/>
              <a:gd name="connsiteX9" fmla="*/ 686753 w 762000"/>
              <a:gd name="connsiteY9" fmla="*/ 66675 h 762000"/>
              <a:gd name="connsiteX10" fmla="*/ 561023 w 762000"/>
              <a:gd name="connsiteY10" fmla="*/ 107632 h 762000"/>
              <a:gd name="connsiteX11" fmla="*/ 493395 w 762000"/>
              <a:gd name="connsiteY11" fmla="*/ 161925 h 762000"/>
              <a:gd name="connsiteX12" fmla="*/ 331470 w 762000"/>
              <a:gd name="connsiteY12" fmla="*/ 0 h 762000"/>
              <a:gd name="connsiteX13" fmla="*/ 221933 w 762000"/>
              <a:gd name="connsiteY13" fmla="*/ 108585 h 762000"/>
              <a:gd name="connsiteX14" fmla="*/ 276225 w 762000"/>
              <a:gd name="connsiteY14" fmla="*/ 176213 h 762000"/>
              <a:gd name="connsiteX15" fmla="*/ 317183 w 762000"/>
              <a:gd name="connsiteY15" fmla="*/ 301943 h 762000"/>
              <a:gd name="connsiteX16" fmla="*/ 310515 w 762000"/>
              <a:gd name="connsiteY16" fmla="*/ 308610 h 762000"/>
              <a:gd name="connsiteX17" fmla="*/ 182880 w 762000"/>
              <a:gd name="connsiteY17" fmla="*/ 269558 h 762000"/>
              <a:gd name="connsiteX18" fmla="*/ 115253 w 762000"/>
              <a:gd name="connsiteY18" fmla="*/ 215265 h 762000"/>
              <a:gd name="connsiteX19" fmla="*/ 0 w 762000"/>
              <a:gd name="connsiteY19" fmla="*/ 331470 h 762000"/>
              <a:gd name="connsiteX20" fmla="*/ 161925 w 762000"/>
              <a:gd name="connsiteY20" fmla="*/ 493395 h 762000"/>
              <a:gd name="connsiteX21" fmla="*/ 107632 w 762000"/>
              <a:gd name="connsiteY21" fmla="*/ 561023 h 762000"/>
              <a:gd name="connsiteX22" fmla="*/ 68580 w 762000"/>
              <a:gd name="connsiteY22" fmla="*/ 688658 h 762000"/>
              <a:gd name="connsiteX23" fmla="*/ 75248 w 762000"/>
              <a:gd name="connsiteY23" fmla="*/ 695325 h 762000"/>
              <a:gd name="connsiteX24" fmla="*/ 200978 w 762000"/>
              <a:gd name="connsiteY24" fmla="*/ 654368 h 762000"/>
              <a:gd name="connsiteX25" fmla="*/ 268605 w 762000"/>
              <a:gd name="connsiteY25" fmla="*/ 600075 h 762000"/>
              <a:gd name="connsiteX26" fmla="*/ 430530 w 762000"/>
              <a:gd name="connsiteY26" fmla="*/ 762000 h 762000"/>
              <a:gd name="connsiteX27" fmla="*/ 546735 w 762000"/>
              <a:gd name="connsiteY27" fmla="*/ 645795 h 762000"/>
              <a:gd name="connsiteX28" fmla="*/ 492443 w 762000"/>
              <a:gd name="connsiteY28" fmla="*/ 578168 h 76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762000" h="762000">
                <a:moveTo>
                  <a:pt x="492443" y="578168"/>
                </a:moveTo>
                <a:cubicBezTo>
                  <a:pt x="429578" y="580073"/>
                  <a:pt x="406718" y="499110"/>
                  <a:pt x="451485" y="452438"/>
                </a:cubicBezTo>
                <a:lnTo>
                  <a:pt x="458153" y="445770"/>
                </a:lnTo>
                <a:cubicBezTo>
                  <a:pt x="504825" y="401003"/>
                  <a:pt x="587693" y="421958"/>
                  <a:pt x="585788" y="484823"/>
                </a:cubicBezTo>
                <a:cubicBezTo>
                  <a:pt x="584835" y="521018"/>
                  <a:pt x="627698" y="564833"/>
                  <a:pt x="653415" y="539115"/>
                </a:cubicBezTo>
                <a:lnTo>
                  <a:pt x="762000" y="430530"/>
                </a:lnTo>
                <a:lnTo>
                  <a:pt x="600075" y="268605"/>
                </a:lnTo>
                <a:cubicBezTo>
                  <a:pt x="574358" y="242888"/>
                  <a:pt x="618173" y="200025"/>
                  <a:pt x="654368" y="200978"/>
                </a:cubicBezTo>
                <a:cubicBezTo>
                  <a:pt x="717233" y="202883"/>
                  <a:pt x="738188" y="120015"/>
                  <a:pt x="693420" y="73343"/>
                </a:cubicBezTo>
                <a:lnTo>
                  <a:pt x="686753" y="66675"/>
                </a:lnTo>
                <a:cubicBezTo>
                  <a:pt x="640080" y="21908"/>
                  <a:pt x="559118" y="44768"/>
                  <a:pt x="561023" y="107632"/>
                </a:cubicBezTo>
                <a:cubicBezTo>
                  <a:pt x="561975" y="143828"/>
                  <a:pt x="519113" y="187643"/>
                  <a:pt x="493395" y="161925"/>
                </a:cubicBezTo>
                <a:lnTo>
                  <a:pt x="331470" y="0"/>
                </a:lnTo>
                <a:lnTo>
                  <a:pt x="221933" y="108585"/>
                </a:lnTo>
                <a:cubicBezTo>
                  <a:pt x="196215" y="134303"/>
                  <a:pt x="240030" y="177165"/>
                  <a:pt x="276225" y="176213"/>
                </a:cubicBezTo>
                <a:cubicBezTo>
                  <a:pt x="339090" y="174308"/>
                  <a:pt x="361950" y="255270"/>
                  <a:pt x="317183" y="301943"/>
                </a:cubicBezTo>
                <a:lnTo>
                  <a:pt x="310515" y="308610"/>
                </a:lnTo>
                <a:cubicBezTo>
                  <a:pt x="263843" y="353378"/>
                  <a:pt x="180975" y="332423"/>
                  <a:pt x="182880" y="269558"/>
                </a:cubicBezTo>
                <a:cubicBezTo>
                  <a:pt x="183833" y="233363"/>
                  <a:pt x="140970" y="189548"/>
                  <a:pt x="115253" y="215265"/>
                </a:cubicBezTo>
                <a:lnTo>
                  <a:pt x="0" y="331470"/>
                </a:lnTo>
                <a:lnTo>
                  <a:pt x="161925" y="493395"/>
                </a:lnTo>
                <a:cubicBezTo>
                  <a:pt x="187643" y="519113"/>
                  <a:pt x="143828" y="561975"/>
                  <a:pt x="107632" y="561023"/>
                </a:cubicBezTo>
                <a:cubicBezTo>
                  <a:pt x="44768" y="559118"/>
                  <a:pt x="23813" y="641985"/>
                  <a:pt x="68580" y="688658"/>
                </a:cubicBezTo>
                <a:lnTo>
                  <a:pt x="75248" y="695325"/>
                </a:lnTo>
                <a:cubicBezTo>
                  <a:pt x="121920" y="740093"/>
                  <a:pt x="202883" y="717233"/>
                  <a:pt x="200978" y="654368"/>
                </a:cubicBezTo>
                <a:cubicBezTo>
                  <a:pt x="200025" y="618173"/>
                  <a:pt x="242888" y="574358"/>
                  <a:pt x="268605" y="600075"/>
                </a:cubicBezTo>
                <a:lnTo>
                  <a:pt x="430530" y="762000"/>
                </a:lnTo>
                <a:lnTo>
                  <a:pt x="546735" y="645795"/>
                </a:lnTo>
                <a:cubicBezTo>
                  <a:pt x="572453" y="620078"/>
                  <a:pt x="529590" y="577215"/>
                  <a:pt x="492443" y="578168"/>
                </a:cubicBezTo>
                <a:close/>
              </a:path>
            </a:pathLst>
          </a:custGeom>
          <a:solidFill>
            <a:srgbClr val="00B0F0"/>
          </a:solidFill>
          <a:ln w="952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sz="1350">
              <a:latin typeface="Calibri" panose="020F0502020204030204"/>
            </a:endParaRPr>
          </a:p>
        </p:txBody>
      </p:sp>
      <p:sp>
        <p:nvSpPr>
          <p:cNvPr id="98" name="Freeform: Shape 98">
            <a:extLst>
              <a:ext uri="{FF2B5EF4-FFF2-40B4-BE49-F238E27FC236}">
                <a16:creationId xmlns:a16="http://schemas.microsoft.com/office/drawing/2014/main" id="{418B74A7-F74C-4577-BCDE-F7B1E243429B}"/>
              </a:ext>
            </a:extLst>
          </p:cNvPr>
          <p:cNvSpPr>
            <a:spLocks noChangeAspect="1"/>
          </p:cNvSpPr>
          <p:nvPr/>
        </p:nvSpPr>
        <p:spPr>
          <a:xfrm>
            <a:off x="1100203" y="1175096"/>
            <a:ext cx="212272" cy="342900"/>
          </a:xfrm>
          <a:custGeom>
            <a:avLst/>
            <a:gdLst>
              <a:gd name="connsiteX0" fmla="*/ 185738 w 495300"/>
              <a:gd name="connsiteY0" fmla="*/ 742950 h 800100"/>
              <a:gd name="connsiteX1" fmla="*/ 309563 w 495300"/>
              <a:gd name="connsiteY1" fmla="*/ 742950 h 800100"/>
              <a:gd name="connsiteX2" fmla="*/ 247651 w 495300"/>
              <a:gd name="connsiteY2" fmla="*/ 800100 h 800100"/>
              <a:gd name="connsiteX3" fmla="*/ 185738 w 495300"/>
              <a:gd name="connsiteY3" fmla="*/ 742950 h 800100"/>
              <a:gd name="connsiteX4" fmla="*/ 152400 w 495300"/>
              <a:gd name="connsiteY4" fmla="*/ 647700 h 800100"/>
              <a:gd name="connsiteX5" fmla="*/ 342900 w 495300"/>
              <a:gd name="connsiteY5" fmla="*/ 647700 h 800100"/>
              <a:gd name="connsiteX6" fmla="*/ 371475 w 495300"/>
              <a:gd name="connsiteY6" fmla="*/ 676275 h 800100"/>
              <a:gd name="connsiteX7" fmla="*/ 342900 w 495300"/>
              <a:gd name="connsiteY7" fmla="*/ 704850 h 800100"/>
              <a:gd name="connsiteX8" fmla="*/ 152400 w 495300"/>
              <a:gd name="connsiteY8" fmla="*/ 704850 h 800100"/>
              <a:gd name="connsiteX9" fmla="*/ 123825 w 495300"/>
              <a:gd name="connsiteY9" fmla="*/ 676275 h 800100"/>
              <a:gd name="connsiteX10" fmla="*/ 152400 w 495300"/>
              <a:gd name="connsiteY10" fmla="*/ 647700 h 800100"/>
              <a:gd name="connsiteX11" fmla="*/ 152400 w 495300"/>
              <a:gd name="connsiteY11" fmla="*/ 552450 h 800100"/>
              <a:gd name="connsiteX12" fmla="*/ 342900 w 495300"/>
              <a:gd name="connsiteY12" fmla="*/ 552450 h 800100"/>
              <a:gd name="connsiteX13" fmla="*/ 371475 w 495300"/>
              <a:gd name="connsiteY13" fmla="*/ 581025 h 800100"/>
              <a:gd name="connsiteX14" fmla="*/ 342900 w 495300"/>
              <a:gd name="connsiteY14" fmla="*/ 609600 h 800100"/>
              <a:gd name="connsiteX15" fmla="*/ 152400 w 495300"/>
              <a:gd name="connsiteY15" fmla="*/ 609600 h 800100"/>
              <a:gd name="connsiteX16" fmla="*/ 123825 w 495300"/>
              <a:gd name="connsiteY16" fmla="*/ 581025 h 800100"/>
              <a:gd name="connsiteX17" fmla="*/ 152400 w 495300"/>
              <a:gd name="connsiteY17" fmla="*/ 552450 h 800100"/>
              <a:gd name="connsiteX18" fmla="*/ 248602 w 495300"/>
              <a:gd name="connsiteY18" fmla="*/ 56197 h 800100"/>
              <a:gd name="connsiteX19" fmla="*/ 58103 w 495300"/>
              <a:gd name="connsiteY19" fmla="*/ 244793 h 800100"/>
              <a:gd name="connsiteX20" fmla="*/ 58103 w 495300"/>
              <a:gd name="connsiteY20" fmla="*/ 252413 h 800100"/>
              <a:gd name="connsiteX21" fmla="*/ 71438 w 495300"/>
              <a:gd name="connsiteY21" fmla="*/ 319088 h 800100"/>
              <a:gd name="connsiteX22" fmla="*/ 103823 w 495300"/>
              <a:gd name="connsiteY22" fmla="*/ 371475 h 800100"/>
              <a:gd name="connsiteX23" fmla="*/ 159068 w 495300"/>
              <a:gd name="connsiteY23" fmla="*/ 457200 h 800100"/>
              <a:gd name="connsiteX24" fmla="*/ 247650 w 495300"/>
              <a:gd name="connsiteY24" fmla="*/ 457200 h 800100"/>
              <a:gd name="connsiteX25" fmla="*/ 337185 w 495300"/>
              <a:gd name="connsiteY25" fmla="*/ 457200 h 800100"/>
              <a:gd name="connsiteX26" fmla="*/ 392430 w 495300"/>
              <a:gd name="connsiteY26" fmla="*/ 371475 h 800100"/>
              <a:gd name="connsiteX27" fmla="*/ 424815 w 495300"/>
              <a:gd name="connsiteY27" fmla="*/ 319088 h 800100"/>
              <a:gd name="connsiteX28" fmla="*/ 438150 w 495300"/>
              <a:gd name="connsiteY28" fmla="*/ 252413 h 800100"/>
              <a:gd name="connsiteX29" fmla="*/ 439103 w 495300"/>
              <a:gd name="connsiteY29" fmla="*/ 252413 h 800100"/>
              <a:gd name="connsiteX30" fmla="*/ 439103 w 495300"/>
              <a:gd name="connsiteY30" fmla="*/ 244793 h 800100"/>
              <a:gd name="connsiteX31" fmla="*/ 248602 w 495300"/>
              <a:gd name="connsiteY31" fmla="*/ 56197 h 800100"/>
              <a:gd name="connsiteX32" fmla="*/ 247650 w 495300"/>
              <a:gd name="connsiteY32" fmla="*/ 0 h 800100"/>
              <a:gd name="connsiteX33" fmla="*/ 495300 w 495300"/>
              <a:gd name="connsiteY33" fmla="*/ 244793 h 800100"/>
              <a:gd name="connsiteX34" fmla="*/ 495300 w 495300"/>
              <a:gd name="connsiteY34" fmla="*/ 253365 h 800100"/>
              <a:gd name="connsiteX35" fmla="*/ 478155 w 495300"/>
              <a:gd name="connsiteY35" fmla="*/ 339090 h 800100"/>
              <a:gd name="connsiteX36" fmla="*/ 435292 w 495300"/>
              <a:gd name="connsiteY36" fmla="*/ 409575 h 800100"/>
              <a:gd name="connsiteX37" fmla="*/ 377190 w 495300"/>
              <a:gd name="connsiteY37" fmla="*/ 503873 h 800100"/>
              <a:gd name="connsiteX38" fmla="*/ 360045 w 495300"/>
              <a:gd name="connsiteY38" fmla="*/ 514350 h 800100"/>
              <a:gd name="connsiteX39" fmla="*/ 135255 w 495300"/>
              <a:gd name="connsiteY39" fmla="*/ 514350 h 800100"/>
              <a:gd name="connsiteX40" fmla="*/ 118110 w 495300"/>
              <a:gd name="connsiteY40" fmla="*/ 503873 h 800100"/>
              <a:gd name="connsiteX41" fmla="*/ 60007 w 495300"/>
              <a:gd name="connsiteY41" fmla="*/ 409575 h 800100"/>
              <a:gd name="connsiteX42" fmla="*/ 17145 w 495300"/>
              <a:gd name="connsiteY42" fmla="*/ 339090 h 800100"/>
              <a:gd name="connsiteX43" fmla="*/ 0 w 495300"/>
              <a:gd name="connsiteY43" fmla="*/ 253365 h 800100"/>
              <a:gd name="connsiteX44" fmla="*/ 0 w 495300"/>
              <a:gd name="connsiteY44" fmla="*/ 244793 h 800100"/>
              <a:gd name="connsiteX45" fmla="*/ 247650 w 495300"/>
              <a:gd name="connsiteY45" fmla="*/ 0 h 800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495300" h="800100">
                <a:moveTo>
                  <a:pt x="185738" y="742950"/>
                </a:moveTo>
                <a:lnTo>
                  <a:pt x="309563" y="742950"/>
                </a:lnTo>
                <a:cubicBezTo>
                  <a:pt x="306706" y="775335"/>
                  <a:pt x="280036" y="800100"/>
                  <a:pt x="247651" y="800100"/>
                </a:cubicBezTo>
                <a:cubicBezTo>
                  <a:pt x="215265" y="800100"/>
                  <a:pt x="188595" y="775335"/>
                  <a:pt x="185738" y="742950"/>
                </a:cubicBezTo>
                <a:close/>
                <a:moveTo>
                  <a:pt x="152400" y="647700"/>
                </a:moveTo>
                <a:lnTo>
                  <a:pt x="342900" y="647700"/>
                </a:lnTo>
                <a:cubicBezTo>
                  <a:pt x="359093" y="647700"/>
                  <a:pt x="371475" y="660083"/>
                  <a:pt x="371475" y="676275"/>
                </a:cubicBezTo>
                <a:cubicBezTo>
                  <a:pt x="371475" y="692467"/>
                  <a:pt x="359093" y="704850"/>
                  <a:pt x="342900" y="704850"/>
                </a:cubicBezTo>
                <a:lnTo>
                  <a:pt x="152400" y="704850"/>
                </a:lnTo>
                <a:cubicBezTo>
                  <a:pt x="136207" y="704850"/>
                  <a:pt x="123825" y="692467"/>
                  <a:pt x="123825" y="676275"/>
                </a:cubicBezTo>
                <a:cubicBezTo>
                  <a:pt x="123825" y="660083"/>
                  <a:pt x="136207" y="647700"/>
                  <a:pt x="152400" y="647700"/>
                </a:cubicBezTo>
                <a:close/>
                <a:moveTo>
                  <a:pt x="152400" y="552450"/>
                </a:moveTo>
                <a:lnTo>
                  <a:pt x="342900" y="552450"/>
                </a:lnTo>
                <a:cubicBezTo>
                  <a:pt x="359093" y="552450"/>
                  <a:pt x="371475" y="564833"/>
                  <a:pt x="371475" y="581025"/>
                </a:cubicBezTo>
                <a:cubicBezTo>
                  <a:pt x="371475" y="597217"/>
                  <a:pt x="359093" y="609600"/>
                  <a:pt x="342900" y="609600"/>
                </a:cubicBezTo>
                <a:lnTo>
                  <a:pt x="152400" y="609600"/>
                </a:lnTo>
                <a:cubicBezTo>
                  <a:pt x="136207" y="609600"/>
                  <a:pt x="123825" y="597217"/>
                  <a:pt x="123825" y="581025"/>
                </a:cubicBezTo>
                <a:cubicBezTo>
                  <a:pt x="123825" y="564833"/>
                  <a:pt x="136207" y="552450"/>
                  <a:pt x="152400" y="552450"/>
                </a:cubicBezTo>
                <a:close/>
                <a:moveTo>
                  <a:pt x="248602" y="56197"/>
                </a:moveTo>
                <a:cubicBezTo>
                  <a:pt x="144780" y="57150"/>
                  <a:pt x="60007" y="140970"/>
                  <a:pt x="58103" y="244793"/>
                </a:cubicBezTo>
                <a:lnTo>
                  <a:pt x="58103" y="252413"/>
                </a:lnTo>
                <a:cubicBezTo>
                  <a:pt x="59055" y="275273"/>
                  <a:pt x="62865" y="298133"/>
                  <a:pt x="71438" y="319088"/>
                </a:cubicBezTo>
                <a:cubicBezTo>
                  <a:pt x="79057" y="338138"/>
                  <a:pt x="90488" y="356235"/>
                  <a:pt x="103823" y="371475"/>
                </a:cubicBezTo>
                <a:cubicBezTo>
                  <a:pt x="124777" y="398145"/>
                  <a:pt x="143827" y="426720"/>
                  <a:pt x="159068" y="457200"/>
                </a:cubicBezTo>
                <a:lnTo>
                  <a:pt x="247650" y="457200"/>
                </a:lnTo>
                <a:lnTo>
                  <a:pt x="337185" y="457200"/>
                </a:lnTo>
                <a:cubicBezTo>
                  <a:pt x="351473" y="426720"/>
                  <a:pt x="370523" y="398145"/>
                  <a:pt x="392430" y="371475"/>
                </a:cubicBezTo>
                <a:cubicBezTo>
                  <a:pt x="406717" y="356235"/>
                  <a:pt x="417195" y="338138"/>
                  <a:pt x="424815" y="319088"/>
                </a:cubicBezTo>
                <a:cubicBezTo>
                  <a:pt x="432435" y="298133"/>
                  <a:pt x="437198" y="275273"/>
                  <a:pt x="438150" y="252413"/>
                </a:cubicBezTo>
                <a:lnTo>
                  <a:pt x="439103" y="252413"/>
                </a:lnTo>
                <a:lnTo>
                  <a:pt x="439103" y="244793"/>
                </a:lnTo>
                <a:cubicBezTo>
                  <a:pt x="437198" y="140018"/>
                  <a:pt x="352425" y="57150"/>
                  <a:pt x="248602" y="56197"/>
                </a:cubicBezTo>
                <a:close/>
                <a:moveTo>
                  <a:pt x="247650" y="0"/>
                </a:moveTo>
                <a:cubicBezTo>
                  <a:pt x="382905" y="952"/>
                  <a:pt x="492442" y="109538"/>
                  <a:pt x="495300" y="244793"/>
                </a:cubicBezTo>
                <a:lnTo>
                  <a:pt x="495300" y="253365"/>
                </a:lnTo>
                <a:cubicBezTo>
                  <a:pt x="494348" y="282893"/>
                  <a:pt x="488633" y="311468"/>
                  <a:pt x="478155" y="339090"/>
                </a:cubicBezTo>
                <a:cubicBezTo>
                  <a:pt x="468630" y="364808"/>
                  <a:pt x="453390" y="388620"/>
                  <a:pt x="435292" y="409575"/>
                </a:cubicBezTo>
                <a:cubicBezTo>
                  <a:pt x="412433" y="434340"/>
                  <a:pt x="387668" y="482918"/>
                  <a:pt x="377190" y="503873"/>
                </a:cubicBezTo>
                <a:cubicBezTo>
                  <a:pt x="374333" y="510540"/>
                  <a:pt x="367665" y="514350"/>
                  <a:pt x="360045" y="514350"/>
                </a:cubicBezTo>
                <a:lnTo>
                  <a:pt x="135255" y="514350"/>
                </a:lnTo>
                <a:cubicBezTo>
                  <a:pt x="127635" y="514350"/>
                  <a:pt x="120968" y="510540"/>
                  <a:pt x="118110" y="503873"/>
                </a:cubicBezTo>
                <a:cubicBezTo>
                  <a:pt x="107632" y="482918"/>
                  <a:pt x="82868" y="434340"/>
                  <a:pt x="60007" y="409575"/>
                </a:cubicBezTo>
                <a:cubicBezTo>
                  <a:pt x="41910" y="388620"/>
                  <a:pt x="27622" y="364808"/>
                  <a:pt x="17145" y="339090"/>
                </a:cubicBezTo>
                <a:cubicBezTo>
                  <a:pt x="6668" y="311468"/>
                  <a:pt x="953" y="282893"/>
                  <a:pt x="0" y="253365"/>
                </a:cubicBezTo>
                <a:lnTo>
                  <a:pt x="0" y="244793"/>
                </a:lnTo>
                <a:cubicBezTo>
                  <a:pt x="2857" y="109538"/>
                  <a:pt x="112395" y="952"/>
                  <a:pt x="247650" y="0"/>
                </a:cubicBezTo>
                <a:close/>
              </a:path>
            </a:pathLst>
          </a:custGeom>
          <a:solidFill>
            <a:srgbClr val="FFC000"/>
          </a:solidFill>
          <a:ln w="952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sz="1350">
              <a:latin typeface="Calibri" panose="020F0502020204030204"/>
            </a:endParaRPr>
          </a:p>
        </p:txBody>
      </p:sp>
      <p:sp>
        <p:nvSpPr>
          <p:cNvPr id="99" name="Freeform: Shape 99">
            <a:extLst>
              <a:ext uri="{FF2B5EF4-FFF2-40B4-BE49-F238E27FC236}">
                <a16:creationId xmlns:a16="http://schemas.microsoft.com/office/drawing/2014/main" id="{4F1951CE-57C4-48F9-9C6C-C9CFBD50B582}"/>
              </a:ext>
            </a:extLst>
          </p:cNvPr>
          <p:cNvSpPr>
            <a:spLocks noChangeAspect="1"/>
          </p:cNvSpPr>
          <p:nvPr/>
        </p:nvSpPr>
        <p:spPr>
          <a:xfrm>
            <a:off x="519765" y="4447552"/>
            <a:ext cx="342900" cy="341738"/>
          </a:xfrm>
          <a:custGeom>
            <a:avLst/>
            <a:gdLst>
              <a:gd name="connsiteX0" fmla="*/ 183438 w 767138"/>
              <a:gd name="connsiteY0" fmla="*/ 531959 h 764537"/>
              <a:gd name="connsiteX1" fmla="*/ 201866 w 767138"/>
              <a:gd name="connsiteY1" fmla="*/ 555586 h 764537"/>
              <a:gd name="connsiteX2" fmla="*/ 211391 w 767138"/>
              <a:gd name="connsiteY2" fmla="*/ 600353 h 764537"/>
              <a:gd name="connsiteX3" fmla="*/ 93281 w 767138"/>
              <a:gd name="connsiteY3" fmla="*/ 664171 h 764537"/>
              <a:gd name="connsiteX4" fmla="*/ 157098 w 767138"/>
              <a:gd name="connsiteY4" fmla="*/ 546061 h 764537"/>
              <a:gd name="connsiteX5" fmla="*/ 175211 w 767138"/>
              <a:gd name="connsiteY5" fmla="*/ 532145 h 764537"/>
              <a:gd name="connsiteX6" fmla="*/ 183438 w 767138"/>
              <a:gd name="connsiteY6" fmla="*/ 531959 h 764537"/>
              <a:gd name="connsiteX7" fmla="*/ 484758 w 767138"/>
              <a:gd name="connsiteY7" fmla="*/ 525106 h 764537"/>
              <a:gd name="connsiteX8" fmla="*/ 499998 w 767138"/>
              <a:gd name="connsiteY8" fmla="*/ 564158 h 764537"/>
              <a:gd name="connsiteX9" fmla="*/ 492378 w 767138"/>
              <a:gd name="connsiteY9" fmla="*/ 602258 h 764537"/>
              <a:gd name="connsiteX10" fmla="*/ 340930 w 767138"/>
              <a:gd name="connsiteY10" fmla="*/ 753706 h 764537"/>
              <a:gd name="connsiteX11" fmla="*/ 280923 w 767138"/>
              <a:gd name="connsiteY11" fmla="*/ 721321 h 764537"/>
              <a:gd name="connsiteX12" fmla="*/ 310450 w 767138"/>
              <a:gd name="connsiteY12" fmla="*/ 586066 h 764537"/>
              <a:gd name="connsiteX13" fmla="*/ 484758 w 767138"/>
              <a:gd name="connsiteY13" fmla="*/ 525106 h 764537"/>
              <a:gd name="connsiteX14" fmla="*/ 179839 w 767138"/>
              <a:gd name="connsiteY14" fmla="*/ 262573 h 764537"/>
              <a:gd name="connsiteX15" fmla="*/ 199961 w 767138"/>
              <a:gd name="connsiteY15" fmla="*/ 264121 h 764537"/>
              <a:gd name="connsiteX16" fmla="*/ 232346 w 767138"/>
              <a:gd name="connsiteY16" fmla="*/ 276504 h 764537"/>
              <a:gd name="connsiteX17" fmla="*/ 169481 w 767138"/>
              <a:gd name="connsiteY17" fmla="*/ 454621 h 764537"/>
              <a:gd name="connsiteX18" fmla="*/ 42798 w 767138"/>
              <a:gd name="connsiteY18" fmla="*/ 483196 h 764537"/>
              <a:gd name="connsiteX19" fmla="*/ 10413 w 767138"/>
              <a:gd name="connsiteY19" fmla="*/ 423189 h 764537"/>
              <a:gd name="connsiteX20" fmla="*/ 161861 w 767138"/>
              <a:gd name="connsiteY20" fmla="*/ 271741 h 764537"/>
              <a:gd name="connsiteX21" fmla="*/ 179839 w 767138"/>
              <a:gd name="connsiteY21" fmla="*/ 262573 h 764537"/>
              <a:gd name="connsiteX22" fmla="*/ 548695 w 767138"/>
              <a:gd name="connsiteY22" fmla="*/ 151488 h 764537"/>
              <a:gd name="connsiteX23" fmla="*/ 508571 w 767138"/>
              <a:gd name="connsiteY23" fmla="*/ 167919 h 764537"/>
              <a:gd name="connsiteX24" fmla="*/ 508571 w 767138"/>
              <a:gd name="connsiteY24" fmla="*/ 248881 h 764537"/>
              <a:gd name="connsiteX25" fmla="*/ 589533 w 767138"/>
              <a:gd name="connsiteY25" fmla="*/ 248881 h 764537"/>
              <a:gd name="connsiteX26" fmla="*/ 589533 w 767138"/>
              <a:gd name="connsiteY26" fmla="*/ 167919 h 764537"/>
              <a:gd name="connsiteX27" fmla="*/ 548695 w 767138"/>
              <a:gd name="connsiteY27" fmla="*/ 151488 h 764537"/>
              <a:gd name="connsiteX28" fmla="*/ 540956 w 767138"/>
              <a:gd name="connsiteY28" fmla="*/ 43141 h 764537"/>
              <a:gd name="connsiteX29" fmla="*/ 642873 w 767138"/>
              <a:gd name="connsiteY29" fmla="*/ 113626 h 764537"/>
              <a:gd name="connsiteX30" fmla="*/ 715263 w 767138"/>
              <a:gd name="connsiteY30" fmla="*/ 218401 h 764537"/>
              <a:gd name="connsiteX31" fmla="*/ 591438 w 767138"/>
              <a:gd name="connsiteY31" fmla="*/ 399376 h 764537"/>
              <a:gd name="connsiteX32" fmla="*/ 261873 w 767138"/>
              <a:gd name="connsiteY32" fmla="*/ 554634 h 764537"/>
              <a:gd name="connsiteX33" fmla="*/ 202818 w 767138"/>
              <a:gd name="connsiteY33" fmla="*/ 495579 h 764537"/>
              <a:gd name="connsiteX34" fmla="*/ 359028 w 767138"/>
              <a:gd name="connsiteY34" fmla="*/ 166966 h 764537"/>
              <a:gd name="connsiteX35" fmla="*/ 540956 w 767138"/>
              <a:gd name="connsiteY35" fmla="*/ 43141 h 764537"/>
              <a:gd name="connsiteX36" fmla="*/ 740669 w 767138"/>
              <a:gd name="connsiteY36" fmla="*/ 11 h 764537"/>
              <a:gd name="connsiteX37" fmla="*/ 762889 w 767138"/>
              <a:gd name="connsiteY37" fmla="*/ 5041 h 764537"/>
              <a:gd name="connsiteX38" fmla="*/ 733361 w 767138"/>
              <a:gd name="connsiteY38" fmla="*/ 167919 h 764537"/>
              <a:gd name="connsiteX39" fmla="*/ 670496 w 767138"/>
              <a:gd name="connsiteY39" fmla="*/ 87909 h 764537"/>
              <a:gd name="connsiteX40" fmla="*/ 592391 w 767138"/>
              <a:gd name="connsiteY40" fmla="*/ 25996 h 764537"/>
              <a:gd name="connsiteX41" fmla="*/ 740669 w 767138"/>
              <a:gd name="connsiteY41" fmla="*/ 11 h 764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767138" h="764537">
                <a:moveTo>
                  <a:pt x="183438" y="531959"/>
                </a:moveTo>
                <a:cubicBezTo>
                  <a:pt x="190146" y="535126"/>
                  <a:pt x="193294" y="547014"/>
                  <a:pt x="201866" y="555586"/>
                </a:cubicBezTo>
                <a:cubicBezTo>
                  <a:pt x="217106" y="569873"/>
                  <a:pt x="242823" y="567968"/>
                  <a:pt x="211391" y="600353"/>
                </a:cubicBezTo>
                <a:cubicBezTo>
                  <a:pt x="179958" y="631786"/>
                  <a:pt x="108521" y="679411"/>
                  <a:pt x="93281" y="664171"/>
                </a:cubicBezTo>
                <a:cubicBezTo>
                  <a:pt x="78993" y="648931"/>
                  <a:pt x="125666" y="577493"/>
                  <a:pt x="157098" y="546061"/>
                </a:cubicBezTo>
                <a:cubicBezTo>
                  <a:pt x="164956" y="538203"/>
                  <a:pt x="170731" y="533917"/>
                  <a:pt x="175211" y="532145"/>
                </a:cubicBezTo>
                <a:cubicBezTo>
                  <a:pt x="178571" y="530817"/>
                  <a:pt x="181202" y="530903"/>
                  <a:pt x="183438" y="531959"/>
                </a:cubicBezTo>
                <a:close/>
                <a:moveTo>
                  <a:pt x="484758" y="525106"/>
                </a:moveTo>
                <a:lnTo>
                  <a:pt x="499998" y="564158"/>
                </a:lnTo>
                <a:cubicBezTo>
                  <a:pt x="505713" y="577494"/>
                  <a:pt x="501903" y="592733"/>
                  <a:pt x="492378" y="602258"/>
                </a:cubicBezTo>
                <a:lnTo>
                  <a:pt x="340930" y="753706"/>
                </a:lnTo>
                <a:cubicBezTo>
                  <a:pt x="315213" y="779423"/>
                  <a:pt x="273303" y="755611"/>
                  <a:pt x="280923" y="721321"/>
                </a:cubicBezTo>
                <a:lnTo>
                  <a:pt x="310450" y="586066"/>
                </a:lnTo>
                <a:cubicBezTo>
                  <a:pt x="359980" y="576541"/>
                  <a:pt x="420940" y="558444"/>
                  <a:pt x="484758" y="525106"/>
                </a:cubicBezTo>
                <a:close/>
                <a:moveTo>
                  <a:pt x="179839" y="262573"/>
                </a:moveTo>
                <a:cubicBezTo>
                  <a:pt x="186388" y="261264"/>
                  <a:pt x="193294" y="261740"/>
                  <a:pt x="199961" y="264121"/>
                </a:cubicBezTo>
                <a:lnTo>
                  <a:pt x="232346" y="276504"/>
                </a:lnTo>
                <a:cubicBezTo>
                  <a:pt x="197103" y="343179"/>
                  <a:pt x="179958" y="406996"/>
                  <a:pt x="169481" y="454621"/>
                </a:cubicBezTo>
                <a:lnTo>
                  <a:pt x="42798" y="483196"/>
                </a:lnTo>
                <a:cubicBezTo>
                  <a:pt x="8508" y="490816"/>
                  <a:pt x="-14352" y="447954"/>
                  <a:pt x="10413" y="423189"/>
                </a:cubicBezTo>
                <a:lnTo>
                  <a:pt x="161861" y="271741"/>
                </a:lnTo>
                <a:cubicBezTo>
                  <a:pt x="167100" y="266978"/>
                  <a:pt x="173291" y="263883"/>
                  <a:pt x="179839" y="262573"/>
                </a:cubicBezTo>
                <a:close/>
                <a:moveTo>
                  <a:pt x="548695" y="151488"/>
                </a:moveTo>
                <a:cubicBezTo>
                  <a:pt x="534050" y="151488"/>
                  <a:pt x="519525" y="156965"/>
                  <a:pt x="508571" y="167919"/>
                </a:cubicBezTo>
                <a:cubicBezTo>
                  <a:pt x="486663" y="190779"/>
                  <a:pt x="486663" y="226974"/>
                  <a:pt x="508571" y="248881"/>
                </a:cubicBezTo>
                <a:cubicBezTo>
                  <a:pt x="531431" y="270789"/>
                  <a:pt x="567626" y="270789"/>
                  <a:pt x="589533" y="248881"/>
                </a:cubicBezTo>
                <a:cubicBezTo>
                  <a:pt x="611441" y="226974"/>
                  <a:pt x="611441" y="190779"/>
                  <a:pt x="589533" y="167919"/>
                </a:cubicBezTo>
                <a:cubicBezTo>
                  <a:pt x="578103" y="156965"/>
                  <a:pt x="563339" y="151488"/>
                  <a:pt x="548695" y="151488"/>
                </a:cubicBezTo>
                <a:close/>
                <a:moveTo>
                  <a:pt x="540956" y="43141"/>
                </a:moveTo>
                <a:cubicBezTo>
                  <a:pt x="572388" y="55524"/>
                  <a:pt x="608583" y="80288"/>
                  <a:pt x="642873" y="113626"/>
                </a:cubicBezTo>
                <a:cubicBezTo>
                  <a:pt x="678116" y="149821"/>
                  <a:pt x="702881" y="186969"/>
                  <a:pt x="715263" y="218401"/>
                </a:cubicBezTo>
                <a:cubicBezTo>
                  <a:pt x="692403" y="274599"/>
                  <a:pt x="653351" y="337464"/>
                  <a:pt x="591438" y="399376"/>
                </a:cubicBezTo>
                <a:cubicBezTo>
                  <a:pt x="478091" y="512724"/>
                  <a:pt x="339978" y="545109"/>
                  <a:pt x="261873" y="554634"/>
                </a:cubicBezTo>
                <a:lnTo>
                  <a:pt x="202818" y="495579"/>
                </a:lnTo>
                <a:cubicBezTo>
                  <a:pt x="212343" y="417474"/>
                  <a:pt x="245681" y="280314"/>
                  <a:pt x="359028" y="166966"/>
                </a:cubicBezTo>
                <a:cubicBezTo>
                  <a:pt x="420941" y="105054"/>
                  <a:pt x="484758" y="66001"/>
                  <a:pt x="540956" y="43141"/>
                </a:cubicBezTo>
                <a:close/>
                <a:moveTo>
                  <a:pt x="740669" y="11"/>
                </a:moveTo>
                <a:cubicBezTo>
                  <a:pt x="751697" y="159"/>
                  <a:pt x="759555" y="1707"/>
                  <a:pt x="762889" y="5041"/>
                </a:cubicBezTo>
                <a:cubicBezTo>
                  <a:pt x="777176" y="18376"/>
                  <a:pt x="752411" y="94576"/>
                  <a:pt x="733361" y="167919"/>
                </a:cubicBezTo>
                <a:cubicBezTo>
                  <a:pt x="718121" y="141249"/>
                  <a:pt x="697166" y="114579"/>
                  <a:pt x="670496" y="87909"/>
                </a:cubicBezTo>
                <a:cubicBezTo>
                  <a:pt x="644779" y="62191"/>
                  <a:pt x="618108" y="41236"/>
                  <a:pt x="592391" y="25996"/>
                </a:cubicBezTo>
                <a:cubicBezTo>
                  <a:pt x="645970" y="11708"/>
                  <a:pt x="707585" y="-436"/>
                  <a:pt x="740669" y="11"/>
                </a:cubicBez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 w="952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sz="1350">
              <a:latin typeface="Calibri" panose="020F0502020204030204"/>
            </a:endParaRPr>
          </a:p>
        </p:txBody>
      </p:sp>
      <p:grpSp>
        <p:nvGrpSpPr>
          <p:cNvPr id="100" name="Group 42">
            <a:extLst>
              <a:ext uri="{FF2B5EF4-FFF2-40B4-BE49-F238E27FC236}">
                <a16:creationId xmlns:a16="http://schemas.microsoft.com/office/drawing/2014/main" id="{DDB48EF6-BC2B-47F4-AD72-8017CCADF2E6}"/>
              </a:ext>
            </a:extLst>
          </p:cNvPr>
          <p:cNvGrpSpPr/>
          <p:nvPr/>
        </p:nvGrpSpPr>
        <p:grpSpPr>
          <a:xfrm>
            <a:off x="8137651" y="4924502"/>
            <a:ext cx="3702544" cy="1431144"/>
            <a:chOff x="8540435" y="308063"/>
            <a:chExt cx="4936726" cy="1908191"/>
          </a:xfrm>
        </p:grpSpPr>
        <p:sp>
          <p:nvSpPr>
            <p:cNvPr id="101" name="TextBox 43">
              <a:extLst>
                <a:ext uri="{FF2B5EF4-FFF2-40B4-BE49-F238E27FC236}">
                  <a16:creationId xmlns:a16="http://schemas.microsoft.com/office/drawing/2014/main" id="{4723A320-A245-4FE2-A86F-EDA9B8EF27B3}"/>
                </a:ext>
              </a:extLst>
            </p:cNvPr>
            <p:cNvSpPr txBox="1"/>
            <p:nvPr/>
          </p:nvSpPr>
          <p:spPr>
            <a:xfrm>
              <a:off x="9153014" y="308063"/>
              <a:ext cx="3711570" cy="492443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/>
            <a:p>
              <a:r>
                <a:rPr lang="en-US" noProof="1">
                  <a:ln>
                    <a:solidFill>
                      <a:srgbClr val="0C540C"/>
                    </a:solidFill>
                  </a:ln>
                  <a:solidFill>
                    <a:srgbClr val="0C540C"/>
                  </a:solidFill>
                  <a:latin typeface="Calibri" panose="020F0502020204030204"/>
                </a:rPr>
                <a:t>Aprobación del plan</a:t>
              </a:r>
            </a:p>
          </p:txBody>
        </p:sp>
        <p:sp>
          <p:nvSpPr>
            <p:cNvPr id="102" name="TextBox 44">
              <a:extLst>
                <a:ext uri="{FF2B5EF4-FFF2-40B4-BE49-F238E27FC236}">
                  <a16:creationId xmlns:a16="http://schemas.microsoft.com/office/drawing/2014/main" id="{A2D9674C-AFEA-4EEB-AA73-BB19ABA94156}"/>
                </a:ext>
              </a:extLst>
            </p:cNvPr>
            <p:cNvSpPr txBox="1"/>
            <p:nvPr/>
          </p:nvSpPr>
          <p:spPr>
            <a:xfrm>
              <a:off x="8540435" y="779963"/>
              <a:ext cx="4936726" cy="1436291"/>
            </a:xfrm>
            <a:prstGeom prst="rect">
              <a:avLst/>
            </a:prstGeom>
            <a:noFill/>
          </p:spPr>
          <p:txBody>
            <a:bodyPr wrap="square" lIns="0" rIns="0" rtlCol="0" anchor="t">
              <a:spAutoFit/>
            </a:bodyPr>
            <a:lstStyle/>
            <a:p>
              <a:pPr algn="just"/>
              <a:r>
                <a:rPr lang="es-ES" sz="1600" kern="0" dirty="0">
                  <a:solidFill>
                    <a:prstClr val="white">
                      <a:lumMod val="50000"/>
                    </a:prstClr>
                  </a:solidFill>
                  <a:latin typeface="+mj-lt"/>
                </a:rPr>
                <a:t>Aprobación en cada Junta Directiva o Comité de Auditoría. En cumplimiento del gobierno corporativo y las Normas internacionales de auditoría.</a:t>
              </a:r>
              <a:endParaRPr lang="en-US" sz="1600" kern="0" noProof="1">
                <a:solidFill>
                  <a:prstClr val="white">
                    <a:lumMod val="50000"/>
                  </a:prstClr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482865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75F401A3-62F2-4CB0-93A0-B2AD3DA48173}"/>
              </a:ext>
            </a:extLst>
          </p:cNvPr>
          <p:cNvSpPr/>
          <p:nvPr/>
        </p:nvSpPr>
        <p:spPr>
          <a:xfrm>
            <a:off x="1025157" y="2989963"/>
            <a:ext cx="1847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CO" dirty="0"/>
          </a:p>
        </p:txBody>
      </p:sp>
      <p:grpSp>
        <p:nvGrpSpPr>
          <p:cNvPr id="15" name="Grupo 14">
            <a:extLst>
              <a:ext uri="{FF2B5EF4-FFF2-40B4-BE49-F238E27FC236}">
                <a16:creationId xmlns:a16="http://schemas.microsoft.com/office/drawing/2014/main" id="{F82351ED-CCD4-42E9-904E-339945016158}"/>
              </a:ext>
            </a:extLst>
          </p:cNvPr>
          <p:cNvGrpSpPr/>
          <p:nvPr/>
        </p:nvGrpSpPr>
        <p:grpSpPr>
          <a:xfrm>
            <a:off x="427153" y="294995"/>
            <a:ext cx="8246160" cy="1354217"/>
            <a:chOff x="315925" y="743398"/>
            <a:chExt cx="8440861" cy="1809799"/>
          </a:xfrm>
        </p:grpSpPr>
        <p:grpSp>
          <p:nvGrpSpPr>
            <p:cNvPr id="16" name="Grupo 15">
              <a:extLst>
                <a:ext uri="{FF2B5EF4-FFF2-40B4-BE49-F238E27FC236}">
                  <a16:creationId xmlns:a16="http://schemas.microsoft.com/office/drawing/2014/main" id="{2BB0BCD9-BA35-461A-8252-CC4C346355D8}"/>
                </a:ext>
              </a:extLst>
            </p:cNvPr>
            <p:cNvGrpSpPr/>
            <p:nvPr/>
          </p:nvGrpSpPr>
          <p:grpSpPr>
            <a:xfrm>
              <a:off x="972898" y="743398"/>
              <a:ext cx="7783888" cy="1809799"/>
              <a:chOff x="479376" y="187560"/>
              <a:chExt cx="7783888" cy="1809799"/>
            </a:xfrm>
          </p:grpSpPr>
          <p:sp>
            <p:nvSpPr>
              <p:cNvPr id="18" name="Rectángulo 17">
                <a:extLst>
                  <a:ext uri="{FF2B5EF4-FFF2-40B4-BE49-F238E27FC236}">
                    <a16:creationId xmlns:a16="http://schemas.microsoft.com/office/drawing/2014/main" id="{1D507D86-C861-4D42-9912-BAFAF75CFDB6}"/>
                  </a:ext>
                </a:extLst>
              </p:cNvPr>
              <p:cNvSpPr/>
              <p:nvPr/>
            </p:nvSpPr>
            <p:spPr>
              <a:xfrm>
                <a:off x="529072" y="187560"/>
                <a:ext cx="7734192" cy="18097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44663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s-ES" dirty="0">
                    <a:ln>
                      <a:solidFill>
                        <a:srgbClr val="0C540C"/>
                      </a:solidFill>
                    </a:ln>
                    <a:solidFill>
                      <a:srgbClr val="0C540C"/>
                    </a:solidFill>
                    <a:latin typeface="Calibri" panose="020F0502020204030204"/>
                  </a:rPr>
                  <a:t>Justificación: Universo y cubrimiento de procesos.</a:t>
                </a:r>
              </a:p>
              <a:p>
                <a:pPr defTabSz="446639">
                  <a:defRPr/>
                </a:pPr>
                <a:r>
                  <a:rPr kumimoji="0" lang="es-ES" sz="1400" b="1" i="1" u="none" strike="noStrike" kern="1200" cap="none" spc="0" normalizeH="0" baseline="0" noProof="0" dirty="0">
                    <a:solidFill>
                      <a:schemeClr val="bg1">
                        <a:lumMod val="50000"/>
                      </a:scheme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AGUAS NACIONALES EPM S.A. E.S.P</a:t>
                </a:r>
              </a:p>
              <a:p>
                <a:pPr marL="0" marR="0" lvl="0" indent="0" algn="l" defTabSz="44663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s-ES" dirty="0">
                  <a:ln>
                    <a:solidFill>
                      <a:srgbClr val="0C540C"/>
                    </a:solidFill>
                  </a:ln>
                  <a:solidFill>
                    <a:srgbClr val="0C540C"/>
                  </a:solidFill>
                  <a:latin typeface="Calibri" panose="020F0502020204030204"/>
                </a:endParaRPr>
              </a:p>
              <a:p>
                <a:pPr marL="0" marR="0" lvl="0" indent="0" algn="l" defTabSz="44663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600" b="1" i="1" u="none" strike="noStrike" kern="1200" cap="none" spc="0" normalizeH="0" baseline="0" noProof="0" dirty="0"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l" defTabSz="44663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s-ES" sz="1600" b="1" i="1" dirty="0">
                  <a:solidFill>
                    <a:schemeClr val="bg1">
                      <a:lumMod val="50000"/>
                    </a:schemeClr>
                  </a:solidFill>
                  <a:latin typeface="Calibri" panose="020F0502020204030204"/>
                </a:endParaRPr>
              </a:p>
            </p:txBody>
          </p:sp>
          <p:cxnSp>
            <p:nvCxnSpPr>
              <p:cNvPr id="19" name="Conector recto 18">
                <a:extLst>
                  <a:ext uri="{FF2B5EF4-FFF2-40B4-BE49-F238E27FC236}">
                    <a16:creationId xmlns:a16="http://schemas.microsoft.com/office/drawing/2014/main" id="{B8091796-902A-4D4E-A3D0-E01543804D0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79376" y="204156"/>
                <a:ext cx="0" cy="717207"/>
              </a:xfrm>
              <a:prstGeom prst="line">
                <a:avLst/>
              </a:prstGeom>
              <a:ln w="38100">
                <a:solidFill>
                  <a:srgbClr val="AFABA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17" name="Imagen 16">
              <a:extLst>
                <a:ext uri="{FF2B5EF4-FFF2-40B4-BE49-F238E27FC236}">
                  <a16:creationId xmlns:a16="http://schemas.microsoft.com/office/drawing/2014/main" id="{0F8EE50B-5E66-4077-9334-1795F38F917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alphaModFix/>
              <a:duotone>
                <a:prstClr val="black"/>
                <a:srgbClr val="7AD400">
                  <a:tint val="45000"/>
                  <a:satMod val="400000"/>
                </a:srgbClr>
              </a:duotone>
              <a:lum bright="-33000" contrast="10000"/>
            </a:blip>
            <a:stretch>
              <a:fillRect/>
            </a:stretch>
          </p:blipFill>
          <p:spPr>
            <a:xfrm rot="18110664">
              <a:off x="419020" y="790977"/>
              <a:ext cx="422621" cy="628811"/>
            </a:xfrm>
            <a:prstGeom prst="rect">
              <a:avLst/>
            </a:prstGeom>
            <a:noFill/>
          </p:spPr>
        </p:pic>
      </p:grpSp>
      <p:sp>
        <p:nvSpPr>
          <p:cNvPr id="82" name="Freeform: Shape 72">
            <a:extLst>
              <a:ext uri="{FF2B5EF4-FFF2-40B4-BE49-F238E27FC236}">
                <a16:creationId xmlns:a16="http://schemas.microsoft.com/office/drawing/2014/main" id="{4F0A4625-F066-44E0-ABC4-A680187F979C}"/>
              </a:ext>
            </a:extLst>
          </p:cNvPr>
          <p:cNvSpPr/>
          <p:nvPr/>
        </p:nvSpPr>
        <p:spPr>
          <a:xfrm>
            <a:off x="3627492" y="3232753"/>
            <a:ext cx="550691" cy="548824"/>
          </a:xfrm>
          <a:custGeom>
            <a:avLst/>
            <a:gdLst>
              <a:gd name="connsiteX0" fmla="*/ 183438 w 767138"/>
              <a:gd name="connsiteY0" fmla="*/ 531959 h 764537"/>
              <a:gd name="connsiteX1" fmla="*/ 201866 w 767138"/>
              <a:gd name="connsiteY1" fmla="*/ 555586 h 764537"/>
              <a:gd name="connsiteX2" fmla="*/ 211391 w 767138"/>
              <a:gd name="connsiteY2" fmla="*/ 600353 h 764537"/>
              <a:gd name="connsiteX3" fmla="*/ 93281 w 767138"/>
              <a:gd name="connsiteY3" fmla="*/ 664171 h 764537"/>
              <a:gd name="connsiteX4" fmla="*/ 157098 w 767138"/>
              <a:gd name="connsiteY4" fmla="*/ 546061 h 764537"/>
              <a:gd name="connsiteX5" fmla="*/ 175211 w 767138"/>
              <a:gd name="connsiteY5" fmla="*/ 532145 h 764537"/>
              <a:gd name="connsiteX6" fmla="*/ 183438 w 767138"/>
              <a:gd name="connsiteY6" fmla="*/ 531959 h 764537"/>
              <a:gd name="connsiteX7" fmla="*/ 484758 w 767138"/>
              <a:gd name="connsiteY7" fmla="*/ 525106 h 764537"/>
              <a:gd name="connsiteX8" fmla="*/ 499998 w 767138"/>
              <a:gd name="connsiteY8" fmla="*/ 564158 h 764537"/>
              <a:gd name="connsiteX9" fmla="*/ 492378 w 767138"/>
              <a:gd name="connsiteY9" fmla="*/ 602258 h 764537"/>
              <a:gd name="connsiteX10" fmla="*/ 340930 w 767138"/>
              <a:gd name="connsiteY10" fmla="*/ 753706 h 764537"/>
              <a:gd name="connsiteX11" fmla="*/ 280923 w 767138"/>
              <a:gd name="connsiteY11" fmla="*/ 721321 h 764537"/>
              <a:gd name="connsiteX12" fmla="*/ 310450 w 767138"/>
              <a:gd name="connsiteY12" fmla="*/ 586066 h 764537"/>
              <a:gd name="connsiteX13" fmla="*/ 484758 w 767138"/>
              <a:gd name="connsiteY13" fmla="*/ 525106 h 764537"/>
              <a:gd name="connsiteX14" fmla="*/ 179839 w 767138"/>
              <a:gd name="connsiteY14" fmla="*/ 262573 h 764537"/>
              <a:gd name="connsiteX15" fmla="*/ 199961 w 767138"/>
              <a:gd name="connsiteY15" fmla="*/ 264121 h 764537"/>
              <a:gd name="connsiteX16" fmla="*/ 232346 w 767138"/>
              <a:gd name="connsiteY16" fmla="*/ 276504 h 764537"/>
              <a:gd name="connsiteX17" fmla="*/ 169481 w 767138"/>
              <a:gd name="connsiteY17" fmla="*/ 454621 h 764537"/>
              <a:gd name="connsiteX18" fmla="*/ 42798 w 767138"/>
              <a:gd name="connsiteY18" fmla="*/ 483196 h 764537"/>
              <a:gd name="connsiteX19" fmla="*/ 10413 w 767138"/>
              <a:gd name="connsiteY19" fmla="*/ 423189 h 764537"/>
              <a:gd name="connsiteX20" fmla="*/ 161861 w 767138"/>
              <a:gd name="connsiteY20" fmla="*/ 271741 h 764537"/>
              <a:gd name="connsiteX21" fmla="*/ 179839 w 767138"/>
              <a:gd name="connsiteY21" fmla="*/ 262573 h 764537"/>
              <a:gd name="connsiteX22" fmla="*/ 548695 w 767138"/>
              <a:gd name="connsiteY22" fmla="*/ 151488 h 764537"/>
              <a:gd name="connsiteX23" fmla="*/ 508571 w 767138"/>
              <a:gd name="connsiteY23" fmla="*/ 167919 h 764537"/>
              <a:gd name="connsiteX24" fmla="*/ 508571 w 767138"/>
              <a:gd name="connsiteY24" fmla="*/ 248881 h 764537"/>
              <a:gd name="connsiteX25" fmla="*/ 589533 w 767138"/>
              <a:gd name="connsiteY25" fmla="*/ 248881 h 764537"/>
              <a:gd name="connsiteX26" fmla="*/ 589533 w 767138"/>
              <a:gd name="connsiteY26" fmla="*/ 167919 h 764537"/>
              <a:gd name="connsiteX27" fmla="*/ 548695 w 767138"/>
              <a:gd name="connsiteY27" fmla="*/ 151488 h 764537"/>
              <a:gd name="connsiteX28" fmla="*/ 540956 w 767138"/>
              <a:gd name="connsiteY28" fmla="*/ 43141 h 764537"/>
              <a:gd name="connsiteX29" fmla="*/ 642873 w 767138"/>
              <a:gd name="connsiteY29" fmla="*/ 113626 h 764537"/>
              <a:gd name="connsiteX30" fmla="*/ 715263 w 767138"/>
              <a:gd name="connsiteY30" fmla="*/ 218401 h 764537"/>
              <a:gd name="connsiteX31" fmla="*/ 591438 w 767138"/>
              <a:gd name="connsiteY31" fmla="*/ 399376 h 764537"/>
              <a:gd name="connsiteX32" fmla="*/ 261873 w 767138"/>
              <a:gd name="connsiteY32" fmla="*/ 554634 h 764537"/>
              <a:gd name="connsiteX33" fmla="*/ 202818 w 767138"/>
              <a:gd name="connsiteY33" fmla="*/ 495579 h 764537"/>
              <a:gd name="connsiteX34" fmla="*/ 359028 w 767138"/>
              <a:gd name="connsiteY34" fmla="*/ 166966 h 764537"/>
              <a:gd name="connsiteX35" fmla="*/ 540956 w 767138"/>
              <a:gd name="connsiteY35" fmla="*/ 43141 h 764537"/>
              <a:gd name="connsiteX36" fmla="*/ 740669 w 767138"/>
              <a:gd name="connsiteY36" fmla="*/ 11 h 764537"/>
              <a:gd name="connsiteX37" fmla="*/ 762889 w 767138"/>
              <a:gd name="connsiteY37" fmla="*/ 5041 h 764537"/>
              <a:gd name="connsiteX38" fmla="*/ 733361 w 767138"/>
              <a:gd name="connsiteY38" fmla="*/ 167919 h 764537"/>
              <a:gd name="connsiteX39" fmla="*/ 670496 w 767138"/>
              <a:gd name="connsiteY39" fmla="*/ 87909 h 764537"/>
              <a:gd name="connsiteX40" fmla="*/ 592391 w 767138"/>
              <a:gd name="connsiteY40" fmla="*/ 25996 h 764537"/>
              <a:gd name="connsiteX41" fmla="*/ 740669 w 767138"/>
              <a:gd name="connsiteY41" fmla="*/ 11 h 764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767138" h="764537">
                <a:moveTo>
                  <a:pt x="183438" y="531959"/>
                </a:moveTo>
                <a:cubicBezTo>
                  <a:pt x="190146" y="535126"/>
                  <a:pt x="193294" y="547014"/>
                  <a:pt x="201866" y="555586"/>
                </a:cubicBezTo>
                <a:cubicBezTo>
                  <a:pt x="217106" y="569873"/>
                  <a:pt x="242823" y="567968"/>
                  <a:pt x="211391" y="600353"/>
                </a:cubicBezTo>
                <a:cubicBezTo>
                  <a:pt x="179958" y="631786"/>
                  <a:pt x="108521" y="679411"/>
                  <a:pt x="93281" y="664171"/>
                </a:cubicBezTo>
                <a:cubicBezTo>
                  <a:pt x="78993" y="648931"/>
                  <a:pt x="125666" y="577493"/>
                  <a:pt x="157098" y="546061"/>
                </a:cubicBezTo>
                <a:cubicBezTo>
                  <a:pt x="164956" y="538203"/>
                  <a:pt x="170731" y="533917"/>
                  <a:pt x="175211" y="532145"/>
                </a:cubicBezTo>
                <a:cubicBezTo>
                  <a:pt x="178571" y="530817"/>
                  <a:pt x="181202" y="530903"/>
                  <a:pt x="183438" y="531959"/>
                </a:cubicBezTo>
                <a:close/>
                <a:moveTo>
                  <a:pt x="484758" y="525106"/>
                </a:moveTo>
                <a:lnTo>
                  <a:pt x="499998" y="564158"/>
                </a:lnTo>
                <a:cubicBezTo>
                  <a:pt x="505713" y="577494"/>
                  <a:pt x="501903" y="592733"/>
                  <a:pt x="492378" y="602258"/>
                </a:cubicBezTo>
                <a:lnTo>
                  <a:pt x="340930" y="753706"/>
                </a:lnTo>
                <a:cubicBezTo>
                  <a:pt x="315213" y="779423"/>
                  <a:pt x="273303" y="755611"/>
                  <a:pt x="280923" y="721321"/>
                </a:cubicBezTo>
                <a:lnTo>
                  <a:pt x="310450" y="586066"/>
                </a:lnTo>
                <a:cubicBezTo>
                  <a:pt x="359980" y="576541"/>
                  <a:pt x="420940" y="558444"/>
                  <a:pt x="484758" y="525106"/>
                </a:cubicBezTo>
                <a:close/>
                <a:moveTo>
                  <a:pt x="179839" y="262573"/>
                </a:moveTo>
                <a:cubicBezTo>
                  <a:pt x="186388" y="261264"/>
                  <a:pt x="193294" y="261740"/>
                  <a:pt x="199961" y="264121"/>
                </a:cubicBezTo>
                <a:lnTo>
                  <a:pt x="232346" y="276504"/>
                </a:lnTo>
                <a:cubicBezTo>
                  <a:pt x="197103" y="343179"/>
                  <a:pt x="179958" y="406996"/>
                  <a:pt x="169481" y="454621"/>
                </a:cubicBezTo>
                <a:lnTo>
                  <a:pt x="42798" y="483196"/>
                </a:lnTo>
                <a:cubicBezTo>
                  <a:pt x="8508" y="490816"/>
                  <a:pt x="-14352" y="447954"/>
                  <a:pt x="10413" y="423189"/>
                </a:cubicBezTo>
                <a:lnTo>
                  <a:pt x="161861" y="271741"/>
                </a:lnTo>
                <a:cubicBezTo>
                  <a:pt x="167100" y="266978"/>
                  <a:pt x="173291" y="263883"/>
                  <a:pt x="179839" y="262573"/>
                </a:cubicBezTo>
                <a:close/>
                <a:moveTo>
                  <a:pt x="548695" y="151488"/>
                </a:moveTo>
                <a:cubicBezTo>
                  <a:pt x="534050" y="151488"/>
                  <a:pt x="519525" y="156965"/>
                  <a:pt x="508571" y="167919"/>
                </a:cubicBezTo>
                <a:cubicBezTo>
                  <a:pt x="486663" y="190779"/>
                  <a:pt x="486663" y="226974"/>
                  <a:pt x="508571" y="248881"/>
                </a:cubicBezTo>
                <a:cubicBezTo>
                  <a:pt x="531431" y="270789"/>
                  <a:pt x="567626" y="270789"/>
                  <a:pt x="589533" y="248881"/>
                </a:cubicBezTo>
                <a:cubicBezTo>
                  <a:pt x="611441" y="226974"/>
                  <a:pt x="611441" y="190779"/>
                  <a:pt x="589533" y="167919"/>
                </a:cubicBezTo>
                <a:cubicBezTo>
                  <a:pt x="578103" y="156965"/>
                  <a:pt x="563339" y="151488"/>
                  <a:pt x="548695" y="151488"/>
                </a:cubicBezTo>
                <a:close/>
                <a:moveTo>
                  <a:pt x="540956" y="43141"/>
                </a:moveTo>
                <a:cubicBezTo>
                  <a:pt x="572388" y="55524"/>
                  <a:pt x="608583" y="80288"/>
                  <a:pt x="642873" y="113626"/>
                </a:cubicBezTo>
                <a:cubicBezTo>
                  <a:pt x="678116" y="149821"/>
                  <a:pt x="702881" y="186969"/>
                  <a:pt x="715263" y="218401"/>
                </a:cubicBezTo>
                <a:cubicBezTo>
                  <a:pt x="692403" y="274599"/>
                  <a:pt x="653351" y="337464"/>
                  <a:pt x="591438" y="399376"/>
                </a:cubicBezTo>
                <a:cubicBezTo>
                  <a:pt x="478091" y="512724"/>
                  <a:pt x="339978" y="545109"/>
                  <a:pt x="261873" y="554634"/>
                </a:cubicBezTo>
                <a:lnTo>
                  <a:pt x="202818" y="495579"/>
                </a:lnTo>
                <a:cubicBezTo>
                  <a:pt x="212343" y="417474"/>
                  <a:pt x="245681" y="280314"/>
                  <a:pt x="359028" y="166966"/>
                </a:cubicBezTo>
                <a:cubicBezTo>
                  <a:pt x="420941" y="105054"/>
                  <a:pt x="484758" y="66001"/>
                  <a:pt x="540956" y="43141"/>
                </a:cubicBezTo>
                <a:close/>
                <a:moveTo>
                  <a:pt x="740669" y="11"/>
                </a:moveTo>
                <a:cubicBezTo>
                  <a:pt x="751697" y="159"/>
                  <a:pt x="759555" y="1707"/>
                  <a:pt x="762889" y="5041"/>
                </a:cubicBezTo>
                <a:cubicBezTo>
                  <a:pt x="777176" y="18376"/>
                  <a:pt x="752411" y="94576"/>
                  <a:pt x="733361" y="167919"/>
                </a:cubicBezTo>
                <a:cubicBezTo>
                  <a:pt x="718121" y="141249"/>
                  <a:pt x="697166" y="114579"/>
                  <a:pt x="670496" y="87909"/>
                </a:cubicBezTo>
                <a:cubicBezTo>
                  <a:pt x="644779" y="62191"/>
                  <a:pt x="618108" y="41236"/>
                  <a:pt x="592391" y="25996"/>
                </a:cubicBezTo>
                <a:cubicBezTo>
                  <a:pt x="645970" y="11708"/>
                  <a:pt x="707585" y="-436"/>
                  <a:pt x="740669" y="11"/>
                </a:cubicBezTo>
                <a:close/>
              </a:path>
            </a:pathLst>
          </a:custGeom>
          <a:solidFill>
            <a:schemeClr val="bg1">
              <a:alpha val="66000"/>
            </a:schemeClr>
          </a:solidFill>
          <a:ln w="952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sz="1350">
              <a:latin typeface="Calibri" panose="020F0502020204030204"/>
            </a:endParaRPr>
          </a:p>
        </p:txBody>
      </p:sp>
      <p:sp>
        <p:nvSpPr>
          <p:cNvPr id="58" name="Shape">
            <a:extLst>
              <a:ext uri="{FF2B5EF4-FFF2-40B4-BE49-F238E27FC236}">
                <a16:creationId xmlns:a16="http://schemas.microsoft.com/office/drawing/2014/main" id="{67D8F315-30C9-4151-BBC7-2C98AAB23E7E}"/>
              </a:ext>
            </a:extLst>
          </p:cNvPr>
          <p:cNvSpPr/>
          <p:nvPr/>
        </p:nvSpPr>
        <p:spPr>
          <a:xfrm>
            <a:off x="4003411" y="2079301"/>
            <a:ext cx="3388065" cy="302282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13" h="21600" extrusionOk="0">
                <a:moveTo>
                  <a:pt x="19357" y="21600"/>
                </a:moveTo>
                <a:lnTo>
                  <a:pt x="2069" y="21600"/>
                </a:lnTo>
                <a:cubicBezTo>
                  <a:pt x="1320" y="21600"/>
                  <a:pt x="655" y="21161"/>
                  <a:pt x="280" y="20424"/>
                </a:cubicBezTo>
                <a:cubicBezTo>
                  <a:pt x="-94" y="19688"/>
                  <a:pt x="-94" y="18826"/>
                  <a:pt x="280" y="18089"/>
                </a:cubicBezTo>
                <a:lnTo>
                  <a:pt x="8918" y="1176"/>
                </a:lnTo>
                <a:cubicBezTo>
                  <a:pt x="9292" y="439"/>
                  <a:pt x="9957" y="0"/>
                  <a:pt x="10706" y="0"/>
                </a:cubicBezTo>
                <a:cubicBezTo>
                  <a:pt x="11455" y="0"/>
                  <a:pt x="12120" y="439"/>
                  <a:pt x="12494" y="1176"/>
                </a:cubicBezTo>
                <a:lnTo>
                  <a:pt x="21132" y="18089"/>
                </a:lnTo>
                <a:cubicBezTo>
                  <a:pt x="21506" y="18826"/>
                  <a:pt x="21506" y="19703"/>
                  <a:pt x="21132" y="20424"/>
                </a:cubicBezTo>
                <a:cubicBezTo>
                  <a:pt x="20771" y="21161"/>
                  <a:pt x="20106" y="21600"/>
                  <a:pt x="19357" y="21600"/>
                </a:cubicBezTo>
                <a:close/>
                <a:moveTo>
                  <a:pt x="10720" y="1709"/>
                </a:moveTo>
                <a:cubicBezTo>
                  <a:pt x="10623" y="1709"/>
                  <a:pt x="10387" y="1740"/>
                  <a:pt x="10235" y="2022"/>
                </a:cubicBezTo>
                <a:lnTo>
                  <a:pt x="1597" y="18935"/>
                </a:lnTo>
                <a:cubicBezTo>
                  <a:pt x="1459" y="19217"/>
                  <a:pt x="1556" y="19468"/>
                  <a:pt x="1597" y="19562"/>
                </a:cubicBezTo>
                <a:cubicBezTo>
                  <a:pt x="1639" y="19656"/>
                  <a:pt x="1791" y="19876"/>
                  <a:pt x="2083" y="19876"/>
                </a:cubicBezTo>
                <a:lnTo>
                  <a:pt x="19357" y="19876"/>
                </a:lnTo>
                <a:cubicBezTo>
                  <a:pt x="19648" y="19876"/>
                  <a:pt x="19787" y="19656"/>
                  <a:pt x="19842" y="19562"/>
                </a:cubicBezTo>
                <a:cubicBezTo>
                  <a:pt x="19884" y="19468"/>
                  <a:pt x="19981" y="19217"/>
                  <a:pt x="19842" y="18935"/>
                </a:cubicBezTo>
                <a:lnTo>
                  <a:pt x="11205" y="2022"/>
                </a:lnTo>
                <a:cubicBezTo>
                  <a:pt x="11053" y="1740"/>
                  <a:pt x="10817" y="1709"/>
                  <a:pt x="10720" y="1709"/>
                </a:cubicBezTo>
                <a:close/>
              </a:path>
            </a:pathLst>
          </a:custGeom>
          <a:solidFill>
            <a:schemeClr val="bg1">
              <a:alpha val="15000"/>
            </a:schemeClr>
          </a:solidFill>
          <a:ln w="12700">
            <a:miter lim="400000"/>
          </a:ln>
        </p:spPr>
        <p:txBody>
          <a:bodyPr lIns="28575" tIns="28575" rIns="28575" bIns="28575" anchor="ctr"/>
          <a:lstStyle/>
          <a:p>
            <a:endParaRPr sz="2250"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1" name="Rectángulo 30">
            <a:extLst>
              <a:ext uri="{FF2B5EF4-FFF2-40B4-BE49-F238E27FC236}">
                <a16:creationId xmlns:a16="http://schemas.microsoft.com/office/drawing/2014/main" id="{5BBD121B-E69D-455F-A587-636775CD5D3C}"/>
              </a:ext>
            </a:extLst>
          </p:cNvPr>
          <p:cNvSpPr/>
          <p:nvPr/>
        </p:nvSpPr>
        <p:spPr>
          <a:xfrm>
            <a:off x="702732" y="6484645"/>
            <a:ext cx="12192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457200">
              <a:defRPr/>
            </a:pPr>
            <a:r>
              <a:rPr lang="es-CO" sz="1200" b="1" i="1" kern="0" dirty="0">
                <a:solidFill>
                  <a:schemeClr val="bg1"/>
                </a:solidFill>
                <a:latin typeface="VAGRounded BT" panose="020F0702020204020204" pitchFamily="34" charset="0"/>
              </a:rPr>
              <a:t>La cobertura se calcula con base en las unidades auditables priorizadas y la capacidad operativa del equipo de auditoria</a:t>
            </a:r>
          </a:p>
        </p:txBody>
      </p:sp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708D8E0E-B07A-4882-8857-9BD68B60D1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3750967"/>
              </p:ext>
            </p:extLst>
          </p:nvPr>
        </p:nvGraphicFramePr>
        <p:xfrm>
          <a:off x="4363652" y="2342156"/>
          <a:ext cx="6366078" cy="1083950"/>
        </p:xfrm>
        <a:graphic>
          <a:graphicData uri="http://schemas.openxmlformats.org/drawingml/2006/table">
            <a:tbl>
              <a:tblPr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1637603">
                  <a:extLst>
                    <a:ext uri="{9D8B030D-6E8A-4147-A177-3AD203B41FA5}">
                      <a16:colId xmlns:a16="http://schemas.microsoft.com/office/drawing/2014/main" val="3851037640"/>
                    </a:ext>
                  </a:extLst>
                </a:gridCol>
                <a:gridCol w="2888435">
                  <a:extLst>
                    <a:ext uri="{9D8B030D-6E8A-4147-A177-3AD203B41FA5}">
                      <a16:colId xmlns:a16="http://schemas.microsoft.com/office/drawing/2014/main" val="1807655945"/>
                    </a:ext>
                  </a:extLst>
                </a:gridCol>
                <a:gridCol w="1840040">
                  <a:extLst>
                    <a:ext uri="{9D8B030D-6E8A-4147-A177-3AD203B41FA5}">
                      <a16:colId xmlns:a16="http://schemas.microsoft.com/office/drawing/2014/main" val="2471219468"/>
                    </a:ext>
                  </a:extLst>
                </a:gridCol>
              </a:tblGrid>
              <a:tr h="272820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AGUAS NACIONALES EPM S.A. E.S.P. 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93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9501089"/>
                  </a:ext>
                </a:extLst>
              </a:tr>
              <a:tr h="480211"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kern="0" dirty="0">
                          <a:solidFill>
                            <a:prstClr val="white">
                              <a:lumMod val="50000"/>
                            </a:prstClr>
                          </a:solidFill>
                          <a:latin typeface="+mj-lt"/>
                          <a:ea typeface="+mn-ea"/>
                          <a:cs typeface="+mn-cs"/>
                        </a:rPr>
                        <a:t>Proceso a cubrir con el Plan 2022 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kern="0" dirty="0">
                          <a:solidFill>
                            <a:prstClr val="white">
                              <a:lumMod val="50000"/>
                            </a:prstClr>
                          </a:solidFill>
                          <a:latin typeface="+mj-lt"/>
                          <a:ea typeface="+mn-ea"/>
                          <a:cs typeface="+mn-cs"/>
                        </a:rPr>
                        <a:t>Porcentaje de cubrimiento en procesos priorizados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kern="0" dirty="0">
                          <a:solidFill>
                            <a:prstClr val="white">
                              <a:lumMod val="50000"/>
                            </a:prstClr>
                          </a:solidFill>
                          <a:latin typeface="+mj-lt"/>
                          <a:ea typeface="+mn-ea"/>
                          <a:cs typeface="+mn-cs"/>
                        </a:rPr>
                        <a:t>Evaluaciones normativas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04902399"/>
                  </a:ext>
                </a:extLst>
              </a:tr>
              <a:tr h="309250"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kern="0" dirty="0">
                          <a:solidFill>
                            <a:prstClr val="white">
                              <a:lumMod val="50000"/>
                            </a:prstClr>
                          </a:solidFill>
                          <a:latin typeface="+mj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kern="0" dirty="0">
                          <a:solidFill>
                            <a:prstClr val="white">
                              <a:lumMod val="50000"/>
                            </a:prstClr>
                          </a:solidFill>
                          <a:latin typeface="+mj-lt"/>
                          <a:ea typeface="+mn-ea"/>
                          <a:cs typeface="+mn-cs"/>
                        </a:rPr>
                        <a:t>60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kern="0" dirty="0">
                          <a:solidFill>
                            <a:prstClr val="white">
                              <a:lumMod val="50000"/>
                            </a:prstClr>
                          </a:solidFill>
                          <a:latin typeface="+mj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08790703"/>
                  </a:ext>
                </a:extLst>
              </a:tr>
            </a:tbl>
          </a:graphicData>
        </a:graphic>
      </p:graphicFrame>
      <p:graphicFrame>
        <p:nvGraphicFramePr>
          <p:cNvPr id="8" name="Tabla 7">
            <a:extLst>
              <a:ext uri="{FF2B5EF4-FFF2-40B4-BE49-F238E27FC236}">
                <a16:creationId xmlns:a16="http://schemas.microsoft.com/office/drawing/2014/main" id="{5AA33DC1-FE5F-4BA2-BE69-E8D8959E3DC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0786818"/>
              </p:ext>
            </p:extLst>
          </p:nvPr>
        </p:nvGraphicFramePr>
        <p:xfrm>
          <a:off x="4363652" y="3929118"/>
          <a:ext cx="6366076" cy="1135446"/>
        </p:xfrm>
        <a:graphic>
          <a:graphicData uri="http://schemas.openxmlformats.org/drawingml/2006/table">
            <a:tbl>
              <a:tblPr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1585735">
                  <a:extLst>
                    <a:ext uri="{9D8B030D-6E8A-4147-A177-3AD203B41FA5}">
                      <a16:colId xmlns:a16="http://schemas.microsoft.com/office/drawing/2014/main" val="3238026915"/>
                    </a:ext>
                  </a:extLst>
                </a:gridCol>
                <a:gridCol w="2905246">
                  <a:extLst>
                    <a:ext uri="{9D8B030D-6E8A-4147-A177-3AD203B41FA5}">
                      <a16:colId xmlns:a16="http://schemas.microsoft.com/office/drawing/2014/main" val="4117263569"/>
                    </a:ext>
                  </a:extLst>
                </a:gridCol>
                <a:gridCol w="1875095">
                  <a:extLst>
                    <a:ext uri="{9D8B030D-6E8A-4147-A177-3AD203B41FA5}">
                      <a16:colId xmlns:a16="http://schemas.microsoft.com/office/drawing/2014/main" val="92030056"/>
                    </a:ext>
                  </a:extLst>
                </a:gridCol>
              </a:tblGrid>
              <a:tr h="311359">
                <a:tc gridSpan="3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AGUAS DEL ATRATO.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93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1527665"/>
                  </a:ext>
                </a:extLst>
              </a:tr>
              <a:tr h="548717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1600" kern="0" dirty="0">
                          <a:solidFill>
                            <a:prstClr val="white">
                              <a:lumMod val="50000"/>
                            </a:prstClr>
                          </a:solidFill>
                          <a:latin typeface="+mj-lt"/>
                          <a:ea typeface="+mn-ea"/>
                          <a:cs typeface="+mn-cs"/>
                        </a:rPr>
                        <a:t>Proceso a cubrir con el Plan 2022 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1600" kern="0" dirty="0">
                          <a:solidFill>
                            <a:prstClr val="white">
                              <a:lumMod val="50000"/>
                            </a:prstClr>
                          </a:solidFill>
                          <a:latin typeface="+mj-lt"/>
                          <a:ea typeface="+mn-ea"/>
                          <a:cs typeface="+mn-cs"/>
                        </a:rPr>
                        <a:t>Porcentaje de cubrimiento en procesos priorizados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600" kern="0" dirty="0">
                          <a:solidFill>
                            <a:prstClr val="white">
                              <a:lumMod val="50000"/>
                            </a:prstClr>
                          </a:solidFill>
                          <a:latin typeface="+mj-lt"/>
                          <a:ea typeface="+mn-ea"/>
                          <a:cs typeface="+mn-cs"/>
                        </a:rPr>
                        <a:t>Evaluaciones normativas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85298761"/>
                  </a:ext>
                </a:extLst>
              </a:tr>
              <a:tr h="27537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600" kern="0" dirty="0">
                          <a:solidFill>
                            <a:prstClr val="white">
                              <a:lumMod val="50000"/>
                            </a:prstClr>
                          </a:solidFill>
                          <a:latin typeface="+mj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600" kern="0" dirty="0">
                          <a:solidFill>
                            <a:prstClr val="white">
                              <a:lumMod val="50000"/>
                            </a:prstClr>
                          </a:solidFill>
                          <a:latin typeface="+mj-lt"/>
                          <a:ea typeface="+mn-ea"/>
                          <a:cs typeface="+mn-cs"/>
                        </a:rPr>
                        <a:t>60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600" kern="0" dirty="0">
                          <a:solidFill>
                            <a:prstClr val="white">
                              <a:lumMod val="50000"/>
                            </a:prstClr>
                          </a:solidFill>
                          <a:latin typeface="+mj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388380"/>
                  </a:ext>
                </a:extLst>
              </a:tr>
            </a:tbl>
          </a:graphicData>
        </a:graphic>
      </p:graphicFrame>
      <p:graphicFrame>
        <p:nvGraphicFramePr>
          <p:cNvPr id="28" name="Gráfico 27">
            <a:extLst>
              <a:ext uri="{FF2B5EF4-FFF2-40B4-BE49-F238E27FC236}">
                <a16:creationId xmlns:a16="http://schemas.microsoft.com/office/drawing/2014/main" id="{DB176D13-DCEF-48B7-BB3D-8ABB239EFA2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86049257"/>
              </p:ext>
            </p:extLst>
          </p:nvPr>
        </p:nvGraphicFramePr>
        <p:xfrm>
          <a:off x="702732" y="2087367"/>
          <a:ext cx="3388065" cy="30187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6772440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75F401A3-62F2-4CB0-93A0-B2AD3DA48173}"/>
              </a:ext>
            </a:extLst>
          </p:cNvPr>
          <p:cNvSpPr/>
          <p:nvPr/>
        </p:nvSpPr>
        <p:spPr>
          <a:xfrm>
            <a:off x="1025157" y="2989963"/>
            <a:ext cx="1847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CO" dirty="0"/>
          </a:p>
        </p:txBody>
      </p:sp>
      <p:grpSp>
        <p:nvGrpSpPr>
          <p:cNvPr id="15" name="Grupo 14">
            <a:extLst>
              <a:ext uri="{FF2B5EF4-FFF2-40B4-BE49-F238E27FC236}">
                <a16:creationId xmlns:a16="http://schemas.microsoft.com/office/drawing/2014/main" id="{F82351ED-CCD4-42E9-904E-339945016158}"/>
              </a:ext>
            </a:extLst>
          </p:cNvPr>
          <p:cNvGrpSpPr/>
          <p:nvPr/>
        </p:nvGrpSpPr>
        <p:grpSpPr>
          <a:xfrm>
            <a:off x="427153" y="294995"/>
            <a:ext cx="8246160" cy="1077218"/>
            <a:chOff x="315925" y="743398"/>
            <a:chExt cx="8440861" cy="1439613"/>
          </a:xfrm>
        </p:grpSpPr>
        <p:grpSp>
          <p:nvGrpSpPr>
            <p:cNvPr id="16" name="Grupo 15">
              <a:extLst>
                <a:ext uri="{FF2B5EF4-FFF2-40B4-BE49-F238E27FC236}">
                  <a16:creationId xmlns:a16="http://schemas.microsoft.com/office/drawing/2014/main" id="{2BB0BCD9-BA35-461A-8252-CC4C346355D8}"/>
                </a:ext>
              </a:extLst>
            </p:cNvPr>
            <p:cNvGrpSpPr/>
            <p:nvPr/>
          </p:nvGrpSpPr>
          <p:grpSpPr>
            <a:xfrm>
              <a:off x="972898" y="743398"/>
              <a:ext cx="7783888" cy="1439613"/>
              <a:chOff x="479376" y="187560"/>
              <a:chExt cx="7783888" cy="1439613"/>
            </a:xfrm>
          </p:grpSpPr>
          <p:sp>
            <p:nvSpPr>
              <p:cNvPr id="18" name="Rectángulo 17">
                <a:extLst>
                  <a:ext uri="{FF2B5EF4-FFF2-40B4-BE49-F238E27FC236}">
                    <a16:creationId xmlns:a16="http://schemas.microsoft.com/office/drawing/2014/main" id="{1D507D86-C861-4D42-9912-BAFAF75CFDB6}"/>
                  </a:ext>
                </a:extLst>
              </p:cNvPr>
              <p:cNvSpPr/>
              <p:nvPr/>
            </p:nvSpPr>
            <p:spPr>
              <a:xfrm>
                <a:off x="529072" y="187560"/>
                <a:ext cx="7734192" cy="143961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44663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s-ES" dirty="0">
                    <a:ln>
                      <a:solidFill>
                        <a:srgbClr val="0C540C"/>
                      </a:solidFill>
                    </a:ln>
                    <a:solidFill>
                      <a:srgbClr val="0C540C"/>
                    </a:solidFill>
                    <a:latin typeface="Calibri" panose="020F0502020204030204"/>
                  </a:rPr>
                  <a:t>Justificación: Universo y cubrimiento de procesos.</a:t>
                </a:r>
              </a:p>
              <a:p>
                <a:pPr defTabSz="446639">
                  <a:defRPr/>
                </a:pPr>
                <a:r>
                  <a:rPr kumimoji="0" lang="es-ES" sz="1400" b="1" i="1" u="none" strike="noStrike" kern="1200" cap="none" spc="0" normalizeH="0" baseline="0" noProof="0" dirty="0">
                    <a:solidFill>
                      <a:schemeClr val="bg1">
                        <a:lumMod val="50000"/>
                      </a:scheme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AGUAS NACIONALES EPM S.A. E.S.P</a:t>
                </a:r>
                <a:endParaRPr lang="es-ES" sz="1400" dirty="0">
                  <a:ln>
                    <a:solidFill>
                      <a:srgbClr val="0C540C"/>
                    </a:solidFill>
                  </a:ln>
                  <a:solidFill>
                    <a:srgbClr val="0C540C"/>
                  </a:solidFill>
                  <a:latin typeface="Calibri" panose="020F0502020204030204"/>
                </a:endParaRPr>
              </a:p>
              <a:p>
                <a:pPr marL="0" marR="0" lvl="0" indent="0" algn="l" defTabSz="44663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600" b="1" i="1" u="none" strike="noStrike" kern="1200" cap="none" spc="0" normalizeH="0" baseline="0" noProof="0" dirty="0"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l" defTabSz="44663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s-ES" sz="1600" b="1" i="1" dirty="0">
                  <a:solidFill>
                    <a:schemeClr val="bg1">
                      <a:lumMod val="50000"/>
                    </a:schemeClr>
                  </a:solidFill>
                  <a:latin typeface="Calibri" panose="020F0502020204030204"/>
                </a:endParaRPr>
              </a:p>
            </p:txBody>
          </p:sp>
          <p:cxnSp>
            <p:nvCxnSpPr>
              <p:cNvPr id="19" name="Conector recto 18">
                <a:extLst>
                  <a:ext uri="{FF2B5EF4-FFF2-40B4-BE49-F238E27FC236}">
                    <a16:creationId xmlns:a16="http://schemas.microsoft.com/office/drawing/2014/main" id="{B8091796-902A-4D4E-A3D0-E01543804D0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79376" y="204156"/>
                <a:ext cx="0" cy="717207"/>
              </a:xfrm>
              <a:prstGeom prst="line">
                <a:avLst/>
              </a:prstGeom>
              <a:ln w="38100">
                <a:solidFill>
                  <a:srgbClr val="AFABA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17" name="Imagen 16">
              <a:extLst>
                <a:ext uri="{FF2B5EF4-FFF2-40B4-BE49-F238E27FC236}">
                  <a16:creationId xmlns:a16="http://schemas.microsoft.com/office/drawing/2014/main" id="{0F8EE50B-5E66-4077-9334-1795F38F917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alphaModFix/>
              <a:duotone>
                <a:prstClr val="black"/>
                <a:srgbClr val="7AD400">
                  <a:tint val="45000"/>
                  <a:satMod val="400000"/>
                </a:srgbClr>
              </a:duotone>
              <a:lum bright="-33000" contrast="10000"/>
            </a:blip>
            <a:stretch>
              <a:fillRect/>
            </a:stretch>
          </p:blipFill>
          <p:spPr>
            <a:xfrm rot="18110664">
              <a:off x="419020" y="790977"/>
              <a:ext cx="422621" cy="628811"/>
            </a:xfrm>
            <a:prstGeom prst="rect">
              <a:avLst/>
            </a:prstGeom>
            <a:noFill/>
          </p:spPr>
        </p:pic>
      </p:grpSp>
      <p:sp>
        <p:nvSpPr>
          <p:cNvPr id="82" name="Freeform: Shape 72">
            <a:extLst>
              <a:ext uri="{FF2B5EF4-FFF2-40B4-BE49-F238E27FC236}">
                <a16:creationId xmlns:a16="http://schemas.microsoft.com/office/drawing/2014/main" id="{4F0A4625-F066-44E0-ABC4-A680187F979C}"/>
              </a:ext>
            </a:extLst>
          </p:cNvPr>
          <p:cNvSpPr/>
          <p:nvPr/>
        </p:nvSpPr>
        <p:spPr>
          <a:xfrm>
            <a:off x="3627492" y="3232753"/>
            <a:ext cx="550691" cy="548824"/>
          </a:xfrm>
          <a:custGeom>
            <a:avLst/>
            <a:gdLst>
              <a:gd name="connsiteX0" fmla="*/ 183438 w 767138"/>
              <a:gd name="connsiteY0" fmla="*/ 531959 h 764537"/>
              <a:gd name="connsiteX1" fmla="*/ 201866 w 767138"/>
              <a:gd name="connsiteY1" fmla="*/ 555586 h 764537"/>
              <a:gd name="connsiteX2" fmla="*/ 211391 w 767138"/>
              <a:gd name="connsiteY2" fmla="*/ 600353 h 764537"/>
              <a:gd name="connsiteX3" fmla="*/ 93281 w 767138"/>
              <a:gd name="connsiteY3" fmla="*/ 664171 h 764537"/>
              <a:gd name="connsiteX4" fmla="*/ 157098 w 767138"/>
              <a:gd name="connsiteY4" fmla="*/ 546061 h 764537"/>
              <a:gd name="connsiteX5" fmla="*/ 175211 w 767138"/>
              <a:gd name="connsiteY5" fmla="*/ 532145 h 764537"/>
              <a:gd name="connsiteX6" fmla="*/ 183438 w 767138"/>
              <a:gd name="connsiteY6" fmla="*/ 531959 h 764537"/>
              <a:gd name="connsiteX7" fmla="*/ 484758 w 767138"/>
              <a:gd name="connsiteY7" fmla="*/ 525106 h 764537"/>
              <a:gd name="connsiteX8" fmla="*/ 499998 w 767138"/>
              <a:gd name="connsiteY8" fmla="*/ 564158 h 764537"/>
              <a:gd name="connsiteX9" fmla="*/ 492378 w 767138"/>
              <a:gd name="connsiteY9" fmla="*/ 602258 h 764537"/>
              <a:gd name="connsiteX10" fmla="*/ 340930 w 767138"/>
              <a:gd name="connsiteY10" fmla="*/ 753706 h 764537"/>
              <a:gd name="connsiteX11" fmla="*/ 280923 w 767138"/>
              <a:gd name="connsiteY11" fmla="*/ 721321 h 764537"/>
              <a:gd name="connsiteX12" fmla="*/ 310450 w 767138"/>
              <a:gd name="connsiteY12" fmla="*/ 586066 h 764537"/>
              <a:gd name="connsiteX13" fmla="*/ 484758 w 767138"/>
              <a:gd name="connsiteY13" fmla="*/ 525106 h 764537"/>
              <a:gd name="connsiteX14" fmla="*/ 179839 w 767138"/>
              <a:gd name="connsiteY14" fmla="*/ 262573 h 764537"/>
              <a:gd name="connsiteX15" fmla="*/ 199961 w 767138"/>
              <a:gd name="connsiteY15" fmla="*/ 264121 h 764537"/>
              <a:gd name="connsiteX16" fmla="*/ 232346 w 767138"/>
              <a:gd name="connsiteY16" fmla="*/ 276504 h 764537"/>
              <a:gd name="connsiteX17" fmla="*/ 169481 w 767138"/>
              <a:gd name="connsiteY17" fmla="*/ 454621 h 764537"/>
              <a:gd name="connsiteX18" fmla="*/ 42798 w 767138"/>
              <a:gd name="connsiteY18" fmla="*/ 483196 h 764537"/>
              <a:gd name="connsiteX19" fmla="*/ 10413 w 767138"/>
              <a:gd name="connsiteY19" fmla="*/ 423189 h 764537"/>
              <a:gd name="connsiteX20" fmla="*/ 161861 w 767138"/>
              <a:gd name="connsiteY20" fmla="*/ 271741 h 764537"/>
              <a:gd name="connsiteX21" fmla="*/ 179839 w 767138"/>
              <a:gd name="connsiteY21" fmla="*/ 262573 h 764537"/>
              <a:gd name="connsiteX22" fmla="*/ 548695 w 767138"/>
              <a:gd name="connsiteY22" fmla="*/ 151488 h 764537"/>
              <a:gd name="connsiteX23" fmla="*/ 508571 w 767138"/>
              <a:gd name="connsiteY23" fmla="*/ 167919 h 764537"/>
              <a:gd name="connsiteX24" fmla="*/ 508571 w 767138"/>
              <a:gd name="connsiteY24" fmla="*/ 248881 h 764537"/>
              <a:gd name="connsiteX25" fmla="*/ 589533 w 767138"/>
              <a:gd name="connsiteY25" fmla="*/ 248881 h 764537"/>
              <a:gd name="connsiteX26" fmla="*/ 589533 w 767138"/>
              <a:gd name="connsiteY26" fmla="*/ 167919 h 764537"/>
              <a:gd name="connsiteX27" fmla="*/ 548695 w 767138"/>
              <a:gd name="connsiteY27" fmla="*/ 151488 h 764537"/>
              <a:gd name="connsiteX28" fmla="*/ 540956 w 767138"/>
              <a:gd name="connsiteY28" fmla="*/ 43141 h 764537"/>
              <a:gd name="connsiteX29" fmla="*/ 642873 w 767138"/>
              <a:gd name="connsiteY29" fmla="*/ 113626 h 764537"/>
              <a:gd name="connsiteX30" fmla="*/ 715263 w 767138"/>
              <a:gd name="connsiteY30" fmla="*/ 218401 h 764537"/>
              <a:gd name="connsiteX31" fmla="*/ 591438 w 767138"/>
              <a:gd name="connsiteY31" fmla="*/ 399376 h 764537"/>
              <a:gd name="connsiteX32" fmla="*/ 261873 w 767138"/>
              <a:gd name="connsiteY32" fmla="*/ 554634 h 764537"/>
              <a:gd name="connsiteX33" fmla="*/ 202818 w 767138"/>
              <a:gd name="connsiteY33" fmla="*/ 495579 h 764537"/>
              <a:gd name="connsiteX34" fmla="*/ 359028 w 767138"/>
              <a:gd name="connsiteY34" fmla="*/ 166966 h 764537"/>
              <a:gd name="connsiteX35" fmla="*/ 540956 w 767138"/>
              <a:gd name="connsiteY35" fmla="*/ 43141 h 764537"/>
              <a:gd name="connsiteX36" fmla="*/ 740669 w 767138"/>
              <a:gd name="connsiteY36" fmla="*/ 11 h 764537"/>
              <a:gd name="connsiteX37" fmla="*/ 762889 w 767138"/>
              <a:gd name="connsiteY37" fmla="*/ 5041 h 764537"/>
              <a:gd name="connsiteX38" fmla="*/ 733361 w 767138"/>
              <a:gd name="connsiteY38" fmla="*/ 167919 h 764537"/>
              <a:gd name="connsiteX39" fmla="*/ 670496 w 767138"/>
              <a:gd name="connsiteY39" fmla="*/ 87909 h 764537"/>
              <a:gd name="connsiteX40" fmla="*/ 592391 w 767138"/>
              <a:gd name="connsiteY40" fmla="*/ 25996 h 764537"/>
              <a:gd name="connsiteX41" fmla="*/ 740669 w 767138"/>
              <a:gd name="connsiteY41" fmla="*/ 11 h 764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767138" h="764537">
                <a:moveTo>
                  <a:pt x="183438" y="531959"/>
                </a:moveTo>
                <a:cubicBezTo>
                  <a:pt x="190146" y="535126"/>
                  <a:pt x="193294" y="547014"/>
                  <a:pt x="201866" y="555586"/>
                </a:cubicBezTo>
                <a:cubicBezTo>
                  <a:pt x="217106" y="569873"/>
                  <a:pt x="242823" y="567968"/>
                  <a:pt x="211391" y="600353"/>
                </a:cubicBezTo>
                <a:cubicBezTo>
                  <a:pt x="179958" y="631786"/>
                  <a:pt x="108521" y="679411"/>
                  <a:pt x="93281" y="664171"/>
                </a:cubicBezTo>
                <a:cubicBezTo>
                  <a:pt x="78993" y="648931"/>
                  <a:pt x="125666" y="577493"/>
                  <a:pt x="157098" y="546061"/>
                </a:cubicBezTo>
                <a:cubicBezTo>
                  <a:pt x="164956" y="538203"/>
                  <a:pt x="170731" y="533917"/>
                  <a:pt x="175211" y="532145"/>
                </a:cubicBezTo>
                <a:cubicBezTo>
                  <a:pt x="178571" y="530817"/>
                  <a:pt x="181202" y="530903"/>
                  <a:pt x="183438" y="531959"/>
                </a:cubicBezTo>
                <a:close/>
                <a:moveTo>
                  <a:pt x="484758" y="525106"/>
                </a:moveTo>
                <a:lnTo>
                  <a:pt x="499998" y="564158"/>
                </a:lnTo>
                <a:cubicBezTo>
                  <a:pt x="505713" y="577494"/>
                  <a:pt x="501903" y="592733"/>
                  <a:pt x="492378" y="602258"/>
                </a:cubicBezTo>
                <a:lnTo>
                  <a:pt x="340930" y="753706"/>
                </a:lnTo>
                <a:cubicBezTo>
                  <a:pt x="315213" y="779423"/>
                  <a:pt x="273303" y="755611"/>
                  <a:pt x="280923" y="721321"/>
                </a:cubicBezTo>
                <a:lnTo>
                  <a:pt x="310450" y="586066"/>
                </a:lnTo>
                <a:cubicBezTo>
                  <a:pt x="359980" y="576541"/>
                  <a:pt x="420940" y="558444"/>
                  <a:pt x="484758" y="525106"/>
                </a:cubicBezTo>
                <a:close/>
                <a:moveTo>
                  <a:pt x="179839" y="262573"/>
                </a:moveTo>
                <a:cubicBezTo>
                  <a:pt x="186388" y="261264"/>
                  <a:pt x="193294" y="261740"/>
                  <a:pt x="199961" y="264121"/>
                </a:cubicBezTo>
                <a:lnTo>
                  <a:pt x="232346" y="276504"/>
                </a:lnTo>
                <a:cubicBezTo>
                  <a:pt x="197103" y="343179"/>
                  <a:pt x="179958" y="406996"/>
                  <a:pt x="169481" y="454621"/>
                </a:cubicBezTo>
                <a:lnTo>
                  <a:pt x="42798" y="483196"/>
                </a:lnTo>
                <a:cubicBezTo>
                  <a:pt x="8508" y="490816"/>
                  <a:pt x="-14352" y="447954"/>
                  <a:pt x="10413" y="423189"/>
                </a:cubicBezTo>
                <a:lnTo>
                  <a:pt x="161861" y="271741"/>
                </a:lnTo>
                <a:cubicBezTo>
                  <a:pt x="167100" y="266978"/>
                  <a:pt x="173291" y="263883"/>
                  <a:pt x="179839" y="262573"/>
                </a:cubicBezTo>
                <a:close/>
                <a:moveTo>
                  <a:pt x="548695" y="151488"/>
                </a:moveTo>
                <a:cubicBezTo>
                  <a:pt x="534050" y="151488"/>
                  <a:pt x="519525" y="156965"/>
                  <a:pt x="508571" y="167919"/>
                </a:cubicBezTo>
                <a:cubicBezTo>
                  <a:pt x="486663" y="190779"/>
                  <a:pt x="486663" y="226974"/>
                  <a:pt x="508571" y="248881"/>
                </a:cubicBezTo>
                <a:cubicBezTo>
                  <a:pt x="531431" y="270789"/>
                  <a:pt x="567626" y="270789"/>
                  <a:pt x="589533" y="248881"/>
                </a:cubicBezTo>
                <a:cubicBezTo>
                  <a:pt x="611441" y="226974"/>
                  <a:pt x="611441" y="190779"/>
                  <a:pt x="589533" y="167919"/>
                </a:cubicBezTo>
                <a:cubicBezTo>
                  <a:pt x="578103" y="156965"/>
                  <a:pt x="563339" y="151488"/>
                  <a:pt x="548695" y="151488"/>
                </a:cubicBezTo>
                <a:close/>
                <a:moveTo>
                  <a:pt x="540956" y="43141"/>
                </a:moveTo>
                <a:cubicBezTo>
                  <a:pt x="572388" y="55524"/>
                  <a:pt x="608583" y="80288"/>
                  <a:pt x="642873" y="113626"/>
                </a:cubicBezTo>
                <a:cubicBezTo>
                  <a:pt x="678116" y="149821"/>
                  <a:pt x="702881" y="186969"/>
                  <a:pt x="715263" y="218401"/>
                </a:cubicBezTo>
                <a:cubicBezTo>
                  <a:pt x="692403" y="274599"/>
                  <a:pt x="653351" y="337464"/>
                  <a:pt x="591438" y="399376"/>
                </a:cubicBezTo>
                <a:cubicBezTo>
                  <a:pt x="478091" y="512724"/>
                  <a:pt x="339978" y="545109"/>
                  <a:pt x="261873" y="554634"/>
                </a:cubicBezTo>
                <a:lnTo>
                  <a:pt x="202818" y="495579"/>
                </a:lnTo>
                <a:cubicBezTo>
                  <a:pt x="212343" y="417474"/>
                  <a:pt x="245681" y="280314"/>
                  <a:pt x="359028" y="166966"/>
                </a:cubicBezTo>
                <a:cubicBezTo>
                  <a:pt x="420941" y="105054"/>
                  <a:pt x="484758" y="66001"/>
                  <a:pt x="540956" y="43141"/>
                </a:cubicBezTo>
                <a:close/>
                <a:moveTo>
                  <a:pt x="740669" y="11"/>
                </a:moveTo>
                <a:cubicBezTo>
                  <a:pt x="751697" y="159"/>
                  <a:pt x="759555" y="1707"/>
                  <a:pt x="762889" y="5041"/>
                </a:cubicBezTo>
                <a:cubicBezTo>
                  <a:pt x="777176" y="18376"/>
                  <a:pt x="752411" y="94576"/>
                  <a:pt x="733361" y="167919"/>
                </a:cubicBezTo>
                <a:cubicBezTo>
                  <a:pt x="718121" y="141249"/>
                  <a:pt x="697166" y="114579"/>
                  <a:pt x="670496" y="87909"/>
                </a:cubicBezTo>
                <a:cubicBezTo>
                  <a:pt x="644779" y="62191"/>
                  <a:pt x="618108" y="41236"/>
                  <a:pt x="592391" y="25996"/>
                </a:cubicBezTo>
                <a:cubicBezTo>
                  <a:pt x="645970" y="11708"/>
                  <a:pt x="707585" y="-436"/>
                  <a:pt x="740669" y="11"/>
                </a:cubicBezTo>
                <a:close/>
              </a:path>
            </a:pathLst>
          </a:custGeom>
          <a:solidFill>
            <a:schemeClr val="bg1">
              <a:alpha val="66000"/>
            </a:schemeClr>
          </a:solidFill>
          <a:ln w="952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sz="1350">
              <a:latin typeface="Calibri" panose="020F0502020204030204"/>
            </a:endParaRPr>
          </a:p>
        </p:txBody>
      </p:sp>
      <p:sp>
        <p:nvSpPr>
          <p:cNvPr id="58" name="Shape">
            <a:extLst>
              <a:ext uri="{FF2B5EF4-FFF2-40B4-BE49-F238E27FC236}">
                <a16:creationId xmlns:a16="http://schemas.microsoft.com/office/drawing/2014/main" id="{67D8F315-30C9-4151-BBC7-2C98AAB23E7E}"/>
              </a:ext>
            </a:extLst>
          </p:cNvPr>
          <p:cNvSpPr/>
          <p:nvPr/>
        </p:nvSpPr>
        <p:spPr>
          <a:xfrm>
            <a:off x="4003411" y="2079301"/>
            <a:ext cx="3388065" cy="302282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13" h="21600" extrusionOk="0">
                <a:moveTo>
                  <a:pt x="19357" y="21600"/>
                </a:moveTo>
                <a:lnTo>
                  <a:pt x="2069" y="21600"/>
                </a:lnTo>
                <a:cubicBezTo>
                  <a:pt x="1320" y="21600"/>
                  <a:pt x="655" y="21161"/>
                  <a:pt x="280" y="20424"/>
                </a:cubicBezTo>
                <a:cubicBezTo>
                  <a:pt x="-94" y="19688"/>
                  <a:pt x="-94" y="18826"/>
                  <a:pt x="280" y="18089"/>
                </a:cubicBezTo>
                <a:lnTo>
                  <a:pt x="8918" y="1176"/>
                </a:lnTo>
                <a:cubicBezTo>
                  <a:pt x="9292" y="439"/>
                  <a:pt x="9957" y="0"/>
                  <a:pt x="10706" y="0"/>
                </a:cubicBezTo>
                <a:cubicBezTo>
                  <a:pt x="11455" y="0"/>
                  <a:pt x="12120" y="439"/>
                  <a:pt x="12494" y="1176"/>
                </a:cubicBezTo>
                <a:lnTo>
                  <a:pt x="21132" y="18089"/>
                </a:lnTo>
                <a:cubicBezTo>
                  <a:pt x="21506" y="18826"/>
                  <a:pt x="21506" y="19703"/>
                  <a:pt x="21132" y="20424"/>
                </a:cubicBezTo>
                <a:cubicBezTo>
                  <a:pt x="20771" y="21161"/>
                  <a:pt x="20106" y="21600"/>
                  <a:pt x="19357" y="21600"/>
                </a:cubicBezTo>
                <a:close/>
                <a:moveTo>
                  <a:pt x="10720" y="1709"/>
                </a:moveTo>
                <a:cubicBezTo>
                  <a:pt x="10623" y="1709"/>
                  <a:pt x="10387" y="1740"/>
                  <a:pt x="10235" y="2022"/>
                </a:cubicBezTo>
                <a:lnTo>
                  <a:pt x="1597" y="18935"/>
                </a:lnTo>
                <a:cubicBezTo>
                  <a:pt x="1459" y="19217"/>
                  <a:pt x="1556" y="19468"/>
                  <a:pt x="1597" y="19562"/>
                </a:cubicBezTo>
                <a:cubicBezTo>
                  <a:pt x="1639" y="19656"/>
                  <a:pt x="1791" y="19876"/>
                  <a:pt x="2083" y="19876"/>
                </a:cubicBezTo>
                <a:lnTo>
                  <a:pt x="19357" y="19876"/>
                </a:lnTo>
                <a:cubicBezTo>
                  <a:pt x="19648" y="19876"/>
                  <a:pt x="19787" y="19656"/>
                  <a:pt x="19842" y="19562"/>
                </a:cubicBezTo>
                <a:cubicBezTo>
                  <a:pt x="19884" y="19468"/>
                  <a:pt x="19981" y="19217"/>
                  <a:pt x="19842" y="18935"/>
                </a:cubicBezTo>
                <a:lnTo>
                  <a:pt x="11205" y="2022"/>
                </a:lnTo>
                <a:cubicBezTo>
                  <a:pt x="11053" y="1740"/>
                  <a:pt x="10817" y="1709"/>
                  <a:pt x="10720" y="1709"/>
                </a:cubicBezTo>
                <a:close/>
              </a:path>
            </a:pathLst>
          </a:custGeom>
          <a:solidFill>
            <a:schemeClr val="bg1">
              <a:alpha val="15000"/>
            </a:schemeClr>
          </a:solidFill>
          <a:ln w="12700">
            <a:miter lim="400000"/>
          </a:ln>
        </p:spPr>
        <p:txBody>
          <a:bodyPr lIns="28575" tIns="28575" rIns="28575" bIns="28575" anchor="ctr"/>
          <a:lstStyle/>
          <a:p>
            <a:endParaRPr sz="2250"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1" name="Rectángulo 30">
            <a:extLst>
              <a:ext uri="{FF2B5EF4-FFF2-40B4-BE49-F238E27FC236}">
                <a16:creationId xmlns:a16="http://schemas.microsoft.com/office/drawing/2014/main" id="{5BBD121B-E69D-455F-A587-636775CD5D3C}"/>
              </a:ext>
            </a:extLst>
          </p:cNvPr>
          <p:cNvSpPr/>
          <p:nvPr/>
        </p:nvSpPr>
        <p:spPr>
          <a:xfrm>
            <a:off x="205864" y="6484645"/>
            <a:ext cx="12192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457200">
              <a:defRPr/>
            </a:pPr>
            <a:r>
              <a:rPr lang="es-CO" sz="1200" b="1" i="1" kern="0" dirty="0">
                <a:solidFill>
                  <a:schemeClr val="bg1"/>
                </a:solidFill>
                <a:latin typeface="VAGRounded BT" panose="020F0702020204020204" pitchFamily="34" charset="0"/>
              </a:rPr>
              <a:t>La cobertura se calcula con base en las unidades auditables priorizadas y la capacidad operativa del equipo de auditoria</a:t>
            </a:r>
          </a:p>
        </p:txBody>
      </p:sp>
      <p:graphicFrame>
        <p:nvGraphicFramePr>
          <p:cNvPr id="22" name="Tabla 21">
            <a:extLst>
              <a:ext uri="{FF2B5EF4-FFF2-40B4-BE49-F238E27FC236}">
                <a16:creationId xmlns:a16="http://schemas.microsoft.com/office/drawing/2014/main" id="{96240947-DD1C-43FF-BAC9-83517ED3BC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4284602"/>
              </p:ext>
            </p:extLst>
          </p:nvPr>
        </p:nvGraphicFramePr>
        <p:xfrm>
          <a:off x="3122075" y="2336358"/>
          <a:ext cx="5150736" cy="3150042"/>
        </p:xfrm>
        <a:graphic>
          <a:graphicData uri="http://schemas.openxmlformats.org/drawingml/2006/table">
            <a:tbl>
              <a:tblPr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5150736">
                  <a:extLst>
                    <a:ext uri="{9D8B030D-6E8A-4147-A177-3AD203B41FA5}">
                      <a16:colId xmlns:a16="http://schemas.microsoft.com/office/drawing/2014/main" val="214418922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s-CO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Unidades Auditables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93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7972252"/>
                  </a:ext>
                </a:extLst>
              </a:tr>
              <a:tr h="326333">
                <a:tc>
                  <a:txBody>
                    <a:bodyPr/>
                    <a:lstStyle/>
                    <a:p>
                      <a:pPr algn="l" fontAlgn="b"/>
                      <a:r>
                        <a:rPr lang="es-CO" sz="1600" kern="0" dirty="0">
                          <a:solidFill>
                            <a:prstClr val="white">
                              <a:lumMod val="50000"/>
                            </a:prstClr>
                          </a:solidFill>
                          <a:latin typeface="+mj-lt"/>
                          <a:ea typeface="+mn-ea"/>
                          <a:cs typeface="+mn-cs"/>
                        </a:rPr>
                        <a:t>  Talento Humano 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56448045"/>
                  </a:ext>
                </a:extLst>
              </a:tr>
              <a:tr h="326333">
                <a:tc>
                  <a:txBody>
                    <a:bodyPr/>
                    <a:lstStyle/>
                    <a:p>
                      <a:pPr algn="l" fontAlgn="b"/>
                      <a:r>
                        <a:rPr lang="es-CO" sz="1600" kern="0" dirty="0">
                          <a:solidFill>
                            <a:prstClr val="white">
                              <a:lumMod val="50000"/>
                            </a:prstClr>
                          </a:solidFill>
                          <a:latin typeface="+mj-lt"/>
                          <a:ea typeface="+mn-ea"/>
                          <a:cs typeface="+mn-cs"/>
                        </a:rPr>
                        <a:t>Gestión Comercial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58164953"/>
                  </a:ext>
                </a:extLst>
              </a:tr>
              <a:tr h="326333">
                <a:tc>
                  <a:txBody>
                    <a:bodyPr/>
                    <a:lstStyle/>
                    <a:p>
                      <a:pPr algn="l" fontAlgn="b"/>
                      <a:r>
                        <a:rPr lang="es-CO" sz="1600" kern="0" dirty="0">
                          <a:solidFill>
                            <a:prstClr val="white">
                              <a:lumMod val="50000"/>
                            </a:prstClr>
                          </a:solidFill>
                          <a:latin typeface="+mj-lt"/>
                          <a:ea typeface="+mn-ea"/>
                          <a:cs typeface="+mn-cs"/>
                        </a:rPr>
                        <a:t>Gestión Ambiental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03393574"/>
                  </a:ext>
                </a:extLst>
              </a:tr>
              <a:tr h="326333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kern="0" dirty="0">
                          <a:solidFill>
                            <a:prstClr val="white">
                              <a:lumMod val="50000"/>
                            </a:prstClr>
                          </a:solidFill>
                          <a:latin typeface="+mj-lt"/>
                          <a:ea typeface="+mn-ea"/>
                          <a:cs typeface="+mn-cs"/>
                        </a:rPr>
                        <a:t>Adquisición de bienes y servicio 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54731060"/>
                  </a:ext>
                </a:extLst>
              </a:tr>
              <a:tr h="326333">
                <a:tc>
                  <a:txBody>
                    <a:bodyPr/>
                    <a:lstStyle/>
                    <a:p>
                      <a:pPr algn="l" fontAlgn="b"/>
                      <a:r>
                        <a:rPr lang="es-CO" sz="1600" kern="0" dirty="0">
                          <a:solidFill>
                            <a:prstClr val="white">
                              <a:lumMod val="50000"/>
                            </a:prstClr>
                          </a:solidFill>
                          <a:latin typeface="+mj-lt"/>
                          <a:ea typeface="+mn-ea"/>
                          <a:cs typeface="+mn-cs"/>
                        </a:rPr>
                        <a:t>Mantenimiento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78843342"/>
                  </a:ext>
                </a:extLst>
              </a:tr>
              <a:tr h="310064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600" kern="0" dirty="0">
                          <a:solidFill>
                            <a:prstClr val="white">
                              <a:lumMod val="50000"/>
                            </a:prstClr>
                          </a:solidFill>
                          <a:latin typeface="+mn-lt"/>
                          <a:ea typeface="+mn-ea"/>
                          <a:cs typeface="+mn-cs"/>
                        </a:rPr>
                        <a:t>Gerencial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74607195"/>
                  </a:ext>
                </a:extLst>
              </a:tr>
              <a:tr h="32633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600" kern="0" dirty="0">
                          <a:solidFill>
                            <a:prstClr val="white">
                              <a:lumMod val="50000"/>
                            </a:prstClr>
                          </a:solidFill>
                          <a:latin typeface="+mn-lt"/>
                          <a:ea typeface="+mn-ea"/>
                          <a:cs typeface="+mn-cs"/>
                        </a:rPr>
                        <a:t>Calidad y mejoramiento continuo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33704624"/>
                  </a:ext>
                </a:extLst>
              </a:tr>
              <a:tr h="32633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600" kern="0" dirty="0">
                          <a:solidFill>
                            <a:prstClr val="white">
                              <a:lumMod val="50000"/>
                            </a:prstClr>
                          </a:solidFill>
                          <a:latin typeface="+mn-lt"/>
                          <a:ea typeface="+mn-ea"/>
                          <a:cs typeface="+mn-cs"/>
                        </a:rPr>
                        <a:t>Servicio de aseo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26235904"/>
                  </a:ext>
                </a:extLst>
              </a:tr>
              <a:tr h="274977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600" kern="0" dirty="0">
                          <a:solidFill>
                            <a:prstClr val="white">
                              <a:lumMod val="50000"/>
                            </a:prstClr>
                          </a:solidFill>
                          <a:latin typeface="+mn-lt"/>
                          <a:ea typeface="+mn-ea"/>
                          <a:cs typeface="+mn-cs"/>
                        </a:rPr>
                        <a:t>Tecnologías de la información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919644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761155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75F401A3-62F2-4CB0-93A0-B2AD3DA48173}"/>
              </a:ext>
            </a:extLst>
          </p:cNvPr>
          <p:cNvSpPr/>
          <p:nvPr/>
        </p:nvSpPr>
        <p:spPr>
          <a:xfrm>
            <a:off x="1025157" y="2989963"/>
            <a:ext cx="1847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CO" dirty="0"/>
          </a:p>
        </p:txBody>
      </p:sp>
      <p:grpSp>
        <p:nvGrpSpPr>
          <p:cNvPr id="15" name="Grupo 14">
            <a:extLst>
              <a:ext uri="{FF2B5EF4-FFF2-40B4-BE49-F238E27FC236}">
                <a16:creationId xmlns:a16="http://schemas.microsoft.com/office/drawing/2014/main" id="{F82351ED-CCD4-42E9-904E-339945016158}"/>
              </a:ext>
            </a:extLst>
          </p:cNvPr>
          <p:cNvGrpSpPr/>
          <p:nvPr/>
        </p:nvGrpSpPr>
        <p:grpSpPr>
          <a:xfrm>
            <a:off x="473452" y="443540"/>
            <a:ext cx="8246160" cy="584775"/>
            <a:chOff x="315925" y="743398"/>
            <a:chExt cx="8440861" cy="781504"/>
          </a:xfrm>
        </p:grpSpPr>
        <p:grpSp>
          <p:nvGrpSpPr>
            <p:cNvPr id="16" name="Grupo 15">
              <a:extLst>
                <a:ext uri="{FF2B5EF4-FFF2-40B4-BE49-F238E27FC236}">
                  <a16:creationId xmlns:a16="http://schemas.microsoft.com/office/drawing/2014/main" id="{2BB0BCD9-BA35-461A-8252-CC4C346355D8}"/>
                </a:ext>
              </a:extLst>
            </p:cNvPr>
            <p:cNvGrpSpPr/>
            <p:nvPr/>
          </p:nvGrpSpPr>
          <p:grpSpPr>
            <a:xfrm>
              <a:off x="972898" y="743398"/>
              <a:ext cx="7783888" cy="781504"/>
              <a:chOff x="479376" y="187560"/>
              <a:chExt cx="7783888" cy="781504"/>
            </a:xfrm>
          </p:grpSpPr>
          <p:sp>
            <p:nvSpPr>
              <p:cNvPr id="18" name="Rectángulo 17">
                <a:extLst>
                  <a:ext uri="{FF2B5EF4-FFF2-40B4-BE49-F238E27FC236}">
                    <a16:creationId xmlns:a16="http://schemas.microsoft.com/office/drawing/2014/main" id="{1D507D86-C861-4D42-9912-BAFAF75CFDB6}"/>
                  </a:ext>
                </a:extLst>
              </p:cNvPr>
              <p:cNvSpPr/>
              <p:nvPr/>
            </p:nvSpPr>
            <p:spPr>
              <a:xfrm>
                <a:off x="529072" y="187560"/>
                <a:ext cx="7734192" cy="78150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44663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s-ES" dirty="0">
                    <a:ln>
                      <a:solidFill>
                        <a:srgbClr val="0C540C"/>
                      </a:solidFill>
                    </a:ln>
                    <a:solidFill>
                      <a:srgbClr val="0C540C"/>
                    </a:solidFill>
                    <a:latin typeface="Calibri" panose="020F0502020204030204"/>
                  </a:rPr>
                  <a:t>Justificación: Evaluaciones normativas.</a:t>
                </a:r>
              </a:p>
              <a:p>
                <a:pPr defTabSz="446639">
                  <a:defRPr/>
                </a:pPr>
                <a:r>
                  <a:rPr kumimoji="0" lang="es-ES" sz="1400" b="1" i="1" u="none" strike="noStrike" kern="1200" cap="none" spc="0" normalizeH="0" baseline="0" noProof="0" dirty="0">
                    <a:solidFill>
                      <a:schemeClr val="bg1">
                        <a:lumMod val="50000"/>
                      </a:scheme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AGUAS NACIONALES EPM S.A. E.S.P</a:t>
                </a:r>
                <a:r>
                  <a:rPr lang="es-ES" sz="1400" b="1" i="1" dirty="0">
                    <a:latin typeface="Calibri" panose="020F0502020204030204"/>
                  </a:rPr>
                  <a:t> </a:t>
                </a:r>
                <a:endParaRPr kumimoji="0" lang="es-ES" sz="1400" b="1" i="1" u="none" strike="noStrike" kern="1200" cap="none" spc="0" normalizeH="0" baseline="0" noProof="0" dirty="0"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cxnSp>
            <p:nvCxnSpPr>
              <p:cNvPr id="19" name="Conector recto 18">
                <a:extLst>
                  <a:ext uri="{FF2B5EF4-FFF2-40B4-BE49-F238E27FC236}">
                    <a16:creationId xmlns:a16="http://schemas.microsoft.com/office/drawing/2014/main" id="{B8091796-902A-4D4E-A3D0-E01543804D0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79376" y="204156"/>
                <a:ext cx="0" cy="717207"/>
              </a:xfrm>
              <a:prstGeom prst="line">
                <a:avLst/>
              </a:prstGeom>
              <a:ln w="38100">
                <a:solidFill>
                  <a:srgbClr val="AFABA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17" name="Imagen 16">
              <a:extLst>
                <a:ext uri="{FF2B5EF4-FFF2-40B4-BE49-F238E27FC236}">
                  <a16:creationId xmlns:a16="http://schemas.microsoft.com/office/drawing/2014/main" id="{0F8EE50B-5E66-4077-9334-1795F38F917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alphaModFix/>
              <a:duotone>
                <a:prstClr val="black"/>
                <a:srgbClr val="7AD400">
                  <a:tint val="45000"/>
                  <a:satMod val="400000"/>
                </a:srgbClr>
              </a:duotone>
              <a:lum bright="-33000" contrast="10000"/>
            </a:blip>
            <a:stretch>
              <a:fillRect/>
            </a:stretch>
          </p:blipFill>
          <p:spPr>
            <a:xfrm rot="18110664">
              <a:off x="419020" y="790977"/>
              <a:ext cx="422621" cy="628811"/>
            </a:xfrm>
            <a:prstGeom prst="rect">
              <a:avLst/>
            </a:prstGeom>
            <a:noFill/>
          </p:spPr>
        </p:pic>
      </p:grpSp>
      <p:sp>
        <p:nvSpPr>
          <p:cNvPr id="82" name="Freeform: Shape 72">
            <a:extLst>
              <a:ext uri="{FF2B5EF4-FFF2-40B4-BE49-F238E27FC236}">
                <a16:creationId xmlns:a16="http://schemas.microsoft.com/office/drawing/2014/main" id="{4F0A4625-F066-44E0-ABC4-A680187F979C}"/>
              </a:ext>
            </a:extLst>
          </p:cNvPr>
          <p:cNvSpPr/>
          <p:nvPr/>
        </p:nvSpPr>
        <p:spPr>
          <a:xfrm>
            <a:off x="3627492" y="3232753"/>
            <a:ext cx="550691" cy="548824"/>
          </a:xfrm>
          <a:custGeom>
            <a:avLst/>
            <a:gdLst>
              <a:gd name="connsiteX0" fmla="*/ 183438 w 767138"/>
              <a:gd name="connsiteY0" fmla="*/ 531959 h 764537"/>
              <a:gd name="connsiteX1" fmla="*/ 201866 w 767138"/>
              <a:gd name="connsiteY1" fmla="*/ 555586 h 764537"/>
              <a:gd name="connsiteX2" fmla="*/ 211391 w 767138"/>
              <a:gd name="connsiteY2" fmla="*/ 600353 h 764537"/>
              <a:gd name="connsiteX3" fmla="*/ 93281 w 767138"/>
              <a:gd name="connsiteY3" fmla="*/ 664171 h 764537"/>
              <a:gd name="connsiteX4" fmla="*/ 157098 w 767138"/>
              <a:gd name="connsiteY4" fmla="*/ 546061 h 764537"/>
              <a:gd name="connsiteX5" fmla="*/ 175211 w 767138"/>
              <a:gd name="connsiteY5" fmla="*/ 532145 h 764537"/>
              <a:gd name="connsiteX6" fmla="*/ 183438 w 767138"/>
              <a:gd name="connsiteY6" fmla="*/ 531959 h 764537"/>
              <a:gd name="connsiteX7" fmla="*/ 484758 w 767138"/>
              <a:gd name="connsiteY7" fmla="*/ 525106 h 764537"/>
              <a:gd name="connsiteX8" fmla="*/ 499998 w 767138"/>
              <a:gd name="connsiteY8" fmla="*/ 564158 h 764537"/>
              <a:gd name="connsiteX9" fmla="*/ 492378 w 767138"/>
              <a:gd name="connsiteY9" fmla="*/ 602258 h 764537"/>
              <a:gd name="connsiteX10" fmla="*/ 340930 w 767138"/>
              <a:gd name="connsiteY10" fmla="*/ 753706 h 764537"/>
              <a:gd name="connsiteX11" fmla="*/ 280923 w 767138"/>
              <a:gd name="connsiteY11" fmla="*/ 721321 h 764537"/>
              <a:gd name="connsiteX12" fmla="*/ 310450 w 767138"/>
              <a:gd name="connsiteY12" fmla="*/ 586066 h 764537"/>
              <a:gd name="connsiteX13" fmla="*/ 484758 w 767138"/>
              <a:gd name="connsiteY13" fmla="*/ 525106 h 764537"/>
              <a:gd name="connsiteX14" fmla="*/ 179839 w 767138"/>
              <a:gd name="connsiteY14" fmla="*/ 262573 h 764537"/>
              <a:gd name="connsiteX15" fmla="*/ 199961 w 767138"/>
              <a:gd name="connsiteY15" fmla="*/ 264121 h 764537"/>
              <a:gd name="connsiteX16" fmla="*/ 232346 w 767138"/>
              <a:gd name="connsiteY16" fmla="*/ 276504 h 764537"/>
              <a:gd name="connsiteX17" fmla="*/ 169481 w 767138"/>
              <a:gd name="connsiteY17" fmla="*/ 454621 h 764537"/>
              <a:gd name="connsiteX18" fmla="*/ 42798 w 767138"/>
              <a:gd name="connsiteY18" fmla="*/ 483196 h 764537"/>
              <a:gd name="connsiteX19" fmla="*/ 10413 w 767138"/>
              <a:gd name="connsiteY19" fmla="*/ 423189 h 764537"/>
              <a:gd name="connsiteX20" fmla="*/ 161861 w 767138"/>
              <a:gd name="connsiteY20" fmla="*/ 271741 h 764537"/>
              <a:gd name="connsiteX21" fmla="*/ 179839 w 767138"/>
              <a:gd name="connsiteY21" fmla="*/ 262573 h 764537"/>
              <a:gd name="connsiteX22" fmla="*/ 548695 w 767138"/>
              <a:gd name="connsiteY22" fmla="*/ 151488 h 764537"/>
              <a:gd name="connsiteX23" fmla="*/ 508571 w 767138"/>
              <a:gd name="connsiteY23" fmla="*/ 167919 h 764537"/>
              <a:gd name="connsiteX24" fmla="*/ 508571 w 767138"/>
              <a:gd name="connsiteY24" fmla="*/ 248881 h 764537"/>
              <a:gd name="connsiteX25" fmla="*/ 589533 w 767138"/>
              <a:gd name="connsiteY25" fmla="*/ 248881 h 764537"/>
              <a:gd name="connsiteX26" fmla="*/ 589533 w 767138"/>
              <a:gd name="connsiteY26" fmla="*/ 167919 h 764537"/>
              <a:gd name="connsiteX27" fmla="*/ 548695 w 767138"/>
              <a:gd name="connsiteY27" fmla="*/ 151488 h 764537"/>
              <a:gd name="connsiteX28" fmla="*/ 540956 w 767138"/>
              <a:gd name="connsiteY28" fmla="*/ 43141 h 764537"/>
              <a:gd name="connsiteX29" fmla="*/ 642873 w 767138"/>
              <a:gd name="connsiteY29" fmla="*/ 113626 h 764537"/>
              <a:gd name="connsiteX30" fmla="*/ 715263 w 767138"/>
              <a:gd name="connsiteY30" fmla="*/ 218401 h 764537"/>
              <a:gd name="connsiteX31" fmla="*/ 591438 w 767138"/>
              <a:gd name="connsiteY31" fmla="*/ 399376 h 764537"/>
              <a:gd name="connsiteX32" fmla="*/ 261873 w 767138"/>
              <a:gd name="connsiteY32" fmla="*/ 554634 h 764537"/>
              <a:gd name="connsiteX33" fmla="*/ 202818 w 767138"/>
              <a:gd name="connsiteY33" fmla="*/ 495579 h 764537"/>
              <a:gd name="connsiteX34" fmla="*/ 359028 w 767138"/>
              <a:gd name="connsiteY34" fmla="*/ 166966 h 764537"/>
              <a:gd name="connsiteX35" fmla="*/ 540956 w 767138"/>
              <a:gd name="connsiteY35" fmla="*/ 43141 h 764537"/>
              <a:gd name="connsiteX36" fmla="*/ 740669 w 767138"/>
              <a:gd name="connsiteY36" fmla="*/ 11 h 764537"/>
              <a:gd name="connsiteX37" fmla="*/ 762889 w 767138"/>
              <a:gd name="connsiteY37" fmla="*/ 5041 h 764537"/>
              <a:gd name="connsiteX38" fmla="*/ 733361 w 767138"/>
              <a:gd name="connsiteY38" fmla="*/ 167919 h 764537"/>
              <a:gd name="connsiteX39" fmla="*/ 670496 w 767138"/>
              <a:gd name="connsiteY39" fmla="*/ 87909 h 764537"/>
              <a:gd name="connsiteX40" fmla="*/ 592391 w 767138"/>
              <a:gd name="connsiteY40" fmla="*/ 25996 h 764537"/>
              <a:gd name="connsiteX41" fmla="*/ 740669 w 767138"/>
              <a:gd name="connsiteY41" fmla="*/ 11 h 764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767138" h="764537">
                <a:moveTo>
                  <a:pt x="183438" y="531959"/>
                </a:moveTo>
                <a:cubicBezTo>
                  <a:pt x="190146" y="535126"/>
                  <a:pt x="193294" y="547014"/>
                  <a:pt x="201866" y="555586"/>
                </a:cubicBezTo>
                <a:cubicBezTo>
                  <a:pt x="217106" y="569873"/>
                  <a:pt x="242823" y="567968"/>
                  <a:pt x="211391" y="600353"/>
                </a:cubicBezTo>
                <a:cubicBezTo>
                  <a:pt x="179958" y="631786"/>
                  <a:pt x="108521" y="679411"/>
                  <a:pt x="93281" y="664171"/>
                </a:cubicBezTo>
                <a:cubicBezTo>
                  <a:pt x="78993" y="648931"/>
                  <a:pt x="125666" y="577493"/>
                  <a:pt x="157098" y="546061"/>
                </a:cubicBezTo>
                <a:cubicBezTo>
                  <a:pt x="164956" y="538203"/>
                  <a:pt x="170731" y="533917"/>
                  <a:pt x="175211" y="532145"/>
                </a:cubicBezTo>
                <a:cubicBezTo>
                  <a:pt x="178571" y="530817"/>
                  <a:pt x="181202" y="530903"/>
                  <a:pt x="183438" y="531959"/>
                </a:cubicBezTo>
                <a:close/>
                <a:moveTo>
                  <a:pt x="484758" y="525106"/>
                </a:moveTo>
                <a:lnTo>
                  <a:pt x="499998" y="564158"/>
                </a:lnTo>
                <a:cubicBezTo>
                  <a:pt x="505713" y="577494"/>
                  <a:pt x="501903" y="592733"/>
                  <a:pt x="492378" y="602258"/>
                </a:cubicBezTo>
                <a:lnTo>
                  <a:pt x="340930" y="753706"/>
                </a:lnTo>
                <a:cubicBezTo>
                  <a:pt x="315213" y="779423"/>
                  <a:pt x="273303" y="755611"/>
                  <a:pt x="280923" y="721321"/>
                </a:cubicBezTo>
                <a:lnTo>
                  <a:pt x="310450" y="586066"/>
                </a:lnTo>
                <a:cubicBezTo>
                  <a:pt x="359980" y="576541"/>
                  <a:pt x="420940" y="558444"/>
                  <a:pt x="484758" y="525106"/>
                </a:cubicBezTo>
                <a:close/>
                <a:moveTo>
                  <a:pt x="179839" y="262573"/>
                </a:moveTo>
                <a:cubicBezTo>
                  <a:pt x="186388" y="261264"/>
                  <a:pt x="193294" y="261740"/>
                  <a:pt x="199961" y="264121"/>
                </a:cubicBezTo>
                <a:lnTo>
                  <a:pt x="232346" y="276504"/>
                </a:lnTo>
                <a:cubicBezTo>
                  <a:pt x="197103" y="343179"/>
                  <a:pt x="179958" y="406996"/>
                  <a:pt x="169481" y="454621"/>
                </a:cubicBezTo>
                <a:lnTo>
                  <a:pt x="42798" y="483196"/>
                </a:lnTo>
                <a:cubicBezTo>
                  <a:pt x="8508" y="490816"/>
                  <a:pt x="-14352" y="447954"/>
                  <a:pt x="10413" y="423189"/>
                </a:cubicBezTo>
                <a:lnTo>
                  <a:pt x="161861" y="271741"/>
                </a:lnTo>
                <a:cubicBezTo>
                  <a:pt x="167100" y="266978"/>
                  <a:pt x="173291" y="263883"/>
                  <a:pt x="179839" y="262573"/>
                </a:cubicBezTo>
                <a:close/>
                <a:moveTo>
                  <a:pt x="548695" y="151488"/>
                </a:moveTo>
                <a:cubicBezTo>
                  <a:pt x="534050" y="151488"/>
                  <a:pt x="519525" y="156965"/>
                  <a:pt x="508571" y="167919"/>
                </a:cubicBezTo>
                <a:cubicBezTo>
                  <a:pt x="486663" y="190779"/>
                  <a:pt x="486663" y="226974"/>
                  <a:pt x="508571" y="248881"/>
                </a:cubicBezTo>
                <a:cubicBezTo>
                  <a:pt x="531431" y="270789"/>
                  <a:pt x="567626" y="270789"/>
                  <a:pt x="589533" y="248881"/>
                </a:cubicBezTo>
                <a:cubicBezTo>
                  <a:pt x="611441" y="226974"/>
                  <a:pt x="611441" y="190779"/>
                  <a:pt x="589533" y="167919"/>
                </a:cubicBezTo>
                <a:cubicBezTo>
                  <a:pt x="578103" y="156965"/>
                  <a:pt x="563339" y="151488"/>
                  <a:pt x="548695" y="151488"/>
                </a:cubicBezTo>
                <a:close/>
                <a:moveTo>
                  <a:pt x="540956" y="43141"/>
                </a:moveTo>
                <a:cubicBezTo>
                  <a:pt x="572388" y="55524"/>
                  <a:pt x="608583" y="80288"/>
                  <a:pt x="642873" y="113626"/>
                </a:cubicBezTo>
                <a:cubicBezTo>
                  <a:pt x="678116" y="149821"/>
                  <a:pt x="702881" y="186969"/>
                  <a:pt x="715263" y="218401"/>
                </a:cubicBezTo>
                <a:cubicBezTo>
                  <a:pt x="692403" y="274599"/>
                  <a:pt x="653351" y="337464"/>
                  <a:pt x="591438" y="399376"/>
                </a:cubicBezTo>
                <a:cubicBezTo>
                  <a:pt x="478091" y="512724"/>
                  <a:pt x="339978" y="545109"/>
                  <a:pt x="261873" y="554634"/>
                </a:cubicBezTo>
                <a:lnTo>
                  <a:pt x="202818" y="495579"/>
                </a:lnTo>
                <a:cubicBezTo>
                  <a:pt x="212343" y="417474"/>
                  <a:pt x="245681" y="280314"/>
                  <a:pt x="359028" y="166966"/>
                </a:cubicBezTo>
                <a:cubicBezTo>
                  <a:pt x="420941" y="105054"/>
                  <a:pt x="484758" y="66001"/>
                  <a:pt x="540956" y="43141"/>
                </a:cubicBezTo>
                <a:close/>
                <a:moveTo>
                  <a:pt x="740669" y="11"/>
                </a:moveTo>
                <a:cubicBezTo>
                  <a:pt x="751697" y="159"/>
                  <a:pt x="759555" y="1707"/>
                  <a:pt x="762889" y="5041"/>
                </a:cubicBezTo>
                <a:cubicBezTo>
                  <a:pt x="777176" y="18376"/>
                  <a:pt x="752411" y="94576"/>
                  <a:pt x="733361" y="167919"/>
                </a:cubicBezTo>
                <a:cubicBezTo>
                  <a:pt x="718121" y="141249"/>
                  <a:pt x="697166" y="114579"/>
                  <a:pt x="670496" y="87909"/>
                </a:cubicBezTo>
                <a:cubicBezTo>
                  <a:pt x="644779" y="62191"/>
                  <a:pt x="618108" y="41236"/>
                  <a:pt x="592391" y="25996"/>
                </a:cubicBezTo>
                <a:cubicBezTo>
                  <a:pt x="645970" y="11708"/>
                  <a:pt x="707585" y="-436"/>
                  <a:pt x="740669" y="11"/>
                </a:cubicBezTo>
                <a:close/>
              </a:path>
            </a:pathLst>
          </a:custGeom>
          <a:solidFill>
            <a:schemeClr val="bg1">
              <a:alpha val="66000"/>
            </a:schemeClr>
          </a:solidFill>
          <a:ln w="952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sz="1350">
              <a:latin typeface="Calibri" panose="020F0502020204030204"/>
            </a:endParaRPr>
          </a:p>
        </p:txBody>
      </p:sp>
      <p:sp>
        <p:nvSpPr>
          <p:cNvPr id="58" name="Shape">
            <a:extLst>
              <a:ext uri="{FF2B5EF4-FFF2-40B4-BE49-F238E27FC236}">
                <a16:creationId xmlns:a16="http://schemas.microsoft.com/office/drawing/2014/main" id="{67D8F315-30C9-4151-BBC7-2C98AAB23E7E}"/>
              </a:ext>
            </a:extLst>
          </p:cNvPr>
          <p:cNvSpPr/>
          <p:nvPr/>
        </p:nvSpPr>
        <p:spPr>
          <a:xfrm>
            <a:off x="4003411" y="2079301"/>
            <a:ext cx="3388065" cy="302282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13" h="21600" extrusionOk="0">
                <a:moveTo>
                  <a:pt x="19357" y="21600"/>
                </a:moveTo>
                <a:lnTo>
                  <a:pt x="2069" y="21600"/>
                </a:lnTo>
                <a:cubicBezTo>
                  <a:pt x="1320" y="21600"/>
                  <a:pt x="655" y="21161"/>
                  <a:pt x="280" y="20424"/>
                </a:cubicBezTo>
                <a:cubicBezTo>
                  <a:pt x="-94" y="19688"/>
                  <a:pt x="-94" y="18826"/>
                  <a:pt x="280" y="18089"/>
                </a:cubicBezTo>
                <a:lnTo>
                  <a:pt x="8918" y="1176"/>
                </a:lnTo>
                <a:cubicBezTo>
                  <a:pt x="9292" y="439"/>
                  <a:pt x="9957" y="0"/>
                  <a:pt x="10706" y="0"/>
                </a:cubicBezTo>
                <a:cubicBezTo>
                  <a:pt x="11455" y="0"/>
                  <a:pt x="12120" y="439"/>
                  <a:pt x="12494" y="1176"/>
                </a:cubicBezTo>
                <a:lnTo>
                  <a:pt x="21132" y="18089"/>
                </a:lnTo>
                <a:cubicBezTo>
                  <a:pt x="21506" y="18826"/>
                  <a:pt x="21506" y="19703"/>
                  <a:pt x="21132" y="20424"/>
                </a:cubicBezTo>
                <a:cubicBezTo>
                  <a:pt x="20771" y="21161"/>
                  <a:pt x="20106" y="21600"/>
                  <a:pt x="19357" y="21600"/>
                </a:cubicBezTo>
                <a:close/>
                <a:moveTo>
                  <a:pt x="10720" y="1709"/>
                </a:moveTo>
                <a:cubicBezTo>
                  <a:pt x="10623" y="1709"/>
                  <a:pt x="10387" y="1740"/>
                  <a:pt x="10235" y="2022"/>
                </a:cubicBezTo>
                <a:lnTo>
                  <a:pt x="1597" y="18935"/>
                </a:lnTo>
                <a:cubicBezTo>
                  <a:pt x="1459" y="19217"/>
                  <a:pt x="1556" y="19468"/>
                  <a:pt x="1597" y="19562"/>
                </a:cubicBezTo>
                <a:cubicBezTo>
                  <a:pt x="1639" y="19656"/>
                  <a:pt x="1791" y="19876"/>
                  <a:pt x="2083" y="19876"/>
                </a:cubicBezTo>
                <a:lnTo>
                  <a:pt x="19357" y="19876"/>
                </a:lnTo>
                <a:cubicBezTo>
                  <a:pt x="19648" y="19876"/>
                  <a:pt x="19787" y="19656"/>
                  <a:pt x="19842" y="19562"/>
                </a:cubicBezTo>
                <a:cubicBezTo>
                  <a:pt x="19884" y="19468"/>
                  <a:pt x="19981" y="19217"/>
                  <a:pt x="19842" y="18935"/>
                </a:cubicBezTo>
                <a:lnTo>
                  <a:pt x="11205" y="2022"/>
                </a:lnTo>
                <a:cubicBezTo>
                  <a:pt x="11053" y="1740"/>
                  <a:pt x="10817" y="1709"/>
                  <a:pt x="10720" y="1709"/>
                </a:cubicBezTo>
                <a:close/>
              </a:path>
            </a:pathLst>
          </a:custGeom>
          <a:solidFill>
            <a:schemeClr val="bg1">
              <a:alpha val="15000"/>
            </a:schemeClr>
          </a:solidFill>
          <a:ln w="12700">
            <a:miter lim="400000"/>
          </a:ln>
        </p:spPr>
        <p:txBody>
          <a:bodyPr lIns="28575" tIns="28575" rIns="28575" bIns="28575" anchor="ctr"/>
          <a:lstStyle/>
          <a:p>
            <a:endParaRPr sz="2250"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1" name="Rectángulo 30">
            <a:extLst>
              <a:ext uri="{FF2B5EF4-FFF2-40B4-BE49-F238E27FC236}">
                <a16:creationId xmlns:a16="http://schemas.microsoft.com/office/drawing/2014/main" id="{5BBD121B-E69D-455F-A587-636775CD5D3C}"/>
              </a:ext>
            </a:extLst>
          </p:cNvPr>
          <p:cNvSpPr/>
          <p:nvPr/>
        </p:nvSpPr>
        <p:spPr>
          <a:xfrm>
            <a:off x="436258" y="6484645"/>
            <a:ext cx="12192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457200">
              <a:defRPr/>
            </a:pPr>
            <a:r>
              <a:rPr lang="es-CO" sz="1200" b="1" i="1" kern="0" dirty="0">
                <a:solidFill>
                  <a:schemeClr val="bg1"/>
                </a:solidFill>
                <a:latin typeface="VAGRounded BT" panose="020F0702020204020204" pitchFamily="34" charset="0"/>
              </a:rPr>
              <a:t>La cobertura se calcula con base en las unidades auditables priorizadas y la capacidad operativa del equipo de auditoria</a:t>
            </a:r>
          </a:p>
        </p:txBody>
      </p:sp>
      <p:graphicFrame>
        <p:nvGraphicFramePr>
          <p:cNvPr id="21" name="Tabla 20">
            <a:extLst>
              <a:ext uri="{FF2B5EF4-FFF2-40B4-BE49-F238E27FC236}">
                <a16:creationId xmlns:a16="http://schemas.microsoft.com/office/drawing/2014/main" id="{F38BE7D5-D4EB-456F-A734-7EE5D538CD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3717216"/>
              </p:ext>
            </p:extLst>
          </p:nvPr>
        </p:nvGraphicFramePr>
        <p:xfrm>
          <a:off x="2253205" y="2272611"/>
          <a:ext cx="7685590" cy="1804035"/>
        </p:xfrm>
        <a:graphic>
          <a:graphicData uri="http://schemas.openxmlformats.org/drawingml/2006/table">
            <a:tbl>
              <a:tblPr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2684447">
                  <a:extLst>
                    <a:ext uri="{9D8B030D-6E8A-4147-A177-3AD203B41FA5}">
                      <a16:colId xmlns:a16="http://schemas.microsoft.com/office/drawing/2014/main" val="1136071028"/>
                    </a:ext>
                  </a:extLst>
                </a:gridCol>
                <a:gridCol w="5001143">
                  <a:extLst>
                    <a:ext uri="{9D8B030D-6E8A-4147-A177-3AD203B41FA5}">
                      <a16:colId xmlns:a16="http://schemas.microsoft.com/office/drawing/2014/main" val="795580955"/>
                    </a:ext>
                  </a:extLst>
                </a:gridCol>
              </a:tblGrid>
              <a:tr h="16192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AGRounded L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AGRounded L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AGRounded L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AGRounded L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AGRounded L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AGRounded L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AGRounded L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AGRounded L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AGRounded Lt"/>
                        </a:defRPr>
                      </a:lvl9pPr>
                    </a:lstStyle>
                    <a:p>
                      <a:pPr algn="ctr" rtl="0" fontAlgn="b"/>
                      <a:r>
                        <a:rPr lang="es-CO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PROCESO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007934">
                            <a:shade val="30000"/>
                            <a:satMod val="115000"/>
                          </a:srgbClr>
                        </a:gs>
                        <a:gs pos="50000">
                          <a:srgbClr val="007934">
                            <a:shade val="67500"/>
                            <a:satMod val="115000"/>
                          </a:srgbClr>
                        </a:gs>
                        <a:gs pos="100000">
                          <a:srgbClr val="007934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AGRounded L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AGRounded L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AGRounded L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AGRounded L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AGRounded L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AGRounded L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AGRounded L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AGRounded L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AGRounded Lt"/>
                        </a:defRPr>
                      </a:lvl9pPr>
                    </a:lstStyle>
                    <a:p>
                      <a:pPr algn="ctr" rtl="0" fontAlgn="b"/>
                      <a:r>
                        <a:rPr lang="es-CO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EVALUACIONES OBLIGATORIAS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007934">
                            <a:shade val="30000"/>
                            <a:satMod val="115000"/>
                          </a:srgbClr>
                        </a:gs>
                        <a:gs pos="50000">
                          <a:srgbClr val="007934">
                            <a:shade val="67500"/>
                            <a:satMod val="115000"/>
                          </a:srgbClr>
                        </a:gs>
                        <a:gs pos="100000">
                          <a:srgbClr val="007934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143264776"/>
                  </a:ext>
                </a:extLst>
              </a:tr>
              <a:tr h="1905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AGRounded L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AGRounded L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AGRounded L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AGRounded L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AGRounded L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AGRounded L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AGRounded L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AGRounded L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AGRounded Lt"/>
                        </a:defRPr>
                      </a:lvl9pPr>
                    </a:lstStyle>
                    <a:p>
                      <a:pPr algn="l" fontAlgn="b"/>
                      <a:r>
                        <a:rPr lang="es-CO" sz="1600" kern="0" dirty="0">
                          <a:solidFill>
                            <a:prstClr val="white">
                              <a:lumMod val="50000"/>
                            </a:prstClr>
                          </a:solidFill>
                          <a:latin typeface="+mj-lt"/>
                          <a:ea typeface="+mn-ea"/>
                          <a:cs typeface="+mn-cs"/>
                        </a:rPr>
                        <a:t>Gerencial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AGRounded L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AGRounded L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AGRounded L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AGRounded L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AGRounded L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AGRounded L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AGRounded L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AGRounded L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AGRounded Lt"/>
                        </a:defRPr>
                      </a:lvl9pPr>
                    </a:lstStyle>
                    <a:p>
                      <a:pPr algn="l" rtl="0" fontAlgn="ctr"/>
                      <a:r>
                        <a:rPr lang="es-CO" sz="1600" kern="0" dirty="0">
                          <a:solidFill>
                            <a:prstClr val="white">
                              <a:lumMod val="50000"/>
                            </a:prstClr>
                          </a:solidFill>
                          <a:latin typeface="+mj-lt"/>
                          <a:ea typeface="+mn-ea"/>
                          <a:cs typeface="+mn-cs"/>
                        </a:rPr>
                        <a:t>Sistema de Control Interno (MIPG)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16742879"/>
                  </a:ext>
                </a:extLst>
              </a:tr>
              <a:tr h="1905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AGRounded L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AGRounded L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AGRounded L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AGRounded L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AGRounded L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AGRounded L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AGRounded L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AGRounded L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AGRounded Lt"/>
                        </a:defRPr>
                      </a:lvl9pPr>
                    </a:lstStyle>
                    <a:p>
                      <a:pPr algn="l" fontAlgn="b"/>
                      <a:r>
                        <a:rPr lang="es-CO" sz="1600" kern="0" dirty="0">
                          <a:solidFill>
                            <a:prstClr val="white">
                              <a:lumMod val="50000"/>
                            </a:prstClr>
                          </a:solidFill>
                          <a:latin typeface="+mj-lt"/>
                          <a:ea typeface="+mn-ea"/>
                          <a:cs typeface="+mn-cs"/>
                        </a:rPr>
                        <a:t>Tecnologías de la información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AGRounded L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AGRounded L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AGRounded L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AGRounded L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AGRounded L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AGRounded L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AGRounded L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AGRounded L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AGRounded Lt"/>
                        </a:defRPr>
                      </a:lvl9pPr>
                    </a:lstStyle>
                    <a:p>
                      <a:pPr algn="l" rtl="0" fontAlgn="ctr"/>
                      <a:r>
                        <a:rPr lang="es-CO" sz="1600" kern="0" dirty="0">
                          <a:solidFill>
                            <a:prstClr val="white">
                              <a:lumMod val="50000"/>
                            </a:prstClr>
                          </a:solidFill>
                          <a:latin typeface="+mj-lt"/>
                          <a:ea typeface="+mn-ea"/>
                          <a:cs typeface="+mn-cs"/>
                        </a:rPr>
                        <a:t>Cumplimiento Derechos de Autor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85863148"/>
                  </a:ext>
                </a:extLst>
              </a:tr>
              <a:tr h="1905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AGRounded L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AGRounded L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AGRounded L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AGRounded L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AGRounded L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AGRounded L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AGRounded L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AGRounded L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AGRounded Lt"/>
                        </a:defRPr>
                      </a:lvl9pPr>
                    </a:lstStyle>
                    <a:p>
                      <a:pPr algn="l" fontAlgn="b"/>
                      <a:r>
                        <a:rPr lang="es-CO" sz="1600" kern="0" dirty="0">
                          <a:solidFill>
                            <a:prstClr val="white">
                              <a:lumMod val="50000"/>
                            </a:prstClr>
                          </a:solidFill>
                          <a:latin typeface="+mj-lt"/>
                          <a:ea typeface="+mn-ea"/>
                          <a:cs typeface="+mn-cs"/>
                        </a:rPr>
                        <a:t>Gestión Comercial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AGRounded L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AGRounded L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AGRounded L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AGRounded L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AGRounded L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AGRounded L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AGRounded L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AGRounded L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AGRounded Lt"/>
                        </a:defRPr>
                      </a:lvl9pPr>
                    </a:lstStyle>
                    <a:p>
                      <a:pPr algn="l" rtl="0" fontAlgn="ctr"/>
                      <a:r>
                        <a:rPr lang="es-CO" sz="1600" kern="0" dirty="0">
                          <a:solidFill>
                            <a:prstClr val="white">
                              <a:lumMod val="50000"/>
                            </a:prstClr>
                          </a:solidFill>
                          <a:latin typeface="+mj-lt"/>
                          <a:ea typeface="+mn-ea"/>
                          <a:cs typeface="+mn-cs"/>
                        </a:rPr>
                        <a:t>Atención de PQR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94519428"/>
                  </a:ext>
                </a:extLst>
              </a:tr>
              <a:tr h="1905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AGRounded L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AGRounded L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AGRounded L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AGRounded L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AGRounded L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AGRounded L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AGRounded L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AGRounded L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AGRounded Lt"/>
                        </a:defRPr>
                      </a:lvl9pPr>
                    </a:lstStyle>
                    <a:p>
                      <a:pPr algn="l" fontAlgn="b"/>
                      <a:r>
                        <a:rPr lang="es-CO" sz="1600" kern="0" dirty="0">
                          <a:solidFill>
                            <a:prstClr val="white">
                              <a:lumMod val="50000"/>
                            </a:prstClr>
                          </a:solidFill>
                          <a:latin typeface="+mj-lt"/>
                          <a:ea typeface="+mn-ea"/>
                          <a:cs typeface="+mn-cs"/>
                        </a:rPr>
                        <a:t>Gestión Financiera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AGRounded L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AGRounded L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AGRounded L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AGRounded L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AGRounded L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AGRounded L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AGRounded L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AGRounded L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AGRounded Lt"/>
                        </a:defRPr>
                      </a:lvl9pPr>
                    </a:lstStyle>
                    <a:p>
                      <a:pPr algn="l" rtl="0" fontAlgn="ctr"/>
                      <a:r>
                        <a:rPr lang="es-CO" sz="1600" kern="0" dirty="0">
                          <a:solidFill>
                            <a:prstClr val="white">
                              <a:lumMod val="50000"/>
                            </a:prstClr>
                          </a:solidFill>
                          <a:latin typeface="+mj-lt"/>
                          <a:ea typeface="+mn-ea"/>
                          <a:cs typeface="+mn-cs"/>
                        </a:rPr>
                        <a:t>Control Interno Contable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67637723"/>
                  </a:ext>
                </a:extLst>
              </a:tr>
              <a:tr h="1905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AGRounded L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AGRounded L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AGRounded L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AGRounded L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AGRounded L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AGRounded L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AGRounded L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AGRounded L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AGRounded Lt"/>
                        </a:defRPr>
                      </a:lvl9pPr>
                    </a:lstStyle>
                    <a:p>
                      <a:pPr algn="l" fontAlgn="b"/>
                      <a:r>
                        <a:rPr lang="es-CO" sz="1600" kern="0">
                          <a:solidFill>
                            <a:prstClr val="white">
                              <a:lumMod val="50000"/>
                            </a:prstClr>
                          </a:solidFill>
                          <a:latin typeface="+mj-lt"/>
                          <a:ea typeface="+mn-ea"/>
                          <a:cs typeface="+mn-cs"/>
                        </a:rPr>
                        <a:t>Gerencial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AGRounded L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AGRounded L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AGRounded L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AGRounded L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AGRounded L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AGRounded L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AGRounded L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AGRounded L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AGRounded Lt"/>
                        </a:defRPr>
                      </a:lvl9pPr>
                    </a:lstStyle>
                    <a:p>
                      <a:pPr algn="l" rtl="0" fontAlgn="ctr"/>
                      <a:r>
                        <a:rPr lang="es-ES" sz="1600" kern="0" dirty="0">
                          <a:solidFill>
                            <a:prstClr val="white">
                              <a:lumMod val="50000"/>
                            </a:prstClr>
                          </a:solidFill>
                          <a:latin typeface="+mj-lt"/>
                          <a:ea typeface="+mn-ea"/>
                          <a:cs typeface="+mn-cs"/>
                        </a:rPr>
                        <a:t>Plan anticorrupción y atención al ciudadano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30101430"/>
                  </a:ext>
                </a:extLst>
              </a:tr>
              <a:tr h="1905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AGRounded L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AGRounded L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AGRounded L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AGRounded L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AGRounded L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AGRounded L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AGRounded L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AGRounded L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AGRounded Lt"/>
                        </a:defRPr>
                      </a:lvl9pPr>
                    </a:lstStyle>
                    <a:p>
                      <a:pPr algn="l" fontAlgn="b"/>
                      <a:r>
                        <a:rPr lang="es-ES" sz="1600" kern="0" dirty="0">
                          <a:solidFill>
                            <a:prstClr val="white">
                              <a:lumMod val="50000"/>
                            </a:prstClr>
                          </a:solidFill>
                          <a:latin typeface="+mj-lt"/>
                          <a:ea typeface="+mn-ea"/>
                          <a:cs typeface="+mn-cs"/>
                        </a:rPr>
                        <a:t>Adquisición de bienes y servicio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AGRounded L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AGRounded L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AGRounded L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AGRounded L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AGRounded L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AGRounded L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AGRounded L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AGRounded L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AGRounded Lt"/>
                        </a:defRPr>
                      </a:lvl9pPr>
                    </a:lstStyle>
                    <a:p>
                      <a:pPr algn="l" fontAlgn="b"/>
                      <a:r>
                        <a:rPr lang="es-ES" sz="1600" kern="0" dirty="0">
                          <a:solidFill>
                            <a:prstClr val="white">
                              <a:lumMod val="50000"/>
                            </a:prstClr>
                          </a:solidFill>
                          <a:latin typeface="+mj-lt"/>
                          <a:ea typeface="+mn-ea"/>
                          <a:cs typeface="+mn-cs"/>
                        </a:rPr>
                        <a:t>Aseguramiento continuo comité de contratación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401422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5619209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FFB0FEC71D57BD48AD3485F8CD621BFA" ma:contentTypeVersion="12" ma:contentTypeDescription="Crear nuevo documento." ma:contentTypeScope="" ma:versionID="5ec70935359e468c3cb0f3f2dccc8544">
  <xsd:schema xmlns:xsd="http://www.w3.org/2001/XMLSchema" xmlns:xs="http://www.w3.org/2001/XMLSchema" xmlns:p="http://schemas.microsoft.com/office/2006/metadata/properties" xmlns:ns3="163443e3-d071-4ea3-8e84-a4cae4c60824" xmlns:ns4="211c9ce6-8f01-4e80-bed5-e39f8a3f3e43" targetNamespace="http://schemas.microsoft.com/office/2006/metadata/properties" ma:root="true" ma:fieldsID="e259e3cea4b7cc77de5115e84f29a7fc" ns3:_="" ns4:_="">
    <xsd:import namespace="163443e3-d071-4ea3-8e84-a4cae4c60824"/>
    <xsd:import namespace="211c9ce6-8f01-4e80-bed5-e39f8a3f3e43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3443e3-d071-4ea3-8e84-a4cae4c6082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11c9ce6-8f01-4e80-bed5-e39f8a3f3e43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9" nillable="true" ma:displayName="Hash de la sugerencia para compartir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6EF44D2-14AE-44F9-8D39-8486B714AE0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7209E90-2B28-4E36-8609-11FE2225729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63443e3-d071-4ea3-8e84-a4cae4c60824"/>
    <ds:schemaRef ds:uri="211c9ce6-8f01-4e80-bed5-e39f8a3f3e4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288EB1C-A5DC-460F-92D4-98FFD183ADBC}">
  <ds:schemaRefs>
    <ds:schemaRef ds:uri="http://schemas.microsoft.com/office/2006/metadata/properties"/>
    <ds:schemaRef ds:uri="http://purl.org/dc/elements/1.1/"/>
    <ds:schemaRef ds:uri="163443e3-d071-4ea3-8e84-a4cae4c60824"/>
    <ds:schemaRef ds:uri="http://purl.org/dc/terms/"/>
    <ds:schemaRef ds:uri="http://purl.org/dc/dcmitype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211c9ce6-8f01-4e80-bed5-e39f8a3f3e43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27811</TotalTime>
  <Words>1041</Words>
  <Application>Microsoft Office PowerPoint</Application>
  <PresentationFormat>Panorámica</PresentationFormat>
  <Paragraphs>140</Paragraphs>
  <Slides>11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8" baseType="lpstr">
      <vt:lpstr>Arial</vt:lpstr>
      <vt:lpstr>Calibri</vt:lpstr>
      <vt:lpstr>Calibri Light</vt:lpstr>
      <vt:lpstr>Trebuchet MS</vt:lpstr>
      <vt:lpstr>VAGRounded BT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BLANCA LILIAM OSPINA FERNANDEZ</dc:creator>
  <cp:lastModifiedBy>LUZ JANNET ZULUAGA QUINTERO</cp:lastModifiedBy>
  <cp:revision>195</cp:revision>
  <dcterms:created xsi:type="dcterms:W3CDTF">2018-05-03T21:13:08Z</dcterms:created>
  <dcterms:modified xsi:type="dcterms:W3CDTF">2021-12-20T15:57:49Z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0x010100FFB0FEC71D57BD48AD3485F8CD621BFA</vt:lpwstr>
  </property>
  <property fmtid="{D5CDD505-2E9C-101B-9397-08002B2CF9AE}" pid="3" name="MSIP_Label_666bb131-2344-48ed-84db-fe1e84a9fae2_Enabled">
    <vt:lpwstr>true</vt:lpwstr>
  </property>
  <property fmtid="{D5CDD505-2E9C-101B-9397-08002B2CF9AE}" pid="4" name="MSIP_Label_666bb131-2344-48ed-84db-fe1e84a9fae2_SetDate">
    <vt:lpwstr>2021-08-13T00:59:48Z</vt:lpwstr>
  </property>
  <property fmtid="{D5CDD505-2E9C-101B-9397-08002B2CF9AE}" pid="5" name="MSIP_Label_666bb131-2344-48ed-84db-fe1e84a9fae2_Method">
    <vt:lpwstr>Standard</vt:lpwstr>
  </property>
  <property fmtid="{D5CDD505-2E9C-101B-9397-08002B2CF9AE}" pid="6" name="MSIP_Label_666bb131-2344-48ed-84db-fe1e84a9fae2_Name">
    <vt:lpwstr>666bb131-2344-48ed-84db-fe1e84a9fae2</vt:lpwstr>
  </property>
  <property fmtid="{D5CDD505-2E9C-101B-9397-08002B2CF9AE}" pid="7" name="MSIP_Label_666bb131-2344-48ed-84db-fe1e84a9fae2_SiteId">
    <vt:lpwstr>bf1ce8b5-5d39-4bc5-ad6e-07b3e4d7d67a</vt:lpwstr>
  </property>
  <property fmtid="{D5CDD505-2E9C-101B-9397-08002B2CF9AE}" pid="8" name="MSIP_Label_666bb131-2344-48ed-84db-fe1e84a9fae2_ActionId">
    <vt:lpwstr>da3d0f3c-958b-4dc7-8175-aebfefb828bb</vt:lpwstr>
  </property>
  <property fmtid="{D5CDD505-2E9C-101B-9397-08002B2CF9AE}" pid="9" name="MSIP_Label_666bb131-2344-48ed-84db-fe1e84a9fae2_ContentBits">
    <vt:lpwstr>0</vt:lpwstr>
  </property>
</Properties>
</file>