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86" r:id="rId2"/>
    <p:sldId id="4484" r:id="rId3"/>
    <p:sldId id="3509" r:id="rId4"/>
    <p:sldId id="3511" r:id="rId5"/>
    <p:sldId id="3469" r:id="rId6"/>
    <p:sldId id="4489" r:id="rId7"/>
    <p:sldId id="4485" r:id="rId8"/>
    <p:sldId id="3555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D400"/>
    <a:srgbClr val="007934"/>
    <a:srgbClr val="FFFFFF"/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F45762-13C5-4165-AAAD-537665CE8888}" v="20" dt="2025-01-30T18:34:55.7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6" autoAdjust="0"/>
    <p:restoredTop sz="93657" autoAdjust="0"/>
  </p:normalViewPr>
  <p:slideViewPr>
    <p:cSldViewPr snapToGrid="0">
      <p:cViewPr varScale="1">
        <p:scale>
          <a:sx n="104" d="100"/>
          <a:sy n="104" d="100"/>
        </p:scale>
        <p:origin x="73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A TAMAYO MONSALVE" userId="b42a43f9-9f54-4fa8-ac0f-d5e1c2ec24dd" providerId="ADAL" clId="{5BF45762-13C5-4165-AAAD-537665CE8888}"/>
    <pc:docChg chg="undo custSel addSld delSld modSld">
      <pc:chgData name="MANUELA TAMAYO MONSALVE" userId="b42a43f9-9f54-4fa8-ac0f-d5e1c2ec24dd" providerId="ADAL" clId="{5BF45762-13C5-4165-AAAD-537665CE8888}" dt="2025-02-04T19:56:51.396" v="888" actId="27636"/>
      <pc:docMkLst>
        <pc:docMk/>
      </pc:docMkLst>
      <pc:sldChg chg="addSp delSp modSp mod">
        <pc:chgData name="MANUELA TAMAYO MONSALVE" userId="b42a43f9-9f54-4fa8-ac0f-d5e1c2ec24dd" providerId="ADAL" clId="{5BF45762-13C5-4165-AAAD-537665CE8888}" dt="2025-01-30T14:56:15.061" v="715" actId="1076"/>
        <pc:sldMkLst>
          <pc:docMk/>
          <pc:sldMk cId="3624353951" sldId="3469"/>
        </pc:sldMkLst>
        <pc:spChg chg="mod">
          <ac:chgData name="MANUELA TAMAYO MONSALVE" userId="b42a43f9-9f54-4fa8-ac0f-d5e1c2ec24dd" providerId="ADAL" clId="{5BF45762-13C5-4165-AAAD-537665CE8888}" dt="2025-01-30T14:46:32.354" v="653" actId="1076"/>
          <ac:spMkLst>
            <pc:docMk/>
            <pc:sldMk cId="3624353951" sldId="3469"/>
            <ac:spMk id="2" creationId="{C80D8EB0-E1DC-348B-61F5-C28D1E4EE788}"/>
          </ac:spMkLst>
        </pc:spChg>
        <pc:spChg chg="mod">
          <ac:chgData name="MANUELA TAMAYO MONSALVE" userId="b42a43f9-9f54-4fa8-ac0f-d5e1c2ec24dd" providerId="ADAL" clId="{5BF45762-13C5-4165-AAAD-537665CE8888}" dt="2025-01-30T14:29:00.671" v="507" actId="20577"/>
          <ac:spMkLst>
            <pc:docMk/>
            <pc:sldMk cId="3624353951" sldId="3469"/>
            <ac:spMk id="4" creationId="{FAC1C0EA-B0A7-DF74-8900-6DB9CD32BEB1}"/>
          </ac:spMkLst>
        </pc:spChg>
        <pc:spChg chg="mod">
          <ac:chgData name="MANUELA TAMAYO MONSALVE" userId="b42a43f9-9f54-4fa8-ac0f-d5e1c2ec24dd" providerId="ADAL" clId="{5BF45762-13C5-4165-AAAD-537665CE8888}" dt="2025-01-30T14:28:20.634" v="500" actId="113"/>
          <ac:spMkLst>
            <pc:docMk/>
            <pc:sldMk cId="3624353951" sldId="3469"/>
            <ac:spMk id="6" creationId="{56D982D5-C5F2-769B-D1BB-FACF00007228}"/>
          </ac:spMkLst>
        </pc:spChg>
        <pc:spChg chg="mod">
          <ac:chgData name="MANUELA TAMAYO MONSALVE" userId="b42a43f9-9f54-4fa8-ac0f-d5e1c2ec24dd" providerId="ADAL" clId="{5BF45762-13C5-4165-AAAD-537665CE8888}" dt="2025-01-30T14:55:44.744" v="710" actId="207"/>
          <ac:spMkLst>
            <pc:docMk/>
            <pc:sldMk cId="3624353951" sldId="3469"/>
            <ac:spMk id="10" creationId="{F5F94B61-8403-6CE7-0666-431F04798FD9}"/>
          </ac:spMkLst>
        </pc:spChg>
        <pc:spChg chg="mod">
          <ac:chgData name="MANUELA TAMAYO MONSALVE" userId="b42a43f9-9f54-4fa8-ac0f-d5e1c2ec24dd" providerId="ADAL" clId="{5BF45762-13C5-4165-AAAD-537665CE8888}" dt="2025-01-30T14:56:01.013" v="712" actId="207"/>
          <ac:spMkLst>
            <pc:docMk/>
            <pc:sldMk cId="3624353951" sldId="3469"/>
            <ac:spMk id="12" creationId="{FE7077D7-E48D-6993-E707-6A8B9A2F7691}"/>
          </ac:spMkLst>
        </pc:spChg>
        <pc:spChg chg="mod">
          <ac:chgData name="MANUELA TAMAYO MONSALVE" userId="b42a43f9-9f54-4fa8-ac0f-d5e1c2ec24dd" providerId="ADAL" clId="{5BF45762-13C5-4165-AAAD-537665CE8888}" dt="2025-01-30T14:56:08.880" v="714" actId="207"/>
          <ac:spMkLst>
            <pc:docMk/>
            <pc:sldMk cId="3624353951" sldId="3469"/>
            <ac:spMk id="14" creationId="{270A5A94-77F2-09C6-B50D-8B0E36B47D0E}"/>
          </ac:spMkLst>
        </pc:spChg>
        <pc:spChg chg="mod">
          <ac:chgData name="MANUELA TAMAYO MONSALVE" userId="b42a43f9-9f54-4fa8-ac0f-d5e1c2ec24dd" providerId="ADAL" clId="{5BF45762-13C5-4165-AAAD-537665CE8888}" dt="2025-01-30T14:12:32.668" v="340"/>
          <ac:spMkLst>
            <pc:docMk/>
            <pc:sldMk cId="3624353951" sldId="3469"/>
            <ac:spMk id="15" creationId="{F5E35ADB-7F37-EA4E-24D0-365A8EEE3A87}"/>
          </ac:spMkLst>
        </pc:spChg>
        <pc:spChg chg="mod">
          <ac:chgData name="MANUELA TAMAYO MONSALVE" userId="b42a43f9-9f54-4fa8-ac0f-d5e1c2ec24dd" providerId="ADAL" clId="{5BF45762-13C5-4165-AAAD-537665CE8888}" dt="2025-01-30T14:29:48.082" v="513" actId="1076"/>
          <ac:spMkLst>
            <pc:docMk/>
            <pc:sldMk cId="3624353951" sldId="3469"/>
            <ac:spMk id="19" creationId="{5E9B84DB-7E14-4B58-1FAA-3B415D4C8BB7}"/>
          </ac:spMkLst>
        </pc:spChg>
        <pc:spChg chg="mod">
          <ac:chgData name="MANUELA TAMAYO MONSALVE" userId="b42a43f9-9f54-4fa8-ac0f-d5e1c2ec24dd" providerId="ADAL" clId="{5BF45762-13C5-4165-AAAD-537665CE8888}" dt="2025-01-30T14:29:50.536" v="514" actId="1076"/>
          <ac:spMkLst>
            <pc:docMk/>
            <pc:sldMk cId="3624353951" sldId="3469"/>
            <ac:spMk id="20" creationId="{7A0824F1-DDE3-09DC-5D63-9398A41DC2B5}"/>
          </ac:spMkLst>
        </pc:spChg>
        <pc:spChg chg="mod">
          <ac:chgData name="MANUELA TAMAYO MONSALVE" userId="b42a43f9-9f54-4fa8-ac0f-d5e1c2ec24dd" providerId="ADAL" clId="{5BF45762-13C5-4165-AAAD-537665CE8888}" dt="2025-01-30T14:46:48.860" v="655" actId="208"/>
          <ac:spMkLst>
            <pc:docMk/>
            <pc:sldMk cId="3624353951" sldId="3469"/>
            <ac:spMk id="21" creationId="{3A680F92-D7AF-F7A3-5823-749EB47FAF23}"/>
          </ac:spMkLst>
        </pc:spChg>
        <pc:spChg chg="mod">
          <ac:chgData name="MANUELA TAMAYO MONSALVE" userId="b42a43f9-9f54-4fa8-ac0f-d5e1c2ec24dd" providerId="ADAL" clId="{5BF45762-13C5-4165-AAAD-537665CE8888}" dt="2025-01-30T14:53:00.687" v="679" actId="207"/>
          <ac:spMkLst>
            <pc:docMk/>
            <pc:sldMk cId="3624353951" sldId="3469"/>
            <ac:spMk id="22" creationId="{0C573C62-5EB2-FFDE-EC45-58AD34EDC73D}"/>
          </ac:spMkLst>
        </pc:spChg>
        <pc:spChg chg="mod">
          <ac:chgData name="MANUELA TAMAYO MONSALVE" userId="b42a43f9-9f54-4fa8-ac0f-d5e1c2ec24dd" providerId="ADAL" clId="{5BF45762-13C5-4165-AAAD-537665CE8888}" dt="2025-01-30T14:53:00.687" v="679" actId="207"/>
          <ac:spMkLst>
            <pc:docMk/>
            <pc:sldMk cId="3624353951" sldId="3469"/>
            <ac:spMk id="23" creationId="{5C9D666B-3CAF-B2D7-1973-DABD21500D8D}"/>
          </ac:spMkLst>
        </pc:spChg>
        <pc:spChg chg="add del mod">
          <ac:chgData name="MANUELA TAMAYO MONSALVE" userId="b42a43f9-9f54-4fa8-ac0f-d5e1c2ec24dd" providerId="ADAL" clId="{5BF45762-13C5-4165-AAAD-537665CE8888}" dt="2025-01-30T14:53:00.687" v="679" actId="207"/>
          <ac:spMkLst>
            <pc:docMk/>
            <pc:sldMk cId="3624353951" sldId="3469"/>
            <ac:spMk id="24" creationId="{7C17CF46-6F28-E0B3-F6F0-EC341FFCB8BE}"/>
          </ac:spMkLst>
        </pc:spChg>
        <pc:spChg chg="mod">
          <ac:chgData name="MANUELA TAMAYO MONSALVE" userId="b42a43f9-9f54-4fa8-ac0f-d5e1c2ec24dd" providerId="ADAL" clId="{5BF45762-13C5-4165-AAAD-537665CE8888}" dt="2025-01-30T13:56:24.777" v="290" actId="1076"/>
          <ac:spMkLst>
            <pc:docMk/>
            <pc:sldMk cId="3624353951" sldId="3469"/>
            <ac:spMk id="25" creationId="{6374D96C-FC03-8D73-3E55-933C741394A8}"/>
          </ac:spMkLst>
        </pc:spChg>
        <pc:spChg chg="mod">
          <ac:chgData name="MANUELA TAMAYO MONSALVE" userId="b42a43f9-9f54-4fa8-ac0f-d5e1c2ec24dd" providerId="ADAL" clId="{5BF45762-13C5-4165-AAAD-537665CE8888}" dt="2025-01-30T13:56:27.363" v="292" actId="1076"/>
          <ac:spMkLst>
            <pc:docMk/>
            <pc:sldMk cId="3624353951" sldId="3469"/>
            <ac:spMk id="26" creationId="{B9D434DF-3C33-5C3B-F16C-8C3B0616FBBB}"/>
          </ac:spMkLst>
        </pc:spChg>
        <pc:spChg chg="mod">
          <ac:chgData name="MANUELA TAMAYO MONSALVE" userId="b42a43f9-9f54-4fa8-ac0f-d5e1c2ec24dd" providerId="ADAL" clId="{5BF45762-13C5-4165-AAAD-537665CE8888}" dt="2025-01-30T13:56:26.229" v="291" actId="1076"/>
          <ac:spMkLst>
            <pc:docMk/>
            <pc:sldMk cId="3624353951" sldId="3469"/>
            <ac:spMk id="27" creationId="{3858D200-5819-0ADD-39F9-5859C2F8A900}"/>
          </ac:spMkLst>
        </pc:spChg>
        <pc:spChg chg="mod">
          <ac:chgData name="MANUELA TAMAYO MONSALVE" userId="b42a43f9-9f54-4fa8-ac0f-d5e1c2ec24dd" providerId="ADAL" clId="{5BF45762-13C5-4165-AAAD-537665CE8888}" dt="2025-01-30T13:55:56.742" v="286" actId="1076"/>
          <ac:spMkLst>
            <pc:docMk/>
            <pc:sldMk cId="3624353951" sldId="3469"/>
            <ac:spMk id="28" creationId="{F8ECD7A8-A277-D20E-F954-E44F9CE61C3B}"/>
          </ac:spMkLst>
        </pc:spChg>
        <pc:spChg chg="mod">
          <ac:chgData name="MANUELA TAMAYO MONSALVE" userId="b42a43f9-9f54-4fa8-ac0f-d5e1c2ec24dd" providerId="ADAL" clId="{5BF45762-13C5-4165-AAAD-537665CE8888}" dt="2025-01-30T13:55:53.389" v="285" actId="1076"/>
          <ac:spMkLst>
            <pc:docMk/>
            <pc:sldMk cId="3624353951" sldId="3469"/>
            <ac:spMk id="29" creationId="{9EB753AD-892C-FDAE-D296-9C7B061A0D1F}"/>
          </ac:spMkLst>
        </pc:spChg>
        <pc:spChg chg="mod">
          <ac:chgData name="MANUELA TAMAYO MONSALVE" userId="b42a43f9-9f54-4fa8-ac0f-d5e1c2ec24dd" providerId="ADAL" clId="{5BF45762-13C5-4165-AAAD-537665CE8888}" dt="2025-01-30T13:55:51.003" v="284" actId="1076"/>
          <ac:spMkLst>
            <pc:docMk/>
            <pc:sldMk cId="3624353951" sldId="3469"/>
            <ac:spMk id="30" creationId="{82E0C085-1D13-05B7-D697-5F9AAA964261}"/>
          </ac:spMkLst>
        </pc:spChg>
        <pc:spChg chg="mod">
          <ac:chgData name="MANUELA TAMAYO MONSALVE" userId="b42a43f9-9f54-4fa8-ac0f-d5e1c2ec24dd" providerId="ADAL" clId="{5BF45762-13C5-4165-AAAD-537665CE8888}" dt="2025-01-30T14:12:32.668" v="340"/>
          <ac:spMkLst>
            <pc:docMk/>
            <pc:sldMk cId="3624353951" sldId="3469"/>
            <ac:spMk id="31" creationId="{1F407D29-881E-AFA1-4829-E5F0DC8CD51C}"/>
          </ac:spMkLst>
        </pc:spChg>
        <pc:spChg chg="mod">
          <ac:chgData name="MANUELA TAMAYO MONSALVE" userId="b42a43f9-9f54-4fa8-ac0f-d5e1c2ec24dd" providerId="ADAL" clId="{5BF45762-13C5-4165-AAAD-537665CE8888}" dt="2025-01-30T14:12:32.668" v="340"/>
          <ac:spMkLst>
            <pc:docMk/>
            <pc:sldMk cId="3624353951" sldId="3469"/>
            <ac:spMk id="33" creationId="{F3820BB8-3A43-1AC8-828E-AB44997A8BC7}"/>
          </ac:spMkLst>
        </pc:spChg>
        <pc:spChg chg="mod">
          <ac:chgData name="MANUELA TAMAYO MONSALVE" userId="b42a43f9-9f54-4fa8-ac0f-d5e1c2ec24dd" providerId="ADAL" clId="{5BF45762-13C5-4165-AAAD-537665CE8888}" dt="2025-01-30T14:14:17.942" v="362" actId="207"/>
          <ac:spMkLst>
            <pc:docMk/>
            <pc:sldMk cId="3624353951" sldId="3469"/>
            <ac:spMk id="37" creationId="{F2DA1F36-9E0C-7EE5-CCA0-8B96B46A4CA3}"/>
          </ac:spMkLst>
        </pc:spChg>
        <pc:spChg chg="mod">
          <ac:chgData name="MANUELA TAMAYO MONSALVE" userId="b42a43f9-9f54-4fa8-ac0f-d5e1c2ec24dd" providerId="ADAL" clId="{5BF45762-13C5-4165-AAAD-537665CE8888}" dt="2025-01-30T14:14:17.942" v="362" actId="207"/>
          <ac:spMkLst>
            <pc:docMk/>
            <pc:sldMk cId="3624353951" sldId="3469"/>
            <ac:spMk id="38" creationId="{9E282CDA-CD31-E5F2-316F-C0F13F90194A}"/>
          </ac:spMkLst>
        </pc:spChg>
        <pc:spChg chg="mod">
          <ac:chgData name="MANUELA TAMAYO MONSALVE" userId="b42a43f9-9f54-4fa8-ac0f-d5e1c2ec24dd" providerId="ADAL" clId="{5BF45762-13C5-4165-AAAD-537665CE8888}" dt="2025-01-30T14:14:17.942" v="362" actId="207"/>
          <ac:spMkLst>
            <pc:docMk/>
            <pc:sldMk cId="3624353951" sldId="3469"/>
            <ac:spMk id="39" creationId="{9014F9CB-05F9-E051-612F-D92949A11009}"/>
          </ac:spMkLst>
        </pc:spChg>
        <pc:spChg chg="mod">
          <ac:chgData name="MANUELA TAMAYO MONSALVE" userId="b42a43f9-9f54-4fa8-ac0f-d5e1c2ec24dd" providerId="ADAL" clId="{5BF45762-13C5-4165-AAAD-537665CE8888}" dt="2025-01-30T14:14:07.945" v="360" actId="208"/>
          <ac:spMkLst>
            <pc:docMk/>
            <pc:sldMk cId="3624353951" sldId="3469"/>
            <ac:spMk id="41" creationId="{E0C84845-E59C-8A02-A0EC-DE95883029A9}"/>
          </ac:spMkLst>
        </pc:spChg>
        <pc:spChg chg="mod">
          <ac:chgData name="MANUELA TAMAYO MONSALVE" userId="b42a43f9-9f54-4fa8-ac0f-d5e1c2ec24dd" providerId="ADAL" clId="{5BF45762-13C5-4165-AAAD-537665CE8888}" dt="2025-01-30T14:14:07.945" v="360" actId="208"/>
          <ac:spMkLst>
            <pc:docMk/>
            <pc:sldMk cId="3624353951" sldId="3469"/>
            <ac:spMk id="42" creationId="{005BDA55-CC19-1CEB-35B5-F18AFFDCB801}"/>
          </ac:spMkLst>
        </pc:spChg>
        <pc:spChg chg="mod">
          <ac:chgData name="MANUELA TAMAYO MONSALVE" userId="b42a43f9-9f54-4fa8-ac0f-d5e1c2ec24dd" providerId="ADAL" clId="{5BF45762-13C5-4165-AAAD-537665CE8888}" dt="2025-01-30T14:14:07.945" v="360" actId="208"/>
          <ac:spMkLst>
            <pc:docMk/>
            <pc:sldMk cId="3624353951" sldId="3469"/>
            <ac:spMk id="43" creationId="{A3FF567D-9272-BE09-B386-36F30CC58ECA}"/>
          </ac:spMkLst>
        </pc:spChg>
        <pc:spChg chg="add del mod">
          <ac:chgData name="MANUELA TAMAYO MONSALVE" userId="b42a43f9-9f54-4fa8-ac0f-d5e1c2ec24dd" providerId="ADAL" clId="{5BF45762-13C5-4165-AAAD-537665CE8888}" dt="2025-01-30T14:18:20.989" v="377" actId="478"/>
          <ac:spMkLst>
            <pc:docMk/>
            <pc:sldMk cId="3624353951" sldId="3469"/>
            <ac:spMk id="44" creationId="{57FFCE8F-E342-B9BB-BC2E-0F96FB5E4FFA}"/>
          </ac:spMkLst>
        </pc:spChg>
        <pc:spChg chg="add del mod">
          <ac:chgData name="MANUELA TAMAYO MONSALVE" userId="b42a43f9-9f54-4fa8-ac0f-d5e1c2ec24dd" providerId="ADAL" clId="{5BF45762-13C5-4165-AAAD-537665CE8888}" dt="2025-01-30T14:18:21.032" v="379"/>
          <ac:spMkLst>
            <pc:docMk/>
            <pc:sldMk cId="3624353951" sldId="3469"/>
            <ac:spMk id="45" creationId="{AD759994-4033-979F-D656-B8AC6B0C08A1}"/>
          </ac:spMkLst>
        </pc:spChg>
        <pc:spChg chg="mod">
          <ac:chgData name="MANUELA TAMAYO MONSALVE" userId="b42a43f9-9f54-4fa8-ac0f-d5e1c2ec24dd" providerId="ADAL" clId="{5BF45762-13C5-4165-AAAD-537665CE8888}" dt="2025-01-30T14:54:20.834" v="693" actId="208"/>
          <ac:spMkLst>
            <pc:docMk/>
            <pc:sldMk cId="3624353951" sldId="3469"/>
            <ac:spMk id="47" creationId="{513727EC-1071-4866-7969-75685C54EC64}"/>
          </ac:spMkLst>
        </pc:spChg>
        <pc:spChg chg="mod">
          <ac:chgData name="MANUELA TAMAYO MONSALVE" userId="b42a43f9-9f54-4fa8-ac0f-d5e1c2ec24dd" providerId="ADAL" clId="{5BF45762-13C5-4165-AAAD-537665CE8888}" dt="2025-01-30T14:54:20.834" v="693" actId="208"/>
          <ac:spMkLst>
            <pc:docMk/>
            <pc:sldMk cId="3624353951" sldId="3469"/>
            <ac:spMk id="48" creationId="{AC571847-7395-5DCD-9CF7-EC387A6D7C4D}"/>
          </ac:spMkLst>
        </pc:spChg>
        <pc:spChg chg="mod">
          <ac:chgData name="MANUELA TAMAYO MONSALVE" userId="b42a43f9-9f54-4fa8-ac0f-d5e1c2ec24dd" providerId="ADAL" clId="{5BF45762-13C5-4165-AAAD-537665CE8888}" dt="2025-01-30T14:54:39.097" v="698" actId="1076"/>
          <ac:spMkLst>
            <pc:docMk/>
            <pc:sldMk cId="3624353951" sldId="3469"/>
            <ac:spMk id="49" creationId="{457D3FF2-ACBB-BD36-19F8-CE74AE1C635C}"/>
          </ac:spMkLst>
        </pc:spChg>
        <pc:spChg chg="mod">
          <ac:chgData name="MANUELA TAMAYO MONSALVE" userId="b42a43f9-9f54-4fa8-ac0f-d5e1c2ec24dd" providerId="ADAL" clId="{5BF45762-13C5-4165-AAAD-537665CE8888}" dt="2025-01-30T14:53:31.126" v="684" actId="207"/>
          <ac:spMkLst>
            <pc:docMk/>
            <pc:sldMk cId="3624353951" sldId="3469"/>
            <ac:spMk id="51" creationId="{E4FE5A57-0990-6562-8025-177F34536C12}"/>
          </ac:spMkLst>
        </pc:spChg>
        <pc:spChg chg="mod">
          <ac:chgData name="MANUELA TAMAYO MONSALVE" userId="b42a43f9-9f54-4fa8-ac0f-d5e1c2ec24dd" providerId="ADAL" clId="{5BF45762-13C5-4165-AAAD-537665CE8888}" dt="2025-01-30T14:53:31.126" v="684" actId="207"/>
          <ac:spMkLst>
            <pc:docMk/>
            <pc:sldMk cId="3624353951" sldId="3469"/>
            <ac:spMk id="52" creationId="{612969A8-D31E-B79C-1926-C25B27AF3440}"/>
          </ac:spMkLst>
        </pc:spChg>
        <pc:spChg chg="mod">
          <ac:chgData name="MANUELA TAMAYO MONSALVE" userId="b42a43f9-9f54-4fa8-ac0f-d5e1c2ec24dd" providerId="ADAL" clId="{5BF45762-13C5-4165-AAAD-537665CE8888}" dt="2025-01-30T14:53:41.938" v="687" actId="1076"/>
          <ac:spMkLst>
            <pc:docMk/>
            <pc:sldMk cId="3624353951" sldId="3469"/>
            <ac:spMk id="53" creationId="{2D523370-05DC-5CFF-9ED8-7D43CCA7BAD4}"/>
          </ac:spMkLst>
        </pc:spChg>
        <pc:grpChg chg="add del">
          <ac:chgData name="MANUELA TAMAYO MONSALVE" userId="b42a43f9-9f54-4fa8-ac0f-d5e1c2ec24dd" providerId="ADAL" clId="{5BF45762-13C5-4165-AAAD-537665CE8888}" dt="2025-01-30T13:56:19.032" v="289" actId="478"/>
          <ac:grpSpMkLst>
            <pc:docMk/>
            <pc:sldMk cId="3624353951" sldId="3469"/>
            <ac:grpSpMk id="7" creationId="{AD94B4DB-EBB9-BAA7-9A54-F3E1E594851B}"/>
          </ac:grpSpMkLst>
        </pc:grpChg>
        <pc:grpChg chg="del">
          <ac:chgData name="MANUELA TAMAYO MONSALVE" userId="b42a43f9-9f54-4fa8-ac0f-d5e1c2ec24dd" providerId="ADAL" clId="{5BF45762-13C5-4165-AAAD-537665CE8888}" dt="2025-01-30T14:12:30.716" v="339" actId="478"/>
          <ac:grpSpMkLst>
            <pc:docMk/>
            <pc:sldMk cId="3624353951" sldId="3469"/>
            <ac:grpSpMk id="8" creationId="{5508B92E-C0E7-B6F6-6089-E78058731D9D}"/>
          </ac:grpSpMkLst>
        </pc:grpChg>
        <pc:grpChg chg="mod">
          <ac:chgData name="MANUELA TAMAYO MONSALVE" userId="b42a43f9-9f54-4fa8-ac0f-d5e1c2ec24dd" providerId="ADAL" clId="{5BF45762-13C5-4165-AAAD-537665CE8888}" dt="2025-01-30T14:53:00.687" v="679" actId="207"/>
          <ac:grpSpMkLst>
            <pc:docMk/>
            <pc:sldMk cId="3624353951" sldId="3469"/>
            <ac:grpSpMk id="9" creationId="{3EEA3AF4-FCCD-8E30-DA31-55216963F73D}"/>
          </ac:grpSpMkLst>
        </pc:grpChg>
        <pc:grpChg chg="add mod">
          <ac:chgData name="MANUELA TAMAYO MONSALVE" userId="b42a43f9-9f54-4fa8-ac0f-d5e1c2ec24dd" providerId="ADAL" clId="{5BF45762-13C5-4165-AAAD-537665CE8888}" dt="2025-01-30T14:12:32.668" v="340"/>
          <ac:grpSpMkLst>
            <pc:docMk/>
            <pc:sldMk cId="3624353951" sldId="3469"/>
            <ac:grpSpMk id="13" creationId="{3C337E65-41E5-28B5-BF05-49CEAF03E3C1}"/>
          </ac:grpSpMkLst>
        </pc:grpChg>
        <pc:grpChg chg="add del mod">
          <ac:chgData name="MANUELA TAMAYO MONSALVE" userId="b42a43f9-9f54-4fa8-ac0f-d5e1c2ec24dd" providerId="ADAL" clId="{5BF45762-13C5-4165-AAAD-537665CE8888}" dt="2025-01-30T14:15:06.710" v="368" actId="21"/>
          <ac:grpSpMkLst>
            <pc:docMk/>
            <pc:sldMk cId="3624353951" sldId="3469"/>
            <ac:grpSpMk id="35" creationId="{16BEB152-2516-2E50-EAFB-91CF0FFC47DA}"/>
          </ac:grpSpMkLst>
        </pc:grpChg>
        <pc:grpChg chg="add del mod">
          <ac:chgData name="MANUELA TAMAYO MONSALVE" userId="b42a43f9-9f54-4fa8-ac0f-d5e1c2ec24dd" providerId="ADAL" clId="{5BF45762-13C5-4165-AAAD-537665CE8888}" dt="2025-01-30T14:19:31.221" v="392" actId="478"/>
          <ac:grpSpMkLst>
            <pc:docMk/>
            <pc:sldMk cId="3624353951" sldId="3469"/>
            <ac:grpSpMk id="40" creationId="{9EFE59AB-B55E-6DC1-D540-2522171CD14E}"/>
          </ac:grpSpMkLst>
        </pc:grpChg>
        <pc:grpChg chg="add mod">
          <ac:chgData name="MANUELA TAMAYO MONSALVE" userId="b42a43f9-9f54-4fa8-ac0f-d5e1c2ec24dd" providerId="ADAL" clId="{5BF45762-13C5-4165-AAAD-537665CE8888}" dt="2025-01-30T14:56:15.061" v="715" actId="1076"/>
          <ac:grpSpMkLst>
            <pc:docMk/>
            <pc:sldMk cId="3624353951" sldId="3469"/>
            <ac:grpSpMk id="46" creationId="{E3DF1DA9-194F-6566-F558-FC915629EF4A}"/>
          </ac:grpSpMkLst>
        </pc:grpChg>
        <pc:grpChg chg="add mod">
          <ac:chgData name="MANUELA TAMAYO MONSALVE" userId="b42a43f9-9f54-4fa8-ac0f-d5e1c2ec24dd" providerId="ADAL" clId="{5BF45762-13C5-4165-AAAD-537665CE8888}" dt="2025-01-30T14:53:31.126" v="684" actId="207"/>
          <ac:grpSpMkLst>
            <pc:docMk/>
            <pc:sldMk cId="3624353951" sldId="3469"/>
            <ac:grpSpMk id="50" creationId="{5D29BB4C-A492-5B28-4E8B-008530E1B0F2}"/>
          </ac:grpSpMkLst>
        </pc:grpChg>
        <pc:picChg chg="del mod">
          <ac:chgData name="MANUELA TAMAYO MONSALVE" userId="b42a43f9-9f54-4fa8-ac0f-d5e1c2ec24dd" providerId="ADAL" clId="{5BF45762-13C5-4165-AAAD-537665CE8888}" dt="2025-01-30T14:25:54.397" v="461" actId="478"/>
          <ac:picMkLst>
            <pc:docMk/>
            <pc:sldMk cId="3624353951" sldId="3469"/>
            <ac:picMk id="16" creationId="{1378FEF8-1481-9D66-104F-E0C977915611}"/>
          </ac:picMkLst>
        </pc:picChg>
        <pc:picChg chg="del mod">
          <ac:chgData name="MANUELA TAMAYO MONSALVE" userId="b42a43f9-9f54-4fa8-ac0f-d5e1c2ec24dd" providerId="ADAL" clId="{5BF45762-13C5-4165-AAAD-537665CE8888}" dt="2025-01-30T14:20:42.162" v="410" actId="21"/>
          <ac:picMkLst>
            <pc:docMk/>
            <pc:sldMk cId="3624353951" sldId="3469"/>
            <ac:picMk id="17" creationId="{BC4446EE-65D2-C476-6C6E-257B9348CF25}"/>
          </ac:picMkLst>
        </pc:picChg>
        <pc:picChg chg="mod">
          <ac:chgData name="MANUELA TAMAYO MONSALVE" userId="b42a43f9-9f54-4fa8-ac0f-d5e1c2ec24dd" providerId="ADAL" clId="{5BF45762-13C5-4165-AAAD-537665CE8888}" dt="2025-01-30T14:54:11.910" v="691" actId="1076"/>
          <ac:picMkLst>
            <pc:docMk/>
            <pc:sldMk cId="3624353951" sldId="3469"/>
            <ac:picMk id="18" creationId="{42F84F9E-03A8-0C86-11DD-03825D596CA0}"/>
          </ac:picMkLst>
        </pc:picChg>
        <pc:picChg chg="del mod">
          <ac:chgData name="MANUELA TAMAYO MONSALVE" userId="b42a43f9-9f54-4fa8-ac0f-d5e1c2ec24dd" providerId="ADAL" clId="{5BF45762-13C5-4165-AAAD-537665CE8888}" dt="2025-01-30T14:25:40.287" v="457" actId="478"/>
          <ac:picMkLst>
            <pc:docMk/>
            <pc:sldMk cId="3624353951" sldId="3469"/>
            <ac:picMk id="32" creationId="{808145DE-CE3F-0F95-4F4B-5A6174DBE52E}"/>
          </ac:picMkLst>
        </pc:picChg>
        <pc:picChg chg="del mod">
          <ac:chgData name="MANUELA TAMAYO MONSALVE" userId="b42a43f9-9f54-4fa8-ac0f-d5e1c2ec24dd" providerId="ADAL" clId="{5BF45762-13C5-4165-AAAD-537665CE8888}" dt="2025-01-30T14:22:20.148" v="433" actId="478"/>
          <ac:picMkLst>
            <pc:docMk/>
            <pc:sldMk cId="3624353951" sldId="3469"/>
            <ac:picMk id="34" creationId="{41B36854-5BD3-B34C-2C9F-E8FE9878BEBB}"/>
          </ac:picMkLst>
        </pc:picChg>
        <pc:picChg chg="mod">
          <ac:chgData name="MANUELA TAMAYO MONSALVE" userId="b42a43f9-9f54-4fa8-ac0f-d5e1c2ec24dd" providerId="ADAL" clId="{5BF45762-13C5-4165-AAAD-537665CE8888}" dt="2025-01-30T14:53:09.204" v="681" actId="208"/>
          <ac:picMkLst>
            <pc:docMk/>
            <pc:sldMk cId="3624353951" sldId="3469"/>
            <ac:picMk id="36" creationId="{BE821448-EB97-BC0E-4644-CC8F3BD9A0EB}"/>
          </ac:picMkLst>
        </pc:picChg>
        <pc:picChg chg="add mod">
          <ac:chgData name="MANUELA TAMAYO MONSALVE" userId="b42a43f9-9f54-4fa8-ac0f-d5e1c2ec24dd" providerId="ADAL" clId="{5BF45762-13C5-4165-AAAD-537665CE8888}" dt="2025-01-30T14:53:58.965" v="690" actId="1076"/>
          <ac:picMkLst>
            <pc:docMk/>
            <pc:sldMk cId="3624353951" sldId="3469"/>
            <ac:picMk id="54" creationId="{BC4446EE-65D2-C476-6C6E-257B9348CF25}"/>
          </ac:picMkLst>
        </pc:picChg>
        <pc:picChg chg="add mod">
          <ac:chgData name="MANUELA TAMAYO MONSALVE" userId="b42a43f9-9f54-4fa8-ac0f-d5e1c2ec24dd" providerId="ADAL" clId="{5BF45762-13C5-4165-AAAD-537665CE8888}" dt="2025-01-30T14:55:16.956" v="708" actId="1076"/>
          <ac:picMkLst>
            <pc:docMk/>
            <pc:sldMk cId="3624353951" sldId="3469"/>
            <ac:picMk id="55" creationId="{590C0347-38F9-060F-060C-72DF168803D1}"/>
          </ac:picMkLst>
        </pc:picChg>
        <pc:picChg chg="add mod">
          <ac:chgData name="MANUELA TAMAYO MONSALVE" userId="b42a43f9-9f54-4fa8-ac0f-d5e1c2ec24dd" providerId="ADAL" clId="{5BF45762-13C5-4165-AAAD-537665CE8888}" dt="2025-01-30T14:53:40.478" v="686" actId="208"/>
          <ac:picMkLst>
            <pc:docMk/>
            <pc:sldMk cId="3624353951" sldId="3469"/>
            <ac:picMk id="56" creationId="{6EC60526-6BF2-98C4-91A0-89C646F14F06}"/>
          </ac:picMkLst>
        </pc:picChg>
        <pc:picChg chg="add mod">
          <ac:chgData name="MANUELA TAMAYO MONSALVE" userId="b42a43f9-9f54-4fa8-ac0f-d5e1c2ec24dd" providerId="ADAL" clId="{5BF45762-13C5-4165-AAAD-537665CE8888}" dt="2025-01-30T14:24:08.475" v="442" actId="571"/>
          <ac:picMkLst>
            <pc:docMk/>
            <pc:sldMk cId="3624353951" sldId="3469"/>
            <ac:picMk id="57" creationId="{31D53B4B-74AE-A711-3750-B91BC353F587}"/>
          </ac:picMkLst>
        </pc:picChg>
        <pc:picChg chg="add mod">
          <ac:chgData name="MANUELA TAMAYO MONSALVE" userId="b42a43f9-9f54-4fa8-ac0f-d5e1c2ec24dd" providerId="ADAL" clId="{5BF45762-13C5-4165-AAAD-537665CE8888}" dt="2025-01-30T14:55:13.135" v="707" actId="1076"/>
          <ac:picMkLst>
            <pc:docMk/>
            <pc:sldMk cId="3624353951" sldId="3469"/>
            <ac:picMk id="58" creationId="{5E9A36A6-731B-C32B-F5E8-E4DB1F9FDB09}"/>
          </ac:picMkLst>
        </pc:picChg>
      </pc:sldChg>
      <pc:sldChg chg="modSp mod">
        <pc:chgData name="MANUELA TAMAYO MONSALVE" userId="b42a43f9-9f54-4fa8-ac0f-d5e1c2ec24dd" providerId="ADAL" clId="{5BF45762-13C5-4165-AAAD-537665CE8888}" dt="2025-02-04T19:56:04.126" v="854" actId="1076"/>
        <pc:sldMkLst>
          <pc:docMk/>
          <pc:sldMk cId="1973582664" sldId="3509"/>
        </pc:sldMkLst>
        <pc:spChg chg="mod">
          <ac:chgData name="MANUELA TAMAYO MONSALVE" userId="b42a43f9-9f54-4fa8-ac0f-d5e1c2ec24dd" providerId="ADAL" clId="{5BF45762-13C5-4165-AAAD-537665CE8888}" dt="2025-01-30T13:43:12.848" v="207" actId="14100"/>
          <ac:spMkLst>
            <pc:docMk/>
            <pc:sldMk cId="1973582664" sldId="3509"/>
            <ac:spMk id="8" creationId="{11BC7C88-ACF6-B207-8618-4AF22941B199}"/>
          </ac:spMkLst>
        </pc:spChg>
        <pc:spChg chg="mod">
          <ac:chgData name="MANUELA TAMAYO MONSALVE" userId="b42a43f9-9f54-4fa8-ac0f-d5e1c2ec24dd" providerId="ADAL" clId="{5BF45762-13C5-4165-AAAD-537665CE8888}" dt="2025-01-30T13:33:34.128" v="125" actId="1076"/>
          <ac:spMkLst>
            <pc:docMk/>
            <pc:sldMk cId="1973582664" sldId="3509"/>
            <ac:spMk id="120" creationId="{82C36BB9-368B-E300-4B43-99A56642F40F}"/>
          </ac:spMkLst>
        </pc:spChg>
        <pc:spChg chg="mod">
          <ac:chgData name="MANUELA TAMAYO MONSALVE" userId="b42a43f9-9f54-4fa8-ac0f-d5e1c2ec24dd" providerId="ADAL" clId="{5BF45762-13C5-4165-AAAD-537665CE8888}" dt="2025-01-30T13:34:45.604" v="142" actId="1076"/>
          <ac:spMkLst>
            <pc:docMk/>
            <pc:sldMk cId="1973582664" sldId="3509"/>
            <ac:spMk id="144" creationId="{EB803C27-349F-A35A-5083-4DE6643AE013}"/>
          </ac:spMkLst>
        </pc:spChg>
        <pc:spChg chg="mod">
          <ac:chgData name="MANUELA TAMAYO MONSALVE" userId="b42a43f9-9f54-4fa8-ac0f-d5e1c2ec24dd" providerId="ADAL" clId="{5BF45762-13C5-4165-AAAD-537665CE8888}" dt="2025-01-30T13:23:09.731" v="7" actId="1076"/>
          <ac:spMkLst>
            <pc:docMk/>
            <pc:sldMk cId="1973582664" sldId="3509"/>
            <ac:spMk id="145" creationId="{1C9B447A-442B-DA40-67B3-4BF85929A570}"/>
          </ac:spMkLst>
        </pc:spChg>
        <pc:spChg chg="mod">
          <ac:chgData name="MANUELA TAMAYO MONSALVE" userId="b42a43f9-9f54-4fa8-ac0f-d5e1c2ec24dd" providerId="ADAL" clId="{5BF45762-13C5-4165-AAAD-537665CE8888}" dt="2025-01-30T13:31:19.177" v="101" actId="1076"/>
          <ac:spMkLst>
            <pc:docMk/>
            <pc:sldMk cId="1973582664" sldId="3509"/>
            <ac:spMk id="146" creationId="{C84ED081-3404-86B4-EBB8-FBB00DD40025}"/>
          </ac:spMkLst>
        </pc:spChg>
        <pc:spChg chg="mod">
          <ac:chgData name="MANUELA TAMAYO MONSALVE" userId="b42a43f9-9f54-4fa8-ac0f-d5e1c2ec24dd" providerId="ADAL" clId="{5BF45762-13C5-4165-AAAD-537665CE8888}" dt="2025-01-30T13:40:10.532" v="180" actId="207"/>
          <ac:spMkLst>
            <pc:docMk/>
            <pc:sldMk cId="1973582664" sldId="3509"/>
            <ac:spMk id="148" creationId="{6F5AEAC6-6296-112E-B2A4-74B9BE85EA08}"/>
          </ac:spMkLst>
        </pc:spChg>
        <pc:spChg chg="mod">
          <ac:chgData name="MANUELA TAMAYO MONSALVE" userId="b42a43f9-9f54-4fa8-ac0f-d5e1c2ec24dd" providerId="ADAL" clId="{5BF45762-13C5-4165-AAAD-537665CE8888}" dt="2025-01-30T13:41:24.565" v="192" actId="207"/>
          <ac:spMkLst>
            <pc:docMk/>
            <pc:sldMk cId="1973582664" sldId="3509"/>
            <ac:spMk id="149" creationId="{D3ABEF69-1F04-5A4F-33D4-17827FDC55E8}"/>
          </ac:spMkLst>
        </pc:spChg>
        <pc:spChg chg="mod">
          <ac:chgData name="MANUELA TAMAYO MONSALVE" userId="b42a43f9-9f54-4fa8-ac0f-d5e1c2ec24dd" providerId="ADAL" clId="{5BF45762-13C5-4165-AAAD-537665CE8888}" dt="2025-01-30T13:25:48.666" v="39" actId="2711"/>
          <ac:spMkLst>
            <pc:docMk/>
            <pc:sldMk cId="1973582664" sldId="3509"/>
            <ac:spMk id="151" creationId="{3A9E41F6-AC85-E5B3-75F5-DBB7A58EBE72}"/>
          </ac:spMkLst>
        </pc:spChg>
        <pc:spChg chg="mod">
          <ac:chgData name="MANUELA TAMAYO MONSALVE" userId="b42a43f9-9f54-4fa8-ac0f-d5e1c2ec24dd" providerId="ADAL" clId="{5BF45762-13C5-4165-AAAD-537665CE8888}" dt="2025-01-30T13:40:19.087" v="182" actId="207"/>
          <ac:spMkLst>
            <pc:docMk/>
            <pc:sldMk cId="1973582664" sldId="3509"/>
            <ac:spMk id="153" creationId="{A8916071-5196-BE68-0B87-F7106CBEE80E}"/>
          </ac:spMkLst>
        </pc:spChg>
        <pc:spChg chg="mod">
          <ac:chgData name="MANUELA TAMAYO MONSALVE" userId="b42a43f9-9f54-4fa8-ac0f-d5e1c2ec24dd" providerId="ADAL" clId="{5BF45762-13C5-4165-AAAD-537665CE8888}" dt="2025-01-30T13:41:16.819" v="190" actId="207"/>
          <ac:spMkLst>
            <pc:docMk/>
            <pc:sldMk cId="1973582664" sldId="3509"/>
            <ac:spMk id="154" creationId="{5CFCF3DE-098E-3C79-F1AD-806BEF1CBF81}"/>
          </ac:spMkLst>
        </pc:spChg>
        <pc:spChg chg="mod">
          <ac:chgData name="MANUELA TAMAYO MONSALVE" userId="b42a43f9-9f54-4fa8-ac0f-d5e1c2ec24dd" providerId="ADAL" clId="{5BF45762-13C5-4165-AAAD-537665CE8888}" dt="2025-01-30T13:30:31.587" v="88" actId="1076"/>
          <ac:spMkLst>
            <pc:docMk/>
            <pc:sldMk cId="1973582664" sldId="3509"/>
            <ac:spMk id="156" creationId="{7606886E-9C0D-EED4-F024-E16EEBED327D}"/>
          </ac:spMkLst>
        </pc:spChg>
        <pc:spChg chg="mod">
          <ac:chgData name="MANUELA TAMAYO MONSALVE" userId="b42a43f9-9f54-4fa8-ac0f-d5e1c2ec24dd" providerId="ADAL" clId="{5BF45762-13C5-4165-AAAD-537665CE8888}" dt="2025-01-30T13:40:52.755" v="188" actId="207"/>
          <ac:spMkLst>
            <pc:docMk/>
            <pc:sldMk cId="1973582664" sldId="3509"/>
            <ac:spMk id="158" creationId="{0E9E812F-BC7C-211C-CA01-C24FFFD2B8B3}"/>
          </ac:spMkLst>
        </pc:spChg>
        <pc:spChg chg="mod">
          <ac:chgData name="MANUELA TAMAYO MONSALVE" userId="b42a43f9-9f54-4fa8-ac0f-d5e1c2ec24dd" providerId="ADAL" clId="{5BF45762-13C5-4165-AAAD-537665CE8888}" dt="2025-01-30T13:30:37.575" v="89" actId="255"/>
          <ac:spMkLst>
            <pc:docMk/>
            <pc:sldMk cId="1973582664" sldId="3509"/>
            <ac:spMk id="159" creationId="{2BFF3FBC-B604-E578-B243-77772A020051}"/>
          </ac:spMkLst>
        </pc:spChg>
        <pc:spChg chg="mod">
          <ac:chgData name="MANUELA TAMAYO MONSALVE" userId="b42a43f9-9f54-4fa8-ac0f-d5e1c2ec24dd" providerId="ADAL" clId="{5BF45762-13C5-4165-AAAD-537665CE8888}" dt="2025-01-30T13:40:47.012" v="187" actId="1076"/>
          <ac:spMkLst>
            <pc:docMk/>
            <pc:sldMk cId="1973582664" sldId="3509"/>
            <ac:spMk id="161" creationId="{58B1399A-CC35-0E21-E7C6-C83AFACC0C96}"/>
          </ac:spMkLst>
        </pc:spChg>
        <pc:spChg chg="mod">
          <ac:chgData name="MANUELA TAMAYO MONSALVE" userId="b42a43f9-9f54-4fa8-ac0f-d5e1c2ec24dd" providerId="ADAL" clId="{5BF45762-13C5-4165-AAAD-537665CE8888}" dt="2025-01-30T13:42:36.536" v="202" actId="14100"/>
          <ac:spMkLst>
            <pc:docMk/>
            <pc:sldMk cId="1973582664" sldId="3509"/>
            <ac:spMk id="162" creationId="{938D5460-CB0B-0F20-7A1B-3075FABF467C}"/>
          </ac:spMkLst>
        </pc:spChg>
        <pc:spChg chg="mod">
          <ac:chgData name="MANUELA TAMAYO MONSALVE" userId="b42a43f9-9f54-4fa8-ac0f-d5e1c2ec24dd" providerId="ADAL" clId="{5BF45762-13C5-4165-AAAD-537665CE8888}" dt="2025-01-30T13:33:40.121" v="127" actId="1076"/>
          <ac:spMkLst>
            <pc:docMk/>
            <pc:sldMk cId="1973582664" sldId="3509"/>
            <ac:spMk id="163" creationId="{41B7281D-A533-4EB9-367B-59588A4B9B3A}"/>
          </ac:spMkLst>
        </pc:spChg>
        <pc:spChg chg="mod">
          <ac:chgData name="MANUELA TAMAYO MONSALVE" userId="b42a43f9-9f54-4fa8-ac0f-d5e1c2ec24dd" providerId="ADAL" clId="{5BF45762-13C5-4165-AAAD-537665CE8888}" dt="2025-01-30T13:34:32.193" v="138" actId="1076"/>
          <ac:spMkLst>
            <pc:docMk/>
            <pc:sldMk cId="1973582664" sldId="3509"/>
            <ac:spMk id="164" creationId="{3EA21663-68CD-4213-BBAB-32B12CC34342}"/>
          </ac:spMkLst>
        </pc:spChg>
        <pc:spChg chg="mod">
          <ac:chgData name="MANUELA TAMAYO MONSALVE" userId="b42a43f9-9f54-4fa8-ac0f-d5e1c2ec24dd" providerId="ADAL" clId="{5BF45762-13C5-4165-AAAD-537665CE8888}" dt="2025-01-30T13:34:54.338" v="144" actId="1076"/>
          <ac:spMkLst>
            <pc:docMk/>
            <pc:sldMk cId="1973582664" sldId="3509"/>
            <ac:spMk id="165" creationId="{4F31C638-FFE8-263C-B510-CF82BF350591}"/>
          </ac:spMkLst>
        </pc:spChg>
        <pc:spChg chg="mod">
          <ac:chgData name="MANUELA TAMAYO MONSALVE" userId="b42a43f9-9f54-4fa8-ac0f-d5e1c2ec24dd" providerId="ADAL" clId="{5BF45762-13C5-4165-AAAD-537665CE8888}" dt="2025-01-30T13:28:23.828" v="62" actId="1076"/>
          <ac:spMkLst>
            <pc:docMk/>
            <pc:sldMk cId="1973582664" sldId="3509"/>
            <ac:spMk id="166" creationId="{B05EA664-6F12-E611-EAE3-07847C1880D7}"/>
          </ac:spMkLst>
        </pc:spChg>
        <pc:spChg chg="mod">
          <ac:chgData name="MANUELA TAMAYO MONSALVE" userId="b42a43f9-9f54-4fa8-ac0f-d5e1c2ec24dd" providerId="ADAL" clId="{5BF45762-13C5-4165-AAAD-537665CE8888}" dt="2025-01-30T13:29:47.686" v="84" actId="1076"/>
          <ac:spMkLst>
            <pc:docMk/>
            <pc:sldMk cId="1973582664" sldId="3509"/>
            <ac:spMk id="167" creationId="{4EEF4BC2-DBED-4EB0-6D66-1C115C729836}"/>
          </ac:spMkLst>
        </pc:spChg>
        <pc:spChg chg="mod">
          <ac:chgData name="MANUELA TAMAYO MONSALVE" userId="b42a43f9-9f54-4fa8-ac0f-d5e1c2ec24dd" providerId="ADAL" clId="{5BF45762-13C5-4165-AAAD-537665CE8888}" dt="2025-01-30T13:34:35.983" v="139" actId="1076"/>
          <ac:spMkLst>
            <pc:docMk/>
            <pc:sldMk cId="1973582664" sldId="3509"/>
            <ac:spMk id="168" creationId="{FEBF52BB-65CA-AD46-031D-9D911F3CCB93}"/>
          </ac:spMkLst>
        </pc:spChg>
        <pc:spChg chg="mod">
          <ac:chgData name="MANUELA TAMAYO MONSALVE" userId="b42a43f9-9f54-4fa8-ac0f-d5e1c2ec24dd" providerId="ADAL" clId="{5BF45762-13C5-4165-AAAD-537665CE8888}" dt="2025-01-30T13:34:58.003" v="145" actId="1076"/>
          <ac:spMkLst>
            <pc:docMk/>
            <pc:sldMk cId="1973582664" sldId="3509"/>
            <ac:spMk id="169" creationId="{410BAF23-C01D-3C56-AB31-10D3948C0661}"/>
          </ac:spMkLst>
        </pc:spChg>
        <pc:spChg chg="mod">
          <ac:chgData name="MANUELA TAMAYO MONSALVE" userId="b42a43f9-9f54-4fa8-ac0f-d5e1c2ec24dd" providerId="ADAL" clId="{5BF45762-13C5-4165-AAAD-537665CE8888}" dt="2025-01-30T13:28:28.020" v="63" actId="1076"/>
          <ac:spMkLst>
            <pc:docMk/>
            <pc:sldMk cId="1973582664" sldId="3509"/>
            <ac:spMk id="170" creationId="{65186814-0893-2881-01F0-0EA7B2A7DB36}"/>
          </ac:spMkLst>
        </pc:spChg>
        <pc:spChg chg="mod">
          <ac:chgData name="MANUELA TAMAYO MONSALVE" userId="b42a43f9-9f54-4fa8-ac0f-d5e1c2ec24dd" providerId="ADAL" clId="{5BF45762-13C5-4165-AAAD-537665CE8888}" dt="2025-01-30T13:29:54.016" v="85" actId="1076"/>
          <ac:spMkLst>
            <pc:docMk/>
            <pc:sldMk cId="1973582664" sldId="3509"/>
            <ac:spMk id="171" creationId="{D0904382-2904-B257-CCD8-128788FC6384}"/>
          </ac:spMkLst>
        </pc:spChg>
        <pc:spChg chg="mod">
          <ac:chgData name="MANUELA TAMAYO MONSALVE" userId="b42a43f9-9f54-4fa8-ac0f-d5e1c2ec24dd" providerId="ADAL" clId="{5BF45762-13C5-4165-AAAD-537665CE8888}" dt="2025-01-30T13:40:24.237" v="183" actId="207"/>
          <ac:spMkLst>
            <pc:docMk/>
            <pc:sldMk cId="1973582664" sldId="3509"/>
            <ac:spMk id="173" creationId="{0AA716D2-27C8-9D8B-491E-F09BD6AE2270}"/>
          </ac:spMkLst>
        </pc:spChg>
        <pc:spChg chg="mod">
          <ac:chgData name="MANUELA TAMAYO MONSALVE" userId="b42a43f9-9f54-4fa8-ac0f-d5e1c2ec24dd" providerId="ADAL" clId="{5BF45762-13C5-4165-AAAD-537665CE8888}" dt="2025-01-30T13:41:32.120" v="194" actId="1076"/>
          <ac:spMkLst>
            <pc:docMk/>
            <pc:sldMk cId="1973582664" sldId="3509"/>
            <ac:spMk id="174" creationId="{112FAD62-7440-6F79-725F-807EEB744181}"/>
          </ac:spMkLst>
        </pc:spChg>
        <pc:spChg chg="mod">
          <ac:chgData name="MANUELA TAMAYO MONSALVE" userId="b42a43f9-9f54-4fa8-ac0f-d5e1c2ec24dd" providerId="ADAL" clId="{5BF45762-13C5-4165-AAAD-537665CE8888}" dt="2025-01-30T13:32:18.395" v="111" actId="1076"/>
          <ac:spMkLst>
            <pc:docMk/>
            <pc:sldMk cId="1973582664" sldId="3509"/>
            <ac:spMk id="175" creationId="{106115C8-B12A-ABDD-98B5-2949B722D471}"/>
          </ac:spMkLst>
        </pc:spChg>
        <pc:spChg chg="mod">
          <ac:chgData name="MANUELA TAMAYO MONSALVE" userId="b42a43f9-9f54-4fa8-ac0f-d5e1c2ec24dd" providerId="ADAL" clId="{5BF45762-13C5-4165-AAAD-537665CE8888}" dt="2025-01-30T13:40:15.200" v="181" actId="207"/>
          <ac:spMkLst>
            <pc:docMk/>
            <pc:sldMk cId="1973582664" sldId="3509"/>
            <ac:spMk id="177" creationId="{80F737E0-671E-80F4-01EF-F184B48DCC72}"/>
          </ac:spMkLst>
        </pc:spChg>
        <pc:spChg chg="mod">
          <ac:chgData name="MANUELA TAMAYO MONSALVE" userId="b42a43f9-9f54-4fa8-ac0f-d5e1c2ec24dd" providerId="ADAL" clId="{5BF45762-13C5-4165-AAAD-537665CE8888}" dt="2025-01-30T13:41:20.479" v="191" actId="207"/>
          <ac:spMkLst>
            <pc:docMk/>
            <pc:sldMk cId="1973582664" sldId="3509"/>
            <ac:spMk id="178" creationId="{D1BDD96A-AB19-2AC1-4A9D-75C24D3EA073}"/>
          </ac:spMkLst>
        </pc:spChg>
        <pc:grpChg chg="mod">
          <ac:chgData name="MANUELA TAMAYO MONSALVE" userId="b42a43f9-9f54-4fa8-ac0f-d5e1c2ec24dd" providerId="ADAL" clId="{5BF45762-13C5-4165-AAAD-537665CE8888}" dt="2025-01-30T13:26:34.741" v="48" actId="1076"/>
          <ac:grpSpMkLst>
            <pc:docMk/>
            <pc:sldMk cId="1973582664" sldId="3509"/>
            <ac:grpSpMk id="121" creationId="{ECDAA8D4-0ECC-594E-2CC2-0DDCDEAC7D9D}"/>
          </ac:grpSpMkLst>
        </pc:grpChg>
        <pc:grpChg chg="mod">
          <ac:chgData name="MANUELA TAMAYO MONSALVE" userId="b42a43f9-9f54-4fa8-ac0f-d5e1c2ec24dd" providerId="ADAL" clId="{5BF45762-13C5-4165-AAAD-537665CE8888}" dt="2025-01-30T13:22:51.663" v="2" actId="1076"/>
          <ac:grpSpMkLst>
            <pc:docMk/>
            <pc:sldMk cId="1973582664" sldId="3509"/>
            <ac:grpSpMk id="147" creationId="{BB45121F-DDAE-1C47-EDB3-EE48AD8F4C4E}"/>
          </ac:grpSpMkLst>
        </pc:grpChg>
        <pc:grpChg chg="mod">
          <ac:chgData name="MANUELA TAMAYO MONSALVE" userId="b42a43f9-9f54-4fa8-ac0f-d5e1c2ec24dd" providerId="ADAL" clId="{5BF45762-13C5-4165-AAAD-537665CE8888}" dt="2025-01-30T13:32:51.664" v="115" actId="14100"/>
          <ac:grpSpMkLst>
            <pc:docMk/>
            <pc:sldMk cId="1973582664" sldId="3509"/>
            <ac:grpSpMk id="150" creationId="{BC7CC96C-8112-277C-3208-0A5E17D9F14D}"/>
          </ac:grpSpMkLst>
        </pc:grpChg>
        <pc:grpChg chg="mod">
          <ac:chgData name="MANUELA TAMAYO MONSALVE" userId="b42a43f9-9f54-4fa8-ac0f-d5e1c2ec24dd" providerId="ADAL" clId="{5BF45762-13C5-4165-AAAD-537665CE8888}" dt="2025-02-04T19:56:04.126" v="854" actId="1076"/>
          <ac:grpSpMkLst>
            <pc:docMk/>
            <pc:sldMk cId="1973582664" sldId="3509"/>
            <ac:grpSpMk id="155" creationId="{DCA3C744-9D79-8F41-82CD-2DAA4E7ABA38}"/>
          </ac:grpSpMkLst>
        </pc:grpChg>
        <pc:grpChg chg="mod">
          <ac:chgData name="MANUELA TAMAYO MONSALVE" userId="b42a43f9-9f54-4fa8-ac0f-d5e1c2ec24dd" providerId="ADAL" clId="{5BF45762-13C5-4165-AAAD-537665CE8888}" dt="2025-02-04T19:56:00.862" v="853" actId="1076"/>
          <ac:grpSpMkLst>
            <pc:docMk/>
            <pc:sldMk cId="1973582664" sldId="3509"/>
            <ac:grpSpMk id="160" creationId="{CD4405F8-C19B-DB0F-9ED2-1B367B602E7D}"/>
          </ac:grpSpMkLst>
        </pc:grpChg>
        <pc:grpChg chg="mod">
          <ac:chgData name="MANUELA TAMAYO MONSALVE" userId="b42a43f9-9f54-4fa8-ac0f-d5e1c2ec24dd" providerId="ADAL" clId="{5BF45762-13C5-4165-AAAD-537665CE8888}" dt="2025-02-04T19:55:55.310" v="852" actId="1076"/>
          <ac:grpSpMkLst>
            <pc:docMk/>
            <pc:sldMk cId="1973582664" sldId="3509"/>
            <ac:grpSpMk id="172" creationId="{77958145-8749-E267-5789-666405844A55}"/>
          </ac:grpSpMkLst>
        </pc:grpChg>
        <pc:grpChg chg="mod">
          <ac:chgData name="MANUELA TAMAYO MONSALVE" userId="b42a43f9-9f54-4fa8-ac0f-d5e1c2ec24dd" providerId="ADAL" clId="{5BF45762-13C5-4165-AAAD-537665CE8888}" dt="2025-01-30T13:34:08.770" v="134" actId="1076"/>
          <ac:grpSpMkLst>
            <pc:docMk/>
            <pc:sldMk cId="1973582664" sldId="3509"/>
            <ac:grpSpMk id="176" creationId="{1E866B3D-51DA-1BD6-0952-4C0615A7360E}"/>
          </ac:grpSpMkLst>
        </pc:grpChg>
        <pc:picChg chg="mod">
          <ac:chgData name="MANUELA TAMAYO MONSALVE" userId="b42a43f9-9f54-4fa8-ac0f-d5e1c2ec24dd" providerId="ADAL" clId="{5BF45762-13C5-4165-AAAD-537665CE8888}" dt="2025-01-30T13:33:42.176" v="128" actId="1076"/>
          <ac:picMkLst>
            <pc:docMk/>
            <pc:sldMk cId="1973582664" sldId="3509"/>
            <ac:picMk id="179" creationId="{70F0FB53-AF22-4AEF-DD43-C1CB929783D7}"/>
          </ac:picMkLst>
        </pc:picChg>
        <pc:picChg chg="mod">
          <ac:chgData name="MANUELA TAMAYO MONSALVE" userId="b42a43f9-9f54-4fa8-ac0f-d5e1c2ec24dd" providerId="ADAL" clId="{5BF45762-13C5-4165-AAAD-537665CE8888}" dt="2025-01-30T13:34:21.903" v="136" actId="1076"/>
          <ac:picMkLst>
            <pc:docMk/>
            <pc:sldMk cId="1973582664" sldId="3509"/>
            <ac:picMk id="180" creationId="{0B2114C5-55E3-C8FF-ACDA-446667C98A31}"/>
          </ac:picMkLst>
        </pc:picChg>
      </pc:sldChg>
      <pc:sldChg chg="addSp modSp mod">
        <pc:chgData name="MANUELA TAMAYO MONSALVE" userId="b42a43f9-9f54-4fa8-ac0f-d5e1c2ec24dd" providerId="ADAL" clId="{5BF45762-13C5-4165-AAAD-537665CE8888}" dt="2025-02-04T19:56:51.396" v="888" actId="27636"/>
        <pc:sldMkLst>
          <pc:docMk/>
          <pc:sldMk cId="3612176204" sldId="3511"/>
        </pc:sldMkLst>
        <pc:spChg chg="mod">
          <ac:chgData name="MANUELA TAMAYO MONSALVE" userId="b42a43f9-9f54-4fa8-ac0f-d5e1c2ec24dd" providerId="ADAL" clId="{5BF45762-13C5-4165-AAAD-537665CE8888}" dt="2025-02-04T19:56:51.396" v="888" actId="27636"/>
          <ac:spMkLst>
            <pc:docMk/>
            <pc:sldMk cId="3612176204" sldId="3511"/>
            <ac:spMk id="4" creationId="{A4913380-70F8-7A00-019D-EFFE2AE4B97C}"/>
          </ac:spMkLst>
        </pc:spChg>
        <pc:spChg chg="mod">
          <ac:chgData name="MANUELA TAMAYO MONSALVE" userId="b42a43f9-9f54-4fa8-ac0f-d5e1c2ec24dd" providerId="ADAL" clId="{5BF45762-13C5-4165-AAAD-537665CE8888}" dt="2025-01-30T13:37:51.828" v="169" actId="2711"/>
          <ac:spMkLst>
            <pc:docMk/>
            <pc:sldMk cId="3612176204" sldId="3511"/>
            <ac:spMk id="7" creationId="{F8EFAFC1-C47C-728F-B62D-6583DFEF6182}"/>
          </ac:spMkLst>
        </pc:spChg>
        <pc:spChg chg="mod">
          <ac:chgData name="MANUELA TAMAYO MONSALVE" userId="b42a43f9-9f54-4fa8-ac0f-d5e1c2ec24dd" providerId="ADAL" clId="{5BF45762-13C5-4165-AAAD-537665CE8888}" dt="2025-01-30T13:37:51.828" v="169" actId="2711"/>
          <ac:spMkLst>
            <pc:docMk/>
            <pc:sldMk cId="3612176204" sldId="3511"/>
            <ac:spMk id="8" creationId="{DCD164FB-2974-4AE8-4A49-3C6A406395F2}"/>
          </ac:spMkLst>
        </pc:spChg>
        <pc:spChg chg="mod">
          <ac:chgData name="MANUELA TAMAYO MONSALVE" userId="b42a43f9-9f54-4fa8-ac0f-d5e1c2ec24dd" providerId="ADAL" clId="{5BF45762-13C5-4165-AAAD-537665CE8888}" dt="2025-01-30T13:37:51.828" v="169" actId="2711"/>
          <ac:spMkLst>
            <pc:docMk/>
            <pc:sldMk cId="3612176204" sldId="3511"/>
            <ac:spMk id="9" creationId="{7E3761E0-1F25-FA03-628A-451066E49E80}"/>
          </ac:spMkLst>
        </pc:spChg>
        <pc:spChg chg="mod">
          <ac:chgData name="MANUELA TAMAYO MONSALVE" userId="b42a43f9-9f54-4fa8-ac0f-d5e1c2ec24dd" providerId="ADAL" clId="{5BF45762-13C5-4165-AAAD-537665CE8888}" dt="2025-01-30T13:37:51.828" v="169" actId="2711"/>
          <ac:spMkLst>
            <pc:docMk/>
            <pc:sldMk cId="3612176204" sldId="3511"/>
            <ac:spMk id="10" creationId="{7B8F1CF7-DD39-85EF-0567-D773F527459F}"/>
          </ac:spMkLst>
        </pc:spChg>
        <pc:spChg chg="mod">
          <ac:chgData name="MANUELA TAMAYO MONSALVE" userId="b42a43f9-9f54-4fa8-ac0f-d5e1c2ec24dd" providerId="ADAL" clId="{5BF45762-13C5-4165-AAAD-537665CE8888}" dt="2025-01-30T13:37:51.828" v="169" actId="2711"/>
          <ac:spMkLst>
            <pc:docMk/>
            <pc:sldMk cId="3612176204" sldId="3511"/>
            <ac:spMk id="11" creationId="{952CD69A-F5E3-159A-71BF-2F6DE4C6A3F5}"/>
          </ac:spMkLst>
        </pc:spChg>
        <pc:spChg chg="mod">
          <ac:chgData name="MANUELA TAMAYO MONSALVE" userId="b42a43f9-9f54-4fa8-ac0f-d5e1c2ec24dd" providerId="ADAL" clId="{5BF45762-13C5-4165-AAAD-537665CE8888}" dt="2025-01-30T13:37:51.828" v="169" actId="2711"/>
          <ac:spMkLst>
            <pc:docMk/>
            <pc:sldMk cId="3612176204" sldId="3511"/>
            <ac:spMk id="12" creationId="{23965965-4EB8-EE62-712F-4D4998F47005}"/>
          </ac:spMkLst>
        </pc:spChg>
        <pc:spChg chg="mod">
          <ac:chgData name="MANUELA TAMAYO MONSALVE" userId="b42a43f9-9f54-4fa8-ac0f-d5e1c2ec24dd" providerId="ADAL" clId="{5BF45762-13C5-4165-AAAD-537665CE8888}" dt="2025-01-30T13:45:13.337" v="233" actId="1076"/>
          <ac:spMkLst>
            <pc:docMk/>
            <pc:sldMk cId="3612176204" sldId="3511"/>
            <ac:spMk id="14" creationId="{6CC7CF23-3BD2-C6F2-AC40-D55988DC72D2}"/>
          </ac:spMkLst>
        </pc:spChg>
        <pc:spChg chg="mod">
          <ac:chgData name="MANUELA TAMAYO MONSALVE" userId="b42a43f9-9f54-4fa8-ac0f-d5e1c2ec24dd" providerId="ADAL" clId="{5BF45762-13C5-4165-AAAD-537665CE8888}" dt="2025-01-30T13:45:55.260" v="242" actId="123"/>
          <ac:spMkLst>
            <pc:docMk/>
            <pc:sldMk cId="3612176204" sldId="3511"/>
            <ac:spMk id="15" creationId="{C24A9C0E-1600-77E9-037F-F03BCC9ADCA7}"/>
          </ac:spMkLst>
        </pc:spChg>
        <pc:spChg chg="mod">
          <ac:chgData name="MANUELA TAMAYO MONSALVE" userId="b42a43f9-9f54-4fa8-ac0f-d5e1c2ec24dd" providerId="ADAL" clId="{5BF45762-13C5-4165-AAAD-537665CE8888}" dt="2025-01-30T13:51:03.118" v="268" actId="14100"/>
          <ac:spMkLst>
            <pc:docMk/>
            <pc:sldMk cId="3612176204" sldId="3511"/>
            <ac:spMk id="17" creationId="{37526C2E-F11C-36A1-1607-88B7F87644ED}"/>
          </ac:spMkLst>
        </pc:spChg>
        <pc:spChg chg="mod">
          <ac:chgData name="MANUELA TAMAYO MONSALVE" userId="b42a43f9-9f54-4fa8-ac0f-d5e1c2ec24dd" providerId="ADAL" clId="{5BF45762-13C5-4165-AAAD-537665CE8888}" dt="2025-01-30T13:46:52.128" v="252" actId="1076"/>
          <ac:spMkLst>
            <pc:docMk/>
            <pc:sldMk cId="3612176204" sldId="3511"/>
            <ac:spMk id="18" creationId="{B00E224C-EB43-A01B-A568-5FD21D52E71E}"/>
          </ac:spMkLst>
        </pc:spChg>
        <pc:spChg chg="mod">
          <ac:chgData name="MANUELA TAMAYO MONSALVE" userId="b42a43f9-9f54-4fa8-ac0f-d5e1c2ec24dd" providerId="ADAL" clId="{5BF45762-13C5-4165-AAAD-537665CE8888}" dt="2025-01-30T13:48:18.220" v="262" actId="1076"/>
          <ac:spMkLst>
            <pc:docMk/>
            <pc:sldMk cId="3612176204" sldId="3511"/>
            <ac:spMk id="23" creationId="{7ECABE55-6D8E-D631-6F84-622B70F3F35B}"/>
          </ac:spMkLst>
        </pc:spChg>
        <pc:spChg chg="mod">
          <ac:chgData name="MANUELA TAMAYO MONSALVE" userId="b42a43f9-9f54-4fa8-ac0f-d5e1c2ec24dd" providerId="ADAL" clId="{5BF45762-13C5-4165-AAAD-537665CE8888}" dt="2025-01-30T13:47:26.279" v="258" actId="2711"/>
          <ac:spMkLst>
            <pc:docMk/>
            <pc:sldMk cId="3612176204" sldId="3511"/>
            <ac:spMk id="24" creationId="{BEC9CAD9-8844-2935-F052-281DCDADFD5C}"/>
          </ac:spMkLst>
        </pc:spChg>
        <pc:spChg chg="mod">
          <ac:chgData name="MANUELA TAMAYO MONSALVE" userId="b42a43f9-9f54-4fa8-ac0f-d5e1c2ec24dd" providerId="ADAL" clId="{5BF45762-13C5-4165-AAAD-537665CE8888}" dt="2025-01-30T13:45:41.482" v="239" actId="207"/>
          <ac:spMkLst>
            <pc:docMk/>
            <pc:sldMk cId="3612176204" sldId="3511"/>
            <ac:spMk id="26" creationId="{A2B5259B-3C0E-8B83-B3F7-B122F1E22B49}"/>
          </ac:spMkLst>
        </pc:spChg>
        <pc:spChg chg="mod">
          <ac:chgData name="MANUELA TAMAYO MONSALVE" userId="b42a43f9-9f54-4fa8-ac0f-d5e1c2ec24dd" providerId="ADAL" clId="{5BF45762-13C5-4165-AAAD-537665CE8888}" dt="2025-01-30T13:46:29.723" v="245" actId="1076"/>
          <ac:spMkLst>
            <pc:docMk/>
            <pc:sldMk cId="3612176204" sldId="3511"/>
            <ac:spMk id="27" creationId="{CF0E2701-B707-1E6B-3D6C-16D2B874A28B}"/>
          </ac:spMkLst>
        </pc:spChg>
        <pc:spChg chg="mod">
          <ac:chgData name="MANUELA TAMAYO MONSALVE" userId="b42a43f9-9f54-4fa8-ac0f-d5e1c2ec24dd" providerId="ADAL" clId="{5BF45762-13C5-4165-AAAD-537665CE8888}" dt="2025-01-30T13:51:49.940" v="275" actId="1076"/>
          <ac:spMkLst>
            <pc:docMk/>
            <pc:sldMk cId="3612176204" sldId="3511"/>
            <ac:spMk id="29" creationId="{DD12B5DF-1384-1127-B186-080402F6AFBF}"/>
          </ac:spMkLst>
        </pc:spChg>
        <pc:spChg chg="mod">
          <ac:chgData name="MANUELA TAMAYO MONSALVE" userId="b42a43f9-9f54-4fa8-ac0f-d5e1c2ec24dd" providerId="ADAL" clId="{5BF45762-13C5-4165-AAAD-537665CE8888}" dt="2025-01-30T13:51:54.295" v="276" actId="207"/>
          <ac:spMkLst>
            <pc:docMk/>
            <pc:sldMk cId="3612176204" sldId="3511"/>
            <ac:spMk id="30" creationId="{95F5CDD1-3DD3-CFFC-9B9A-D031CE762AE1}"/>
          </ac:spMkLst>
        </pc:spChg>
        <pc:spChg chg="mod">
          <ac:chgData name="MANUELA TAMAYO MONSALVE" userId="b42a43f9-9f54-4fa8-ac0f-d5e1c2ec24dd" providerId="ADAL" clId="{5BF45762-13C5-4165-AAAD-537665CE8888}" dt="2025-01-30T13:45:49.668" v="240" actId="1076"/>
          <ac:spMkLst>
            <pc:docMk/>
            <pc:sldMk cId="3612176204" sldId="3511"/>
            <ac:spMk id="34" creationId="{962E8EC7-F0CC-0313-C19D-92890FB7F904}"/>
          </ac:spMkLst>
        </pc:spChg>
        <pc:grpChg chg="add mod">
          <ac:chgData name="MANUELA TAMAYO MONSALVE" userId="b42a43f9-9f54-4fa8-ac0f-d5e1c2ec24dd" providerId="ADAL" clId="{5BF45762-13C5-4165-AAAD-537665CE8888}" dt="2025-01-30T13:36:34.636" v="158"/>
          <ac:grpSpMkLst>
            <pc:docMk/>
            <pc:sldMk cId="3612176204" sldId="3511"/>
            <ac:grpSpMk id="2" creationId="{65B126B6-0947-9D67-3458-56B736985744}"/>
          </ac:grpSpMkLst>
        </pc:grpChg>
        <pc:grpChg chg="mod">
          <ac:chgData name="MANUELA TAMAYO MONSALVE" userId="b42a43f9-9f54-4fa8-ac0f-d5e1c2ec24dd" providerId="ADAL" clId="{5BF45762-13C5-4165-AAAD-537665CE8888}" dt="2025-01-30T13:51:17.312" v="269" actId="1076"/>
          <ac:grpSpMkLst>
            <pc:docMk/>
            <pc:sldMk cId="3612176204" sldId="3511"/>
            <ac:grpSpMk id="5" creationId="{20FFBB15-A626-9FEA-3CD2-85057466E147}"/>
          </ac:grpSpMkLst>
        </pc:grpChg>
        <pc:grpChg chg="mod">
          <ac:chgData name="MANUELA TAMAYO MONSALVE" userId="b42a43f9-9f54-4fa8-ac0f-d5e1c2ec24dd" providerId="ADAL" clId="{5BF45762-13C5-4165-AAAD-537665CE8888}" dt="2025-01-30T13:45:08.315" v="232" actId="14100"/>
          <ac:grpSpMkLst>
            <pc:docMk/>
            <pc:sldMk cId="3612176204" sldId="3511"/>
            <ac:grpSpMk id="13" creationId="{EA8F53A6-0618-2E74-467E-F8A191323618}"/>
          </ac:grpSpMkLst>
        </pc:grpChg>
        <pc:grpChg chg="mod">
          <ac:chgData name="MANUELA TAMAYO MONSALVE" userId="b42a43f9-9f54-4fa8-ac0f-d5e1c2ec24dd" providerId="ADAL" clId="{5BF45762-13C5-4165-AAAD-537665CE8888}" dt="2025-01-30T13:50:38.874" v="264" actId="14100"/>
          <ac:grpSpMkLst>
            <pc:docMk/>
            <pc:sldMk cId="3612176204" sldId="3511"/>
            <ac:grpSpMk id="16" creationId="{A8392709-B963-926C-F97F-3A635A513C53}"/>
          </ac:grpSpMkLst>
        </pc:grpChg>
        <pc:grpChg chg="mod">
          <ac:chgData name="MANUELA TAMAYO MONSALVE" userId="b42a43f9-9f54-4fa8-ac0f-d5e1c2ec24dd" providerId="ADAL" clId="{5BF45762-13C5-4165-AAAD-537665CE8888}" dt="2025-01-30T13:47:42.480" v="260" actId="1076"/>
          <ac:grpSpMkLst>
            <pc:docMk/>
            <pc:sldMk cId="3612176204" sldId="3511"/>
            <ac:grpSpMk id="22" creationId="{F3E4DDAA-9BD9-1B23-0BDB-6DACB4758563}"/>
          </ac:grpSpMkLst>
        </pc:grpChg>
        <pc:grpChg chg="mod">
          <ac:chgData name="MANUELA TAMAYO MONSALVE" userId="b42a43f9-9f54-4fa8-ac0f-d5e1c2ec24dd" providerId="ADAL" clId="{5BF45762-13C5-4165-AAAD-537665CE8888}" dt="2025-01-30T13:46:25.646" v="244" actId="14100"/>
          <ac:grpSpMkLst>
            <pc:docMk/>
            <pc:sldMk cId="3612176204" sldId="3511"/>
            <ac:grpSpMk id="25" creationId="{5A9F17D4-2E3C-338B-3531-626AB6647C75}"/>
          </ac:grpSpMkLst>
        </pc:grpChg>
        <pc:grpChg chg="mod">
          <ac:chgData name="MANUELA TAMAYO MONSALVE" userId="b42a43f9-9f54-4fa8-ac0f-d5e1c2ec24dd" providerId="ADAL" clId="{5BF45762-13C5-4165-AAAD-537665CE8888}" dt="2025-01-30T13:51:34.364" v="271" actId="1076"/>
          <ac:grpSpMkLst>
            <pc:docMk/>
            <pc:sldMk cId="3612176204" sldId="3511"/>
            <ac:grpSpMk id="28" creationId="{D6700BFE-8367-BBE3-35A7-9B3B0FD68796}"/>
          </ac:grpSpMkLst>
        </pc:grpChg>
        <pc:picChg chg="mod">
          <ac:chgData name="MANUELA TAMAYO MONSALVE" userId="b42a43f9-9f54-4fa8-ac0f-d5e1c2ec24dd" providerId="ADAL" clId="{5BF45762-13C5-4165-AAAD-537665CE8888}" dt="2025-01-30T13:36:34.636" v="158"/>
          <ac:picMkLst>
            <pc:docMk/>
            <pc:sldMk cId="3612176204" sldId="3511"/>
            <ac:picMk id="6" creationId="{EA4B234C-5DEB-9684-07EE-9FF9FC87BA4B}"/>
          </ac:picMkLst>
        </pc:picChg>
        <pc:picChg chg="mod">
          <ac:chgData name="MANUELA TAMAYO MONSALVE" userId="b42a43f9-9f54-4fa8-ac0f-d5e1c2ec24dd" providerId="ADAL" clId="{5BF45762-13C5-4165-AAAD-537665CE8888}" dt="2025-01-30T13:51:25.952" v="270" actId="1076"/>
          <ac:picMkLst>
            <pc:docMk/>
            <pc:sldMk cId="3612176204" sldId="3511"/>
            <ac:picMk id="43" creationId="{66362FAC-5254-898E-9D8E-30661E531DB0}"/>
          </ac:picMkLst>
        </pc:picChg>
        <pc:cxnChg chg="mod">
          <ac:chgData name="MANUELA TAMAYO MONSALVE" userId="b42a43f9-9f54-4fa8-ac0f-d5e1c2ec24dd" providerId="ADAL" clId="{5BF45762-13C5-4165-AAAD-537665CE8888}" dt="2025-01-30T13:36:34.636" v="158"/>
          <ac:cxnSpMkLst>
            <pc:docMk/>
            <pc:sldMk cId="3612176204" sldId="3511"/>
            <ac:cxnSpMk id="3" creationId="{5B5F6B51-3A3A-16A5-28BF-2C7BC80ACDEB}"/>
          </ac:cxnSpMkLst>
        </pc:cxnChg>
      </pc:sldChg>
      <pc:sldChg chg="modSp mod">
        <pc:chgData name="MANUELA TAMAYO MONSALVE" userId="b42a43f9-9f54-4fa8-ac0f-d5e1c2ec24dd" providerId="ADAL" clId="{5BF45762-13C5-4165-AAAD-537665CE8888}" dt="2025-02-04T19:55:30.256" v="851" actId="1076"/>
        <pc:sldMkLst>
          <pc:docMk/>
          <pc:sldMk cId="3729028283" sldId="4484"/>
        </pc:sldMkLst>
        <pc:spChg chg="mod">
          <ac:chgData name="MANUELA TAMAYO MONSALVE" userId="b42a43f9-9f54-4fa8-ac0f-d5e1c2ec24dd" providerId="ADAL" clId="{5BF45762-13C5-4165-AAAD-537665CE8888}" dt="2025-02-04T19:55:30.256" v="851" actId="1076"/>
          <ac:spMkLst>
            <pc:docMk/>
            <pc:sldMk cId="3729028283" sldId="4484"/>
            <ac:spMk id="11" creationId="{90382DA0-C813-4D00-B996-EC032943FE5D}"/>
          </ac:spMkLst>
        </pc:spChg>
        <pc:spChg chg="mod">
          <ac:chgData name="MANUELA TAMAYO MONSALVE" userId="b42a43f9-9f54-4fa8-ac0f-d5e1c2ec24dd" providerId="ADAL" clId="{5BF45762-13C5-4165-AAAD-537665CE8888}" dt="2025-02-04T19:54:54.551" v="849" actId="1076"/>
          <ac:spMkLst>
            <pc:docMk/>
            <pc:sldMk cId="3729028283" sldId="4484"/>
            <ac:spMk id="12" creationId="{D2A61436-128A-40C3-8A3B-848D18531E07}"/>
          </ac:spMkLst>
        </pc:spChg>
        <pc:spChg chg="mod">
          <ac:chgData name="MANUELA TAMAYO MONSALVE" userId="b42a43f9-9f54-4fa8-ac0f-d5e1c2ec24dd" providerId="ADAL" clId="{5BF45762-13C5-4165-AAAD-537665CE8888}" dt="2025-02-04T19:54:50.813" v="848" actId="1076"/>
          <ac:spMkLst>
            <pc:docMk/>
            <pc:sldMk cId="3729028283" sldId="4484"/>
            <ac:spMk id="13" creationId="{DBC4B7C7-C88C-4C86-B926-1B2393FE4E03}"/>
          </ac:spMkLst>
        </pc:spChg>
        <pc:spChg chg="mod">
          <ac:chgData name="MANUELA TAMAYO MONSALVE" userId="b42a43f9-9f54-4fa8-ac0f-d5e1c2ec24dd" providerId="ADAL" clId="{5BF45762-13C5-4165-AAAD-537665CE8888}" dt="2025-02-04T19:54:46.847" v="847" actId="1076"/>
          <ac:spMkLst>
            <pc:docMk/>
            <pc:sldMk cId="3729028283" sldId="4484"/>
            <ac:spMk id="14" creationId="{F569727D-FC9E-4A33-B673-661635613011}"/>
          </ac:spMkLst>
        </pc:spChg>
        <pc:spChg chg="mod">
          <ac:chgData name="MANUELA TAMAYO MONSALVE" userId="b42a43f9-9f54-4fa8-ac0f-d5e1c2ec24dd" providerId="ADAL" clId="{5BF45762-13C5-4165-AAAD-537665CE8888}" dt="2025-02-04T19:54:29.335" v="843" actId="1076"/>
          <ac:spMkLst>
            <pc:docMk/>
            <pc:sldMk cId="3729028283" sldId="4484"/>
            <ac:spMk id="16" creationId="{AFA55C60-8A76-4AEE-84CA-592675EFDC64}"/>
          </ac:spMkLst>
        </pc:spChg>
        <pc:spChg chg="mod">
          <ac:chgData name="MANUELA TAMAYO MONSALVE" userId="b42a43f9-9f54-4fa8-ac0f-d5e1c2ec24dd" providerId="ADAL" clId="{5BF45762-13C5-4165-AAAD-537665CE8888}" dt="2025-02-04T19:54:35.048" v="844" actId="1076"/>
          <ac:spMkLst>
            <pc:docMk/>
            <pc:sldMk cId="3729028283" sldId="4484"/>
            <ac:spMk id="17" creationId="{7B40037C-B56C-4547-A07B-F4107E7EF08D}"/>
          </ac:spMkLst>
        </pc:spChg>
      </pc:sldChg>
      <pc:sldChg chg="addSp delSp modSp mod">
        <pc:chgData name="MANUELA TAMAYO MONSALVE" userId="b42a43f9-9f54-4fa8-ac0f-d5e1c2ec24dd" providerId="ADAL" clId="{5BF45762-13C5-4165-AAAD-537665CE8888}" dt="2025-01-30T18:34:55.716" v="741" actId="14100"/>
        <pc:sldMkLst>
          <pc:docMk/>
          <pc:sldMk cId="1298077952" sldId="4485"/>
        </pc:sldMkLst>
        <pc:spChg chg="mod">
          <ac:chgData name="MANUELA TAMAYO MONSALVE" userId="b42a43f9-9f54-4fa8-ac0f-d5e1c2ec24dd" providerId="ADAL" clId="{5BF45762-13C5-4165-AAAD-537665CE8888}" dt="2025-01-30T14:52:03.979" v="672" actId="20577"/>
          <ac:spMkLst>
            <pc:docMk/>
            <pc:sldMk cId="1298077952" sldId="4485"/>
            <ac:spMk id="10" creationId="{F7797202-10E7-4D0A-9D5A-BCE2C9AC7F57}"/>
          </ac:spMkLst>
        </pc:spChg>
        <pc:graphicFrameChg chg="add mod">
          <ac:chgData name="MANUELA TAMAYO MONSALVE" userId="b42a43f9-9f54-4fa8-ac0f-d5e1c2ec24dd" providerId="ADAL" clId="{5BF45762-13C5-4165-AAAD-537665CE8888}" dt="2025-01-30T18:34:55.716" v="741" actId="14100"/>
          <ac:graphicFrameMkLst>
            <pc:docMk/>
            <pc:sldMk cId="1298077952" sldId="4485"/>
            <ac:graphicFrameMk id="3" creationId="{B8565887-C235-21BD-DEB5-BD8D5D69593A}"/>
          </ac:graphicFrameMkLst>
        </pc:graphicFrameChg>
        <pc:graphicFrameChg chg="del modGraphic">
          <ac:chgData name="MANUELA TAMAYO MONSALVE" userId="b42a43f9-9f54-4fa8-ac0f-d5e1c2ec24dd" providerId="ADAL" clId="{5BF45762-13C5-4165-AAAD-537665CE8888}" dt="2025-01-30T18:30:22.127" v="735" actId="21"/>
          <ac:graphicFrameMkLst>
            <pc:docMk/>
            <pc:sldMk cId="1298077952" sldId="4485"/>
            <ac:graphicFrameMk id="5" creationId="{F50C5209-BED1-4E00-B42D-9953268E1C65}"/>
          </ac:graphicFrameMkLst>
        </pc:graphicFrameChg>
        <pc:picChg chg="add del mod">
          <ac:chgData name="MANUELA TAMAYO MONSALVE" userId="b42a43f9-9f54-4fa8-ac0f-d5e1c2ec24dd" providerId="ADAL" clId="{5BF45762-13C5-4165-AAAD-537665CE8888}" dt="2025-01-30T18:31:39.655" v="739" actId="478"/>
          <ac:picMkLst>
            <pc:docMk/>
            <pc:sldMk cId="1298077952" sldId="4485"/>
            <ac:picMk id="2" creationId="{01D1C4E7-6A8C-C3BA-E21E-5B13D0BA6432}"/>
          </ac:picMkLst>
        </pc:picChg>
      </pc:sldChg>
      <pc:sldChg chg="modSp del mod">
        <pc:chgData name="MANUELA TAMAYO MONSALVE" userId="b42a43f9-9f54-4fa8-ac0f-d5e1c2ec24dd" providerId="ADAL" clId="{5BF45762-13C5-4165-AAAD-537665CE8888}" dt="2025-01-30T18:35:04.502" v="743" actId="2696"/>
        <pc:sldMkLst>
          <pc:docMk/>
          <pc:sldMk cId="606252483" sldId="4486"/>
        </pc:sldMkLst>
        <pc:spChg chg="mod">
          <ac:chgData name="MANUELA TAMAYO MONSALVE" userId="b42a43f9-9f54-4fa8-ac0f-d5e1c2ec24dd" providerId="ADAL" clId="{5BF45762-13C5-4165-AAAD-537665CE8888}" dt="2025-01-30T14:52:13.358" v="676" actId="20577"/>
          <ac:spMkLst>
            <pc:docMk/>
            <pc:sldMk cId="606252483" sldId="4486"/>
            <ac:spMk id="10" creationId="{F7797202-10E7-4D0A-9D5A-BCE2C9AC7F57}"/>
          </ac:spMkLst>
        </pc:spChg>
        <pc:graphicFrameChg chg="modGraphic">
          <ac:chgData name="MANUELA TAMAYO MONSALVE" userId="b42a43f9-9f54-4fa8-ac0f-d5e1c2ec24dd" providerId="ADAL" clId="{5BF45762-13C5-4165-AAAD-537665CE8888}" dt="2025-01-30T14:52:42.597" v="678" actId="207"/>
          <ac:graphicFrameMkLst>
            <pc:docMk/>
            <pc:sldMk cId="606252483" sldId="4486"/>
            <ac:graphicFrameMk id="5" creationId="{F50C5209-BED1-4E00-B42D-9953268E1C65}"/>
          </ac:graphicFrameMkLst>
        </pc:graphicFrameChg>
      </pc:sldChg>
      <pc:sldChg chg="modSp mod">
        <pc:chgData name="MANUELA TAMAYO MONSALVE" userId="b42a43f9-9f54-4fa8-ac0f-d5e1c2ec24dd" providerId="ADAL" clId="{5BF45762-13C5-4165-AAAD-537665CE8888}" dt="2025-01-30T14:57:39.103" v="731" actId="1076"/>
        <pc:sldMkLst>
          <pc:docMk/>
          <pc:sldMk cId="3904172770" sldId="4489"/>
        </pc:sldMkLst>
        <pc:spChg chg="mod">
          <ac:chgData name="MANUELA TAMAYO MONSALVE" userId="b42a43f9-9f54-4fa8-ac0f-d5e1c2ec24dd" providerId="ADAL" clId="{5BF45762-13C5-4165-AAAD-537665CE8888}" dt="2025-01-30T14:35:31.613" v="580" actId="14100"/>
          <ac:spMkLst>
            <pc:docMk/>
            <pc:sldMk cId="3904172770" sldId="4489"/>
            <ac:spMk id="25" creationId="{ABB53984-DA3D-ED98-D822-00A1394BD569}"/>
          </ac:spMkLst>
        </pc:spChg>
        <pc:spChg chg="mod">
          <ac:chgData name="MANUELA TAMAYO MONSALVE" userId="b42a43f9-9f54-4fa8-ac0f-d5e1c2ec24dd" providerId="ADAL" clId="{5BF45762-13C5-4165-AAAD-537665CE8888}" dt="2025-01-30T14:35:40.910" v="582" actId="14100"/>
          <ac:spMkLst>
            <pc:docMk/>
            <pc:sldMk cId="3904172770" sldId="4489"/>
            <ac:spMk id="26" creationId="{F85C1BA4-9D82-811F-57D9-9C357B8839D0}"/>
          </ac:spMkLst>
        </pc:spChg>
        <pc:spChg chg="mod">
          <ac:chgData name="MANUELA TAMAYO MONSALVE" userId="b42a43f9-9f54-4fa8-ac0f-d5e1c2ec24dd" providerId="ADAL" clId="{5BF45762-13C5-4165-AAAD-537665CE8888}" dt="2025-01-30T14:56:35.293" v="720" actId="207"/>
          <ac:spMkLst>
            <pc:docMk/>
            <pc:sldMk cId="3904172770" sldId="4489"/>
            <ac:spMk id="27" creationId="{7E002DF5-C49F-B2C5-DCB7-71B197ACBD38}"/>
          </ac:spMkLst>
        </pc:spChg>
        <pc:spChg chg="mod">
          <ac:chgData name="MANUELA TAMAYO MONSALVE" userId="b42a43f9-9f54-4fa8-ac0f-d5e1c2ec24dd" providerId="ADAL" clId="{5BF45762-13C5-4165-AAAD-537665CE8888}" dt="2025-01-30T14:57:00.044" v="725" actId="207"/>
          <ac:spMkLst>
            <pc:docMk/>
            <pc:sldMk cId="3904172770" sldId="4489"/>
            <ac:spMk id="28" creationId="{592FBBAE-FE61-7441-E00C-E9D933F7826E}"/>
          </ac:spMkLst>
        </pc:spChg>
        <pc:spChg chg="mod">
          <ac:chgData name="MANUELA TAMAYO MONSALVE" userId="b42a43f9-9f54-4fa8-ac0f-d5e1c2ec24dd" providerId="ADAL" clId="{5BF45762-13C5-4165-AAAD-537665CE8888}" dt="2025-01-30T14:57:14.490" v="727" actId="207"/>
          <ac:spMkLst>
            <pc:docMk/>
            <pc:sldMk cId="3904172770" sldId="4489"/>
            <ac:spMk id="29" creationId="{3DCB487B-0132-B449-5905-76EADAB61AEE}"/>
          </ac:spMkLst>
        </pc:spChg>
        <pc:spChg chg="mod">
          <ac:chgData name="MANUELA TAMAYO MONSALVE" userId="b42a43f9-9f54-4fa8-ac0f-d5e1c2ec24dd" providerId="ADAL" clId="{5BF45762-13C5-4165-AAAD-537665CE8888}" dt="2025-01-30T14:36:05.256" v="584" actId="14100"/>
          <ac:spMkLst>
            <pc:docMk/>
            <pc:sldMk cId="3904172770" sldId="4489"/>
            <ac:spMk id="32" creationId="{754E2CE3-111E-1B33-5C1A-FD8789C97446}"/>
          </ac:spMkLst>
        </pc:spChg>
        <pc:spChg chg="mod">
          <ac:chgData name="MANUELA TAMAYO MONSALVE" userId="b42a43f9-9f54-4fa8-ac0f-d5e1c2ec24dd" providerId="ADAL" clId="{5BF45762-13C5-4165-AAAD-537665CE8888}" dt="2025-01-30T14:57:29.521" v="730" actId="123"/>
          <ac:spMkLst>
            <pc:docMk/>
            <pc:sldMk cId="3904172770" sldId="4489"/>
            <ac:spMk id="37" creationId="{83F4D6D8-444C-5611-E773-0F1BA3D84C9A}"/>
          </ac:spMkLst>
        </pc:spChg>
        <pc:spChg chg="mod">
          <ac:chgData name="MANUELA TAMAYO MONSALVE" userId="b42a43f9-9f54-4fa8-ac0f-d5e1c2ec24dd" providerId="ADAL" clId="{5BF45762-13C5-4165-AAAD-537665CE8888}" dt="2025-01-30T14:38:15.537" v="603" actId="14100"/>
          <ac:spMkLst>
            <pc:docMk/>
            <pc:sldMk cId="3904172770" sldId="4489"/>
            <ac:spMk id="38" creationId="{250C1F46-99EE-E042-7ABB-E54B5BD87CD2}"/>
          </ac:spMkLst>
        </pc:spChg>
        <pc:spChg chg="mod">
          <ac:chgData name="MANUELA TAMAYO MONSALVE" userId="b42a43f9-9f54-4fa8-ac0f-d5e1c2ec24dd" providerId="ADAL" clId="{5BF45762-13C5-4165-AAAD-537665CE8888}" dt="2025-01-30T14:57:25.207" v="729" actId="123"/>
          <ac:spMkLst>
            <pc:docMk/>
            <pc:sldMk cId="3904172770" sldId="4489"/>
            <ac:spMk id="39" creationId="{1013218D-5CE1-2872-9ADC-7EAED0BB427B}"/>
          </ac:spMkLst>
        </pc:spChg>
        <pc:spChg chg="mod">
          <ac:chgData name="MANUELA TAMAYO MONSALVE" userId="b42a43f9-9f54-4fa8-ac0f-d5e1c2ec24dd" providerId="ADAL" clId="{5BF45762-13C5-4165-AAAD-537665CE8888}" dt="2025-01-30T14:38:23.936" v="605" actId="14100"/>
          <ac:spMkLst>
            <pc:docMk/>
            <pc:sldMk cId="3904172770" sldId="4489"/>
            <ac:spMk id="40" creationId="{67A6CD2F-89B5-EFB3-8A9B-3E3B483B04F9}"/>
          </ac:spMkLst>
        </pc:spChg>
        <pc:spChg chg="mod">
          <ac:chgData name="MANUELA TAMAYO MONSALVE" userId="b42a43f9-9f54-4fa8-ac0f-d5e1c2ec24dd" providerId="ADAL" clId="{5BF45762-13C5-4165-AAAD-537665CE8888}" dt="2025-01-30T14:56:47.883" v="723" actId="207"/>
          <ac:spMkLst>
            <pc:docMk/>
            <pc:sldMk cId="3904172770" sldId="4489"/>
            <ac:spMk id="41" creationId="{9609D8A2-08DF-C982-F63A-6D87FF2F290B}"/>
          </ac:spMkLst>
        </pc:spChg>
        <pc:spChg chg="mod">
          <ac:chgData name="MANUELA TAMAYO MONSALVE" userId="b42a43f9-9f54-4fa8-ac0f-d5e1c2ec24dd" providerId="ADAL" clId="{5BF45762-13C5-4165-AAAD-537665CE8888}" dt="2025-01-30T14:38:20.888" v="604" actId="14100"/>
          <ac:spMkLst>
            <pc:docMk/>
            <pc:sldMk cId="3904172770" sldId="4489"/>
            <ac:spMk id="42" creationId="{E42CC1B7-BD0E-CFAA-29C5-8BAD662363B5}"/>
          </ac:spMkLst>
        </pc:spChg>
        <pc:spChg chg="mod">
          <ac:chgData name="MANUELA TAMAYO MONSALVE" userId="b42a43f9-9f54-4fa8-ac0f-d5e1c2ec24dd" providerId="ADAL" clId="{5BF45762-13C5-4165-AAAD-537665CE8888}" dt="2025-01-30T14:57:39.103" v="731" actId="1076"/>
          <ac:spMkLst>
            <pc:docMk/>
            <pc:sldMk cId="3904172770" sldId="4489"/>
            <ac:spMk id="44" creationId="{B255B7D7-AE98-5439-453C-ACDEF4EC94EB}"/>
          </ac:spMkLst>
        </pc:spChg>
        <pc:grpChg chg="mod">
          <ac:chgData name="MANUELA TAMAYO MONSALVE" userId="b42a43f9-9f54-4fa8-ac0f-d5e1c2ec24dd" providerId="ADAL" clId="{5BF45762-13C5-4165-AAAD-537665CE8888}" dt="2025-01-30T14:37:59.698" v="601" actId="1076"/>
          <ac:grpSpMkLst>
            <pc:docMk/>
            <pc:sldMk cId="3904172770" sldId="4489"/>
            <ac:grpSpMk id="3" creationId="{2993167D-8A16-A79D-E78F-DA385E14B289}"/>
          </ac:grpSpMkLst>
        </pc:grpChg>
        <pc:grpChg chg="mod">
          <ac:chgData name="MANUELA TAMAYO MONSALVE" userId="b42a43f9-9f54-4fa8-ac0f-d5e1c2ec24dd" providerId="ADAL" clId="{5BF45762-13C5-4165-AAAD-537665CE8888}" dt="2025-01-30T14:38:07.806" v="602" actId="14100"/>
          <ac:grpSpMkLst>
            <pc:docMk/>
            <pc:sldMk cId="3904172770" sldId="4489"/>
            <ac:grpSpMk id="43" creationId="{2D6E0CAB-4661-BC72-97E7-FC46988BB1F9}"/>
          </ac:grpSpMkLst>
        </pc:grpChg>
        <pc:picChg chg="mod">
          <ac:chgData name="MANUELA TAMAYO MONSALVE" userId="b42a43f9-9f54-4fa8-ac0f-d5e1c2ec24dd" providerId="ADAL" clId="{5BF45762-13C5-4165-AAAD-537665CE8888}" dt="2025-01-30T14:57:20.626" v="728" actId="207"/>
          <ac:picMkLst>
            <pc:docMk/>
            <pc:sldMk cId="3904172770" sldId="4489"/>
            <ac:picMk id="34" creationId="{5AE4A89B-D8AE-18C8-AFB2-2AFFCA0FE6B5}"/>
          </ac:picMkLst>
        </pc:picChg>
        <pc:picChg chg="mod">
          <ac:chgData name="MANUELA TAMAYO MONSALVE" userId="b42a43f9-9f54-4fa8-ac0f-d5e1c2ec24dd" providerId="ADAL" clId="{5BF45762-13C5-4165-AAAD-537665CE8888}" dt="2025-01-30T14:56:53.894" v="724" actId="207"/>
          <ac:picMkLst>
            <pc:docMk/>
            <pc:sldMk cId="3904172770" sldId="4489"/>
            <ac:picMk id="35" creationId="{1AEEA789-D216-ED81-1ACE-D89D0E8DE109}"/>
          </ac:picMkLst>
        </pc:picChg>
        <pc:picChg chg="mod">
          <ac:chgData name="MANUELA TAMAYO MONSALVE" userId="b42a43f9-9f54-4fa8-ac0f-d5e1c2ec24dd" providerId="ADAL" clId="{5BF45762-13C5-4165-AAAD-537665CE8888}" dt="2025-01-30T14:56:29.270" v="718" actId="207"/>
          <ac:picMkLst>
            <pc:docMk/>
            <pc:sldMk cId="3904172770" sldId="4489"/>
            <ac:picMk id="36" creationId="{50B3038F-6DE6-1149-B05E-F08027059F90}"/>
          </ac:picMkLst>
        </pc:picChg>
      </pc:sldChg>
      <pc:sldChg chg="addSp delSp modSp add del mod setBg chgLayout">
        <pc:chgData name="MANUELA TAMAYO MONSALVE" userId="b42a43f9-9f54-4fa8-ac0f-d5e1c2ec24dd" providerId="ADAL" clId="{5BF45762-13C5-4165-AAAD-537665CE8888}" dt="2025-01-30T14:30:03.047" v="517" actId="2696"/>
        <pc:sldMkLst>
          <pc:docMk/>
          <pc:sldMk cId="3313823609" sldId="4490"/>
        </pc:sldMkLst>
        <pc:spChg chg="del mod">
          <ac:chgData name="MANUELA TAMAYO MONSALVE" userId="b42a43f9-9f54-4fa8-ac0f-d5e1c2ec24dd" providerId="ADAL" clId="{5BF45762-13C5-4165-AAAD-537665CE8888}" dt="2025-01-30T14:08:43.705" v="314" actId="478"/>
          <ac:spMkLst>
            <pc:docMk/>
            <pc:sldMk cId="3313823609" sldId="4490"/>
            <ac:spMk id="2" creationId="{C80D8EB0-E1DC-348B-61F5-C28D1E4EE788}"/>
          </ac:spMkLst>
        </pc:spChg>
        <pc:spChg chg="mod ord">
          <ac:chgData name="MANUELA TAMAYO MONSALVE" userId="b42a43f9-9f54-4fa8-ac0f-d5e1c2ec24dd" providerId="ADAL" clId="{5BF45762-13C5-4165-AAAD-537665CE8888}" dt="2025-01-30T14:12:13.290" v="337" actId="108"/>
          <ac:spMkLst>
            <pc:docMk/>
            <pc:sldMk cId="3313823609" sldId="4490"/>
            <ac:spMk id="4" creationId="{FAC1C0EA-B0A7-DF74-8900-6DB9CD32BEB1}"/>
          </ac:spMkLst>
        </pc:spChg>
        <pc:spChg chg="del">
          <ac:chgData name="MANUELA TAMAYO MONSALVE" userId="b42a43f9-9f54-4fa8-ac0f-d5e1c2ec24dd" providerId="ADAL" clId="{5BF45762-13C5-4165-AAAD-537665CE8888}" dt="2025-01-30T14:08:44.793" v="315" actId="478"/>
          <ac:spMkLst>
            <pc:docMk/>
            <pc:sldMk cId="3313823609" sldId="4490"/>
            <ac:spMk id="6" creationId="{56D982D5-C5F2-769B-D1BB-FACF00007228}"/>
          </ac:spMkLst>
        </pc:spChg>
        <pc:spChg chg="add del mod ord">
          <ac:chgData name="MANUELA TAMAYO MONSALVE" userId="b42a43f9-9f54-4fa8-ac0f-d5e1c2ec24dd" providerId="ADAL" clId="{5BF45762-13C5-4165-AAAD-537665CE8888}" dt="2025-01-30T14:09:35.099" v="329" actId="700"/>
          <ac:spMkLst>
            <pc:docMk/>
            <pc:sldMk cId="3313823609" sldId="4490"/>
            <ac:spMk id="7" creationId="{ADB35548-047E-0E59-CEC1-ACD9111A125D}"/>
          </ac:spMkLst>
        </pc:spChg>
        <pc:spChg chg="del mod">
          <ac:chgData name="MANUELA TAMAYO MONSALVE" userId="b42a43f9-9f54-4fa8-ac0f-d5e1c2ec24dd" providerId="ADAL" clId="{5BF45762-13C5-4165-AAAD-537665CE8888}" dt="2025-01-30T14:08:39.365" v="309" actId="478"/>
          <ac:spMkLst>
            <pc:docMk/>
            <pc:sldMk cId="3313823609" sldId="4490"/>
            <ac:spMk id="10" creationId="{F5F94B61-8403-6CE7-0666-431F04798FD9}"/>
          </ac:spMkLst>
        </pc:spChg>
        <pc:spChg chg="del">
          <ac:chgData name="MANUELA TAMAYO MONSALVE" userId="b42a43f9-9f54-4fa8-ac0f-d5e1c2ec24dd" providerId="ADAL" clId="{5BF45762-13C5-4165-AAAD-537665CE8888}" dt="2025-01-30T14:08:41.239" v="311" actId="478"/>
          <ac:spMkLst>
            <pc:docMk/>
            <pc:sldMk cId="3313823609" sldId="4490"/>
            <ac:spMk id="12" creationId="{FE7077D7-E48D-6993-E707-6A8B9A2F7691}"/>
          </ac:spMkLst>
        </pc:spChg>
        <pc:spChg chg="add del">
          <ac:chgData name="MANUELA TAMAYO MONSALVE" userId="b42a43f9-9f54-4fa8-ac0f-d5e1c2ec24dd" providerId="ADAL" clId="{5BF45762-13C5-4165-AAAD-537665CE8888}" dt="2025-01-30T14:11:53.060" v="335" actId="11529"/>
          <ac:spMkLst>
            <pc:docMk/>
            <pc:sldMk cId="3313823609" sldId="4490"/>
            <ac:spMk id="13" creationId="{BE88215C-2FAC-EB78-2CF2-FDB85AF81EC9}"/>
          </ac:spMkLst>
        </pc:spChg>
        <pc:spChg chg="del">
          <ac:chgData name="MANUELA TAMAYO MONSALVE" userId="b42a43f9-9f54-4fa8-ac0f-d5e1c2ec24dd" providerId="ADAL" clId="{5BF45762-13C5-4165-AAAD-537665CE8888}" dt="2025-01-30T14:08:45.825" v="316" actId="478"/>
          <ac:spMkLst>
            <pc:docMk/>
            <pc:sldMk cId="3313823609" sldId="4490"/>
            <ac:spMk id="14" creationId="{270A5A94-77F2-09C6-B50D-8B0E36B47D0E}"/>
          </ac:spMkLst>
        </pc:spChg>
        <pc:spChg chg="del mod">
          <ac:chgData name="MANUELA TAMAYO MONSALVE" userId="b42a43f9-9f54-4fa8-ac0f-d5e1c2ec24dd" providerId="ADAL" clId="{5BF45762-13C5-4165-AAAD-537665CE8888}" dt="2025-01-30T14:08:48.864" v="319" actId="478"/>
          <ac:spMkLst>
            <pc:docMk/>
            <pc:sldMk cId="3313823609" sldId="4490"/>
            <ac:spMk id="19" creationId="{5E9B84DB-7E14-4B58-1FAA-3B415D4C8BB7}"/>
          </ac:spMkLst>
        </pc:spChg>
        <pc:spChg chg="del">
          <ac:chgData name="MANUELA TAMAYO MONSALVE" userId="b42a43f9-9f54-4fa8-ac0f-d5e1c2ec24dd" providerId="ADAL" clId="{5BF45762-13C5-4165-AAAD-537665CE8888}" dt="2025-01-30T14:08:50.412" v="320" actId="478"/>
          <ac:spMkLst>
            <pc:docMk/>
            <pc:sldMk cId="3313823609" sldId="4490"/>
            <ac:spMk id="20" creationId="{7A0824F1-DDE3-09DC-5D63-9398A41DC2B5}"/>
          </ac:spMkLst>
        </pc:spChg>
        <pc:spChg chg="del">
          <ac:chgData name="MANUELA TAMAYO MONSALVE" userId="b42a43f9-9f54-4fa8-ac0f-d5e1c2ec24dd" providerId="ADAL" clId="{5BF45762-13C5-4165-AAAD-537665CE8888}" dt="2025-01-30T14:08:40.310" v="310" actId="478"/>
          <ac:spMkLst>
            <pc:docMk/>
            <pc:sldMk cId="3313823609" sldId="4490"/>
            <ac:spMk id="21" creationId="{3A680F92-D7AF-F7A3-5823-749EB47FAF23}"/>
          </ac:spMkLst>
        </pc:spChg>
        <pc:spChg chg="mod">
          <ac:chgData name="MANUELA TAMAYO MONSALVE" userId="b42a43f9-9f54-4fa8-ac0f-d5e1c2ec24dd" providerId="ADAL" clId="{5BF45762-13C5-4165-AAAD-537665CE8888}" dt="2025-01-30T14:11:57.996" v="336"/>
          <ac:spMkLst>
            <pc:docMk/>
            <pc:sldMk cId="3313823609" sldId="4490"/>
            <ac:spMk id="28" creationId="{87E1639F-BA4A-A762-8F1D-7916EDBB559A}"/>
          </ac:spMkLst>
        </pc:spChg>
        <pc:spChg chg="mod">
          <ac:chgData name="MANUELA TAMAYO MONSALVE" userId="b42a43f9-9f54-4fa8-ac0f-d5e1c2ec24dd" providerId="ADAL" clId="{5BF45762-13C5-4165-AAAD-537665CE8888}" dt="2025-01-30T14:11:57.996" v="336"/>
          <ac:spMkLst>
            <pc:docMk/>
            <pc:sldMk cId="3313823609" sldId="4490"/>
            <ac:spMk id="29" creationId="{8C028B46-8437-A5F5-E75F-DD609408A177}"/>
          </ac:spMkLst>
        </pc:spChg>
        <pc:spChg chg="mod">
          <ac:chgData name="MANUELA TAMAYO MONSALVE" userId="b42a43f9-9f54-4fa8-ac0f-d5e1c2ec24dd" providerId="ADAL" clId="{5BF45762-13C5-4165-AAAD-537665CE8888}" dt="2025-01-30T14:11:57.996" v="336"/>
          <ac:spMkLst>
            <pc:docMk/>
            <pc:sldMk cId="3313823609" sldId="4490"/>
            <ac:spMk id="30" creationId="{36132F69-E4B9-9155-0606-7AEA06A8077B}"/>
          </ac:spMkLst>
        </pc:spChg>
        <pc:grpChg chg="del">
          <ac:chgData name="MANUELA TAMAYO MONSALVE" userId="b42a43f9-9f54-4fa8-ac0f-d5e1c2ec24dd" providerId="ADAL" clId="{5BF45762-13C5-4165-AAAD-537665CE8888}" dt="2025-01-30T14:08:34.669" v="304" actId="478"/>
          <ac:grpSpMkLst>
            <pc:docMk/>
            <pc:sldMk cId="3313823609" sldId="4490"/>
            <ac:grpSpMk id="8" creationId="{5508B92E-C0E7-B6F6-6089-E78058731D9D}"/>
          </ac:grpSpMkLst>
        </pc:grpChg>
        <pc:grpChg chg="del">
          <ac:chgData name="MANUELA TAMAYO MONSALVE" userId="b42a43f9-9f54-4fa8-ac0f-d5e1c2ec24dd" providerId="ADAL" clId="{5BF45762-13C5-4165-AAAD-537665CE8888}" dt="2025-01-30T14:08:35.468" v="305" actId="478"/>
          <ac:grpSpMkLst>
            <pc:docMk/>
            <pc:sldMk cId="3313823609" sldId="4490"/>
            <ac:grpSpMk id="9" creationId="{3EEA3AF4-FCCD-8E30-DA31-55216963F73D}"/>
          </ac:grpSpMkLst>
        </pc:grpChg>
        <pc:grpChg chg="add mod">
          <ac:chgData name="MANUELA TAMAYO MONSALVE" userId="b42a43f9-9f54-4fa8-ac0f-d5e1c2ec24dd" providerId="ADAL" clId="{5BF45762-13C5-4165-AAAD-537665CE8888}" dt="2025-01-30T14:11:57.996" v="336"/>
          <ac:grpSpMkLst>
            <pc:docMk/>
            <pc:sldMk cId="3313823609" sldId="4490"/>
            <ac:grpSpMk id="15" creationId="{AE3EE492-79C7-BAFE-E8D3-68B0CD3E045E}"/>
          </ac:grpSpMkLst>
        </pc:grpChg>
        <pc:picChg chg="del">
          <ac:chgData name="MANUELA TAMAYO MONSALVE" userId="b42a43f9-9f54-4fa8-ac0f-d5e1c2ec24dd" providerId="ADAL" clId="{5BF45762-13C5-4165-AAAD-537665CE8888}" dt="2025-01-30T14:08:33.088" v="302" actId="478"/>
          <ac:picMkLst>
            <pc:docMk/>
            <pc:sldMk cId="3313823609" sldId="4490"/>
            <ac:picMk id="16" creationId="{1378FEF8-1481-9D66-104F-E0C977915611}"/>
          </ac:picMkLst>
        </pc:picChg>
        <pc:picChg chg="del">
          <ac:chgData name="MANUELA TAMAYO MONSALVE" userId="b42a43f9-9f54-4fa8-ac0f-d5e1c2ec24dd" providerId="ADAL" clId="{5BF45762-13C5-4165-AAAD-537665CE8888}" dt="2025-01-30T14:08:33.976" v="303" actId="478"/>
          <ac:picMkLst>
            <pc:docMk/>
            <pc:sldMk cId="3313823609" sldId="4490"/>
            <ac:picMk id="17" creationId="{BC4446EE-65D2-C476-6C6E-257B9348CF25}"/>
          </ac:picMkLst>
        </pc:picChg>
        <pc:picChg chg="del">
          <ac:chgData name="MANUELA TAMAYO MONSALVE" userId="b42a43f9-9f54-4fa8-ac0f-d5e1c2ec24dd" providerId="ADAL" clId="{5BF45762-13C5-4165-AAAD-537665CE8888}" dt="2025-01-30T14:08:31.548" v="301" actId="478"/>
          <ac:picMkLst>
            <pc:docMk/>
            <pc:sldMk cId="3313823609" sldId="4490"/>
            <ac:picMk id="18" creationId="{42F84F9E-03A8-0C86-11DD-03825D596CA0}"/>
          </ac:picMkLst>
        </pc:picChg>
        <pc:picChg chg="del">
          <ac:chgData name="MANUELA TAMAYO MONSALVE" userId="b42a43f9-9f54-4fa8-ac0f-d5e1c2ec24dd" providerId="ADAL" clId="{5BF45762-13C5-4165-AAAD-537665CE8888}" dt="2025-01-30T14:08:30.971" v="300" actId="478"/>
          <ac:picMkLst>
            <pc:docMk/>
            <pc:sldMk cId="3313823609" sldId="4490"/>
            <ac:picMk id="32" creationId="{808145DE-CE3F-0F95-4F4B-5A6174DBE52E}"/>
          </ac:picMkLst>
        </pc:picChg>
        <pc:picChg chg="del">
          <ac:chgData name="MANUELA TAMAYO MONSALVE" userId="b42a43f9-9f54-4fa8-ac0f-d5e1c2ec24dd" providerId="ADAL" clId="{5BF45762-13C5-4165-AAAD-537665CE8888}" dt="2025-01-30T14:08:30.260" v="299" actId="478"/>
          <ac:picMkLst>
            <pc:docMk/>
            <pc:sldMk cId="3313823609" sldId="4490"/>
            <ac:picMk id="34" creationId="{41B36854-5BD3-B34C-2C9F-E8FE9878BEBB}"/>
          </ac:picMkLst>
        </pc:picChg>
        <pc:picChg chg="del">
          <ac:chgData name="MANUELA TAMAYO MONSALVE" userId="b42a43f9-9f54-4fa8-ac0f-d5e1c2ec24dd" providerId="ADAL" clId="{5BF45762-13C5-4165-AAAD-537665CE8888}" dt="2025-01-30T14:08:29.404" v="298" actId="478"/>
          <ac:picMkLst>
            <pc:docMk/>
            <pc:sldMk cId="3313823609" sldId="4490"/>
            <ac:picMk id="36" creationId="{BE821448-EB97-BC0E-4644-CC8F3BD9A0EB}"/>
          </ac:picMkLst>
        </pc:picChg>
      </pc:sldChg>
      <pc:sldChg chg="add del">
        <pc:chgData name="MANUELA TAMAYO MONSALVE" userId="b42a43f9-9f54-4fa8-ac0f-d5e1c2ec24dd" providerId="ADAL" clId="{5BF45762-13C5-4165-AAAD-537665CE8888}" dt="2025-01-30T18:34:59.806" v="742" actId="2696"/>
        <pc:sldMkLst>
          <pc:docMk/>
          <pc:sldMk cId="3490182434" sldId="44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14524-90F4-4A66-BB82-A952CB75E350}" type="datetimeFigureOut">
              <a:rPr lang="es-CO" smtClean="0"/>
              <a:t>4/02/2025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9587C-25A1-4EC4-A62D-687A59F57D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352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414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esta diapositiva van los objetivos estratégicos definidos para cada empresa.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20C90-0270-4908-8725-94AC27A9CE56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4524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9587C-25A1-4EC4-A62D-687A59F57DAE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7991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cio tapi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20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parado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8C42529-C345-4C67-934D-69EEF9416D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9" t="3151" r="242" b="1076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5370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060DD6-DFD4-B655-CAA8-81032579F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5E9C31B-A555-06A3-D139-2B5EA3158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C34E-275D-4EAC-83A0-5964B4262C61}" type="datetimeFigureOut">
              <a:rPr lang="es-CO" smtClean="0"/>
              <a:t>4/02/2025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977F50-BEBA-B619-4B4F-63037249A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31BBF5E-7EF2-1F9F-CC21-7016E82E8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8F81-DFFF-40DD-B5C3-B2CB347783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3019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06D98-BBBC-DAC4-B637-2BDCFAD2C9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462" y="1437231"/>
            <a:ext cx="10515600" cy="597401"/>
          </a:xfrm>
        </p:spPr>
        <p:txBody>
          <a:bodyPr>
            <a:normAutofit/>
          </a:bodyPr>
          <a:lstStyle>
            <a:lvl1pPr algn="ctr">
              <a:defRPr sz="4400">
                <a:solidFill>
                  <a:srgbClr val="92D05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BED8F9-3205-23FA-A21A-28D2F61F3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2177715"/>
            <a:ext cx="4878388" cy="4092368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019B9E0-4E25-C03F-A45F-3D5CC3631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37BCE4FE-675D-65BD-F20B-A17C7180083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41945" y="575885"/>
            <a:ext cx="4973055" cy="27835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Capitular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A87D42FF-B9E9-EA80-2552-93EFF94830A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41945" y="838096"/>
            <a:ext cx="4973055" cy="27835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Tema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A809D6E-B0A8-721F-B129-C709966D482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8610" y="2189747"/>
            <a:ext cx="5026777" cy="4092368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877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present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B21F19-B173-4ABB-B257-25B29F3F4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1846262"/>
          </a:xfrm>
        </p:spPr>
        <p:txBody>
          <a:bodyPr anchor="b"/>
          <a:lstStyle>
            <a:lvl1pPr algn="ctr">
              <a:defRPr sz="5943" b="1" i="0" baseline="0">
                <a:solidFill>
                  <a:srgbClr val="006600"/>
                </a:solidFill>
                <a:latin typeface="+mn-lt"/>
              </a:defRPr>
            </a:lvl1pPr>
          </a:lstStyle>
          <a:p>
            <a:r>
              <a:rPr lang="es-ES"/>
              <a:t>Título principal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862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29947364-5579-4BC3-9FE3-6141497E1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65125"/>
            <a:ext cx="10515600" cy="930275"/>
          </a:xfrm>
        </p:spPr>
        <p:txBody>
          <a:bodyPr/>
          <a:lstStyle>
            <a:lvl1pPr>
              <a:defRPr b="1">
                <a:solidFill>
                  <a:srgbClr val="006600"/>
                </a:solidFill>
                <a:latin typeface="+mn-lt"/>
              </a:defRPr>
            </a:lvl1pPr>
          </a:lstStyle>
          <a:p>
            <a:r>
              <a:rPr lang="es-ES"/>
              <a:t>Agenda</a:t>
            </a:r>
            <a:endParaRPr lang="es-CO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E15BE516-A8A8-4273-9F65-CCA4B50E8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006601"/>
            <a:ext cx="10515600" cy="3441701"/>
          </a:xfrm>
        </p:spPr>
        <p:txBody>
          <a:bodyPr/>
          <a:lstStyle>
            <a:lvl1pPr>
              <a:defRPr b="1" i="0" baseline="0">
                <a:solidFill>
                  <a:schemeClr val="accent6"/>
                </a:solidFill>
                <a:latin typeface="Calibri" panose="020F0502020204030204" pitchFamily="34" charset="0"/>
              </a:defRPr>
            </a:lvl1pPr>
            <a:lvl2pPr>
              <a:defRPr b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EA76C60-D2E9-4EE4-8D24-845F0D633C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8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sub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056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99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ien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B21F19-B173-4ABB-B257-25B29F3F4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450" y="1709739"/>
            <a:ext cx="10515600" cy="1846262"/>
          </a:xfrm>
        </p:spPr>
        <p:txBody>
          <a:bodyPr anchor="b">
            <a:normAutofit/>
          </a:bodyPr>
          <a:lstStyle>
            <a:lvl1pPr algn="ctr">
              <a:defRPr sz="7132" b="1" i="0" baseline="0">
                <a:solidFill>
                  <a:srgbClr val="006600"/>
                </a:solidFill>
                <a:latin typeface="+mn-lt"/>
              </a:defRPr>
            </a:lvl1pPr>
          </a:lstStyle>
          <a:p>
            <a:r>
              <a:rPr lang="es-ES"/>
              <a:t>¡Gracias!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6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6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8218BB8-C522-47B5-AA72-56A43F0036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3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parado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Vista desde lo alto de un edificio&#10;&#10;Descripción generada automáticamente">
            <a:extLst>
              <a:ext uri="{FF2B5EF4-FFF2-40B4-BE49-F238E27FC236}">
                <a16:creationId xmlns:a16="http://schemas.microsoft.com/office/drawing/2014/main" id="{D4CE45C4-4492-A0F2-A2B3-296604A82D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FA2683B-20FC-404E-879A-D2C5C74EBD98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>
              <a:lumMod val="65000"/>
              <a:lumOff val="3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750" dirty="0"/>
          </a:p>
        </p:txBody>
      </p:sp>
    </p:spTree>
    <p:extLst>
      <p:ext uri="{BB962C8B-B14F-4D97-AF65-F5344CB8AC3E}">
        <p14:creationId xmlns:p14="http://schemas.microsoft.com/office/powerpoint/2010/main" val="191964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C7B2684-6467-4B06-9FD5-3F6F0F98A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DA7399-76A2-4604-B1A0-84486B680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58A246-0682-43A1-9107-FA525AAF03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670AA-CA09-491C-B69D-06515735E45D}" type="datetimeFigureOut">
              <a:rPr lang="es-CO" smtClean="0"/>
              <a:t>4/02/2025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B49D69-F9F8-4859-B7CB-E7553373A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5BC586-F781-4C4F-8E45-EB044761A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4D3C9-4EF0-47EF-84DE-7B749D1D0FA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43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3" r:id="rId11"/>
    <p:sldLayoutId id="2147483674" r:id="rId12"/>
  </p:sldLayoutIdLst>
  <p:txStyles>
    <p:titleStyle>
      <a:lvl1pPr algn="l" defTabSz="905762" rtl="0" eaLnBrk="1" latinLnBrk="0" hangingPunct="1">
        <a:lnSpc>
          <a:spcPct val="90000"/>
        </a:lnSpc>
        <a:spcBef>
          <a:spcPct val="0"/>
        </a:spcBef>
        <a:buNone/>
        <a:defRPr sz="43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6441" indent="-226441" algn="l" defTabSz="905762" rtl="0" eaLnBrk="1" latinLnBrk="0" hangingPunct="1">
        <a:lnSpc>
          <a:spcPct val="90000"/>
        </a:lnSpc>
        <a:spcBef>
          <a:spcPts val="991"/>
        </a:spcBef>
        <a:buFont typeface="Arial" panose="020B0604020202020204" pitchFamily="34" charset="0"/>
        <a:buChar char="•"/>
        <a:defRPr sz="2773" kern="1200">
          <a:solidFill>
            <a:schemeClr val="tx1"/>
          </a:solidFill>
          <a:latin typeface="+mn-lt"/>
          <a:ea typeface="+mn-ea"/>
          <a:cs typeface="+mn-cs"/>
        </a:defRPr>
      </a:lvl1pPr>
      <a:lvl2pPr marL="679322" indent="-226441" algn="l" defTabSz="90576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2378" kern="1200">
          <a:solidFill>
            <a:schemeClr val="tx1"/>
          </a:solidFill>
          <a:latin typeface="+mn-lt"/>
          <a:ea typeface="+mn-ea"/>
          <a:cs typeface="+mn-cs"/>
        </a:defRPr>
      </a:lvl2pPr>
      <a:lvl3pPr marL="1132203" indent="-226441" algn="l" defTabSz="90576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981" kern="1200">
          <a:solidFill>
            <a:schemeClr val="tx1"/>
          </a:solidFill>
          <a:latin typeface="+mn-lt"/>
          <a:ea typeface="+mn-ea"/>
          <a:cs typeface="+mn-cs"/>
        </a:defRPr>
      </a:lvl3pPr>
      <a:lvl4pPr marL="1585084" indent="-226441" algn="l" defTabSz="90576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4pPr>
      <a:lvl5pPr marL="2037966" indent="-226441" algn="l" defTabSz="90576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5pPr>
      <a:lvl6pPr marL="2490847" indent="-226441" algn="l" defTabSz="90576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6pPr>
      <a:lvl7pPr marL="2943728" indent="-226441" algn="l" defTabSz="90576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7pPr>
      <a:lvl8pPr marL="3396609" indent="-226441" algn="l" defTabSz="90576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8pPr>
      <a:lvl9pPr marL="3849491" indent="-226441" algn="l" defTabSz="90576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05762" rtl="0" eaLnBrk="1" latinLnBrk="0" hangingPunct="1">
        <a:defRPr sz="1784" kern="1200">
          <a:solidFill>
            <a:schemeClr val="tx1"/>
          </a:solidFill>
          <a:latin typeface="+mn-lt"/>
          <a:ea typeface="+mn-ea"/>
          <a:cs typeface="+mn-cs"/>
        </a:defRPr>
      </a:lvl1pPr>
      <a:lvl2pPr marL="452881" algn="l" defTabSz="905762" rtl="0" eaLnBrk="1" latinLnBrk="0" hangingPunct="1">
        <a:defRPr sz="1784" kern="1200">
          <a:solidFill>
            <a:schemeClr val="tx1"/>
          </a:solidFill>
          <a:latin typeface="+mn-lt"/>
          <a:ea typeface="+mn-ea"/>
          <a:cs typeface="+mn-cs"/>
        </a:defRPr>
      </a:lvl2pPr>
      <a:lvl3pPr marL="905762" algn="l" defTabSz="905762" rtl="0" eaLnBrk="1" latinLnBrk="0" hangingPunct="1"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358643" algn="l" defTabSz="905762" rtl="0" eaLnBrk="1" latinLnBrk="0" hangingPunct="1">
        <a:defRPr sz="1784" kern="1200">
          <a:solidFill>
            <a:schemeClr val="tx1"/>
          </a:solidFill>
          <a:latin typeface="+mn-lt"/>
          <a:ea typeface="+mn-ea"/>
          <a:cs typeface="+mn-cs"/>
        </a:defRPr>
      </a:lvl4pPr>
      <a:lvl5pPr marL="1811525" algn="l" defTabSz="905762" rtl="0" eaLnBrk="1" latinLnBrk="0" hangingPunct="1">
        <a:defRPr sz="1784" kern="1200">
          <a:solidFill>
            <a:schemeClr val="tx1"/>
          </a:solidFill>
          <a:latin typeface="+mn-lt"/>
          <a:ea typeface="+mn-ea"/>
          <a:cs typeface="+mn-cs"/>
        </a:defRPr>
      </a:lvl5pPr>
      <a:lvl6pPr marL="2264406" algn="l" defTabSz="905762" rtl="0" eaLnBrk="1" latinLnBrk="0" hangingPunct="1">
        <a:defRPr sz="1784" kern="1200">
          <a:solidFill>
            <a:schemeClr val="tx1"/>
          </a:solidFill>
          <a:latin typeface="+mn-lt"/>
          <a:ea typeface="+mn-ea"/>
          <a:cs typeface="+mn-cs"/>
        </a:defRPr>
      </a:lvl6pPr>
      <a:lvl7pPr marL="2717287" algn="l" defTabSz="905762" rtl="0" eaLnBrk="1" latinLnBrk="0" hangingPunct="1">
        <a:defRPr sz="1784" kern="1200">
          <a:solidFill>
            <a:schemeClr val="tx1"/>
          </a:solidFill>
          <a:latin typeface="+mn-lt"/>
          <a:ea typeface="+mn-ea"/>
          <a:cs typeface="+mn-cs"/>
        </a:defRPr>
      </a:lvl7pPr>
      <a:lvl8pPr marL="3170169" algn="l" defTabSz="905762" rtl="0" eaLnBrk="1" latinLnBrk="0" hangingPunct="1">
        <a:defRPr sz="1784" kern="1200">
          <a:solidFill>
            <a:schemeClr val="tx1"/>
          </a:solidFill>
          <a:latin typeface="+mn-lt"/>
          <a:ea typeface="+mn-ea"/>
          <a:cs typeface="+mn-cs"/>
        </a:defRPr>
      </a:lvl8pPr>
      <a:lvl9pPr marL="3623050" algn="l" defTabSz="905762" rtl="0" eaLnBrk="1" latinLnBrk="0" hangingPunct="1">
        <a:defRPr sz="17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10.emf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image" Target="../media/image28.sv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emf"/><Relationship Id="rId11" Type="http://schemas.openxmlformats.org/officeDocument/2006/relationships/image" Target="../media/image35.png"/><Relationship Id="rId5" Type="http://schemas.openxmlformats.org/officeDocument/2006/relationships/image" Target="../media/image30.svg"/><Relationship Id="rId10" Type="http://schemas.openxmlformats.org/officeDocument/2006/relationships/image" Target="../media/image34.svg"/><Relationship Id="rId4" Type="http://schemas.openxmlformats.org/officeDocument/2006/relationships/image" Target="../media/image29.pn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Relationship Id="rId9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3A198D26-E8B8-4CF4-A683-1942E99870F2}"/>
              </a:ext>
            </a:extLst>
          </p:cNvPr>
          <p:cNvCxnSpPr>
            <a:cxnSpLocks/>
          </p:cNvCxnSpPr>
          <p:nvPr/>
        </p:nvCxnSpPr>
        <p:spPr>
          <a:xfrm flipV="1">
            <a:off x="4817982" y="4884415"/>
            <a:ext cx="0" cy="1322979"/>
          </a:xfrm>
          <a:prstGeom prst="line">
            <a:avLst/>
          </a:prstGeom>
          <a:ln>
            <a:solidFill>
              <a:srgbClr val="92D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409F348A-B592-4BEB-B7F4-BF4DD20CF67D}"/>
              </a:ext>
            </a:extLst>
          </p:cNvPr>
          <p:cNvSpPr txBox="1"/>
          <p:nvPr/>
        </p:nvSpPr>
        <p:spPr>
          <a:xfrm>
            <a:off x="4823418" y="4853177"/>
            <a:ext cx="7289813" cy="13542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Aprobación  Plan de Auditoría -2025</a:t>
            </a:r>
          </a:p>
          <a:p>
            <a:r>
              <a:rPr lang="es-ES" sz="2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Auditoría Interna ANEPM</a:t>
            </a:r>
          </a:p>
          <a:p>
            <a:r>
              <a:rPr lang="es-ES" sz="2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Tema : Aprobatorio </a:t>
            </a:r>
          </a:p>
        </p:txBody>
      </p:sp>
    </p:spTree>
    <p:extLst>
      <p:ext uri="{BB962C8B-B14F-4D97-AF65-F5344CB8AC3E}">
        <p14:creationId xmlns:p14="http://schemas.microsoft.com/office/powerpoint/2010/main" val="1109358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7 Marcador de texto">
            <a:extLst>
              <a:ext uri="{FF2B5EF4-FFF2-40B4-BE49-F238E27FC236}">
                <a16:creationId xmlns:a16="http://schemas.microsoft.com/office/drawing/2014/main" id="{7DBB246C-5A46-48DB-AB53-34A90335F3AB}"/>
              </a:ext>
            </a:extLst>
          </p:cNvPr>
          <p:cNvSpPr txBox="1">
            <a:spLocks/>
          </p:cNvSpPr>
          <p:nvPr/>
        </p:nvSpPr>
        <p:spPr>
          <a:xfrm>
            <a:off x="1247397" y="466054"/>
            <a:ext cx="5833846" cy="423899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 baseline="0">
                <a:solidFill>
                  <a:srgbClr val="007934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80650">
              <a:lnSpc>
                <a:spcPts val="2208"/>
              </a:lnSpc>
              <a:defRPr/>
            </a:pPr>
            <a:endParaRPr lang="es-CO" altLang="es-CO" sz="2747">
              <a:ln>
                <a:solidFill>
                  <a:srgbClr val="006600"/>
                </a:solidFill>
              </a:ln>
              <a:latin typeface="Calibri Light" panose="020F0302020204030204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305C4D3-EA71-4719-BC87-C5D0782B2AFF}"/>
              </a:ext>
            </a:extLst>
          </p:cNvPr>
          <p:cNvSpPr/>
          <p:nvPr/>
        </p:nvSpPr>
        <p:spPr>
          <a:xfrm>
            <a:off x="689850" y="395695"/>
            <a:ext cx="2777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defTabSz="442420">
              <a:buAutoNum type="arabicPeriod"/>
              <a:defRPr/>
            </a:pPr>
            <a:r>
              <a:rPr lang="es-ES" sz="2000" dirty="0">
                <a:ln>
                  <a:solidFill>
                    <a:srgbClr val="006600"/>
                  </a:solidFill>
                </a:ln>
                <a:solidFill>
                  <a:srgbClr val="0079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Aspectos formales 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0B123D4-30C9-4B76-9B48-592F1BB85B99}"/>
              </a:ext>
            </a:extLst>
          </p:cNvPr>
          <p:cNvGrpSpPr/>
          <p:nvPr/>
        </p:nvGrpSpPr>
        <p:grpSpPr>
          <a:xfrm>
            <a:off x="120327" y="321102"/>
            <a:ext cx="543547" cy="568851"/>
            <a:chOff x="174379" y="251546"/>
            <a:chExt cx="656973" cy="717207"/>
          </a:xfrm>
        </p:grpSpPr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0B6F26E3-49B0-44C0-AB45-B887A22720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1352" y="251546"/>
              <a:ext cx="0" cy="717207"/>
            </a:xfrm>
            <a:prstGeom prst="line">
              <a:avLst/>
            </a:prstGeom>
            <a:ln w="38100">
              <a:solidFill>
                <a:srgbClr val="AFAB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6AB43AB5-87ED-4743-8F73-8699F6A7B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duotone>
                <a:prstClr val="black"/>
                <a:srgbClr val="7AD400">
                  <a:tint val="45000"/>
                  <a:satMod val="400000"/>
                </a:srgbClr>
              </a:duotone>
              <a:lum bright="-33000" contrast="10000"/>
            </a:blip>
            <a:stretch>
              <a:fillRect/>
            </a:stretch>
          </p:blipFill>
          <p:spPr>
            <a:xfrm rot="18110664">
              <a:off x="277474" y="282529"/>
              <a:ext cx="422621" cy="628811"/>
            </a:xfrm>
            <a:prstGeom prst="rect">
              <a:avLst/>
            </a:prstGeom>
            <a:noFill/>
          </p:spPr>
        </p:pic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382DA0-C813-4D00-B996-EC032943FE5D}"/>
              </a:ext>
            </a:extLst>
          </p:cNvPr>
          <p:cNvSpPr txBox="1"/>
          <p:nvPr/>
        </p:nvSpPr>
        <p:spPr>
          <a:xfrm>
            <a:off x="413308" y="1590273"/>
            <a:ext cx="1107306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Presentar el plan anual de trabajo de Auditoría Corporativa para 2025 y los movilizadores estratégicos de Auditoría Corporativa de Grupo EPM 2025-2035.</a:t>
            </a:r>
          </a:p>
          <a:p>
            <a:pPr algn="just"/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Este plan se desarrolla en cumplimiento de la misión de la actividad de Auditoría Interna: “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Mejorar y proteger el valor de la organización proporcionando aseguramiento, asesoría con base en los riesgos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2A61436-128A-40C3-8A3B-848D18531E07}"/>
              </a:ext>
            </a:extLst>
          </p:cNvPr>
          <p:cNvSpPr txBox="1"/>
          <p:nvPr/>
        </p:nvSpPr>
        <p:spPr>
          <a:xfrm>
            <a:off x="380450" y="3455349"/>
            <a:ext cx="6068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defTabSz="893277">
              <a:defRPr sz="2400">
                <a:solidFill>
                  <a:srgbClr val="7DD2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" sz="2000" b="1" dirty="0"/>
              <a:t>1.2. Solicitud a la Junta Directiva</a:t>
            </a:r>
            <a:endParaRPr lang="es-CO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BC4B7C7-C88C-4C86-B926-1B2393FE4E03}"/>
              </a:ext>
            </a:extLst>
          </p:cNvPr>
          <p:cNvSpPr txBox="1"/>
          <p:nvPr/>
        </p:nvSpPr>
        <p:spPr>
          <a:xfrm>
            <a:off x="372341" y="4076960"/>
            <a:ext cx="110730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algn="just">
              <a:defRPr sz="1758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" sz="1800" dirty="0"/>
              <a:t>Se solicita a la Junta Directiva, en aplicación al numeral 17 del artículo vigésimo octavo de los Estatutos Sociales de Aguas de Nacionales EPM S.A. E.S.P , aprobación del Plan de Auditoría para el año 2025.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569727D-FC9E-4A33-B673-661635613011}"/>
              </a:ext>
            </a:extLst>
          </p:cNvPr>
          <p:cNvSpPr txBox="1"/>
          <p:nvPr/>
        </p:nvSpPr>
        <p:spPr>
          <a:xfrm>
            <a:off x="418904" y="4817863"/>
            <a:ext cx="6068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defTabSz="893277">
              <a:defRPr sz="2400">
                <a:solidFill>
                  <a:srgbClr val="7DD2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" sz="2000" b="1" dirty="0"/>
              <a:t>1.3. Justificación</a:t>
            </a:r>
            <a:endParaRPr lang="es-CO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FA55C60-8A76-4AEE-84CA-592675EFDC64}"/>
              </a:ext>
            </a:extLst>
          </p:cNvPr>
          <p:cNvSpPr txBox="1"/>
          <p:nvPr/>
        </p:nvSpPr>
        <p:spPr>
          <a:xfrm>
            <a:off x="380450" y="5312545"/>
            <a:ext cx="110730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algn="just">
              <a:defRPr sz="1758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" sz="1800" dirty="0"/>
              <a:t>Como resultado de la elaboración del  plan anual de auditoría se establecen los enfoques para dar cobertura con aseguramiento y consulta a los procesos y proyectos, de acuerdo con su nivel de exposición a los riesgos y los criterios de priorización.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B40037C-B56C-4547-A07B-F4107E7EF08D}"/>
              </a:ext>
            </a:extLst>
          </p:cNvPr>
          <p:cNvSpPr txBox="1"/>
          <p:nvPr/>
        </p:nvSpPr>
        <p:spPr>
          <a:xfrm>
            <a:off x="433110" y="1069266"/>
            <a:ext cx="6068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93277">
              <a:defRPr/>
            </a:pPr>
            <a:r>
              <a:rPr lang="es-ES" sz="2000" b="1" dirty="0">
                <a:solidFill>
                  <a:srgbClr val="7DD2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1.1. Solicitud a la Junta Directiva</a:t>
            </a:r>
            <a:endParaRPr lang="es-CO" sz="2000" b="1" dirty="0">
              <a:solidFill>
                <a:srgbClr val="7DD22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028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11BC7C88-ACF6-B207-8618-4AF22941B1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2762" y="119491"/>
            <a:ext cx="7845425" cy="872493"/>
          </a:xfrm>
        </p:spPr>
        <p:txBody>
          <a:bodyPr>
            <a:normAutofit/>
          </a:bodyPr>
          <a:lstStyle/>
          <a:p>
            <a:r>
              <a:rPr lang="es-CO" sz="2000" dirty="0">
                <a:ln>
                  <a:solidFill>
                    <a:srgbClr val="006600"/>
                  </a:solidFill>
                </a:ln>
                <a:solidFill>
                  <a:srgbClr val="0079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Hechos relevantes - Procedimiento de planeación</a:t>
            </a:r>
          </a:p>
        </p:txBody>
      </p:sp>
      <p:sp>
        <p:nvSpPr>
          <p:cNvPr id="120" name="Circle">
            <a:extLst>
              <a:ext uri="{FF2B5EF4-FFF2-40B4-BE49-F238E27FC236}">
                <a16:creationId xmlns:a16="http://schemas.microsoft.com/office/drawing/2014/main" id="{82C36BB9-368B-E300-4B43-99A56642F40F}"/>
              </a:ext>
            </a:extLst>
          </p:cNvPr>
          <p:cNvSpPr/>
          <p:nvPr/>
        </p:nvSpPr>
        <p:spPr>
          <a:xfrm>
            <a:off x="4060120" y="4966273"/>
            <a:ext cx="594101" cy="616464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accent6">
                <a:lumMod val="75000"/>
              </a:schemeClr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 anchor="ctr"/>
          <a:lstStyle/>
          <a:p>
            <a:pPr algn="ctr">
              <a:defRPr sz="3000"/>
            </a:pPr>
            <a:endParaRPr sz="3000" dirty="0"/>
          </a:p>
        </p:txBody>
      </p:sp>
      <p:grpSp>
        <p:nvGrpSpPr>
          <p:cNvPr id="121" name="Group 60">
            <a:extLst>
              <a:ext uri="{FF2B5EF4-FFF2-40B4-BE49-F238E27FC236}">
                <a16:creationId xmlns:a16="http://schemas.microsoft.com/office/drawing/2014/main" id="{ECDAA8D4-0ECC-594E-2CC2-0DDCDEAC7D9D}"/>
              </a:ext>
            </a:extLst>
          </p:cNvPr>
          <p:cNvGrpSpPr/>
          <p:nvPr/>
        </p:nvGrpSpPr>
        <p:grpSpPr>
          <a:xfrm>
            <a:off x="5005197" y="3393946"/>
            <a:ext cx="1584000" cy="4104000"/>
            <a:chOff x="5158316" y="2447199"/>
            <a:chExt cx="1868924" cy="49917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2" name="Shape">
              <a:extLst>
                <a:ext uri="{FF2B5EF4-FFF2-40B4-BE49-F238E27FC236}">
                  <a16:creationId xmlns:a16="http://schemas.microsoft.com/office/drawing/2014/main" id="{A7F47F84-D5DB-935A-BC43-79DC505CF012}"/>
                </a:ext>
              </a:extLst>
            </p:cNvPr>
            <p:cNvSpPr/>
            <p:nvPr/>
          </p:nvSpPr>
          <p:spPr>
            <a:xfrm>
              <a:off x="5895199" y="4381517"/>
              <a:ext cx="372126" cy="191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10" y="0"/>
                  </a:moveTo>
                  <a:lnTo>
                    <a:pt x="0" y="20482"/>
                  </a:lnTo>
                  <a:lnTo>
                    <a:pt x="107" y="20482"/>
                  </a:lnTo>
                  <a:cubicBezTo>
                    <a:pt x="588" y="21111"/>
                    <a:pt x="5186" y="21600"/>
                    <a:pt x="10800" y="21600"/>
                  </a:cubicBezTo>
                  <a:cubicBezTo>
                    <a:pt x="16441" y="21600"/>
                    <a:pt x="21012" y="21106"/>
                    <a:pt x="21493" y="20482"/>
                  </a:cubicBezTo>
                  <a:lnTo>
                    <a:pt x="21600" y="20482"/>
                  </a:lnTo>
                  <a:lnTo>
                    <a:pt x="17590" y="0"/>
                  </a:lnTo>
                  <a:lnTo>
                    <a:pt x="4010" y="0"/>
                  </a:lnTo>
                  <a:close/>
                </a:path>
              </a:pathLst>
            </a:custGeom>
            <a:solidFill>
              <a:srgbClr val="35353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 sz="3000" dirty="0"/>
            </a:p>
          </p:txBody>
        </p:sp>
        <p:sp>
          <p:nvSpPr>
            <p:cNvPr id="123" name="Line">
              <a:extLst>
                <a:ext uri="{FF2B5EF4-FFF2-40B4-BE49-F238E27FC236}">
                  <a16:creationId xmlns:a16="http://schemas.microsoft.com/office/drawing/2014/main" id="{F7DBF357-30BA-2FFB-8293-8BF523F17EFC}"/>
                </a:ext>
              </a:extLst>
            </p:cNvPr>
            <p:cNvSpPr/>
            <p:nvPr/>
          </p:nvSpPr>
          <p:spPr>
            <a:xfrm>
              <a:off x="5757030" y="4243351"/>
              <a:ext cx="641096" cy="232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33"/>
                    <a:pt x="16774" y="21600"/>
                    <a:pt x="10800" y="21600"/>
                  </a:cubicBezTo>
                  <a:cubicBezTo>
                    <a:pt x="4826" y="21600"/>
                    <a:pt x="0" y="11933"/>
                    <a:pt x="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 sz="3000" dirty="0"/>
            </a:p>
          </p:txBody>
        </p:sp>
        <p:sp>
          <p:nvSpPr>
            <p:cNvPr id="124" name="Shape">
              <a:extLst>
                <a:ext uri="{FF2B5EF4-FFF2-40B4-BE49-F238E27FC236}">
                  <a16:creationId xmlns:a16="http://schemas.microsoft.com/office/drawing/2014/main" id="{0BD0FF21-97EF-82AC-3959-B175E1FC62F0}"/>
                </a:ext>
              </a:extLst>
            </p:cNvPr>
            <p:cNvSpPr/>
            <p:nvPr/>
          </p:nvSpPr>
          <p:spPr>
            <a:xfrm>
              <a:off x="6171531" y="4565734"/>
              <a:ext cx="46516" cy="1547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6416" y="3595"/>
                    <a:pt x="9196" y="7196"/>
                    <a:pt x="14115" y="10797"/>
                  </a:cubicBezTo>
                  <a:cubicBezTo>
                    <a:pt x="16467" y="14398"/>
                    <a:pt x="20958" y="17999"/>
                    <a:pt x="21600" y="21600"/>
                  </a:cubicBezTo>
                  <a:cubicBezTo>
                    <a:pt x="15184" y="18005"/>
                    <a:pt x="12404" y="14404"/>
                    <a:pt x="7485" y="10803"/>
                  </a:cubicBezTo>
                  <a:cubicBezTo>
                    <a:pt x="5133" y="7202"/>
                    <a:pt x="856" y="3601"/>
                    <a:pt x="0" y="0"/>
                  </a:cubicBezTo>
                  <a:close/>
                </a:path>
              </a:pathLst>
            </a:custGeom>
            <a:solidFill>
              <a:srgbClr val="80818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 sz="3000" dirty="0"/>
            </a:p>
          </p:txBody>
        </p:sp>
        <p:sp>
          <p:nvSpPr>
            <p:cNvPr id="125" name="Circle">
              <a:extLst>
                <a:ext uri="{FF2B5EF4-FFF2-40B4-BE49-F238E27FC236}">
                  <a16:creationId xmlns:a16="http://schemas.microsoft.com/office/drawing/2014/main" id="{2D4F89DF-12B2-31DE-1739-09E142B2C7B1}"/>
                </a:ext>
              </a:extLst>
            </p:cNvPr>
            <p:cNvSpPr/>
            <p:nvPr/>
          </p:nvSpPr>
          <p:spPr>
            <a:xfrm>
              <a:off x="5250426" y="2585364"/>
              <a:ext cx="1674568" cy="167456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dirty="0">
                <a:cs typeface="+mn-ea"/>
              </a:endParaRPr>
            </a:p>
          </p:txBody>
        </p:sp>
        <p:sp>
          <p:nvSpPr>
            <p:cNvPr id="126" name="Shape">
              <a:extLst>
                <a:ext uri="{FF2B5EF4-FFF2-40B4-BE49-F238E27FC236}">
                  <a16:creationId xmlns:a16="http://schemas.microsoft.com/office/drawing/2014/main" id="{9000B887-27C8-8193-B6AC-BD63B7ED8D6E}"/>
                </a:ext>
              </a:extLst>
            </p:cNvPr>
            <p:cNvSpPr/>
            <p:nvPr/>
          </p:nvSpPr>
          <p:spPr>
            <a:xfrm>
              <a:off x="5158316" y="2447199"/>
              <a:ext cx="1868924" cy="1868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4" y="21600"/>
                    <a:pt x="0" y="16756"/>
                    <a:pt x="0" y="10800"/>
                  </a:cubicBezTo>
                  <a:cubicBezTo>
                    <a:pt x="0" y="4844"/>
                    <a:pt x="4844" y="0"/>
                    <a:pt x="10800" y="0"/>
                  </a:cubicBezTo>
                  <a:cubicBezTo>
                    <a:pt x="16756" y="0"/>
                    <a:pt x="21600" y="4844"/>
                    <a:pt x="21600" y="10800"/>
                  </a:cubicBezTo>
                  <a:cubicBezTo>
                    <a:pt x="21600" y="16756"/>
                    <a:pt x="16751" y="21600"/>
                    <a:pt x="10800" y="21600"/>
                  </a:cubicBezTo>
                  <a:close/>
                  <a:moveTo>
                    <a:pt x="10800" y="2246"/>
                  </a:moveTo>
                  <a:cubicBezTo>
                    <a:pt x="6084" y="2246"/>
                    <a:pt x="2246" y="6084"/>
                    <a:pt x="2246" y="10800"/>
                  </a:cubicBezTo>
                  <a:cubicBezTo>
                    <a:pt x="2246" y="15516"/>
                    <a:pt x="6084" y="19354"/>
                    <a:pt x="10800" y="19354"/>
                  </a:cubicBezTo>
                  <a:cubicBezTo>
                    <a:pt x="15516" y="19354"/>
                    <a:pt x="19354" y="15516"/>
                    <a:pt x="19354" y="10800"/>
                  </a:cubicBezTo>
                  <a:cubicBezTo>
                    <a:pt x="19354" y="6084"/>
                    <a:pt x="15516" y="2246"/>
                    <a:pt x="10800" y="2246"/>
                  </a:cubicBezTo>
                  <a:close/>
                </a:path>
              </a:pathLst>
            </a:custGeom>
            <a:solidFill>
              <a:srgbClr val="35353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 sz="3000" dirty="0"/>
            </a:p>
          </p:txBody>
        </p:sp>
        <p:sp>
          <p:nvSpPr>
            <p:cNvPr id="127" name="Shape">
              <a:extLst>
                <a:ext uri="{FF2B5EF4-FFF2-40B4-BE49-F238E27FC236}">
                  <a16:creationId xmlns:a16="http://schemas.microsoft.com/office/drawing/2014/main" id="{E5ECD6DE-35EF-D36F-59FD-7F07EADAC473}"/>
                </a:ext>
              </a:extLst>
            </p:cNvPr>
            <p:cNvSpPr/>
            <p:nvPr/>
          </p:nvSpPr>
          <p:spPr>
            <a:xfrm>
              <a:off x="5250423" y="3414354"/>
              <a:ext cx="1675554" cy="84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600" extrusionOk="0">
                  <a:moveTo>
                    <a:pt x="21577" y="0"/>
                  </a:moveTo>
                  <a:cubicBezTo>
                    <a:pt x="21589" y="2806"/>
                    <a:pt x="21328" y="5624"/>
                    <a:pt x="20794" y="8230"/>
                  </a:cubicBezTo>
                  <a:cubicBezTo>
                    <a:pt x="20260" y="10835"/>
                    <a:pt x="19460" y="13229"/>
                    <a:pt x="18458" y="15233"/>
                  </a:cubicBezTo>
                  <a:cubicBezTo>
                    <a:pt x="16465" y="19254"/>
                    <a:pt x="13642" y="21600"/>
                    <a:pt x="10789" y="21600"/>
                  </a:cubicBezTo>
                  <a:cubicBezTo>
                    <a:pt x="7936" y="21600"/>
                    <a:pt x="5119" y="19254"/>
                    <a:pt x="3120" y="15233"/>
                  </a:cubicBezTo>
                  <a:cubicBezTo>
                    <a:pt x="2124" y="13229"/>
                    <a:pt x="1323" y="10835"/>
                    <a:pt x="784" y="8230"/>
                  </a:cubicBezTo>
                  <a:cubicBezTo>
                    <a:pt x="256" y="5612"/>
                    <a:pt x="-11" y="2806"/>
                    <a:pt x="1" y="0"/>
                  </a:cubicBezTo>
                  <a:cubicBezTo>
                    <a:pt x="25" y="5624"/>
                    <a:pt x="1205" y="11142"/>
                    <a:pt x="3203" y="15068"/>
                  </a:cubicBezTo>
                  <a:cubicBezTo>
                    <a:pt x="5190" y="19018"/>
                    <a:pt x="7984" y="21294"/>
                    <a:pt x="10783" y="21246"/>
                  </a:cubicBezTo>
                  <a:cubicBezTo>
                    <a:pt x="13588" y="21282"/>
                    <a:pt x="16376" y="19018"/>
                    <a:pt x="18363" y="15068"/>
                  </a:cubicBezTo>
                  <a:cubicBezTo>
                    <a:pt x="20373" y="11142"/>
                    <a:pt x="21547" y="5612"/>
                    <a:pt x="21577" y="0"/>
                  </a:cubicBezTo>
                  <a:close/>
                </a:path>
              </a:pathLst>
            </a:custGeom>
            <a:solidFill>
              <a:srgbClr val="80818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 sz="3000" dirty="0"/>
            </a:p>
          </p:txBody>
        </p:sp>
        <p:sp>
          <p:nvSpPr>
            <p:cNvPr id="128" name="Shape">
              <a:extLst>
                <a:ext uri="{FF2B5EF4-FFF2-40B4-BE49-F238E27FC236}">
                  <a16:creationId xmlns:a16="http://schemas.microsoft.com/office/drawing/2014/main" id="{EEA4F800-0D9D-48DF-5104-62D2A3032390}"/>
                </a:ext>
              </a:extLst>
            </p:cNvPr>
            <p:cNvSpPr/>
            <p:nvPr/>
          </p:nvSpPr>
          <p:spPr>
            <a:xfrm>
              <a:off x="5618868" y="2723526"/>
              <a:ext cx="1132980" cy="1132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574" extrusionOk="0">
                  <a:moveTo>
                    <a:pt x="0" y="3763"/>
                  </a:moveTo>
                  <a:cubicBezTo>
                    <a:pt x="1158" y="2587"/>
                    <a:pt x="2543" y="1631"/>
                    <a:pt x="4069" y="983"/>
                  </a:cubicBezTo>
                  <a:cubicBezTo>
                    <a:pt x="5595" y="342"/>
                    <a:pt x="7253" y="9"/>
                    <a:pt x="8910" y="0"/>
                  </a:cubicBezTo>
                  <a:cubicBezTo>
                    <a:pt x="12234" y="-26"/>
                    <a:pt x="15531" y="1333"/>
                    <a:pt x="17890" y="3684"/>
                  </a:cubicBezTo>
                  <a:cubicBezTo>
                    <a:pt x="20249" y="6043"/>
                    <a:pt x="21600" y="9340"/>
                    <a:pt x="21574" y="12664"/>
                  </a:cubicBezTo>
                  <a:cubicBezTo>
                    <a:pt x="21565" y="14321"/>
                    <a:pt x="21232" y="15979"/>
                    <a:pt x="20591" y="17505"/>
                  </a:cubicBezTo>
                  <a:cubicBezTo>
                    <a:pt x="19942" y="19031"/>
                    <a:pt x="18987" y="20416"/>
                    <a:pt x="17811" y="21574"/>
                  </a:cubicBezTo>
                  <a:cubicBezTo>
                    <a:pt x="20127" y="19215"/>
                    <a:pt x="21451" y="15953"/>
                    <a:pt x="21433" y="12664"/>
                  </a:cubicBezTo>
                  <a:cubicBezTo>
                    <a:pt x="21433" y="9375"/>
                    <a:pt x="20074" y="6130"/>
                    <a:pt x="17741" y="3833"/>
                  </a:cubicBezTo>
                  <a:cubicBezTo>
                    <a:pt x="15444" y="1500"/>
                    <a:pt x="12190" y="141"/>
                    <a:pt x="8910" y="141"/>
                  </a:cubicBezTo>
                  <a:cubicBezTo>
                    <a:pt x="5630" y="132"/>
                    <a:pt x="2359" y="1456"/>
                    <a:pt x="0" y="3763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accent3">
                  <a:lumMod val="60000"/>
                  <a:lumOff val="40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 sz="3000" dirty="0"/>
            </a:p>
          </p:txBody>
        </p:sp>
        <p:sp>
          <p:nvSpPr>
            <p:cNvPr id="129" name="Shape">
              <a:extLst>
                <a:ext uri="{FF2B5EF4-FFF2-40B4-BE49-F238E27FC236}">
                  <a16:creationId xmlns:a16="http://schemas.microsoft.com/office/drawing/2014/main" id="{D79B5FAC-B12C-7B83-1561-385D0B49F599}"/>
                </a:ext>
              </a:extLst>
            </p:cNvPr>
            <p:cNvSpPr/>
            <p:nvPr/>
          </p:nvSpPr>
          <p:spPr>
            <a:xfrm>
              <a:off x="5250423" y="3414354"/>
              <a:ext cx="1675554" cy="84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600" extrusionOk="0">
                  <a:moveTo>
                    <a:pt x="21577" y="0"/>
                  </a:moveTo>
                  <a:cubicBezTo>
                    <a:pt x="21589" y="2806"/>
                    <a:pt x="21328" y="5624"/>
                    <a:pt x="20794" y="8230"/>
                  </a:cubicBezTo>
                  <a:cubicBezTo>
                    <a:pt x="20260" y="10835"/>
                    <a:pt x="19460" y="13229"/>
                    <a:pt x="18458" y="15233"/>
                  </a:cubicBezTo>
                  <a:cubicBezTo>
                    <a:pt x="16465" y="19254"/>
                    <a:pt x="13642" y="21600"/>
                    <a:pt x="10789" y="21600"/>
                  </a:cubicBezTo>
                  <a:cubicBezTo>
                    <a:pt x="7936" y="21600"/>
                    <a:pt x="5119" y="19254"/>
                    <a:pt x="3120" y="15233"/>
                  </a:cubicBezTo>
                  <a:cubicBezTo>
                    <a:pt x="2124" y="13229"/>
                    <a:pt x="1323" y="10835"/>
                    <a:pt x="784" y="8230"/>
                  </a:cubicBezTo>
                  <a:cubicBezTo>
                    <a:pt x="256" y="5612"/>
                    <a:pt x="-11" y="2806"/>
                    <a:pt x="1" y="0"/>
                  </a:cubicBezTo>
                  <a:cubicBezTo>
                    <a:pt x="25" y="5624"/>
                    <a:pt x="1205" y="11142"/>
                    <a:pt x="3203" y="15068"/>
                  </a:cubicBezTo>
                  <a:cubicBezTo>
                    <a:pt x="5190" y="19018"/>
                    <a:pt x="7984" y="21294"/>
                    <a:pt x="10783" y="21246"/>
                  </a:cubicBezTo>
                  <a:cubicBezTo>
                    <a:pt x="13588" y="21282"/>
                    <a:pt x="16376" y="19018"/>
                    <a:pt x="18363" y="15068"/>
                  </a:cubicBezTo>
                  <a:cubicBezTo>
                    <a:pt x="20373" y="11142"/>
                    <a:pt x="21547" y="5612"/>
                    <a:pt x="21577" y="0"/>
                  </a:cubicBezTo>
                  <a:close/>
                </a:path>
              </a:pathLst>
            </a:custGeom>
            <a:solidFill>
              <a:srgbClr val="80818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 sz="3000" dirty="0"/>
            </a:p>
          </p:txBody>
        </p:sp>
        <p:sp>
          <p:nvSpPr>
            <p:cNvPr id="130" name="Shape">
              <a:extLst>
                <a:ext uri="{FF2B5EF4-FFF2-40B4-BE49-F238E27FC236}">
                  <a16:creationId xmlns:a16="http://schemas.microsoft.com/office/drawing/2014/main" id="{7977FDE9-D723-EC42-EAD5-6D10CEA94822}"/>
                </a:ext>
              </a:extLst>
            </p:cNvPr>
            <p:cNvSpPr/>
            <p:nvPr/>
          </p:nvSpPr>
          <p:spPr>
            <a:xfrm>
              <a:off x="5342533" y="4703904"/>
              <a:ext cx="1413449" cy="2735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433" extrusionOk="0">
                  <a:moveTo>
                    <a:pt x="8068" y="21433"/>
                  </a:moveTo>
                  <a:cubicBezTo>
                    <a:pt x="8068" y="21433"/>
                    <a:pt x="7326" y="18636"/>
                    <a:pt x="7229" y="18282"/>
                  </a:cubicBezTo>
                  <a:cubicBezTo>
                    <a:pt x="7132" y="17929"/>
                    <a:pt x="6425" y="17059"/>
                    <a:pt x="5815" y="16539"/>
                  </a:cubicBezTo>
                  <a:cubicBezTo>
                    <a:pt x="5205" y="16019"/>
                    <a:pt x="4851" y="14630"/>
                    <a:pt x="4366" y="14042"/>
                  </a:cubicBezTo>
                  <a:cubicBezTo>
                    <a:pt x="3880" y="13457"/>
                    <a:pt x="3332" y="11898"/>
                    <a:pt x="3367" y="10440"/>
                  </a:cubicBezTo>
                  <a:cubicBezTo>
                    <a:pt x="3367" y="10440"/>
                    <a:pt x="2986" y="10487"/>
                    <a:pt x="2674" y="10324"/>
                  </a:cubicBezTo>
                  <a:cubicBezTo>
                    <a:pt x="2362" y="10162"/>
                    <a:pt x="2403" y="9938"/>
                    <a:pt x="2403" y="9938"/>
                  </a:cubicBezTo>
                  <a:cubicBezTo>
                    <a:pt x="2403" y="9938"/>
                    <a:pt x="1308" y="10332"/>
                    <a:pt x="746" y="10130"/>
                  </a:cubicBezTo>
                  <a:cubicBezTo>
                    <a:pt x="184" y="9927"/>
                    <a:pt x="108" y="9772"/>
                    <a:pt x="87" y="9610"/>
                  </a:cubicBezTo>
                  <a:cubicBezTo>
                    <a:pt x="87" y="9610"/>
                    <a:pt x="-114" y="9523"/>
                    <a:pt x="94" y="9303"/>
                  </a:cubicBezTo>
                  <a:cubicBezTo>
                    <a:pt x="302" y="9083"/>
                    <a:pt x="989" y="8462"/>
                    <a:pt x="989" y="8462"/>
                  </a:cubicBezTo>
                  <a:cubicBezTo>
                    <a:pt x="989" y="8462"/>
                    <a:pt x="364" y="8311"/>
                    <a:pt x="177" y="8040"/>
                  </a:cubicBezTo>
                  <a:cubicBezTo>
                    <a:pt x="-10" y="7769"/>
                    <a:pt x="274" y="7520"/>
                    <a:pt x="503" y="7354"/>
                  </a:cubicBezTo>
                  <a:cubicBezTo>
                    <a:pt x="732" y="7188"/>
                    <a:pt x="1363" y="6687"/>
                    <a:pt x="1654" y="6387"/>
                  </a:cubicBezTo>
                  <a:cubicBezTo>
                    <a:pt x="1945" y="6087"/>
                    <a:pt x="2237" y="5683"/>
                    <a:pt x="2611" y="5452"/>
                  </a:cubicBezTo>
                  <a:cubicBezTo>
                    <a:pt x="2993" y="5221"/>
                    <a:pt x="3818" y="4868"/>
                    <a:pt x="3818" y="4868"/>
                  </a:cubicBezTo>
                  <a:cubicBezTo>
                    <a:pt x="3818" y="4868"/>
                    <a:pt x="3298" y="4622"/>
                    <a:pt x="3256" y="4474"/>
                  </a:cubicBezTo>
                  <a:cubicBezTo>
                    <a:pt x="3214" y="4326"/>
                    <a:pt x="3908" y="3900"/>
                    <a:pt x="4151" y="3742"/>
                  </a:cubicBezTo>
                  <a:cubicBezTo>
                    <a:pt x="4393" y="3583"/>
                    <a:pt x="5156" y="2958"/>
                    <a:pt x="5517" y="2720"/>
                  </a:cubicBezTo>
                  <a:cubicBezTo>
                    <a:pt x="5877" y="2482"/>
                    <a:pt x="6453" y="2118"/>
                    <a:pt x="6709" y="2035"/>
                  </a:cubicBezTo>
                  <a:cubicBezTo>
                    <a:pt x="6966" y="1952"/>
                    <a:pt x="7895" y="1789"/>
                    <a:pt x="8228" y="1663"/>
                  </a:cubicBezTo>
                  <a:cubicBezTo>
                    <a:pt x="8228" y="1663"/>
                    <a:pt x="8464" y="862"/>
                    <a:pt x="9469" y="349"/>
                  </a:cubicBezTo>
                  <a:cubicBezTo>
                    <a:pt x="10475" y="-167"/>
                    <a:pt x="11820" y="13"/>
                    <a:pt x="12132" y="118"/>
                  </a:cubicBezTo>
                  <a:cubicBezTo>
                    <a:pt x="12444" y="223"/>
                    <a:pt x="12985" y="479"/>
                    <a:pt x="13331" y="851"/>
                  </a:cubicBezTo>
                  <a:cubicBezTo>
                    <a:pt x="13331" y="851"/>
                    <a:pt x="13886" y="815"/>
                    <a:pt x="14482" y="1024"/>
                  </a:cubicBezTo>
                  <a:cubicBezTo>
                    <a:pt x="15079" y="1233"/>
                    <a:pt x="15474" y="1598"/>
                    <a:pt x="16036" y="2092"/>
                  </a:cubicBezTo>
                  <a:cubicBezTo>
                    <a:pt x="16597" y="2587"/>
                    <a:pt x="18747" y="4474"/>
                    <a:pt x="19232" y="4868"/>
                  </a:cubicBezTo>
                  <a:cubicBezTo>
                    <a:pt x="19718" y="5261"/>
                    <a:pt x="20349" y="5651"/>
                    <a:pt x="20702" y="6012"/>
                  </a:cubicBezTo>
                  <a:cubicBezTo>
                    <a:pt x="21056" y="6373"/>
                    <a:pt x="21202" y="6780"/>
                    <a:pt x="21063" y="7195"/>
                  </a:cubicBezTo>
                  <a:cubicBezTo>
                    <a:pt x="21063" y="7195"/>
                    <a:pt x="21486" y="7502"/>
                    <a:pt x="21153" y="8170"/>
                  </a:cubicBezTo>
                  <a:cubicBezTo>
                    <a:pt x="20813" y="8841"/>
                    <a:pt x="19593" y="10465"/>
                    <a:pt x="19149" y="11238"/>
                  </a:cubicBezTo>
                  <a:cubicBezTo>
                    <a:pt x="18705" y="12013"/>
                    <a:pt x="17707" y="13912"/>
                    <a:pt x="17430" y="15258"/>
                  </a:cubicBezTo>
                  <a:cubicBezTo>
                    <a:pt x="17145" y="16600"/>
                    <a:pt x="17672" y="19286"/>
                    <a:pt x="18171" y="20794"/>
                  </a:cubicBezTo>
                  <a:lnTo>
                    <a:pt x="8068" y="21433"/>
                  </a:lnTo>
                  <a:close/>
                </a:path>
              </a:pathLst>
            </a:custGeom>
            <a:solidFill>
              <a:srgbClr val="F9D3A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 sz="3000" dirty="0"/>
            </a:p>
          </p:txBody>
        </p:sp>
        <p:sp>
          <p:nvSpPr>
            <p:cNvPr id="131" name="Shape">
              <a:extLst>
                <a:ext uri="{FF2B5EF4-FFF2-40B4-BE49-F238E27FC236}">
                  <a16:creationId xmlns:a16="http://schemas.microsoft.com/office/drawing/2014/main" id="{79665FCC-0B8D-02B5-3F97-4313BDBCB9C2}"/>
                </a:ext>
              </a:extLst>
            </p:cNvPr>
            <p:cNvSpPr/>
            <p:nvPr/>
          </p:nvSpPr>
          <p:spPr>
            <a:xfrm>
              <a:off x="5572809" y="4934180"/>
              <a:ext cx="322390" cy="1120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864" y="20188"/>
                  </a:lnTo>
                  <a:cubicBezTo>
                    <a:pt x="1173" y="19727"/>
                    <a:pt x="926" y="19256"/>
                    <a:pt x="895" y="18777"/>
                  </a:cubicBezTo>
                  <a:cubicBezTo>
                    <a:pt x="771" y="18289"/>
                    <a:pt x="1234" y="17774"/>
                    <a:pt x="1851" y="17330"/>
                  </a:cubicBezTo>
                  <a:cubicBezTo>
                    <a:pt x="2438" y="16877"/>
                    <a:pt x="3117" y="16433"/>
                    <a:pt x="3888" y="15998"/>
                  </a:cubicBezTo>
                  <a:cubicBezTo>
                    <a:pt x="5338" y="15119"/>
                    <a:pt x="7406" y="14329"/>
                    <a:pt x="9288" y="13565"/>
                  </a:cubicBezTo>
                  <a:cubicBezTo>
                    <a:pt x="11201" y="12784"/>
                    <a:pt x="12929" y="11985"/>
                    <a:pt x="14379" y="11142"/>
                  </a:cubicBezTo>
                  <a:cubicBezTo>
                    <a:pt x="15922" y="10352"/>
                    <a:pt x="16385" y="9402"/>
                    <a:pt x="16848" y="8461"/>
                  </a:cubicBezTo>
                  <a:cubicBezTo>
                    <a:pt x="17249" y="7537"/>
                    <a:pt x="17558" y="6543"/>
                    <a:pt x="17897" y="5629"/>
                  </a:cubicBezTo>
                  <a:cubicBezTo>
                    <a:pt x="17990" y="3720"/>
                    <a:pt x="18946" y="1758"/>
                    <a:pt x="21600" y="0"/>
                  </a:cubicBezTo>
                  <a:cubicBezTo>
                    <a:pt x="19563" y="1829"/>
                    <a:pt x="18977" y="3729"/>
                    <a:pt x="19131" y="5637"/>
                  </a:cubicBezTo>
                  <a:cubicBezTo>
                    <a:pt x="18977" y="6632"/>
                    <a:pt x="18669" y="7546"/>
                    <a:pt x="18298" y="8514"/>
                  </a:cubicBezTo>
                  <a:cubicBezTo>
                    <a:pt x="17866" y="9455"/>
                    <a:pt x="17465" y="10458"/>
                    <a:pt x="15799" y="11355"/>
                  </a:cubicBezTo>
                  <a:cubicBezTo>
                    <a:pt x="14256" y="12216"/>
                    <a:pt x="12436" y="13033"/>
                    <a:pt x="10461" y="13814"/>
                  </a:cubicBezTo>
                  <a:cubicBezTo>
                    <a:pt x="8455" y="14595"/>
                    <a:pt x="6542" y="15341"/>
                    <a:pt x="4968" y="16176"/>
                  </a:cubicBezTo>
                  <a:cubicBezTo>
                    <a:pt x="4166" y="16584"/>
                    <a:pt x="3425" y="17010"/>
                    <a:pt x="2808" y="17445"/>
                  </a:cubicBezTo>
                  <a:cubicBezTo>
                    <a:pt x="2129" y="17889"/>
                    <a:pt x="1666" y="18306"/>
                    <a:pt x="1697" y="18777"/>
                  </a:cubicBezTo>
                  <a:cubicBezTo>
                    <a:pt x="1605" y="19247"/>
                    <a:pt x="1759" y="19736"/>
                    <a:pt x="1296" y="20215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E69D7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 sz="3000" dirty="0"/>
            </a:p>
          </p:txBody>
        </p:sp>
        <p:sp>
          <p:nvSpPr>
            <p:cNvPr id="132" name="Shape">
              <a:extLst>
                <a:ext uri="{FF2B5EF4-FFF2-40B4-BE49-F238E27FC236}">
                  <a16:creationId xmlns:a16="http://schemas.microsoft.com/office/drawing/2014/main" id="{C437AD40-77BD-1210-CC97-3A8DA60A2493}"/>
                </a:ext>
              </a:extLst>
            </p:cNvPr>
            <p:cNvSpPr/>
            <p:nvPr/>
          </p:nvSpPr>
          <p:spPr>
            <a:xfrm>
              <a:off x="6171531" y="4842065"/>
              <a:ext cx="131896" cy="996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600" extrusionOk="0">
                  <a:moveTo>
                    <a:pt x="14574" y="0"/>
                  </a:moveTo>
                  <a:cubicBezTo>
                    <a:pt x="17914" y="1797"/>
                    <a:pt x="20512" y="3615"/>
                    <a:pt x="21180" y="5482"/>
                  </a:cubicBezTo>
                  <a:cubicBezTo>
                    <a:pt x="21477" y="6421"/>
                    <a:pt x="20883" y="7350"/>
                    <a:pt x="19918" y="8278"/>
                  </a:cubicBezTo>
                  <a:cubicBezTo>
                    <a:pt x="18879" y="9207"/>
                    <a:pt x="17469" y="10126"/>
                    <a:pt x="14796" y="11025"/>
                  </a:cubicBezTo>
                  <a:lnTo>
                    <a:pt x="7671" y="13611"/>
                  </a:lnTo>
                  <a:cubicBezTo>
                    <a:pt x="6260" y="14060"/>
                    <a:pt x="5518" y="14390"/>
                    <a:pt x="5889" y="14849"/>
                  </a:cubicBezTo>
                  <a:cubicBezTo>
                    <a:pt x="6038" y="15289"/>
                    <a:pt x="7003" y="15748"/>
                    <a:pt x="6335" y="16277"/>
                  </a:cubicBezTo>
                  <a:cubicBezTo>
                    <a:pt x="5518" y="16767"/>
                    <a:pt x="4182" y="17186"/>
                    <a:pt x="3143" y="17616"/>
                  </a:cubicBezTo>
                  <a:cubicBezTo>
                    <a:pt x="2623" y="17825"/>
                    <a:pt x="2104" y="18055"/>
                    <a:pt x="2178" y="18225"/>
                  </a:cubicBezTo>
                  <a:lnTo>
                    <a:pt x="2994" y="18894"/>
                  </a:lnTo>
                  <a:cubicBezTo>
                    <a:pt x="3959" y="19802"/>
                    <a:pt x="5221" y="20711"/>
                    <a:pt x="7151" y="21600"/>
                  </a:cubicBezTo>
                  <a:cubicBezTo>
                    <a:pt x="4405" y="20751"/>
                    <a:pt x="2772" y="19842"/>
                    <a:pt x="1139" y="18944"/>
                  </a:cubicBezTo>
                  <a:lnTo>
                    <a:pt x="25" y="18255"/>
                  </a:lnTo>
                  <a:cubicBezTo>
                    <a:pt x="-123" y="17955"/>
                    <a:pt x="396" y="17745"/>
                    <a:pt x="842" y="17506"/>
                  </a:cubicBezTo>
                  <a:cubicBezTo>
                    <a:pt x="1732" y="17056"/>
                    <a:pt x="2920" y="16607"/>
                    <a:pt x="3440" y="16188"/>
                  </a:cubicBezTo>
                  <a:cubicBezTo>
                    <a:pt x="3811" y="15798"/>
                    <a:pt x="2846" y="15339"/>
                    <a:pt x="2549" y="14859"/>
                  </a:cubicBezTo>
                  <a:cubicBezTo>
                    <a:pt x="2401" y="14620"/>
                    <a:pt x="2401" y="14370"/>
                    <a:pt x="2772" y="14110"/>
                  </a:cubicBezTo>
                  <a:cubicBezTo>
                    <a:pt x="3217" y="13841"/>
                    <a:pt x="3885" y="13631"/>
                    <a:pt x="4405" y="13411"/>
                  </a:cubicBezTo>
                  <a:lnTo>
                    <a:pt x="11308" y="10785"/>
                  </a:lnTo>
                  <a:cubicBezTo>
                    <a:pt x="16281" y="9137"/>
                    <a:pt x="17914" y="7270"/>
                    <a:pt x="18285" y="5462"/>
                  </a:cubicBezTo>
                  <a:cubicBezTo>
                    <a:pt x="18137" y="3665"/>
                    <a:pt x="16355" y="1827"/>
                    <a:pt x="14574" y="0"/>
                  </a:cubicBezTo>
                  <a:close/>
                </a:path>
              </a:pathLst>
            </a:custGeom>
            <a:solidFill>
              <a:srgbClr val="E69D7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 sz="3000" dirty="0"/>
            </a:p>
          </p:txBody>
        </p:sp>
        <p:sp>
          <p:nvSpPr>
            <p:cNvPr id="133" name="Shape">
              <a:extLst>
                <a:ext uri="{FF2B5EF4-FFF2-40B4-BE49-F238E27FC236}">
                  <a16:creationId xmlns:a16="http://schemas.microsoft.com/office/drawing/2014/main" id="{752C8490-0935-E304-4711-DFA0B724AFE4}"/>
                </a:ext>
              </a:extLst>
            </p:cNvPr>
            <p:cNvSpPr/>
            <p:nvPr/>
          </p:nvSpPr>
          <p:spPr>
            <a:xfrm>
              <a:off x="5618868" y="5302618"/>
              <a:ext cx="240872" cy="78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91" extrusionOk="0">
                  <a:moveTo>
                    <a:pt x="0" y="11892"/>
                  </a:moveTo>
                  <a:cubicBezTo>
                    <a:pt x="1817" y="14198"/>
                    <a:pt x="3676" y="15047"/>
                    <a:pt x="5493" y="15169"/>
                  </a:cubicBezTo>
                  <a:cubicBezTo>
                    <a:pt x="7351" y="15290"/>
                    <a:pt x="8921" y="13834"/>
                    <a:pt x="10738" y="11892"/>
                  </a:cubicBezTo>
                  <a:cubicBezTo>
                    <a:pt x="14290" y="8130"/>
                    <a:pt x="17800" y="3397"/>
                    <a:pt x="21600" y="0"/>
                  </a:cubicBezTo>
                  <a:cubicBezTo>
                    <a:pt x="20154" y="4005"/>
                    <a:pt x="18502" y="7281"/>
                    <a:pt x="16850" y="10314"/>
                  </a:cubicBezTo>
                  <a:cubicBezTo>
                    <a:pt x="15157" y="13348"/>
                    <a:pt x="13381" y="15897"/>
                    <a:pt x="11523" y="17960"/>
                  </a:cubicBezTo>
                  <a:cubicBezTo>
                    <a:pt x="9747" y="19901"/>
                    <a:pt x="7393" y="21600"/>
                    <a:pt x="5369" y="20144"/>
                  </a:cubicBezTo>
                  <a:cubicBezTo>
                    <a:pt x="3345" y="18931"/>
                    <a:pt x="1322" y="16382"/>
                    <a:pt x="0" y="11892"/>
                  </a:cubicBezTo>
                  <a:close/>
                </a:path>
              </a:pathLst>
            </a:custGeom>
            <a:solidFill>
              <a:srgbClr val="E69D7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 sz="3000" dirty="0"/>
            </a:p>
          </p:txBody>
        </p:sp>
        <p:sp>
          <p:nvSpPr>
            <p:cNvPr id="134" name="Shape">
              <a:extLst>
                <a:ext uri="{FF2B5EF4-FFF2-40B4-BE49-F238E27FC236}">
                  <a16:creationId xmlns:a16="http://schemas.microsoft.com/office/drawing/2014/main" id="{1E9F5E37-97AC-EF5A-F849-3757ECC1CBC1}"/>
                </a:ext>
              </a:extLst>
            </p:cNvPr>
            <p:cNvSpPr/>
            <p:nvPr/>
          </p:nvSpPr>
          <p:spPr>
            <a:xfrm>
              <a:off x="5434647" y="5625004"/>
              <a:ext cx="315478" cy="18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3" extrusionOk="0">
                  <a:moveTo>
                    <a:pt x="0" y="19756"/>
                  </a:moveTo>
                  <a:cubicBezTo>
                    <a:pt x="946" y="20704"/>
                    <a:pt x="2018" y="20599"/>
                    <a:pt x="3027" y="20230"/>
                  </a:cubicBezTo>
                  <a:cubicBezTo>
                    <a:pt x="4036" y="19861"/>
                    <a:pt x="4982" y="19229"/>
                    <a:pt x="5928" y="18386"/>
                  </a:cubicBezTo>
                  <a:cubicBezTo>
                    <a:pt x="7757" y="16648"/>
                    <a:pt x="9681" y="14909"/>
                    <a:pt x="11415" y="13013"/>
                  </a:cubicBezTo>
                  <a:cubicBezTo>
                    <a:pt x="14978" y="9272"/>
                    <a:pt x="18131" y="4425"/>
                    <a:pt x="21600" y="0"/>
                  </a:cubicBezTo>
                  <a:cubicBezTo>
                    <a:pt x="20370" y="3003"/>
                    <a:pt x="18951" y="5743"/>
                    <a:pt x="17406" y="8377"/>
                  </a:cubicBezTo>
                  <a:cubicBezTo>
                    <a:pt x="15893" y="11011"/>
                    <a:pt x="14158" y="13382"/>
                    <a:pt x="12298" y="15384"/>
                  </a:cubicBezTo>
                  <a:cubicBezTo>
                    <a:pt x="10406" y="17333"/>
                    <a:pt x="8514" y="19019"/>
                    <a:pt x="6433" y="20336"/>
                  </a:cubicBezTo>
                  <a:cubicBezTo>
                    <a:pt x="5361" y="20968"/>
                    <a:pt x="4257" y="21442"/>
                    <a:pt x="3122" y="21548"/>
                  </a:cubicBezTo>
                  <a:cubicBezTo>
                    <a:pt x="1987" y="21600"/>
                    <a:pt x="725" y="21284"/>
                    <a:pt x="0" y="19756"/>
                  </a:cubicBezTo>
                  <a:close/>
                </a:path>
              </a:pathLst>
            </a:custGeom>
            <a:solidFill>
              <a:srgbClr val="E69D7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 sz="3000" dirty="0"/>
            </a:p>
          </p:txBody>
        </p:sp>
        <p:sp>
          <p:nvSpPr>
            <p:cNvPr id="135" name="Shape">
              <a:extLst>
                <a:ext uri="{FF2B5EF4-FFF2-40B4-BE49-F238E27FC236}">
                  <a16:creationId xmlns:a16="http://schemas.microsoft.com/office/drawing/2014/main" id="{39F6E114-5B23-F8C7-DAE6-79B46A542144}"/>
                </a:ext>
              </a:extLst>
            </p:cNvPr>
            <p:cNvSpPr/>
            <p:nvPr/>
          </p:nvSpPr>
          <p:spPr>
            <a:xfrm>
              <a:off x="5526758" y="5901335"/>
              <a:ext cx="89351" cy="75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673"/>
                  </a:moveTo>
                  <a:cubicBezTo>
                    <a:pt x="7460" y="11722"/>
                    <a:pt x="14920" y="6191"/>
                    <a:pt x="21600" y="0"/>
                  </a:cubicBezTo>
                  <a:cubicBezTo>
                    <a:pt x="16144" y="7902"/>
                    <a:pt x="10021" y="15147"/>
                    <a:pt x="2895" y="21600"/>
                  </a:cubicBezTo>
                  <a:lnTo>
                    <a:pt x="0" y="15673"/>
                  </a:lnTo>
                  <a:close/>
                </a:path>
              </a:pathLst>
            </a:custGeom>
            <a:solidFill>
              <a:srgbClr val="E69D7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 sz="3000" dirty="0"/>
            </a:p>
          </p:txBody>
        </p:sp>
        <p:sp>
          <p:nvSpPr>
            <p:cNvPr id="136" name="Shape">
              <a:extLst>
                <a:ext uri="{FF2B5EF4-FFF2-40B4-BE49-F238E27FC236}">
                  <a16:creationId xmlns:a16="http://schemas.microsoft.com/office/drawing/2014/main" id="{16DAB7D6-FDA7-33F0-2BB2-5C2B88ADA333}"/>
                </a:ext>
              </a:extLst>
            </p:cNvPr>
            <p:cNvSpPr/>
            <p:nvPr/>
          </p:nvSpPr>
          <p:spPr>
            <a:xfrm>
              <a:off x="5710978" y="5394728"/>
              <a:ext cx="66983" cy="196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600" extrusionOk="0">
                  <a:moveTo>
                    <a:pt x="13281" y="21094"/>
                  </a:moveTo>
                  <a:cubicBezTo>
                    <a:pt x="14157" y="19526"/>
                    <a:pt x="14303" y="17604"/>
                    <a:pt x="14157" y="15833"/>
                  </a:cubicBezTo>
                  <a:cubicBezTo>
                    <a:pt x="13865" y="14012"/>
                    <a:pt x="12990" y="12191"/>
                    <a:pt x="11822" y="10370"/>
                  </a:cubicBezTo>
                  <a:cubicBezTo>
                    <a:pt x="9340" y="6778"/>
                    <a:pt x="5254" y="3288"/>
                    <a:pt x="0" y="0"/>
                  </a:cubicBezTo>
                  <a:cubicBezTo>
                    <a:pt x="6422" y="3035"/>
                    <a:pt x="11676" y="6425"/>
                    <a:pt x="15617" y="10016"/>
                  </a:cubicBezTo>
                  <a:cubicBezTo>
                    <a:pt x="17514" y="11837"/>
                    <a:pt x="18973" y="13709"/>
                    <a:pt x="19995" y="15631"/>
                  </a:cubicBezTo>
                  <a:cubicBezTo>
                    <a:pt x="20870" y="17553"/>
                    <a:pt x="21600" y="19425"/>
                    <a:pt x="21017" y="21600"/>
                  </a:cubicBezTo>
                  <a:lnTo>
                    <a:pt x="13281" y="21094"/>
                  </a:lnTo>
                  <a:close/>
                </a:path>
              </a:pathLst>
            </a:custGeom>
            <a:solidFill>
              <a:srgbClr val="E69D7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 sz="3000" dirty="0"/>
            </a:p>
          </p:txBody>
        </p:sp>
        <p:sp>
          <p:nvSpPr>
            <p:cNvPr id="137" name="Shape">
              <a:extLst>
                <a:ext uri="{FF2B5EF4-FFF2-40B4-BE49-F238E27FC236}">
                  <a16:creationId xmlns:a16="http://schemas.microsoft.com/office/drawing/2014/main" id="{E7E70F28-ABF9-82D0-2642-438B47962F3B}"/>
                </a:ext>
              </a:extLst>
            </p:cNvPr>
            <p:cNvSpPr/>
            <p:nvPr/>
          </p:nvSpPr>
          <p:spPr>
            <a:xfrm>
              <a:off x="6171527" y="5578949"/>
              <a:ext cx="161197" cy="64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6" extrusionOk="0">
                  <a:moveTo>
                    <a:pt x="1666" y="0"/>
                  </a:moveTo>
                  <a:cubicBezTo>
                    <a:pt x="3332" y="2700"/>
                    <a:pt x="4875" y="5400"/>
                    <a:pt x="6357" y="8400"/>
                  </a:cubicBezTo>
                  <a:cubicBezTo>
                    <a:pt x="7097" y="9900"/>
                    <a:pt x="7838" y="11400"/>
                    <a:pt x="8517" y="13200"/>
                  </a:cubicBezTo>
                  <a:cubicBezTo>
                    <a:pt x="9010" y="14550"/>
                    <a:pt x="9751" y="15300"/>
                    <a:pt x="10553" y="16200"/>
                  </a:cubicBezTo>
                  <a:cubicBezTo>
                    <a:pt x="13947" y="18900"/>
                    <a:pt x="17835" y="19650"/>
                    <a:pt x="21600" y="19950"/>
                  </a:cubicBezTo>
                  <a:cubicBezTo>
                    <a:pt x="17836" y="20850"/>
                    <a:pt x="14071" y="21600"/>
                    <a:pt x="10121" y="19950"/>
                  </a:cubicBezTo>
                  <a:cubicBezTo>
                    <a:pt x="9196" y="19500"/>
                    <a:pt x="8023" y="18600"/>
                    <a:pt x="7159" y="16950"/>
                  </a:cubicBezTo>
                  <a:cubicBezTo>
                    <a:pt x="6418" y="15600"/>
                    <a:pt x="5678" y="14400"/>
                    <a:pt x="4875" y="13350"/>
                  </a:cubicBezTo>
                  <a:cubicBezTo>
                    <a:pt x="3333" y="11100"/>
                    <a:pt x="1666" y="9001"/>
                    <a:pt x="0" y="7050"/>
                  </a:cubicBezTo>
                  <a:lnTo>
                    <a:pt x="1666" y="0"/>
                  </a:lnTo>
                  <a:close/>
                </a:path>
              </a:pathLst>
            </a:custGeom>
            <a:solidFill>
              <a:srgbClr val="E69D7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 sz="3000" dirty="0"/>
            </a:p>
          </p:txBody>
        </p:sp>
        <p:sp>
          <p:nvSpPr>
            <p:cNvPr id="138" name="Shape">
              <a:extLst>
                <a:ext uri="{FF2B5EF4-FFF2-40B4-BE49-F238E27FC236}">
                  <a16:creationId xmlns:a16="http://schemas.microsoft.com/office/drawing/2014/main" id="{F8C1D97E-9A03-4663-7D8F-9F14810EEA27}"/>
                </a:ext>
              </a:extLst>
            </p:cNvPr>
            <p:cNvSpPr/>
            <p:nvPr/>
          </p:nvSpPr>
          <p:spPr>
            <a:xfrm>
              <a:off x="6171527" y="5440787"/>
              <a:ext cx="259759" cy="60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31" extrusionOk="0">
                  <a:moveTo>
                    <a:pt x="0" y="13106"/>
                  </a:moveTo>
                  <a:cubicBezTo>
                    <a:pt x="3523" y="7745"/>
                    <a:pt x="7085" y="4119"/>
                    <a:pt x="10685" y="1911"/>
                  </a:cubicBezTo>
                  <a:cubicBezTo>
                    <a:pt x="14323" y="-296"/>
                    <a:pt x="18000" y="-769"/>
                    <a:pt x="21600" y="1438"/>
                  </a:cubicBezTo>
                  <a:cubicBezTo>
                    <a:pt x="17962" y="650"/>
                    <a:pt x="14362" y="2541"/>
                    <a:pt x="10877" y="6010"/>
                  </a:cubicBezTo>
                  <a:cubicBezTo>
                    <a:pt x="7392" y="9478"/>
                    <a:pt x="3983" y="14524"/>
                    <a:pt x="804" y="20831"/>
                  </a:cubicBezTo>
                  <a:lnTo>
                    <a:pt x="0" y="13106"/>
                  </a:lnTo>
                  <a:close/>
                </a:path>
              </a:pathLst>
            </a:custGeom>
            <a:solidFill>
              <a:srgbClr val="E69D7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 sz="3000" dirty="0"/>
            </a:p>
          </p:txBody>
        </p:sp>
        <p:sp>
          <p:nvSpPr>
            <p:cNvPr id="139" name="Triangle">
              <a:extLst>
                <a:ext uri="{FF2B5EF4-FFF2-40B4-BE49-F238E27FC236}">
                  <a16:creationId xmlns:a16="http://schemas.microsoft.com/office/drawing/2014/main" id="{42D1973F-138E-AFA3-60D0-C219961CF0F3}"/>
                </a:ext>
              </a:extLst>
            </p:cNvPr>
            <p:cNvSpPr/>
            <p:nvPr/>
          </p:nvSpPr>
          <p:spPr>
            <a:xfrm>
              <a:off x="6217586" y="5256562"/>
              <a:ext cx="118826" cy="48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615"/>
                  </a:moveTo>
                  <a:lnTo>
                    <a:pt x="21600" y="0"/>
                  </a:lnTo>
                  <a:lnTo>
                    <a:pt x="1423" y="21600"/>
                  </a:lnTo>
                  <a:close/>
                </a:path>
              </a:pathLst>
            </a:custGeom>
            <a:solidFill>
              <a:srgbClr val="E69D7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 sz="3000" dirty="0"/>
            </a:p>
          </p:txBody>
        </p:sp>
        <p:sp>
          <p:nvSpPr>
            <p:cNvPr id="140" name="Shape">
              <a:extLst>
                <a:ext uri="{FF2B5EF4-FFF2-40B4-BE49-F238E27FC236}">
                  <a16:creationId xmlns:a16="http://schemas.microsoft.com/office/drawing/2014/main" id="{05E4F7D1-5393-4D8B-A1E1-DC119213BA86}"/>
                </a:ext>
              </a:extLst>
            </p:cNvPr>
            <p:cNvSpPr/>
            <p:nvPr/>
          </p:nvSpPr>
          <p:spPr>
            <a:xfrm>
              <a:off x="5895199" y="5302621"/>
              <a:ext cx="242711" cy="64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2" extrusionOk="0">
                  <a:moveTo>
                    <a:pt x="0" y="0"/>
                  </a:moveTo>
                  <a:cubicBezTo>
                    <a:pt x="3689" y="3479"/>
                    <a:pt x="7173" y="7248"/>
                    <a:pt x="10739" y="10148"/>
                  </a:cubicBezTo>
                  <a:cubicBezTo>
                    <a:pt x="12501" y="11742"/>
                    <a:pt x="14304" y="13047"/>
                    <a:pt x="16108" y="14497"/>
                  </a:cubicBezTo>
                  <a:cubicBezTo>
                    <a:pt x="17911" y="15946"/>
                    <a:pt x="19715" y="16816"/>
                    <a:pt x="21600" y="18411"/>
                  </a:cubicBezTo>
                  <a:cubicBezTo>
                    <a:pt x="17870" y="21600"/>
                    <a:pt x="13935" y="20730"/>
                    <a:pt x="10247" y="17541"/>
                  </a:cubicBezTo>
                  <a:cubicBezTo>
                    <a:pt x="8402" y="15802"/>
                    <a:pt x="6558" y="13772"/>
                    <a:pt x="4877" y="10728"/>
                  </a:cubicBezTo>
                  <a:cubicBezTo>
                    <a:pt x="3074" y="7973"/>
                    <a:pt x="1434" y="4494"/>
                    <a:pt x="0" y="0"/>
                  </a:cubicBezTo>
                  <a:close/>
                </a:path>
              </a:pathLst>
            </a:custGeom>
            <a:solidFill>
              <a:srgbClr val="E69D7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 sz="3000" dirty="0"/>
            </a:p>
          </p:txBody>
        </p:sp>
        <p:sp>
          <p:nvSpPr>
            <p:cNvPr id="141" name="Shape">
              <a:extLst>
                <a:ext uri="{FF2B5EF4-FFF2-40B4-BE49-F238E27FC236}">
                  <a16:creationId xmlns:a16="http://schemas.microsoft.com/office/drawing/2014/main" id="{A6442F60-1D95-AEB5-7D40-06B42496B23E}"/>
                </a:ext>
              </a:extLst>
            </p:cNvPr>
            <p:cNvSpPr/>
            <p:nvPr/>
          </p:nvSpPr>
          <p:spPr>
            <a:xfrm>
              <a:off x="6033361" y="5256562"/>
              <a:ext cx="188373" cy="2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91" extrusionOk="0">
                  <a:moveTo>
                    <a:pt x="0" y="230"/>
                  </a:moveTo>
                  <a:cubicBezTo>
                    <a:pt x="3802" y="-724"/>
                    <a:pt x="7341" y="1500"/>
                    <a:pt x="10879" y="3089"/>
                  </a:cubicBezTo>
                  <a:cubicBezTo>
                    <a:pt x="14418" y="4995"/>
                    <a:pt x="17798" y="6901"/>
                    <a:pt x="21600" y="6901"/>
                  </a:cubicBezTo>
                  <a:cubicBezTo>
                    <a:pt x="20016" y="13571"/>
                    <a:pt x="18167" y="16747"/>
                    <a:pt x="16266" y="18652"/>
                  </a:cubicBezTo>
                  <a:cubicBezTo>
                    <a:pt x="14418" y="20876"/>
                    <a:pt x="12516" y="20558"/>
                    <a:pt x="10668" y="19922"/>
                  </a:cubicBezTo>
                  <a:cubicBezTo>
                    <a:pt x="8819" y="18968"/>
                    <a:pt x="6971" y="17063"/>
                    <a:pt x="5175" y="13569"/>
                  </a:cubicBezTo>
                  <a:cubicBezTo>
                    <a:pt x="3380" y="10394"/>
                    <a:pt x="1584" y="6583"/>
                    <a:pt x="0" y="230"/>
                  </a:cubicBezTo>
                  <a:close/>
                </a:path>
              </a:pathLst>
            </a:custGeom>
            <a:solidFill>
              <a:srgbClr val="E69D7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 sz="3000" dirty="0"/>
            </a:p>
          </p:txBody>
        </p:sp>
        <p:sp>
          <p:nvSpPr>
            <p:cNvPr id="142" name="Shape">
              <a:extLst>
                <a:ext uri="{FF2B5EF4-FFF2-40B4-BE49-F238E27FC236}">
                  <a16:creationId xmlns:a16="http://schemas.microsoft.com/office/drawing/2014/main" id="{45907395-E0A1-F1DB-684C-DCEFC2A87662}"/>
                </a:ext>
              </a:extLst>
            </p:cNvPr>
            <p:cNvSpPr/>
            <p:nvPr/>
          </p:nvSpPr>
          <p:spPr>
            <a:xfrm>
              <a:off x="5941254" y="4749959"/>
              <a:ext cx="289317" cy="240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488" extrusionOk="0">
                  <a:moveTo>
                    <a:pt x="2626" y="0"/>
                  </a:moveTo>
                  <a:cubicBezTo>
                    <a:pt x="2017" y="2679"/>
                    <a:pt x="1612" y="5441"/>
                    <a:pt x="1409" y="8162"/>
                  </a:cubicBezTo>
                  <a:cubicBezTo>
                    <a:pt x="1172" y="10882"/>
                    <a:pt x="1307" y="13603"/>
                    <a:pt x="1814" y="16200"/>
                  </a:cubicBezTo>
                  <a:lnTo>
                    <a:pt x="1273" y="15499"/>
                  </a:lnTo>
                  <a:cubicBezTo>
                    <a:pt x="3741" y="16200"/>
                    <a:pt x="6175" y="16983"/>
                    <a:pt x="8609" y="17807"/>
                  </a:cubicBezTo>
                  <a:cubicBezTo>
                    <a:pt x="11043" y="18632"/>
                    <a:pt x="13510" y="19456"/>
                    <a:pt x="15809" y="19497"/>
                  </a:cubicBezTo>
                  <a:cubicBezTo>
                    <a:pt x="16350" y="19456"/>
                    <a:pt x="16890" y="19374"/>
                    <a:pt x="17228" y="19085"/>
                  </a:cubicBezTo>
                  <a:cubicBezTo>
                    <a:pt x="17567" y="18879"/>
                    <a:pt x="17837" y="18302"/>
                    <a:pt x="18175" y="17643"/>
                  </a:cubicBezTo>
                  <a:cubicBezTo>
                    <a:pt x="18783" y="16365"/>
                    <a:pt x="19257" y="14963"/>
                    <a:pt x="19662" y="13521"/>
                  </a:cubicBezTo>
                  <a:cubicBezTo>
                    <a:pt x="20440" y="10635"/>
                    <a:pt x="20981" y="7626"/>
                    <a:pt x="20913" y="4534"/>
                  </a:cubicBezTo>
                  <a:cubicBezTo>
                    <a:pt x="21420" y="7585"/>
                    <a:pt x="21319" y="10841"/>
                    <a:pt x="20676" y="13892"/>
                  </a:cubicBezTo>
                  <a:cubicBezTo>
                    <a:pt x="20372" y="15417"/>
                    <a:pt x="19967" y="16942"/>
                    <a:pt x="19426" y="18426"/>
                  </a:cubicBezTo>
                  <a:cubicBezTo>
                    <a:pt x="19155" y="19085"/>
                    <a:pt x="18851" y="20034"/>
                    <a:pt x="18074" y="20652"/>
                  </a:cubicBezTo>
                  <a:cubicBezTo>
                    <a:pt x="17364" y="21270"/>
                    <a:pt x="16586" y="21394"/>
                    <a:pt x="15876" y="21476"/>
                  </a:cubicBezTo>
                  <a:cubicBezTo>
                    <a:pt x="13071" y="21600"/>
                    <a:pt x="10603" y="20693"/>
                    <a:pt x="8136" y="19910"/>
                  </a:cubicBezTo>
                  <a:cubicBezTo>
                    <a:pt x="5668" y="19085"/>
                    <a:pt x="3234" y="18261"/>
                    <a:pt x="800" y="17354"/>
                  </a:cubicBezTo>
                  <a:lnTo>
                    <a:pt x="327" y="17189"/>
                  </a:lnTo>
                  <a:lnTo>
                    <a:pt x="259" y="16653"/>
                  </a:lnTo>
                  <a:cubicBezTo>
                    <a:pt x="-180" y="13768"/>
                    <a:pt x="-11" y="10841"/>
                    <a:pt x="395" y="8038"/>
                  </a:cubicBezTo>
                  <a:cubicBezTo>
                    <a:pt x="834" y="5194"/>
                    <a:pt x="1578" y="2473"/>
                    <a:pt x="2626" y="0"/>
                  </a:cubicBezTo>
                  <a:close/>
                </a:path>
              </a:pathLst>
            </a:custGeom>
            <a:solidFill>
              <a:srgbClr val="E69D7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 sz="3000" dirty="0"/>
            </a:p>
          </p:txBody>
        </p:sp>
        <p:sp>
          <p:nvSpPr>
            <p:cNvPr id="143" name="Shape">
              <a:extLst>
                <a:ext uri="{FF2B5EF4-FFF2-40B4-BE49-F238E27FC236}">
                  <a16:creationId xmlns:a16="http://schemas.microsoft.com/office/drawing/2014/main" id="{67C4EA18-7791-1087-031C-0DB0F6BDC454}"/>
                </a:ext>
              </a:extLst>
            </p:cNvPr>
            <p:cNvSpPr/>
            <p:nvPr/>
          </p:nvSpPr>
          <p:spPr>
            <a:xfrm>
              <a:off x="5342537" y="5809228"/>
              <a:ext cx="100865" cy="126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579"/>
                  </a:moveTo>
                  <a:cubicBezTo>
                    <a:pt x="2466" y="17106"/>
                    <a:pt x="5129" y="16397"/>
                    <a:pt x="7496" y="15530"/>
                  </a:cubicBezTo>
                  <a:cubicBezTo>
                    <a:pt x="10060" y="14584"/>
                    <a:pt x="11836" y="13559"/>
                    <a:pt x="13414" y="11746"/>
                  </a:cubicBezTo>
                  <a:cubicBezTo>
                    <a:pt x="16570" y="8198"/>
                    <a:pt x="19134" y="4099"/>
                    <a:pt x="21600" y="0"/>
                  </a:cubicBezTo>
                  <a:cubicBezTo>
                    <a:pt x="20022" y="4336"/>
                    <a:pt x="18247" y="8671"/>
                    <a:pt x="15682" y="12850"/>
                  </a:cubicBezTo>
                  <a:cubicBezTo>
                    <a:pt x="14499" y="14978"/>
                    <a:pt x="11934" y="17106"/>
                    <a:pt x="9468" y="18289"/>
                  </a:cubicBezTo>
                  <a:cubicBezTo>
                    <a:pt x="6904" y="19629"/>
                    <a:pt x="4340" y="20654"/>
                    <a:pt x="1479" y="21600"/>
                  </a:cubicBezTo>
                  <a:lnTo>
                    <a:pt x="0" y="17579"/>
                  </a:lnTo>
                  <a:close/>
                </a:path>
              </a:pathLst>
            </a:custGeom>
            <a:solidFill>
              <a:srgbClr val="E69D7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 sz="3000" dirty="0"/>
            </a:p>
          </p:txBody>
        </p:sp>
      </p:grpSp>
      <p:sp>
        <p:nvSpPr>
          <p:cNvPr id="144" name="Freeform 304">
            <a:extLst>
              <a:ext uri="{FF2B5EF4-FFF2-40B4-BE49-F238E27FC236}">
                <a16:creationId xmlns:a16="http://schemas.microsoft.com/office/drawing/2014/main" id="{EB803C27-349F-A35A-5083-4DE6643AE013}"/>
              </a:ext>
            </a:extLst>
          </p:cNvPr>
          <p:cNvSpPr/>
          <p:nvPr/>
        </p:nvSpPr>
        <p:spPr>
          <a:xfrm>
            <a:off x="4169793" y="5043108"/>
            <a:ext cx="359074" cy="372401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5" name="Freeform 304">
            <a:extLst>
              <a:ext uri="{FF2B5EF4-FFF2-40B4-BE49-F238E27FC236}">
                <a16:creationId xmlns:a16="http://schemas.microsoft.com/office/drawing/2014/main" id="{1C9B447A-442B-DA40-67B3-4BF85929A570}"/>
              </a:ext>
            </a:extLst>
          </p:cNvPr>
          <p:cNvSpPr/>
          <p:nvPr/>
        </p:nvSpPr>
        <p:spPr>
          <a:xfrm>
            <a:off x="659483" y="4697179"/>
            <a:ext cx="346105" cy="345929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46" name="Freeform 299">
            <a:extLst>
              <a:ext uri="{FF2B5EF4-FFF2-40B4-BE49-F238E27FC236}">
                <a16:creationId xmlns:a16="http://schemas.microsoft.com/office/drawing/2014/main" id="{C84ED081-3404-86B4-EBB8-FBB00DD40025}"/>
              </a:ext>
            </a:extLst>
          </p:cNvPr>
          <p:cNvSpPr/>
          <p:nvPr/>
        </p:nvSpPr>
        <p:spPr>
          <a:xfrm>
            <a:off x="10093456" y="3025935"/>
            <a:ext cx="317262" cy="345930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dirty="0"/>
          </a:p>
        </p:txBody>
      </p:sp>
      <p:grpSp>
        <p:nvGrpSpPr>
          <p:cNvPr id="147" name="Group 100">
            <a:extLst>
              <a:ext uri="{FF2B5EF4-FFF2-40B4-BE49-F238E27FC236}">
                <a16:creationId xmlns:a16="http://schemas.microsoft.com/office/drawing/2014/main" id="{BB45121F-DDAE-1C47-EDB3-EE48AD8F4C4E}"/>
              </a:ext>
            </a:extLst>
          </p:cNvPr>
          <p:cNvGrpSpPr/>
          <p:nvPr/>
        </p:nvGrpSpPr>
        <p:grpSpPr>
          <a:xfrm>
            <a:off x="759952" y="4765398"/>
            <a:ext cx="2662765" cy="1444941"/>
            <a:chOff x="-46683" y="1321629"/>
            <a:chExt cx="3034446" cy="1646633"/>
          </a:xfrm>
        </p:grpSpPr>
        <p:sp>
          <p:nvSpPr>
            <p:cNvPr id="148" name="TextBox 101">
              <a:extLst>
                <a:ext uri="{FF2B5EF4-FFF2-40B4-BE49-F238E27FC236}">
                  <a16:creationId xmlns:a16="http://schemas.microsoft.com/office/drawing/2014/main" id="{6F5AEAC6-6296-112E-B2A4-74B9BE85EA08}"/>
                </a:ext>
              </a:extLst>
            </p:cNvPr>
            <p:cNvSpPr txBox="1"/>
            <p:nvPr/>
          </p:nvSpPr>
          <p:spPr>
            <a:xfrm>
              <a:off x="411170" y="1321629"/>
              <a:ext cx="2324732" cy="350738"/>
            </a:xfrm>
            <a:prstGeom prst="rect">
              <a:avLst/>
            </a:prstGeom>
            <a:noFill/>
          </p:spPr>
          <p:txBody>
            <a:bodyPr wrap="none" lIns="0" rtlCol="0" anchor="ctr">
              <a:sp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noProof="1">
                  <a:solidFill>
                    <a:srgbClr val="7AD4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Revisión del contexto</a:t>
              </a:r>
            </a:p>
          </p:txBody>
        </p:sp>
        <p:sp>
          <p:nvSpPr>
            <p:cNvPr id="149" name="TextBox 102">
              <a:extLst>
                <a:ext uri="{FF2B5EF4-FFF2-40B4-BE49-F238E27FC236}">
                  <a16:creationId xmlns:a16="http://schemas.microsoft.com/office/drawing/2014/main" id="{D3ABEF69-1F04-5A4F-33D4-17827FDC55E8}"/>
                </a:ext>
              </a:extLst>
            </p:cNvPr>
            <p:cNvSpPr txBox="1"/>
            <p:nvPr/>
          </p:nvSpPr>
          <p:spPr>
            <a:xfrm>
              <a:off x="-46683" y="1705607"/>
              <a:ext cx="3034446" cy="126265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just"/>
              <a:r>
                <a:rPr lang="es-ES" sz="1100" noProof="1">
                  <a:solidFill>
                    <a:srgbClr val="7373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Diseño organizacional, Reuniones de trabajo, con los Lideres de los diferentes procesos que se desarrollan en Aguas Nacionales EPM- Proyecto Aguas del Atrato</a:t>
              </a:r>
            </a:p>
            <a:p>
              <a:pPr algn="just"/>
              <a:r>
                <a:rPr lang="es-ES" sz="1100" noProof="1">
                  <a:solidFill>
                    <a:srgbClr val="7373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Identificación y priorización de riesgos  en la operación. </a:t>
              </a:r>
              <a:endParaRPr lang="en-US" sz="1100" noProof="1">
                <a:solidFill>
                  <a:srgbClr val="7373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0" name="Grupo 149">
            <a:extLst>
              <a:ext uri="{FF2B5EF4-FFF2-40B4-BE49-F238E27FC236}">
                <a16:creationId xmlns:a16="http://schemas.microsoft.com/office/drawing/2014/main" id="{BC7CC96C-8112-277C-3208-0A5E17D9F14D}"/>
              </a:ext>
            </a:extLst>
          </p:cNvPr>
          <p:cNvGrpSpPr/>
          <p:nvPr/>
        </p:nvGrpSpPr>
        <p:grpSpPr>
          <a:xfrm>
            <a:off x="3546982" y="1044091"/>
            <a:ext cx="3883373" cy="1602710"/>
            <a:chOff x="3474782" y="1461171"/>
            <a:chExt cx="5304606" cy="1989197"/>
          </a:xfrm>
        </p:grpSpPr>
        <p:sp>
          <p:nvSpPr>
            <p:cNvPr id="151" name="Freeform 282">
              <a:extLst>
                <a:ext uri="{FF2B5EF4-FFF2-40B4-BE49-F238E27FC236}">
                  <a16:creationId xmlns:a16="http://schemas.microsoft.com/office/drawing/2014/main" id="{3A9E41F6-AC85-E5B3-75F5-DBB7A58EBE72}"/>
                </a:ext>
              </a:extLst>
            </p:cNvPr>
            <p:cNvSpPr/>
            <p:nvPr/>
          </p:nvSpPr>
          <p:spPr>
            <a:xfrm>
              <a:off x="3474782" y="1461171"/>
              <a:ext cx="374946" cy="357414"/>
            </a:xfrm>
            <a:custGeom>
              <a:avLst/>
              <a:gdLst/>
              <a:ahLst/>
              <a:cxnLst/>
              <a:rect l="l" t="t" r="r" b="b"/>
              <a:pathLst>
                <a:path w="468765" h="447074">
                  <a:moveTo>
                    <a:pt x="234382" y="0"/>
                  </a:moveTo>
                  <a:cubicBezTo>
                    <a:pt x="240017" y="0"/>
                    <a:pt x="244618" y="3850"/>
                    <a:pt x="248186" y="11550"/>
                  </a:cubicBezTo>
                  <a:lnTo>
                    <a:pt x="311571" y="139728"/>
                  </a:lnTo>
                  <a:lnTo>
                    <a:pt x="452990" y="160293"/>
                  </a:lnTo>
                  <a:cubicBezTo>
                    <a:pt x="463507" y="161983"/>
                    <a:pt x="468765" y="166303"/>
                    <a:pt x="468765" y="173252"/>
                  </a:cubicBezTo>
                  <a:cubicBezTo>
                    <a:pt x="468765" y="177383"/>
                    <a:pt x="466324" y="181891"/>
                    <a:pt x="461441" y="186774"/>
                  </a:cubicBezTo>
                  <a:lnTo>
                    <a:pt x="359180" y="286499"/>
                  </a:lnTo>
                  <a:lnTo>
                    <a:pt x="383407" y="427354"/>
                  </a:lnTo>
                  <a:cubicBezTo>
                    <a:pt x="383595" y="428669"/>
                    <a:pt x="383689" y="430547"/>
                    <a:pt x="383689" y="432989"/>
                  </a:cubicBezTo>
                  <a:cubicBezTo>
                    <a:pt x="383689" y="436933"/>
                    <a:pt x="382703" y="440266"/>
                    <a:pt x="380731" y="442989"/>
                  </a:cubicBezTo>
                  <a:cubicBezTo>
                    <a:pt x="378759" y="445713"/>
                    <a:pt x="375895" y="447074"/>
                    <a:pt x="372139" y="447074"/>
                  </a:cubicBezTo>
                  <a:cubicBezTo>
                    <a:pt x="368571" y="447074"/>
                    <a:pt x="364814" y="445947"/>
                    <a:pt x="360870" y="443694"/>
                  </a:cubicBezTo>
                  <a:lnTo>
                    <a:pt x="234382" y="377210"/>
                  </a:lnTo>
                  <a:lnTo>
                    <a:pt x="107894" y="443694"/>
                  </a:lnTo>
                  <a:cubicBezTo>
                    <a:pt x="103763" y="445947"/>
                    <a:pt x="100006" y="447074"/>
                    <a:pt x="96626" y="447074"/>
                  </a:cubicBezTo>
                  <a:cubicBezTo>
                    <a:pt x="92682" y="447074"/>
                    <a:pt x="89724" y="445713"/>
                    <a:pt x="87752" y="442989"/>
                  </a:cubicBezTo>
                  <a:cubicBezTo>
                    <a:pt x="85780" y="440266"/>
                    <a:pt x="84794" y="436933"/>
                    <a:pt x="84794" y="432989"/>
                  </a:cubicBezTo>
                  <a:cubicBezTo>
                    <a:pt x="84794" y="431862"/>
                    <a:pt x="84982" y="429984"/>
                    <a:pt x="85358" y="427354"/>
                  </a:cubicBezTo>
                  <a:lnTo>
                    <a:pt x="109585" y="286499"/>
                  </a:lnTo>
                  <a:lnTo>
                    <a:pt x="7043" y="186774"/>
                  </a:lnTo>
                  <a:cubicBezTo>
                    <a:pt x="2347" y="181703"/>
                    <a:pt x="0" y="177196"/>
                    <a:pt x="0" y="173252"/>
                  </a:cubicBezTo>
                  <a:cubicBezTo>
                    <a:pt x="0" y="166303"/>
                    <a:pt x="5258" y="161983"/>
                    <a:pt x="15775" y="160293"/>
                  </a:cubicBezTo>
                  <a:lnTo>
                    <a:pt x="157194" y="139728"/>
                  </a:lnTo>
                  <a:lnTo>
                    <a:pt x="220579" y="11550"/>
                  </a:lnTo>
                  <a:cubicBezTo>
                    <a:pt x="224147" y="3850"/>
                    <a:pt x="228748" y="0"/>
                    <a:pt x="234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2" name="Group 103">
              <a:extLst>
                <a:ext uri="{FF2B5EF4-FFF2-40B4-BE49-F238E27FC236}">
                  <a16:creationId xmlns:a16="http://schemas.microsoft.com/office/drawing/2014/main" id="{F121F82F-CF8A-CF41-A6B5-B7175F1027EF}"/>
                </a:ext>
              </a:extLst>
            </p:cNvPr>
            <p:cNvGrpSpPr/>
            <p:nvPr/>
          </p:nvGrpSpPr>
          <p:grpSpPr>
            <a:xfrm>
              <a:off x="3651060" y="1518907"/>
              <a:ext cx="5128328" cy="1931461"/>
              <a:chOff x="2577927" y="180228"/>
              <a:chExt cx="5844169" cy="2201071"/>
            </a:xfrm>
          </p:grpSpPr>
          <p:sp>
            <p:nvSpPr>
              <p:cNvPr id="153" name="TextBox 104">
                <a:extLst>
                  <a:ext uri="{FF2B5EF4-FFF2-40B4-BE49-F238E27FC236}">
                    <a16:creationId xmlns:a16="http://schemas.microsoft.com/office/drawing/2014/main" id="{A8916071-5196-BE68-0B87-F7106CBEE80E}"/>
                  </a:ext>
                </a:extLst>
              </p:cNvPr>
              <p:cNvSpPr txBox="1"/>
              <p:nvPr/>
            </p:nvSpPr>
            <p:spPr>
              <a:xfrm>
                <a:off x="2881730" y="180228"/>
                <a:ext cx="5540366" cy="435319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/>
              <a:p>
                <a:pPr lvl="0" algn="ctr">
                  <a:defRPr/>
                </a:pPr>
                <a:r>
                  <a:rPr lang="es-CO" sz="1400" b="1" dirty="0">
                    <a:solidFill>
                      <a:srgbClr val="7AD4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Priorización del Universo de Auditoría</a:t>
                </a:r>
              </a:p>
            </p:txBody>
          </p:sp>
          <p:sp>
            <p:nvSpPr>
              <p:cNvPr id="154" name="TextBox 105">
                <a:extLst>
                  <a:ext uri="{FF2B5EF4-FFF2-40B4-BE49-F238E27FC236}">
                    <a16:creationId xmlns:a16="http://schemas.microsoft.com/office/drawing/2014/main" id="{5CFCF3DE-098E-3C79-F1AD-806BEF1CBF81}"/>
                  </a:ext>
                </a:extLst>
              </p:cNvPr>
              <p:cNvSpPr txBox="1"/>
              <p:nvPr/>
            </p:nvSpPr>
            <p:spPr>
              <a:xfrm>
                <a:off x="2577927" y="552964"/>
                <a:ext cx="4463076" cy="1828335"/>
              </a:xfrm>
              <a:prstGeom prst="rect">
                <a:avLst/>
              </a:prstGeom>
              <a:noFill/>
            </p:spPr>
            <p:txBody>
              <a:bodyPr wrap="square" lIns="0" rIns="0" rtlCol="0" anchor="ctr">
                <a:spAutoFit/>
              </a:bodyPr>
              <a:lstStyle/>
              <a:p>
                <a:pPr indent="-285750" algn="just">
                  <a:buFont typeface="Arial" panose="020B0604020202020204" pitchFamily="34" charset="0"/>
                  <a:buChar char="•"/>
                </a:pPr>
                <a:r>
                  <a:rPr lang="es-ES" sz="1100" noProof="1">
                    <a:solidFill>
                      <a:srgbClr val="73737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Unidades auditables 2025.</a:t>
                </a:r>
              </a:p>
              <a:p>
                <a:pPr indent="-285750" algn="just">
                  <a:buFont typeface="Arial" panose="020B0604020202020204" pitchFamily="34" charset="0"/>
                  <a:buChar char="•"/>
                </a:pPr>
                <a:r>
                  <a:rPr lang="es-ES" sz="1100" noProof="1">
                    <a:solidFill>
                      <a:srgbClr val="73737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Criterios de priorización.</a:t>
                </a:r>
              </a:p>
              <a:p>
                <a:pPr indent="-285750" algn="just">
                  <a:buFont typeface="Arial" panose="020B0604020202020204" pitchFamily="34" charset="0"/>
                  <a:buChar char="•"/>
                </a:pPr>
                <a:r>
                  <a:rPr lang="es-ES" sz="1100" noProof="1">
                    <a:solidFill>
                      <a:srgbClr val="73737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Nivel de riesgo de los procesos</a:t>
                </a:r>
              </a:p>
              <a:p>
                <a:pPr indent="-285750" algn="just">
                  <a:buFont typeface="Arial" panose="020B0604020202020204" pitchFamily="34" charset="0"/>
                  <a:buChar char="•"/>
                </a:pPr>
                <a:r>
                  <a:rPr lang="es-ES" sz="1100" noProof="1">
                    <a:solidFill>
                      <a:srgbClr val="73737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Presupuesto de proyectos</a:t>
                </a:r>
              </a:p>
              <a:p>
                <a:pPr indent="-285750" algn="just">
                  <a:buFont typeface="Arial" panose="020B0604020202020204" pitchFamily="34" charset="0"/>
                  <a:buChar char="•"/>
                </a:pPr>
                <a:r>
                  <a:rPr lang="es-ES" sz="1100" noProof="1">
                    <a:solidFill>
                      <a:srgbClr val="73737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Criterio del Auditor.</a:t>
                </a:r>
              </a:p>
              <a:p>
                <a:pPr indent="-285750" algn="just">
                  <a:buFont typeface="Arial" panose="020B0604020202020204" pitchFamily="34" charset="0"/>
                  <a:buChar char="•"/>
                </a:pPr>
                <a:r>
                  <a:rPr lang="es-ES" sz="1100" noProof="1">
                    <a:solidFill>
                      <a:srgbClr val="73737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Relevancia estratégica.</a:t>
                </a:r>
                <a:r>
                  <a:rPr lang="es-ES" sz="1100" noProof="1">
                    <a:solidFill>
                      <a:schemeClr val="bg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s-ES" sz="1200" noProof="1">
                  <a:solidFill>
                    <a:srgbClr val="646363"/>
                  </a:solidFill>
                  <a:latin typeface="Calibri regular"/>
                </a:endParaRPr>
              </a:p>
            </p:txBody>
          </p:sp>
        </p:grpSp>
      </p:grpSp>
      <p:grpSp>
        <p:nvGrpSpPr>
          <p:cNvPr id="155" name="Grupo 154">
            <a:extLst>
              <a:ext uri="{FF2B5EF4-FFF2-40B4-BE49-F238E27FC236}">
                <a16:creationId xmlns:a16="http://schemas.microsoft.com/office/drawing/2014/main" id="{DCA3C744-9D79-8F41-82CD-2DAA4E7ABA38}"/>
              </a:ext>
            </a:extLst>
          </p:cNvPr>
          <p:cNvGrpSpPr/>
          <p:nvPr/>
        </p:nvGrpSpPr>
        <p:grpSpPr>
          <a:xfrm>
            <a:off x="8006643" y="4424291"/>
            <a:ext cx="3202108" cy="1392986"/>
            <a:chOff x="8696061" y="4517096"/>
            <a:chExt cx="3202107" cy="1374360"/>
          </a:xfrm>
        </p:grpSpPr>
        <p:sp>
          <p:nvSpPr>
            <p:cNvPr id="156" name="Freeform 449">
              <a:extLst>
                <a:ext uri="{FF2B5EF4-FFF2-40B4-BE49-F238E27FC236}">
                  <a16:creationId xmlns:a16="http://schemas.microsoft.com/office/drawing/2014/main" id="{7606886E-9C0D-EED4-F024-E16EEBED327D}"/>
                </a:ext>
              </a:extLst>
            </p:cNvPr>
            <p:cNvSpPr/>
            <p:nvPr/>
          </p:nvSpPr>
          <p:spPr>
            <a:xfrm>
              <a:off x="10830522" y="4517096"/>
              <a:ext cx="404246" cy="374756"/>
            </a:xfrm>
            <a:custGeom>
              <a:avLst/>
              <a:gdLst/>
              <a:ahLst/>
              <a:cxnLst/>
              <a:rect l="l" t="t" r="r" b="b"/>
              <a:pathLst>
                <a:path w="505396" h="468766">
                  <a:moveTo>
                    <a:pt x="252699" y="0"/>
                  </a:moveTo>
                  <a:cubicBezTo>
                    <a:pt x="259272" y="0"/>
                    <a:pt x="265376" y="1690"/>
                    <a:pt x="271010" y="5071"/>
                  </a:cubicBezTo>
                  <a:cubicBezTo>
                    <a:pt x="276644" y="8451"/>
                    <a:pt x="281058" y="13053"/>
                    <a:pt x="284251" y="18875"/>
                  </a:cubicBezTo>
                  <a:lnTo>
                    <a:pt x="500604" y="415523"/>
                  </a:lnTo>
                  <a:cubicBezTo>
                    <a:pt x="507177" y="427355"/>
                    <a:pt x="506989" y="439187"/>
                    <a:pt x="500040" y="451019"/>
                  </a:cubicBezTo>
                  <a:cubicBezTo>
                    <a:pt x="496848" y="456465"/>
                    <a:pt x="492482" y="460784"/>
                    <a:pt x="486941" y="463977"/>
                  </a:cubicBezTo>
                  <a:cubicBezTo>
                    <a:pt x="481400" y="467170"/>
                    <a:pt x="475438" y="468766"/>
                    <a:pt x="469052" y="468766"/>
                  </a:cubicBezTo>
                  <a:lnTo>
                    <a:pt x="36345" y="468766"/>
                  </a:lnTo>
                  <a:cubicBezTo>
                    <a:pt x="29960" y="468766"/>
                    <a:pt x="23997" y="467170"/>
                    <a:pt x="18457" y="463977"/>
                  </a:cubicBezTo>
                  <a:cubicBezTo>
                    <a:pt x="12916" y="460784"/>
                    <a:pt x="8550" y="456465"/>
                    <a:pt x="5357" y="451019"/>
                  </a:cubicBezTo>
                  <a:cubicBezTo>
                    <a:pt x="-1592" y="439187"/>
                    <a:pt x="-1780" y="427355"/>
                    <a:pt x="4794" y="415523"/>
                  </a:cubicBezTo>
                  <a:lnTo>
                    <a:pt x="221148" y="18875"/>
                  </a:lnTo>
                  <a:cubicBezTo>
                    <a:pt x="224340" y="13053"/>
                    <a:pt x="228753" y="8451"/>
                    <a:pt x="234387" y="5071"/>
                  </a:cubicBezTo>
                  <a:cubicBezTo>
                    <a:pt x="240021" y="1690"/>
                    <a:pt x="246126" y="0"/>
                    <a:pt x="252699" y="0"/>
                  </a:cubicBezTo>
                  <a:close/>
                  <a:moveTo>
                    <a:pt x="221711" y="144236"/>
                  </a:moveTo>
                  <a:cubicBezTo>
                    <a:pt x="219645" y="144236"/>
                    <a:pt x="217391" y="145269"/>
                    <a:pt x="214950" y="147335"/>
                  </a:cubicBezTo>
                  <a:cubicBezTo>
                    <a:pt x="213072" y="148649"/>
                    <a:pt x="212133" y="150621"/>
                    <a:pt x="212133" y="153251"/>
                  </a:cubicBezTo>
                  <a:lnTo>
                    <a:pt x="216922" y="281992"/>
                  </a:lnTo>
                  <a:cubicBezTo>
                    <a:pt x="216922" y="283870"/>
                    <a:pt x="217861" y="285419"/>
                    <a:pt x="219739" y="286640"/>
                  </a:cubicBezTo>
                  <a:cubicBezTo>
                    <a:pt x="221617" y="287861"/>
                    <a:pt x="223871" y="288471"/>
                    <a:pt x="226500" y="288471"/>
                  </a:cubicBezTo>
                  <a:lnTo>
                    <a:pt x="278616" y="288471"/>
                  </a:lnTo>
                  <a:cubicBezTo>
                    <a:pt x="281246" y="288471"/>
                    <a:pt x="283452" y="287861"/>
                    <a:pt x="285236" y="286640"/>
                  </a:cubicBezTo>
                  <a:cubicBezTo>
                    <a:pt x="287020" y="285419"/>
                    <a:pt x="288007" y="283870"/>
                    <a:pt x="288195" y="281992"/>
                  </a:cubicBezTo>
                  <a:lnTo>
                    <a:pt x="293265" y="152687"/>
                  </a:lnTo>
                  <a:cubicBezTo>
                    <a:pt x="293265" y="150433"/>
                    <a:pt x="292326" y="148649"/>
                    <a:pt x="290448" y="147335"/>
                  </a:cubicBezTo>
                  <a:cubicBezTo>
                    <a:pt x="288007" y="145269"/>
                    <a:pt x="285753" y="144236"/>
                    <a:pt x="283687" y="144236"/>
                  </a:cubicBezTo>
                  <a:lnTo>
                    <a:pt x="221711" y="144236"/>
                  </a:lnTo>
                  <a:close/>
                  <a:moveTo>
                    <a:pt x="225654" y="324530"/>
                  </a:moveTo>
                  <a:cubicBezTo>
                    <a:pt x="223213" y="324530"/>
                    <a:pt x="221100" y="325422"/>
                    <a:pt x="219316" y="327206"/>
                  </a:cubicBezTo>
                  <a:cubicBezTo>
                    <a:pt x="217533" y="328991"/>
                    <a:pt x="216640" y="331198"/>
                    <a:pt x="216640" y="333827"/>
                  </a:cubicBezTo>
                  <a:lnTo>
                    <a:pt x="216640" y="387352"/>
                  </a:lnTo>
                  <a:cubicBezTo>
                    <a:pt x="216640" y="389981"/>
                    <a:pt x="217533" y="392188"/>
                    <a:pt x="219316" y="393972"/>
                  </a:cubicBezTo>
                  <a:cubicBezTo>
                    <a:pt x="221100" y="395756"/>
                    <a:pt x="223213" y="396648"/>
                    <a:pt x="225654" y="396648"/>
                  </a:cubicBezTo>
                  <a:lnTo>
                    <a:pt x="279743" y="396648"/>
                  </a:lnTo>
                  <a:cubicBezTo>
                    <a:pt x="282185" y="396648"/>
                    <a:pt x="284298" y="395756"/>
                    <a:pt x="286081" y="393972"/>
                  </a:cubicBezTo>
                  <a:cubicBezTo>
                    <a:pt x="287866" y="392188"/>
                    <a:pt x="288757" y="389981"/>
                    <a:pt x="288757" y="387352"/>
                  </a:cubicBezTo>
                  <a:lnTo>
                    <a:pt x="288757" y="333827"/>
                  </a:lnTo>
                  <a:cubicBezTo>
                    <a:pt x="288757" y="331198"/>
                    <a:pt x="287866" y="328991"/>
                    <a:pt x="286081" y="327206"/>
                  </a:cubicBezTo>
                  <a:cubicBezTo>
                    <a:pt x="284298" y="325422"/>
                    <a:pt x="282185" y="324530"/>
                    <a:pt x="279743" y="324530"/>
                  </a:cubicBezTo>
                  <a:lnTo>
                    <a:pt x="225654" y="32453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grpSp>
          <p:nvGrpSpPr>
            <p:cNvPr id="157" name="Group 106">
              <a:extLst>
                <a:ext uri="{FF2B5EF4-FFF2-40B4-BE49-F238E27FC236}">
                  <a16:creationId xmlns:a16="http://schemas.microsoft.com/office/drawing/2014/main" id="{EC936012-FE3E-6DE1-9ADF-DA9D78ADD9B5}"/>
                </a:ext>
              </a:extLst>
            </p:cNvPr>
            <p:cNvGrpSpPr/>
            <p:nvPr/>
          </p:nvGrpSpPr>
          <p:grpSpPr>
            <a:xfrm>
              <a:off x="8696061" y="4626107"/>
              <a:ext cx="3202107" cy="1265349"/>
              <a:chOff x="453410" y="1635497"/>
              <a:chExt cx="3649072" cy="1441971"/>
            </a:xfrm>
          </p:grpSpPr>
          <p:sp>
            <p:nvSpPr>
              <p:cNvPr id="158" name="TextBox 107">
                <a:extLst>
                  <a:ext uri="{FF2B5EF4-FFF2-40B4-BE49-F238E27FC236}">
                    <a16:creationId xmlns:a16="http://schemas.microsoft.com/office/drawing/2014/main" id="{0E9E812F-BC7C-211C-CA01-C24FFFD2B8B3}"/>
                  </a:ext>
                </a:extLst>
              </p:cNvPr>
              <p:cNvSpPr txBox="1"/>
              <p:nvPr/>
            </p:nvSpPr>
            <p:spPr>
              <a:xfrm>
                <a:off x="475985" y="1635497"/>
                <a:ext cx="3344762" cy="350738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/>
              <a:p>
                <a:pPr>
                  <a:defRPr/>
                </a:pPr>
                <a:r>
                  <a:rPr lang="en-US" sz="1400" b="1" noProof="1">
                    <a:solidFill>
                      <a:srgbClr val="7AD4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Seguimiento del plan</a:t>
                </a:r>
              </a:p>
            </p:txBody>
          </p:sp>
          <p:sp>
            <p:nvSpPr>
              <p:cNvPr id="159" name="TextBox 108">
                <a:extLst>
                  <a:ext uri="{FF2B5EF4-FFF2-40B4-BE49-F238E27FC236}">
                    <a16:creationId xmlns:a16="http://schemas.microsoft.com/office/drawing/2014/main" id="{2BFF3FBC-B604-E578-B243-77772A020051}"/>
                  </a:ext>
                </a:extLst>
              </p:cNvPr>
              <p:cNvSpPr txBox="1"/>
              <p:nvPr/>
            </p:nvSpPr>
            <p:spPr>
              <a:xfrm>
                <a:off x="453410" y="2007719"/>
                <a:ext cx="3649072" cy="1069749"/>
              </a:xfrm>
              <a:prstGeom prst="rect">
                <a:avLst/>
              </a:prstGeom>
              <a:noFill/>
            </p:spPr>
            <p:txBody>
              <a:bodyPr wrap="square" lIns="0" rIns="0" rtlCol="0" anchor="ctr">
                <a:spAutoFit/>
              </a:bodyPr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es-ES" sz="1100" noProof="1">
                    <a:solidFill>
                      <a:schemeClr val="bg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Control periódico al cumplimiento de lo planeado, y gestión de ajustes derivados de respuestas a situaciones contingentes.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es-ES" sz="1100" noProof="1">
                    <a:solidFill>
                      <a:schemeClr val="bg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Los cambios deben ser aprobados en  Junta Directiva o Comité de Auditoría. </a:t>
                </a:r>
              </a:p>
            </p:txBody>
          </p:sp>
        </p:grpSp>
      </p:grpSp>
      <p:grpSp>
        <p:nvGrpSpPr>
          <p:cNvPr id="160" name="Group 112">
            <a:extLst>
              <a:ext uri="{FF2B5EF4-FFF2-40B4-BE49-F238E27FC236}">
                <a16:creationId xmlns:a16="http://schemas.microsoft.com/office/drawing/2014/main" id="{CD4405F8-C19B-DB0F-9ED2-1B367B602E7D}"/>
              </a:ext>
            </a:extLst>
          </p:cNvPr>
          <p:cNvGrpSpPr/>
          <p:nvPr/>
        </p:nvGrpSpPr>
        <p:grpSpPr>
          <a:xfrm>
            <a:off x="7964666" y="3065425"/>
            <a:ext cx="2904872" cy="987338"/>
            <a:chOff x="842532" y="1237497"/>
            <a:chExt cx="3208451" cy="1018847"/>
          </a:xfrm>
        </p:grpSpPr>
        <p:sp>
          <p:nvSpPr>
            <p:cNvPr id="161" name="TextBox 113">
              <a:extLst>
                <a:ext uri="{FF2B5EF4-FFF2-40B4-BE49-F238E27FC236}">
                  <a16:creationId xmlns:a16="http://schemas.microsoft.com/office/drawing/2014/main" id="{58B1399A-CC35-0E21-E7C6-C83AFACC0C96}"/>
                </a:ext>
              </a:extLst>
            </p:cNvPr>
            <p:cNvSpPr txBox="1"/>
            <p:nvPr/>
          </p:nvSpPr>
          <p:spPr>
            <a:xfrm>
              <a:off x="842532" y="1237497"/>
              <a:ext cx="3103277" cy="3175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>
                <a:defRPr/>
              </a:pPr>
              <a:r>
                <a:rPr lang="es-CO" sz="1400" b="1" dirty="0">
                  <a:solidFill>
                    <a:srgbClr val="7AD4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Aprobación del plan</a:t>
              </a:r>
            </a:p>
          </p:txBody>
        </p:sp>
        <p:sp>
          <p:nvSpPr>
            <p:cNvPr id="162" name="TextBox 114">
              <a:extLst>
                <a:ext uri="{FF2B5EF4-FFF2-40B4-BE49-F238E27FC236}">
                  <a16:creationId xmlns:a16="http://schemas.microsoft.com/office/drawing/2014/main" id="{938D5460-CB0B-0F20-7A1B-3075FABF467C}"/>
                </a:ext>
              </a:extLst>
            </p:cNvPr>
            <p:cNvSpPr txBox="1"/>
            <p:nvPr/>
          </p:nvSpPr>
          <p:spPr>
            <a:xfrm>
              <a:off x="848898" y="1637027"/>
              <a:ext cx="3202085" cy="61931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indent="-171450" algn="just" defTabSz="36000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7373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Aprobación en Junta Directiva</a:t>
              </a:r>
            </a:p>
            <a:p>
              <a:pPr indent="-171450" algn="just" defTabSz="18000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7373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 cumplimiento del gobierno corporativo y 	las Normas globales de auditoría.</a:t>
              </a:r>
            </a:p>
          </p:txBody>
        </p:sp>
      </p:grpSp>
      <p:sp>
        <p:nvSpPr>
          <p:cNvPr id="163" name="Circle">
            <a:extLst>
              <a:ext uri="{FF2B5EF4-FFF2-40B4-BE49-F238E27FC236}">
                <a16:creationId xmlns:a16="http://schemas.microsoft.com/office/drawing/2014/main" id="{41B7281D-A533-4EB9-367B-59588A4B9B3A}"/>
              </a:ext>
            </a:extLst>
          </p:cNvPr>
          <p:cNvSpPr/>
          <p:nvPr/>
        </p:nvSpPr>
        <p:spPr>
          <a:xfrm>
            <a:off x="3943243" y="3437354"/>
            <a:ext cx="594101" cy="616464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D009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 anchor="ctr"/>
          <a:lstStyle/>
          <a:p>
            <a:pPr algn="ctr">
              <a:defRPr sz="3000"/>
            </a:pPr>
            <a:endParaRPr sz="3000" dirty="0"/>
          </a:p>
        </p:txBody>
      </p:sp>
      <p:sp>
        <p:nvSpPr>
          <p:cNvPr id="164" name="Circle">
            <a:extLst>
              <a:ext uri="{FF2B5EF4-FFF2-40B4-BE49-F238E27FC236}">
                <a16:creationId xmlns:a16="http://schemas.microsoft.com/office/drawing/2014/main" id="{3EA21663-68CD-4213-BBAB-32B12CC34342}"/>
              </a:ext>
            </a:extLst>
          </p:cNvPr>
          <p:cNvSpPr/>
          <p:nvPr/>
        </p:nvSpPr>
        <p:spPr>
          <a:xfrm>
            <a:off x="4586111" y="2582954"/>
            <a:ext cx="594101" cy="616464"/>
          </a:xfrm>
          <a:prstGeom prst="ellipse">
            <a:avLst/>
          </a:prstGeom>
          <a:solidFill>
            <a:srgbClr val="E97132"/>
          </a:solidFill>
          <a:ln w="38100">
            <a:solidFill>
              <a:srgbClr val="C04F15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 anchor="ctr"/>
          <a:lstStyle/>
          <a:p>
            <a:pPr algn="ctr">
              <a:defRPr sz="3000"/>
            </a:pPr>
            <a:endParaRPr sz="3000" dirty="0"/>
          </a:p>
        </p:txBody>
      </p:sp>
      <p:sp>
        <p:nvSpPr>
          <p:cNvPr id="165" name="Circle">
            <a:extLst>
              <a:ext uri="{FF2B5EF4-FFF2-40B4-BE49-F238E27FC236}">
                <a16:creationId xmlns:a16="http://schemas.microsoft.com/office/drawing/2014/main" id="{4F31C638-FFE8-263C-B510-CF82BF350591}"/>
              </a:ext>
            </a:extLst>
          </p:cNvPr>
          <p:cNvSpPr/>
          <p:nvPr/>
        </p:nvSpPr>
        <p:spPr>
          <a:xfrm>
            <a:off x="6214715" y="2625518"/>
            <a:ext cx="594101" cy="616464"/>
          </a:xfrm>
          <a:prstGeom prst="ellipse">
            <a:avLst/>
          </a:prstGeom>
          <a:solidFill>
            <a:srgbClr val="196B24"/>
          </a:solidFill>
          <a:ln w="38100">
            <a:solidFill>
              <a:srgbClr val="0D3512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 anchor="ctr"/>
          <a:lstStyle/>
          <a:p>
            <a:pPr algn="ctr">
              <a:defRPr sz="3000"/>
            </a:pPr>
            <a:endParaRPr sz="3000" dirty="0"/>
          </a:p>
        </p:txBody>
      </p:sp>
      <p:sp>
        <p:nvSpPr>
          <p:cNvPr id="166" name="Circle">
            <a:extLst>
              <a:ext uri="{FF2B5EF4-FFF2-40B4-BE49-F238E27FC236}">
                <a16:creationId xmlns:a16="http://schemas.microsoft.com/office/drawing/2014/main" id="{B05EA664-6F12-E611-EAE3-07847C1880D7}"/>
              </a:ext>
            </a:extLst>
          </p:cNvPr>
          <p:cNvSpPr/>
          <p:nvPr/>
        </p:nvSpPr>
        <p:spPr>
          <a:xfrm>
            <a:off x="6990110" y="3399569"/>
            <a:ext cx="594101" cy="616464"/>
          </a:xfrm>
          <a:prstGeom prst="ellipse">
            <a:avLst/>
          </a:prstGeom>
          <a:solidFill>
            <a:srgbClr val="0F9ED5"/>
          </a:solidFill>
          <a:ln w="38100">
            <a:solidFill>
              <a:schemeClr val="tx2">
                <a:lumMod val="75000"/>
                <a:lumOff val="25000"/>
              </a:schemeClr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 anchor="ctr"/>
          <a:lstStyle/>
          <a:p>
            <a:pPr algn="ctr">
              <a:defRPr sz="3000"/>
            </a:pPr>
            <a:endParaRPr sz="3000" dirty="0"/>
          </a:p>
        </p:txBody>
      </p:sp>
      <p:sp>
        <p:nvSpPr>
          <p:cNvPr id="167" name="Circle">
            <a:extLst>
              <a:ext uri="{FF2B5EF4-FFF2-40B4-BE49-F238E27FC236}">
                <a16:creationId xmlns:a16="http://schemas.microsoft.com/office/drawing/2014/main" id="{4EEF4BC2-DBED-4EB0-6D66-1C115C729836}"/>
              </a:ext>
            </a:extLst>
          </p:cNvPr>
          <p:cNvSpPr/>
          <p:nvPr/>
        </p:nvSpPr>
        <p:spPr>
          <a:xfrm>
            <a:off x="7167723" y="4822170"/>
            <a:ext cx="594101" cy="616464"/>
          </a:xfrm>
          <a:prstGeom prst="ellipse">
            <a:avLst/>
          </a:prstGeom>
          <a:solidFill>
            <a:srgbClr val="A02B93"/>
          </a:solidFill>
          <a:ln w="38100">
            <a:solidFill>
              <a:srgbClr val="78206E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 anchor="ctr"/>
          <a:lstStyle/>
          <a:p>
            <a:pPr algn="ctr">
              <a:defRPr sz="3000"/>
            </a:pPr>
            <a:endParaRPr sz="3000" dirty="0"/>
          </a:p>
        </p:txBody>
      </p:sp>
      <p:sp>
        <p:nvSpPr>
          <p:cNvPr id="168" name="Freeform 282">
            <a:extLst>
              <a:ext uri="{FF2B5EF4-FFF2-40B4-BE49-F238E27FC236}">
                <a16:creationId xmlns:a16="http://schemas.microsoft.com/office/drawing/2014/main" id="{FEBF52BB-65CA-AD46-031D-9D911F3CCB93}"/>
              </a:ext>
            </a:extLst>
          </p:cNvPr>
          <p:cNvSpPr/>
          <p:nvPr/>
        </p:nvSpPr>
        <p:spPr>
          <a:xfrm>
            <a:off x="4715151" y="2668401"/>
            <a:ext cx="360545" cy="384765"/>
          </a:xfrm>
          <a:custGeom>
            <a:avLst/>
            <a:gdLst/>
            <a:ahLst/>
            <a:cxnLst/>
            <a:rect l="l" t="t" r="r" b="b"/>
            <a:pathLst>
              <a:path w="468765" h="447074">
                <a:moveTo>
                  <a:pt x="234382" y="0"/>
                </a:moveTo>
                <a:cubicBezTo>
                  <a:pt x="240017" y="0"/>
                  <a:pt x="244618" y="3850"/>
                  <a:pt x="248186" y="11550"/>
                </a:cubicBezTo>
                <a:lnTo>
                  <a:pt x="311571" y="139728"/>
                </a:lnTo>
                <a:lnTo>
                  <a:pt x="452990" y="160293"/>
                </a:lnTo>
                <a:cubicBezTo>
                  <a:pt x="463507" y="161983"/>
                  <a:pt x="468765" y="166303"/>
                  <a:pt x="468765" y="173252"/>
                </a:cubicBezTo>
                <a:cubicBezTo>
                  <a:pt x="468765" y="177383"/>
                  <a:pt x="466324" y="181891"/>
                  <a:pt x="461441" y="186774"/>
                </a:cubicBezTo>
                <a:lnTo>
                  <a:pt x="359180" y="286499"/>
                </a:lnTo>
                <a:lnTo>
                  <a:pt x="383407" y="427354"/>
                </a:lnTo>
                <a:cubicBezTo>
                  <a:pt x="383595" y="428669"/>
                  <a:pt x="383689" y="430547"/>
                  <a:pt x="383689" y="432989"/>
                </a:cubicBezTo>
                <a:cubicBezTo>
                  <a:pt x="383689" y="436933"/>
                  <a:pt x="382703" y="440266"/>
                  <a:pt x="380731" y="442989"/>
                </a:cubicBezTo>
                <a:cubicBezTo>
                  <a:pt x="378759" y="445713"/>
                  <a:pt x="375895" y="447074"/>
                  <a:pt x="372139" y="447074"/>
                </a:cubicBezTo>
                <a:cubicBezTo>
                  <a:pt x="368571" y="447074"/>
                  <a:pt x="364814" y="445947"/>
                  <a:pt x="360870" y="443694"/>
                </a:cubicBezTo>
                <a:lnTo>
                  <a:pt x="234382" y="377210"/>
                </a:lnTo>
                <a:lnTo>
                  <a:pt x="107894" y="443694"/>
                </a:lnTo>
                <a:cubicBezTo>
                  <a:pt x="103763" y="445947"/>
                  <a:pt x="100006" y="447074"/>
                  <a:pt x="96626" y="447074"/>
                </a:cubicBezTo>
                <a:cubicBezTo>
                  <a:pt x="92682" y="447074"/>
                  <a:pt x="89724" y="445713"/>
                  <a:pt x="87752" y="442989"/>
                </a:cubicBezTo>
                <a:cubicBezTo>
                  <a:pt x="85780" y="440266"/>
                  <a:pt x="84794" y="436933"/>
                  <a:pt x="84794" y="432989"/>
                </a:cubicBezTo>
                <a:cubicBezTo>
                  <a:pt x="84794" y="431862"/>
                  <a:pt x="84982" y="429984"/>
                  <a:pt x="85358" y="427354"/>
                </a:cubicBezTo>
                <a:lnTo>
                  <a:pt x="109585" y="286499"/>
                </a:lnTo>
                <a:lnTo>
                  <a:pt x="7043" y="186774"/>
                </a:lnTo>
                <a:cubicBezTo>
                  <a:pt x="2347" y="181703"/>
                  <a:pt x="0" y="177196"/>
                  <a:pt x="0" y="173252"/>
                </a:cubicBezTo>
                <a:cubicBezTo>
                  <a:pt x="0" y="166303"/>
                  <a:pt x="5258" y="161983"/>
                  <a:pt x="15775" y="160293"/>
                </a:cubicBezTo>
                <a:lnTo>
                  <a:pt x="157194" y="139728"/>
                </a:lnTo>
                <a:lnTo>
                  <a:pt x="220579" y="11550"/>
                </a:lnTo>
                <a:cubicBezTo>
                  <a:pt x="224147" y="3850"/>
                  <a:pt x="228748" y="0"/>
                  <a:pt x="2343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9" name="Freeform 312">
            <a:extLst>
              <a:ext uri="{FF2B5EF4-FFF2-40B4-BE49-F238E27FC236}">
                <a16:creationId xmlns:a16="http://schemas.microsoft.com/office/drawing/2014/main" id="{410BAF23-C01D-3C56-AB31-10D3948C0661}"/>
              </a:ext>
            </a:extLst>
          </p:cNvPr>
          <p:cNvSpPr/>
          <p:nvPr/>
        </p:nvSpPr>
        <p:spPr>
          <a:xfrm>
            <a:off x="6326083" y="2745312"/>
            <a:ext cx="358584" cy="347248"/>
          </a:xfrm>
          <a:custGeom>
            <a:avLst/>
            <a:gdLst>
              <a:gd name="connsiteX0" fmla="*/ 225369 w 432708"/>
              <a:gd name="connsiteY0" fmla="*/ 108177 h 432707"/>
              <a:gd name="connsiteX1" fmla="*/ 243399 w 432708"/>
              <a:gd name="connsiteY1" fmla="*/ 108177 h 432707"/>
              <a:gd name="connsiteX2" fmla="*/ 249878 w 432708"/>
              <a:gd name="connsiteY2" fmla="*/ 110712 h 432707"/>
              <a:gd name="connsiteX3" fmla="*/ 252414 w 432708"/>
              <a:gd name="connsiteY3" fmla="*/ 117191 h 432707"/>
              <a:gd name="connsiteX4" fmla="*/ 252414 w 432708"/>
              <a:gd name="connsiteY4" fmla="*/ 243398 h 432707"/>
              <a:gd name="connsiteX5" fmla="*/ 249878 w 432708"/>
              <a:gd name="connsiteY5" fmla="*/ 249877 h 432707"/>
              <a:gd name="connsiteX6" fmla="*/ 243399 w 432708"/>
              <a:gd name="connsiteY6" fmla="*/ 252412 h 432707"/>
              <a:gd name="connsiteX7" fmla="*/ 153252 w 432708"/>
              <a:gd name="connsiteY7" fmla="*/ 252412 h 432707"/>
              <a:gd name="connsiteX8" fmla="*/ 146772 w 432708"/>
              <a:gd name="connsiteY8" fmla="*/ 249877 h 432707"/>
              <a:gd name="connsiteX9" fmla="*/ 144237 w 432708"/>
              <a:gd name="connsiteY9" fmla="*/ 243398 h 432707"/>
              <a:gd name="connsiteX10" fmla="*/ 144237 w 432708"/>
              <a:gd name="connsiteY10" fmla="*/ 225368 h 432707"/>
              <a:gd name="connsiteX11" fmla="*/ 146772 w 432708"/>
              <a:gd name="connsiteY11" fmla="*/ 218889 h 432707"/>
              <a:gd name="connsiteX12" fmla="*/ 153252 w 432708"/>
              <a:gd name="connsiteY12" fmla="*/ 216354 h 432707"/>
              <a:gd name="connsiteX13" fmla="*/ 216355 w 432708"/>
              <a:gd name="connsiteY13" fmla="*/ 216354 h 432707"/>
              <a:gd name="connsiteX14" fmla="*/ 216355 w 432708"/>
              <a:gd name="connsiteY14" fmla="*/ 117191 h 432707"/>
              <a:gd name="connsiteX15" fmla="*/ 218890 w 432708"/>
              <a:gd name="connsiteY15" fmla="*/ 110712 h 432707"/>
              <a:gd name="connsiteX16" fmla="*/ 225369 w 432708"/>
              <a:gd name="connsiteY16" fmla="*/ 108177 h 432707"/>
              <a:gd name="connsiteX17" fmla="*/ 216354 w 432708"/>
              <a:gd name="connsiteY17" fmla="*/ 63103 h 432707"/>
              <a:gd name="connsiteX18" fmla="*/ 139447 w 432708"/>
              <a:gd name="connsiteY18" fmla="*/ 83668 h 432707"/>
              <a:gd name="connsiteX19" fmla="*/ 83668 w 432708"/>
              <a:gd name="connsiteY19" fmla="*/ 139447 h 432707"/>
              <a:gd name="connsiteX20" fmla="*/ 63103 w 432708"/>
              <a:gd name="connsiteY20" fmla="*/ 216354 h 432707"/>
              <a:gd name="connsiteX21" fmla="*/ 83668 w 432708"/>
              <a:gd name="connsiteY21" fmla="*/ 293260 h 432707"/>
              <a:gd name="connsiteX22" fmla="*/ 139447 w 432708"/>
              <a:gd name="connsiteY22" fmla="*/ 349039 h 432707"/>
              <a:gd name="connsiteX23" fmla="*/ 216354 w 432708"/>
              <a:gd name="connsiteY23" fmla="*/ 369604 h 432707"/>
              <a:gd name="connsiteX24" fmla="*/ 293261 w 432708"/>
              <a:gd name="connsiteY24" fmla="*/ 349039 h 432707"/>
              <a:gd name="connsiteX25" fmla="*/ 349039 w 432708"/>
              <a:gd name="connsiteY25" fmla="*/ 293260 h 432707"/>
              <a:gd name="connsiteX26" fmla="*/ 369604 w 432708"/>
              <a:gd name="connsiteY26" fmla="*/ 216354 h 432707"/>
              <a:gd name="connsiteX27" fmla="*/ 349039 w 432708"/>
              <a:gd name="connsiteY27" fmla="*/ 139447 h 432707"/>
              <a:gd name="connsiteX28" fmla="*/ 293261 w 432708"/>
              <a:gd name="connsiteY28" fmla="*/ 83668 h 432707"/>
              <a:gd name="connsiteX29" fmla="*/ 216354 w 432708"/>
              <a:gd name="connsiteY29" fmla="*/ 63103 h 432707"/>
              <a:gd name="connsiteX30" fmla="*/ 216354 w 432708"/>
              <a:gd name="connsiteY30" fmla="*/ 0 h 432707"/>
              <a:gd name="connsiteX31" fmla="*/ 324953 w 432708"/>
              <a:gd name="connsiteY31" fmla="*/ 29016 h 432707"/>
              <a:gd name="connsiteX32" fmla="*/ 403692 w 432708"/>
              <a:gd name="connsiteY32" fmla="*/ 107754 h 432707"/>
              <a:gd name="connsiteX33" fmla="*/ 432708 w 432708"/>
              <a:gd name="connsiteY33" fmla="*/ 216354 h 432707"/>
              <a:gd name="connsiteX34" fmla="*/ 403692 w 432708"/>
              <a:gd name="connsiteY34" fmla="*/ 324953 h 432707"/>
              <a:gd name="connsiteX35" fmla="*/ 324953 w 432708"/>
              <a:gd name="connsiteY35" fmla="*/ 403691 h 432707"/>
              <a:gd name="connsiteX36" fmla="*/ 216354 w 432708"/>
              <a:gd name="connsiteY36" fmla="*/ 432707 h 432707"/>
              <a:gd name="connsiteX37" fmla="*/ 107755 w 432708"/>
              <a:gd name="connsiteY37" fmla="*/ 403691 h 432707"/>
              <a:gd name="connsiteX38" fmla="*/ 29016 w 432708"/>
              <a:gd name="connsiteY38" fmla="*/ 324953 h 432707"/>
              <a:gd name="connsiteX39" fmla="*/ 0 w 432708"/>
              <a:gd name="connsiteY39" fmla="*/ 216354 h 432707"/>
              <a:gd name="connsiteX40" fmla="*/ 29016 w 432708"/>
              <a:gd name="connsiteY40" fmla="*/ 107754 h 432707"/>
              <a:gd name="connsiteX41" fmla="*/ 107755 w 432708"/>
              <a:gd name="connsiteY41" fmla="*/ 29016 h 432707"/>
              <a:gd name="connsiteX42" fmla="*/ 216354 w 432708"/>
              <a:gd name="connsiteY42" fmla="*/ 0 h 43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32708" h="432707">
                <a:moveTo>
                  <a:pt x="225369" y="108177"/>
                </a:moveTo>
                <a:lnTo>
                  <a:pt x="243399" y="108177"/>
                </a:lnTo>
                <a:cubicBezTo>
                  <a:pt x="246028" y="108177"/>
                  <a:pt x="248188" y="109022"/>
                  <a:pt x="249878" y="110712"/>
                </a:cubicBezTo>
                <a:cubicBezTo>
                  <a:pt x="251568" y="112402"/>
                  <a:pt x="252414" y="114562"/>
                  <a:pt x="252414" y="117191"/>
                </a:cubicBezTo>
                <a:lnTo>
                  <a:pt x="252414" y="243398"/>
                </a:lnTo>
                <a:cubicBezTo>
                  <a:pt x="252414" y="246027"/>
                  <a:pt x="251568" y="248187"/>
                  <a:pt x="249878" y="249877"/>
                </a:cubicBezTo>
                <a:cubicBezTo>
                  <a:pt x="248188" y="251567"/>
                  <a:pt x="246028" y="252412"/>
                  <a:pt x="243399" y="252412"/>
                </a:cubicBezTo>
                <a:lnTo>
                  <a:pt x="153252" y="252412"/>
                </a:lnTo>
                <a:cubicBezTo>
                  <a:pt x="150623" y="252412"/>
                  <a:pt x="148462" y="251567"/>
                  <a:pt x="146772" y="249877"/>
                </a:cubicBezTo>
                <a:cubicBezTo>
                  <a:pt x="145082" y="248187"/>
                  <a:pt x="144237" y="246027"/>
                  <a:pt x="144237" y="243398"/>
                </a:cubicBezTo>
                <a:lnTo>
                  <a:pt x="144237" y="225368"/>
                </a:lnTo>
                <a:cubicBezTo>
                  <a:pt x="144237" y="222739"/>
                  <a:pt x="145082" y="220579"/>
                  <a:pt x="146772" y="218889"/>
                </a:cubicBezTo>
                <a:cubicBezTo>
                  <a:pt x="148462" y="217199"/>
                  <a:pt x="150623" y="216354"/>
                  <a:pt x="153252" y="216354"/>
                </a:cubicBezTo>
                <a:lnTo>
                  <a:pt x="216355" y="216354"/>
                </a:lnTo>
                <a:lnTo>
                  <a:pt x="216355" y="117191"/>
                </a:lnTo>
                <a:cubicBezTo>
                  <a:pt x="216355" y="114562"/>
                  <a:pt x="217200" y="112402"/>
                  <a:pt x="218890" y="110712"/>
                </a:cubicBezTo>
                <a:cubicBezTo>
                  <a:pt x="220581" y="109022"/>
                  <a:pt x="222740" y="108177"/>
                  <a:pt x="225369" y="108177"/>
                </a:cubicBezTo>
                <a:close/>
                <a:moveTo>
                  <a:pt x="216354" y="63103"/>
                </a:moveTo>
                <a:cubicBezTo>
                  <a:pt x="188558" y="63103"/>
                  <a:pt x="162923" y="69958"/>
                  <a:pt x="139447" y="83668"/>
                </a:cubicBezTo>
                <a:cubicBezTo>
                  <a:pt x="115971" y="97378"/>
                  <a:pt x="97378" y="115971"/>
                  <a:pt x="83668" y="139447"/>
                </a:cubicBezTo>
                <a:cubicBezTo>
                  <a:pt x="69958" y="162922"/>
                  <a:pt x="63103" y="188558"/>
                  <a:pt x="63103" y="216354"/>
                </a:cubicBezTo>
                <a:cubicBezTo>
                  <a:pt x="63103" y="244149"/>
                  <a:pt x="69958" y="269785"/>
                  <a:pt x="83668" y="293260"/>
                </a:cubicBezTo>
                <a:cubicBezTo>
                  <a:pt x="97378" y="316736"/>
                  <a:pt x="115971" y="335329"/>
                  <a:pt x="139447" y="349039"/>
                </a:cubicBezTo>
                <a:cubicBezTo>
                  <a:pt x="162923" y="362749"/>
                  <a:pt x="188558" y="369604"/>
                  <a:pt x="216354" y="369604"/>
                </a:cubicBezTo>
                <a:cubicBezTo>
                  <a:pt x="244150" y="369604"/>
                  <a:pt x="269785" y="362749"/>
                  <a:pt x="293261" y="349039"/>
                </a:cubicBezTo>
                <a:cubicBezTo>
                  <a:pt x="316737" y="335329"/>
                  <a:pt x="335330" y="316736"/>
                  <a:pt x="349039" y="293260"/>
                </a:cubicBezTo>
                <a:cubicBezTo>
                  <a:pt x="362750" y="269785"/>
                  <a:pt x="369604" y="244149"/>
                  <a:pt x="369604" y="216354"/>
                </a:cubicBezTo>
                <a:cubicBezTo>
                  <a:pt x="369604" y="188558"/>
                  <a:pt x="362750" y="162922"/>
                  <a:pt x="349039" y="139447"/>
                </a:cubicBezTo>
                <a:cubicBezTo>
                  <a:pt x="335330" y="115971"/>
                  <a:pt x="316737" y="97378"/>
                  <a:pt x="293261" y="83668"/>
                </a:cubicBezTo>
                <a:cubicBezTo>
                  <a:pt x="269785" y="69958"/>
                  <a:pt x="244150" y="63103"/>
                  <a:pt x="216354" y="63103"/>
                </a:cubicBezTo>
                <a:close/>
                <a:moveTo>
                  <a:pt x="216354" y="0"/>
                </a:moveTo>
                <a:cubicBezTo>
                  <a:pt x="255606" y="0"/>
                  <a:pt x="291806" y="9672"/>
                  <a:pt x="324953" y="29016"/>
                </a:cubicBezTo>
                <a:cubicBezTo>
                  <a:pt x="358101" y="48360"/>
                  <a:pt x="384347" y="74606"/>
                  <a:pt x="403692" y="107754"/>
                </a:cubicBezTo>
                <a:cubicBezTo>
                  <a:pt x="423036" y="140902"/>
                  <a:pt x="432708" y="177102"/>
                  <a:pt x="432708" y="216354"/>
                </a:cubicBezTo>
                <a:cubicBezTo>
                  <a:pt x="432708" y="255605"/>
                  <a:pt x="423036" y="291805"/>
                  <a:pt x="403692" y="324953"/>
                </a:cubicBezTo>
                <a:cubicBezTo>
                  <a:pt x="384347" y="358101"/>
                  <a:pt x="358101" y="384347"/>
                  <a:pt x="324953" y="403691"/>
                </a:cubicBezTo>
                <a:cubicBezTo>
                  <a:pt x="291806" y="423035"/>
                  <a:pt x="255606" y="432707"/>
                  <a:pt x="216354" y="432707"/>
                </a:cubicBezTo>
                <a:cubicBezTo>
                  <a:pt x="177102" y="432707"/>
                  <a:pt x="140902" y="423035"/>
                  <a:pt x="107755" y="403691"/>
                </a:cubicBezTo>
                <a:cubicBezTo>
                  <a:pt x="74607" y="384347"/>
                  <a:pt x="48361" y="358101"/>
                  <a:pt x="29016" y="324953"/>
                </a:cubicBezTo>
                <a:cubicBezTo>
                  <a:pt x="9673" y="291805"/>
                  <a:pt x="0" y="255605"/>
                  <a:pt x="0" y="216354"/>
                </a:cubicBezTo>
                <a:cubicBezTo>
                  <a:pt x="0" y="177102"/>
                  <a:pt x="9673" y="140902"/>
                  <a:pt x="29016" y="107754"/>
                </a:cubicBezTo>
                <a:cubicBezTo>
                  <a:pt x="48361" y="74606"/>
                  <a:pt x="74607" y="48360"/>
                  <a:pt x="107755" y="29016"/>
                </a:cubicBezTo>
                <a:cubicBezTo>
                  <a:pt x="140902" y="9672"/>
                  <a:pt x="177102" y="0"/>
                  <a:pt x="2163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70" name="Freeform 299">
            <a:extLst>
              <a:ext uri="{FF2B5EF4-FFF2-40B4-BE49-F238E27FC236}">
                <a16:creationId xmlns:a16="http://schemas.microsoft.com/office/drawing/2014/main" id="{65186814-0893-2881-01F0-0EA7B2A7DB36}"/>
              </a:ext>
            </a:extLst>
          </p:cNvPr>
          <p:cNvSpPr/>
          <p:nvPr/>
        </p:nvSpPr>
        <p:spPr>
          <a:xfrm>
            <a:off x="7143963" y="3500235"/>
            <a:ext cx="286393" cy="354708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71" name="Freeform 449">
            <a:extLst>
              <a:ext uri="{FF2B5EF4-FFF2-40B4-BE49-F238E27FC236}">
                <a16:creationId xmlns:a16="http://schemas.microsoft.com/office/drawing/2014/main" id="{D0904382-2904-B257-CCD8-128788FC6384}"/>
              </a:ext>
            </a:extLst>
          </p:cNvPr>
          <p:cNvSpPr/>
          <p:nvPr/>
        </p:nvSpPr>
        <p:spPr>
          <a:xfrm>
            <a:off x="7271592" y="4894623"/>
            <a:ext cx="380501" cy="357104"/>
          </a:xfrm>
          <a:custGeom>
            <a:avLst/>
            <a:gdLst/>
            <a:ahLst/>
            <a:cxnLst/>
            <a:rect l="l" t="t" r="r" b="b"/>
            <a:pathLst>
              <a:path w="505396" h="468766">
                <a:moveTo>
                  <a:pt x="252699" y="0"/>
                </a:moveTo>
                <a:cubicBezTo>
                  <a:pt x="259272" y="0"/>
                  <a:pt x="265376" y="1690"/>
                  <a:pt x="271010" y="5071"/>
                </a:cubicBezTo>
                <a:cubicBezTo>
                  <a:pt x="276644" y="8451"/>
                  <a:pt x="281058" y="13053"/>
                  <a:pt x="284251" y="18875"/>
                </a:cubicBezTo>
                <a:lnTo>
                  <a:pt x="500604" y="415523"/>
                </a:lnTo>
                <a:cubicBezTo>
                  <a:pt x="507177" y="427355"/>
                  <a:pt x="506989" y="439187"/>
                  <a:pt x="500040" y="451019"/>
                </a:cubicBezTo>
                <a:cubicBezTo>
                  <a:pt x="496848" y="456465"/>
                  <a:pt x="492482" y="460784"/>
                  <a:pt x="486941" y="463977"/>
                </a:cubicBezTo>
                <a:cubicBezTo>
                  <a:pt x="481400" y="467170"/>
                  <a:pt x="475438" y="468766"/>
                  <a:pt x="469052" y="468766"/>
                </a:cubicBezTo>
                <a:lnTo>
                  <a:pt x="36345" y="468766"/>
                </a:lnTo>
                <a:cubicBezTo>
                  <a:pt x="29960" y="468766"/>
                  <a:pt x="23997" y="467170"/>
                  <a:pt x="18457" y="463977"/>
                </a:cubicBezTo>
                <a:cubicBezTo>
                  <a:pt x="12916" y="460784"/>
                  <a:pt x="8550" y="456465"/>
                  <a:pt x="5357" y="451019"/>
                </a:cubicBezTo>
                <a:cubicBezTo>
                  <a:pt x="-1592" y="439187"/>
                  <a:pt x="-1780" y="427355"/>
                  <a:pt x="4794" y="415523"/>
                </a:cubicBezTo>
                <a:lnTo>
                  <a:pt x="221148" y="18875"/>
                </a:lnTo>
                <a:cubicBezTo>
                  <a:pt x="224340" y="13053"/>
                  <a:pt x="228753" y="8451"/>
                  <a:pt x="234387" y="5071"/>
                </a:cubicBezTo>
                <a:cubicBezTo>
                  <a:pt x="240021" y="1690"/>
                  <a:pt x="246126" y="0"/>
                  <a:pt x="252699" y="0"/>
                </a:cubicBezTo>
                <a:close/>
                <a:moveTo>
                  <a:pt x="221711" y="144236"/>
                </a:moveTo>
                <a:cubicBezTo>
                  <a:pt x="219645" y="144236"/>
                  <a:pt x="217391" y="145269"/>
                  <a:pt x="214950" y="147335"/>
                </a:cubicBezTo>
                <a:cubicBezTo>
                  <a:pt x="213072" y="148649"/>
                  <a:pt x="212133" y="150621"/>
                  <a:pt x="212133" y="153251"/>
                </a:cubicBezTo>
                <a:lnTo>
                  <a:pt x="216922" y="281992"/>
                </a:lnTo>
                <a:cubicBezTo>
                  <a:pt x="216922" y="283870"/>
                  <a:pt x="217861" y="285419"/>
                  <a:pt x="219739" y="286640"/>
                </a:cubicBezTo>
                <a:cubicBezTo>
                  <a:pt x="221617" y="287861"/>
                  <a:pt x="223871" y="288471"/>
                  <a:pt x="226500" y="288471"/>
                </a:cubicBezTo>
                <a:lnTo>
                  <a:pt x="278616" y="288471"/>
                </a:lnTo>
                <a:cubicBezTo>
                  <a:pt x="281246" y="288471"/>
                  <a:pt x="283452" y="287861"/>
                  <a:pt x="285236" y="286640"/>
                </a:cubicBezTo>
                <a:cubicBezTo>
                  <a:pt x="287020" y="285419"/>
                  <a:pt x="288007" y="283870"/>
                  <a:pt x="288195" y="281992"/>
                </a:cubicBezTo>
                <a:lnTo>
                  <a:pt x="293265" y="152687"/>
                </a:lnTo>
                <a:cubicBezTo>
                  <a:pt x="293265" y="150433"/>
                  <a:pt x="292326" y="148649"/>
                  <a:pt x="290448" y="147335"/>
                </a:cubicBezTo>
                <a:cubicBezTo>
                  <a:pt x="288007" y="145269"/>
                  <a:pt x="285753" y="144236"/>
                  <a:pt x="283687" y="144236"/>
                </a:cubicBezTo>
                <a:lnTo>
                  <a:pt x="221711" y="144236"/>
                </a:lnTo>
                <a:close/>
                <a:moveTo>
                  <a:pt x="225654" y="324530"/>
                </a:moveTo>
                <a:cubicBezTo>
                  <a:pt x="223213" y="324530"/>
                  <a:pt x="221100" y="325422"/>
                  <a:pt x="219316" y="327206"/>
                </a:cubicBezTo>
                <a:cubicBezTo>
                  <a:pt x="217533" y="328991"/>
                  <a:pt x="216640" y="331198"/>
                  <a:pt x="216640" y="333827"/>
                </a:cubicBezTo>
                <a:lnTo>
                  <a:pt x="216640" y="387352"/>
                </a:lnTo>
                <a:cubicBezTo>
                  <a:pt x="216640" y="389981"/>
                  <a:pt x="217533" y="392188"/>
                  <a:pt x="219316" y="393972"/>
                </a:cubicBezTo>
                <a:cubicBezTo>
                  <a:pt x="221100" y="395756"/>
                  <a:pt x="223213" y="396648"/>
                  <a:pt x="225654" y="396648"/>
                </a:cubicBezTo>
                <a:lnTo>
                  <a:pt x="279743" y="396648"/>
                </a:lnTo>
                <a:cubicBezTo>
                  <a:pt x="282185" y="396648"/>
                  <a:pt x="284298" y="395756"/>
                  <a:pt x="286081" y="393972"/>
                </a:cubicBezTo>
                <a:cubicBezTo>
                  <a:pt x="287866" y="392188"/>
                  <a:pt x="288757" y="389981"/>
                  <a:pt x="288757" y="387352"/>
                </a:cubicBezTo>
                <a:lnTo>
                  <a:pt x="288757" y="333827"/>
                </a:lnTo>
                <a:cubicBezTo>
                  <a:pt x="288757" y="331198"/>
                  <a:pt x="287866" y="328991"/>
                  <a:pt x="286081" y="327206"/>
                </a:cubicBezTo>
                <a:cubicBezTo>
                  <a:pt x="284298" y="325422"/>
                  <a:pt x="282185" y="324530"/>
                  <a:pt x="279743" y="324530"/>
                </a:cubicBezTo>
                <a:lnTo>
                  <a:pt x="225654" y="3245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172" name="Grupo 171">
            <a:extLst>
              <a:ext uri="{FF2B5EF4-FFF2-40B4-BE49-F238E27FC236}">
                <a16:creationId xmlns:a16="http://schemas.microsoft.com/office/drawing/2014/main" id="{77958145-8749-E267-5789-666405844A55}"/>
              </a:ext>
            </a:extLst>
          </p:cNvPr>
          <p:cNvGrpSpPr/>
          <p:nvPr/>
        </p:nvGrpSpPr>
        <p:grpSpPr>
          <a:xfrm>
            <a:off x="7856131" y="1731245"/>
            <a:ext cx="3013407" cy="849153"/>
            <a:chOff x="6647523" y="1322466"/>
            <a:chExt cx="3132212" cy="709310"/>
          </a:xfrm>
        </p:grpSpPr>
        <p:sp>
          <p:nvSpPr>
            <p:cNvPr id="173" name="TextBox 116">
              <a:extLst>
                <a:ext uri="{FF2B5EF4-FFF2-40B4-BE49-F238E27FC236}">
                  <a16:creationId xmlns:a16="http://schemas.microsoft.com/office/drawing/2014/main" id="{0AA716D2-27C8-9D8B-491E-F09BD6AE2270}"/>
                </a:ext>
              </a:extLst>
            </p:cNvPr>
            <p:cNvSpPr txBox="1"/>
            <p:nvPr/>
          </p:nvSpPr>
          <p:spPr>
            <a:xfrm>
              <a:off x="6647523" y="1322466"/>
              <a:ext cx="3132212" cy="257091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>
                <a:defRPr/>
              </a:pPr>
              <a:r>
                <a:rPr lang="es-CO" sz="1400" b="1" dirty="0">
                  <a:solidFill>
                    <a:srgbClr val="7AD4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Consolidación del plan</a:t>
              </a:r>
            </a:p>
          </p:txBody>
        </p:sp>
        <p:sp>
          <p:nvSpPr>
            <p:cNvPr id="174" name="TextBox 45">
              <a:extLst>
                <a:ext uri="{FF2B5EF4-FFF2-40B4-BE49-F238E27FC236}">
                  <a16:creationId xmlns:a16="http://schemas.microsoft.com/office/drawing/2014/main" id="{112FAD62-7440-6F79-725F-807EEB744181}"/>
                </a:ext>
              </a:extLst>
            </p:cNvPr>
            <p:cNvSpPr txBox="1"/>
            <p:nvPr/>
          </p:nvSpPr>
          <p:spPr>
            <a:xfrm>
              <a:off x="6647523" y="1671849"/>
              <a:ext cx="3013407" cy="35992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indent="-285750" algn="just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7373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Evaluaciones Normativas.</a:t>
              </a:r>
            </a:p>
            <a:p>
              <a:pPr indent="-285750" algn="just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7373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Procesos, proyectos.</a:t>
              </a:r>
            </a:p>
          </p:txBody>
        </p:sp>
        <p:sp>
          <p:nvSpPr>
            <p:cNvPr id="175" name="Freeform 312">
              <a:extLst>
                <a:ext uri="{FF2B5EF4-FFF2-40B4-BE49-F238E27FC236}">
                  <a16:creationId xmlns:a16="http://schemas.microsoft.com/office/drawing/2014/main" id="{106115C8-B12A-ABDD-98B5-2949B722D471}"/>
                </a:ext>
              </a:extLst>
            </p:cNvPr>
            <p:cNvSpPr/>
            <p:nvPr/>
          </p:nvSpPr>
          <p:spPr>
            <a:xfrm>
              <a:off x="8858651" y="1324440"/>
              <a:ext cx="384560" cy="307778"/>
            </a:xfrm>
            <a:custGeom>
              <a:avLst/>
              <a:gdLst>
                <a:gd name="connsiteX0" fmla="*/ 225369 w 432708"/>
                <a:gd name="connsiteY0" fmla="*/ 108177 h 432707"/>
                <a:gd name="connsiteX1" fmla="*/ 243399 w 432708"/>
                <a:gd name="connsiteY1" fmla="*/ 108177 h 432707"/>
                <a:gd name="connsiteX2" fmla="*/ 249878 w 432708"/>
                <a:gd name="connsiteY2" fmla="*/ 110712 h 432707"/>
                <a:gd name="connsiteX3" fmla="*/ 252414 w 432708"/>
                <a:gd name="connsiteY3" fmla="*/ 117191 h 432707"/>
                <a:gd name="connsiteX4" fmla="*/ 252414 w 432708"/>
                <a:gd name="connsiteY4" fmla="*/ 243398 h 432707"/>
                <a:gd name="connsiteX5" fmla="*/ 249878 w 432708"/>
                <a:gd name="connsiteY5" fmla="*/ 249877 h 432707"/>
                <a:gd name="connsiteX6" fmla="*/ 243399 w 432708"/>
                <a:gd name="connsiteY6" fmla="*/ 252412 h 432707"/>
                <a:gd name="connsiteX7" fmla="*/ 153252 w 432708"/>
                <a:gd name="connsiteY7" fmla="*/ 252412 h 432707"/>
                <a:gd name="connsiteX8" fmla="*/ 146772 w 432708"/>
                <a:gd name="connsiteY8" fmla="*/ 249877 h 432707"/>
                <a:gd name="connsiteX9" fmla="*/ 144237 w 432708"/>
                <a:gd name="connsiteY9" fmla="*/ 243398 h 432707"/>
                <a:gd name="connsiteX10" fmla="*/ 144237 w 432708"/>
                <a:gd name="connsiteY10" fmla="*/ 225368 h 432707"/>
                <a:gd name="connsiteX11" fmla="*/ 146772 w 432708"/>
                <a:gd name="connsiteY11" fmla="*/ 218889 h 432707"/>
                <a:gd name="connsiteX12" fmla="*/ 153252 w 432708"/>
                <a:gd name="connsiteY12" fmla="*/ 216354 h 432707"/>
                <a:gd name="connsiteX13" fmla="*/ 216355 w 432708"/>
                <a:gd name="connsiteY13" fmla="*/ 216354 h 432707"/>
                <a:gd name="connsiteX14" fmla="*/ 216355 w 432708"/>
                <a:gd name="connsiteY14" fmla="*/ 117191 h 432707"/>
                <a:gd name="connsiteX15" fmla="*/ 218890 w 432708"/>
                <a:gd name="connsiteY15" fmla="*/ 110712 h 432707"/>
                <a:gd name="connsiteX16" fmla="*/ 225369 w 432708"/>
                <a:gd name="connsiteY16" fmla="*/ 108177 h 432707"/>
                <a:gd name="connsiteX17" fmla="*/ 216354 w 432708"/>
                <a:gd name="connsiteY17" fmla="*/ 63103 h 432707"/>
                <a:gd name="connsiteX18" fmla="*/ 139447 w 432708"/>
                <a:gd name="connsiteY18" fmla="*/ 83668 h 432707"/>
                <a:gd name="connsiteX19" fmla="*/ 83668 w 432708"/>
                <a:gd name="connsiteY19" fmla="*/ 139447 h 432707"/>
                <a:gd name="connsiteX20" fmla="*/ 63103 w 432708"/>
                <a:gd name="connsiteY20" fmla="*/ 216354 h 432707"/>
                <a:gd name="connsiteX21" fmla="*/ 83668 w 432708"/>
                <a:gd name="connsiteY21" fmla="*/ 293260 h 432707"/>
                <a:gd name="connsiteX22" fmla="*/ 139447 w 432708"/>
                <a:gd name="connsiteY22" fmla="*/ 349039 h 432707"/>
                <a:gd name="connsiteX23" fmla="*/ 216354 w 432708"/>
                <a:gd name="connsiteY23" fmla="*/ 369604 h 432707"/>
                <a:gd name="connsiteX24" fmla="*/ 293261 w 432708"/>
                <a:gd name="connsiteY24" fmla="*/ 349039 h 432707"/>
                <a:gd name="connsiteX25" fmla="*/ 349039 w 432708"/>
                <a:gd name="connsiteY25" fmla="*/ 293260 h 432707"/>
                <a:gd name="connsiteX26" fmla="*/ 369604 w 432708"/>
                <a:gd name="connsiteY26" fmla="*/ 216354 h 432707"/>
                <a:gd name="connsiteX27" fmla="*/ 349039 w 432708"/>
                <a:gd name="connsiteY27" fmla="*/ 139447 h 432707"/>
                <a:gd name="connsiteX28" fmla="*/ 293261 w 432708"/>
                <a:gd name="connsiteY28" fmla="*/ 83668 h 432707"/>
                <a:gd name="connsiteX29" fmla="*/ 216354 w 432708"/>
                <a:gd name="connsiteY29" fmla="*/ 63103 h 432707"/>
                <a:gd name="connsiteX30" fmla="*/ 216354 w 432708"/>
                <a:gd name="connsiteY30" fmla="*/ 0 h 432707"/>
                <a:gd name="connsiteX31" fmla="*/ 324953 w 432708"/>
                <a:gd name="connsiteY31" fmla="*/ 29016 h 432707"/>
                <a:gd name="connsiteX32" fmla="*/ 403692 w 432708"/>
                <a:gd name="connsiteY32" fmla="*/ 107754 h 432707"/>
                <a:gd name="connsiteX33" fmla="*/ 432708 w 432708"/>
                <a:gd name="connsiteY33" fmla="*/ 216354 h 432707"/>
                <a:gd name="connsiteX34" fmla="*/ 403692 w 432708"/>
                <a:gd name="connsiteY34" fmla="*/ 324953 h 432707"/>
                <a:gd name="connsiteX35" fmla="*/ 324953 w 432708"/>
                <a:gd name="connsiteY35" fmla="*/ 403691 h 432707"/>
                <a:gd name="connsiteX36" fmla="*/ 216354 w 432708"/>
                <a:gd name="connsiteY36" fmla="*/ 432707 h 432707"/>
                <a:gd name="connsiteX37" fmla="*/ 107755 w 432708"/>
                <a:gd name="connsiteY37" fmla="*/ 403691 h 432707"/>
                <a:gd name="connsiteX38" fmla="*/ 29016 w 432708"/>
                <a:gd name="connsiteY38" fmla="*/ 324953 h 432707"/>
                <a:gd name="connsiteX39" fmla="*/ 0 w 432708"/>
                <a:gd name="connsiteY39" fmla="*/ 216354 h 432707"/>
                <a:gd name="connsiteX40" fmla="*/ 29016 w 432708"/>
                <a:gd name="connsiteY40" fmla="*/ 107754 h 432707"/>
                <a:gd name="connsiteX41" fmla="*/ 107755 w 432708"/>
                <a:gd name="connsiteY41" fmla="*/ 29016 h 432707"/>
                <a:gd name="connsiteX42" fmla="*/ 216354 w 432708"/>
                <a:gd name="connsiteY42" fmla="*/ 0 h 43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32708" h="432707">
                  <a:moveTo>
                    <a:pt x="225369" y="108177"/>
                  </a:moveTo>
                  <a:lnTo>
                    <a:pt x="243399" y="108177"/>
                  </a:lnTo>
                  <a:cubicBezTo>
                    <a:pt x="246028" y="108177"/>
                    <a:pt x="248188" y="109022"/>
                    <a:pt x="249878" y="110712"/>
                  </a:cubicBezTo>
                  <a:cubicBezTo>
                    <a:pt x="251568" y="112402"/>
                    <a:pt x="252414" y="114562"/>
                    <a:pt x="252414" y="117191"/>
                  </a:cubicBezTo>
                  <a:lnTo>
                    <a:pt x="252414" y="243398"/>
                  </a:lnTo>
                  <a:cubicBezTo>
                    <a:pt x="252414" y="246027"/>
                    <a:pt x="251568" y="248187"/>
                    <a:pt x="249878" y="249877"/>
                  </a:cubicBezTo>
                  <a:cubicBezTo>
                    <a:pt x="248188" y="251567"/>
                    <a:pt x="246028" y="252412"/>
                    <a:pt x="243399" y="252412"/>
                  </a:cubicBezTo>
                  <a:lnTo>
                    <a:pt x="153252" y="252412"/>
                  </a:lnTo>
                  <a:cubicBezTo>
                    <a:pt x="150623" y="252412"/>
                    <a:pt x="148462" y="251567"/>
                    <a:pt x="146772" y="249877"/>
                  </a:cubicBezTo>
                  <a:cubicBezTo>
                    <a:pt x="145082" y="248187"/>
                    <a:pt x="144237" y="246027"/>
                    <a:pt x="144237" y="243398"/>
                  </a:cubicBezTo>
                  <a:lnTo>
                    <a:pt x="144237" y="225368"/>
                  </a:lnTo>
                  <a:cubicBezTo>
                    <a:pt x="144237" y="222739"/>
                    <a:pt x="145082" y="220579"/>
                    <a:pt x="146772" y="218889"/>
                  </a:cubicBezTo>
                  <a:cubicBezTo>
                    <a:pt x="148462" y="217199"/>
                    <a:pt x="150623" y="216354"/>
                    <a:pt x="153252" y="216354"/>
                  </a:cubicBezTo>
                  <a:lnTo>
                    <a:pt x="216355" y="216354"/>
                  </a:lnTo>
                  <a:lnTo>
                    <a:pt x="216355" y="117191"/>
                  </a:lnTo>
                  <a:cubicBezTo>
                    <a:pt x="216355" y="114562"/>
                    <a:pt x="217200" y="112402"/>
                    <a:pt x="218890" y="110712"/>
                  </a:cubicBezTo>
                  <a:cubicBezTo>
                    <a:pt x="220581" y="109022"/>
                    <a:pt x="222740" y="108177"/>
                    <a:pt x="225369" y="108177"/>
                  </a:cubicBezTo>
                  <a:close/>
                  <a:moveTo>
                    <a:pt x="216354" y="63103"/>
                  </a:moveTo>
                  <a:cubicBezTo>
                    <a:pt x="188558" y="63103"/>
                    <a:pt x="162923" y="69958"/>
                    <a:pt x="139447" y="83668"/>
                  </a:cubicBezTo>
                  <a:cubicBezTo>
                    <a:pt x="115971" y="97378"/>
                    <a:pt x="97378" y="115971"/>
                    <a:pt x="83668" y="139447"/>
                  </a:cubicBezTo>
                  <a:cubicBezTo>
                    <a:pt x="69958" y="162922"/>
                    <a:pt x="63103" y="188558"/>
                    <a:pt x="63103" y="216354"/>
                  </a:cubicBezTo>
                  <a:cubicBezTo>
                    <a:pt x="63103" y="244149"/>
                    <a:pt x="69958" y="269785"/>
                    <a:pt x="83668" y="293260"/>
                  </a:cubicBezTo>
                  <a:cubicBezTo>
                    <a:pt x="97378" y="316736"/>
                    <a:pt x="115971" y="335329"/>
                    <a:pt x="139447" y="349039"/>
                  </a:cubicBezTo>
                  <a:cubicBezTo>
                    <a:pt x="162923" y="362749"/>
                    <a:pt x="188558" y="369604"/>
                    <a:pt x="216354" y="369604"/>
                  </a:cubicBezTo>
                  <a:cubicBezTo>
                    <a:pt x="244150" y="369604"/>
                    <a:pt x="269785" y="362749"/>
                    <a:pt x="293261" y="349039"/>
                  </a:cubicBezTo>
                  <a:cubicBezTo>
                    <a:pt x="316737" y="335329"/>
                    <a:pt x="335330" y="316736"/>
                    <a:pt x="349039" y="293260"/>
                  </a:cubicBezTo>
                  <a:cubicBezTo>
                    <a:pt x="362750" y="269785"/>
                    <a:pt x="369604" y="244149"/>
                    <a:pt x="369604" y="216354"/>
                  </a:cubicBezTo>
                  <a:cubicBezTo>
                    <a:pt x="369604" y="188558"/>
                    <a:pt x="362750" y="162922"/>
                    <a:pt x="349039" y="139447"/>
                  </a:cubicBezTo>
                  <a:cubicBezTo>
                    <a:pt x="335330" y="115971"/>
                    <a:pt x="316737" y="97378"/>
                    <a:pt x="293261" y="83668"/>
                  </a:cubicBezTo>
                  <a:cubicBezTo>
                    <a:pt x="269785" y="69958"/>
                    <a:pt x="244150" y="63103"/>
                    <a:pt x="216354" y="63103"/>
                  </a:cubicBezTo>
                  <a:close/>
                  <a:moveTo>
                    <a:pt x="216354" y="0"/>
                  </a:moveTo>
                  <a:cubicBezTo>
                    <a:pt x="255606" y="0"/>
                    <a:pt x="291806" y="9672"/>
                    <a:pt x="324953" y="29016"/>
                  </a:cubicBezTo>
                  <a:cubicBezTo>
                    <a:pt x="358101" y="48360"/>
                    <a:pt x="384347" y="74606"/>
                    <a:pt x="403692" y="107754"/>
                  </a:cubicBezTo>
                  <a:cubicBezTo>
                    <a:pt x="423036" y="140902"/>
                    <a:pt x="432708" y="177102"/>
                    <a:pt x="432708" y="216354"/>
                  </a:cubicBezTo>
                  <a:cubicBezTo>
                    <a:pt x="432708" y="255605"/>
                    <a:pt x="423036" y="291805"/>
                    <a:pt x="403692" y="324953"/>
                  </a:cubicBezTo>
                  <a:cubicBezTo>
                    <a:pt x="384347" y="358101"/>
                    <a:pt x="358101" y="384347"/>
                    <a:pt x="324953" y="403691"/>
                  </a:cubicBezTo>
                  <a:cubicBezTo>
                    <a:pt x="291806" y="423035"/>
                    <a:pt x="255606" y="432707"/>
                    <a:pt x="216354" y="432707"/>
                  </a:cubicBezTo>
                  <a:cubicBezTo>
                    <a:pt x="177102" y="432707"/>
                    <a:pt x="140902" y="423035"/>
                    <a:pt x="107755" y="403691"/>
                  </a:cubicBezTo>
                  <a:cubicBezTo>
                    <a:pt x="74607" y="384347"/>
                    <a:pt x="48361" y="358101"/>
                    <a:pt x="29016" y="324953"/>
                  </a:cubicBezTo>
                  <a:cubicBezTo>
                    <a:pt x="9673" y="291805"/>
                    <a:pt x="0" y="255605"/>
                    <a:pt x="0" y="216354"/>
                  </a:cubicBezTo>
                  <a:cubicBezTo>
                    <a:pt x="0" y="177102"/>
                    <a:pt x="9673" y="140902"/>
                    <a:pt x="29016" y="107754"/>
                  </a:cubicBezTo>
                  <a:cubicBezTo>
                    <a:pt x="48361" y="74606"/>
                    <a:pt x="74607" y="48360"/>
                    <a:pt x="107755" y="29016"/>
                  </a:cubicBezTo>
                  <a:cubicBezTo>
                    <a:pt x="140902" y="9672"/>
                    <a:pt x="177102" y="0"/>
                    <a:pt x="216354" y="0"/>
                  </a:cubicBezTo>
                  <a:close/>
                </a:path>
              </a:pathLst>
            </a:custGeom>
            <a:solidFill>
              <a:srgbClr val="196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 dirty="0"/>
            </a:p>
          </p:txBody>
        </p:sp>
      </p:grpSp>
      <p:grpSp>
        <p:nvGrpSpPr>
          <p:cNvPr id="176" name="Group 100">
            <a:extLst>
              <a:ext uri="{FF2B5EF4-FFF2-40B4-BE49-F238E27FC236}">
                <a16:creationId xmlns:a16="http://schemas.microsoft.com/office/drawing/2014/main" id="{1E866B3D-51DA-1BD6-0952-4C0615A7360E}"/>
              </a:ext>
            </a:extLst>
          </p:cNvPr>
          <p:cNvGrpSpPr/>
          <p:nvPr/>
        </p:nvGrpSpPr>
        <p:grpSpPr>
          <a:xfrm>
            <a:off x="725368" y="2649949"/>
            <a:ext cx="2901688" cy="1611849"/>
            <a:chOff x="416168" y="1161639"/>
            <a:chExt cx="3316009" cy="1836836"/>
          </a:xfrm>
        </p:grpSpPr>
        <p:sp>
          <p:nvSpPr>
            <p:cNvPr id="177" name="TextBox 101">
              <a:extLst>
                <a:ext uri="{FF2B5EF4-FFF2-40B4-BE49-F238E27FC236}">
                  <a16:creationId xmlns:a16="http://schemas.microsoft.com/office/drawing/2014/main" id="{80F737E0-671E-80F4-01EF-F184B48DCC72}"/>
                </a:ext>
              </a:extLst>
            </p:cNvPr>
            <p:cNvSpPr txBox="1"/>
            <p:nvPr/>
          </p:nvSpPr>
          <p:spPr>
            <a:xfrm>
              <a:off x="455690" y="1161639"/>
              <a:ext cx="3276487" cy="35073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noProof="1">
                  <a:solidFill>
                    <a:srgbClr val="7AD4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Alineación estratégica</a:t>
              </a:r>
            </a:p>
          </p:txBody>
        </p:sp>
        <p:sp>
          <p:nvSpPr>
            <p:cNvPr id="178" name="TextBox 102">
              <a:extLst>
                <a:ext uri="{FF2B5EF4-FFF2-40B4-BE49-F238E27FC236}">
                  <a16:creationId xmlns:a16="http://schemas.microsoft.com/office/drawing/2014/main" id="{D1BDD96A-AB19-2AC1-4A9D-75C24D3EA073}"/>
                </a:ext>
              </a:extLst>
            </p:cNvPr>
            <p:cNvSpPr txBox="1"/>
            <p:nvPr/>
          </p:nvSpPr>
          <p:spPr>
            <a:xfrm>
              <a:off x="416168" y="1735822"/>
              <a:ext cx="3271092" cy="1262653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1200" cap="none" spc="0" normalizeH="0" baseline="0" noProof="1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Asociar desde la planeación general de la auditoría los trabajos a realizar con los objetivos estratégicos de la organización, para entregar resultados que contribuyan a mejorar y proteger el valor de la organización.</a:t>
              </a:r>
              <a:endParaRPr kumimoji="0" lang="en-US" sz="1100" b="0" i="0" u="none" strike="noStrike" kern="1200" cap="none" spc="0" normalizeH="0" baseline="0" noProof="1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79" name="Gráfico 178" descr="Buena idea con relleno sólido">
            <a:extLst>
              <a:ext uri="{FF2B5EF4-FFF2-40B4-BE49-F238E27FC236}">
                <a16:creationId xmlns:a16="http://schemas.microsoft.com/office/drawing/2014/main" id="{70F0FB53-AF22-4AEF-DD43-C1CB92978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43520" y="3489852"/>
            <a:ext cx="435897" cy="4358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0" name="Gráfico 179" descr="Buena idea con relleno sólido">
            <a:extLst>
              <a:ext uri="{FF2B5EF4-FFF2-40B4-BE49-F238E27FC236}">
                <a16:creationId xmlns:a16="http://schemas.microsoft.com/office/drawing/2014/main" id="{0B2114C5-55E3-C8FF-ACDA-446667C98A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5289" y="2554719"/>
            <a:ext cx="534491" cy="5344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CF8EF77C-BF22-496B-19A0-936ED00B5A4E}"/>
              </a:ext>
            </a:extLst>
          </p:cNvPr>
          <p:cNvGrpSpPr/>
          <p:nvPr/>
        </p:nvGrpSpPr>
        <p:grpSpPr>
          <a:xfrm>
            <a:off x="120327" y="321102"/>
            <a:ext cx="543547" cy="568851"/>
            <a:chOff x="174379" y="251546"/>
            <a:chExt cx="656973" cy="717207"/>
          </a:xfrm>
        </p:grpSpPr>
        <p:cxnSp>
          <p:nvCxnSpPr>
            <p:cNvPr id="3" name="Conector recto 2">
              <a:extLst>
                <a:ext uri="{FF2B5EF4-FFF2-40B4-BE49-F238E27FC236}">
                  <a16:creationId xmlns:a16="http://schemas.microsoft.com/office/drawing/2014/main" id="{2B979DE0-4AC4-3126-FA6C-33516379BB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1352" y="251546"/>
              <a:ext cx="0" cy="717207"/>
            </a:xfrm>
            <a:prstGeom prst="line">
              <a:avLst/>
            </a:prstGeom>
            <a:ln w="38100">
              <a:solidFill>
                <a:srgbClr val="AFAB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C2DEA94-7286-1817-D7E5-54B1E50DE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/>
              <a:duotone>
                <a:prstClr val="black"/>
                <a:srgbClr val="7AD400">
                  <a:tint val="45000"/>
                  <a:satMod val="400000"/>
                </a:srgbClr>
              </a:duotone>
              <a:lum bright="-33000" contrast="10000"/>
            </a:blip>
            <a:stretch>
              <a:fillRect/>
            </a:stretch>
          </p:blipFill>
          <p:spPr>
            <a:xfrm rot="18110664">
              <a:off x="277474" y="282529"/>
              <a:ext cx="422621" cy="62881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973582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44CFD-EB23-6985-60D9-B7646EA42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A4913380-70F8-7A00-019D-EFFE2AE4B97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68903" y="344112"/>
            <a:ext cx="8504404" cy="63863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s-ES" sz="2000" dirty="0">
                <a:ln>
                  <a:solidFill>
                    <a:srgbClr val="006600"/>
                  </a:solidFill>
                </a:ln>
                <a:solidFill>
                  <a:srgbClr val="0079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Hechos relevantes - Movilizadores estratégicos de Auditoría Corporativa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s-ES" sz="2000" dirty="0">
                <a:ln>
                  <a:solidFill>
                    <a:srgbClr val="006600"/>
                  </a:solidFill>
                </a:ln>
                <a:solidFill>
                  <a:srgbClr val="0079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2025-2035</a:t>
            </a:r>
            <a:endParaRPr lang="es-CO" sz="2000" dirty="0">
              <a:ln>
                <a:solidFill>
                  <a:srgbClr val="006600"/>
                </a:solidFill>
              </a:ln>
              <a:solidFill>
                <a:srgbClr val="00793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0FFBB15-A626-9FEA-3CD2-85057466E147}"/>
              </a:ext>
            </a:extLst>
          </p:cNvPr>
          <p:cNvGrpSpPr/>
          <p:nvPr/>
        </p:nvGrpSpPr>
        <p:grpSpPr>
          <a:xfrm>
            <a:off x="3975826" y="1319050"/>
            <a:ext cx="3615499" cy="4570413"/>
            <a:chOff x="4499529" y="1144588"/>
            <a:chExt cx="3615499" cy="457041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8EFAFC1-C47C-728F-B62D-6583DFEF6182}"/>
                </a:ext>
              </a:extLst>
            </p:cNvPr>
            <p:cNvSpPr/>
            <p:nvPr/>
          </p:nvSpPr>
          <p:spPr>
            <a:xfrm>
              <a:off x="4499529" y="2150136"/>
              <a:ext cx="1279171" cy="2559317"/>
            </a:xfrm>
            <a:custGeom>
              <a:avLst/>
              <a:gdLst>
                <a:gd name="connsiteX0" fmla="*/ 1279171 w 1279171"/>
                <a:gd name="connsiteY0" fmla="*/ 0 h 2559317"/>
                <a:gd name="connsiteX1" fmla="*/ 1279171 w 1279171"/>
                <a:gd name="connsiteY1" fmla="*/ 282062 h 2559317"/>
                <a:gd name="connsiteX2" fmla="*/ 282368 w 1279171"/>
                <a:gd name="connsiteY2" fmla="*/ 1278865 h 2559317"/>
                <a:gd name="connsiteX3" fmla="*/ 1279171 w 1279171"/>
                <a:gd name="connsiteY3" fmla="*/ 2275668 h 2559317"/>
                <a:gd name="connsiteX4" fmla="*/ 1279171 w 1279171"/>
                <a:gd name="connsiteY4" fmla="*/ 2559317 h 2559317"/>
                <a:gd name="connsiteX5" fmla="*/ 1021407 w 1279171"/>
                <a:gd name="connsiteY5" fmla="*/ 2533316 h 2559317"/>
                <a:gd name="connsiteX6" fmla="*/ 0 w 1279171"/>
                <a:gd name="connsiteY6" fmla="*/ 1279563 h 2559317"/>
                <a:gd name="connsiteX7" fmla="*/ 1021407 w 1279171"/>
                <a:gd name="connsiteY7" fmla="*/ 25993 h 255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9171" h="2559317">
                  <a:moveTo>
                    <a:pt x="1279171" y="0"/>
                  </a:moveTo>
                  <a:lnTo>
                    <a:pt x="1279171" y="282062"/>
                  </a:lnTo>
                  <a:cubicBezTo>
                    <a:pt x="728652" y="282062"/>
                    <a:pt x="282368" y="728346"/>
                    <a:pt x="282368" y="1278865"/>
                  </a:cubicBezTo>
                  <a:cubicBezTo>
                    <a:pt x="282368" y="1829384"/>
                    <a:pt x="728652" y="2275668"/>
                    <a:pt x="1279171" y="2275668"/>
                  </a:cubicBezTo>
                  <a:lnTo>
                    <a:pt x="1279171" y="2559317"/>
                  </a:lnTo>
                  <a:lnTo>
                    <a:pt x="1021407" y="2533316"/>
                  </a:lnTo>
                  <a:cubicBezTo>
                    <a:pt x="438564" y="2413979"/>
                    <a:pt x="0" y="1897979"/>
                    <a:pt x="0" y="1279563"/>
                  </a:cubicBezTo>
                  <a:cubicBezTo>
                    <a:pt x="0" y="661147"/>
                    <a:pt x="438564" y="145294"/>
                    <a:pt x="1021407" y="25993"/>
                  </a:cubicBezTo>
                  <a:close/>
                </a:path>
              </a:pathLst>
            </a:custGeom>
            <a:solidFill>
              <a:srgbClr val="ADC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DCD164FB-2974-4AE8-4A49-3C6A40639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2516" y="1144588"/>
              <a:ext cx="1343025" cy="1249363"/>
            </a:xfrm>
            <a:custGeom>
              <a:avLst/>
              <a:gdLst>
                <a:gd name="T0" fmla="*/ 0 w 7049"/>
                <a:gd name="T1" fmla="*/ 0 h 6559"/>
                <a:gd name="T2" fmla="*/ 7049 w 7049"/>
                <a:gd name="T3" fmla="*/ 2290 h 6559"/>
                <a:gd name="T4" fmla="*/ 3948 w 7049"/>
                <a:gd name="T5" fmla="*/ 6559 h 6559"/>
                <a:gd name="T6" fmla="*/ 0 w 7049"/>
                <a:gd name="T7" fmla="*/ 5277 h 6559"/>
                <a:gd name="T8" fmla="*/ 0 w 7049"/>
                <a:gd name="T9" fmla="*/ 0 h 6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49" h="6559">
                  <a:moveTo>
                    <a:pt x="0" y="0"/>
                  </a:moveTo>
                  <a:cubicBezTo>
                    <a:pt x="2533" y="0"/>
                    <a:pt x="5000" y="802"/>
                    <a:pt x="7049" y="2290"/>
                  </a:cubicBezTo>
                  <a:lnTo>
                    <a:pt x="3948" y="6559"/>
                  </a:lnTo>
                  <a:cubicBezTo>
                    <a:pt x="2800" y="5726"/>
                    <a:pt x="1419" y="5277"/>
                    <a:pt x="0" y="527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EA72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7E3761E0-1F25-FA03-628A-451066E49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4991" y="1581151"/>
              <a:ext cx="1420813" cy="1452563"/>
            </a:xfrm>
            <a:custGeom>
              <a:avLst/>
              <a:gdLst>
                <a:gd name="T0" fmla="*/ 3101 w 7458"/>
                <a:gd name="T1" fmla="*/ 0 h 7627"/>
                <a:gd name="T2" fmla="*/ 7458 w 7458"/>
                <a:gd name="T3" fmla="*/ 5997 h 7627"/>
                <a:gd name="T4" fmla="*/ 2439 w 7458"/>
                <a:gd name="T5" fmla="*/ 7627 h 7627"/>
                <a:gd name="T6" fmla="*/ 0 w 7458"/>
                <a:gd name="T7" fmla="*/ 4269 h 7627"/>
                <a:gd name="T8" fmla="*/ 3101 w 7458"/>
                <a:gd name="T9" fmla="*/ 0 h 7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58" h="7627">
                  <a:moveTo>
                    <a:pt x="3101" y="0"/>
                  </a:moveTo>
                  <a:cubicBezTo>
                    <a:pt x="5150" y="1489"/>
                    <a:pt x="6675" y="3588"/>
                    <a:pt x="7458" y="5997"/>
                  </a:cubicBezTo>
                  <a:lnTo>
                    <a:pt x="2439" y="7627"/>
                  </a:lnTo>
                  <a:cubicBezTo>
                    <a:pt x="2001" y="6278"/>
                    <a:pt x="1147" y="5103"/>
                    <a:pt x="0" y="4269"/>
                  </a:cubicBezTo>
                  <a:lnTo>
                    <a:pt x="3101" y="0"/>
                  </a:lnTo>
                  <a:close/>
                </a:path>
              </a:pathLst>
            </a:custGeom>
            <a:solidFill>
              <a:srgbClr val="F793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B8F1CF7-DD39-85EF-0567-D773F5274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0128" y="2724151"/>
              <a:ext cx="1104900" cy="1411288"/>
            </a:xfrm>
            <a:custGeom>
              <a:avLst/>
              <a:gdLst>
                <a:gd name="T0" fmla="*/ 5019 w 5801"/>
                <a:gd name="T1" fmla="*/ 0 h 7411"/>
                <a:gd name="T2" fmla="*/ 5019 w 5801"/>
                <a:gd name="T3" fmla="*/ 7411 h 7411"/>
                <a:gd name="T4" fmla="*/ 0 w 5801"/>
                <a:gd name="T5" fmla="*/ 5781 h 7411"/>
                <a:gd name="T6" fmla="*/ 0 w 5801"/>
                <a:gd name="T7" fmla="*/ 1630 h 7411"/>
                <a:gd name="T8" fmla="*/ 5019 w 5801"/>
                <a:gd name="T9" fmla="*/ 0 h 7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1" h="7411">
                  <a:moveTo>
                    <a:pt x="5019" y="0"/>
                  </a:moveTo>
                  <a:cubicBezTo>
                    <a:pt x="5801" y="2408"/>
                    <a:pt x="5801" y="5003"/>
                    <a:pt x="5019" y="7411"/>
                  </a:cubicBezTo>
                  <a:lnTo>
                    <a:pt x="0" y="5781"/>
                  </a:lnTo>
                  <a:cubicBezTo>
                    <a:pt x="439" y="4432"/>
                    <a:pt x="439" y="2979"/>
                    <a:pt x="0" y="1630"/>
                  </a:cubicBezTo>
                  <a:lnTo>
                    <a:pt x="5019" y="0"/>
                  </a:lnTo>
                  <a:close/>
                </a:path>
              </a:pathLst>
            </a:custGeom>
            <a:solidFill>
              <a:srgbClr val="4CC1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952CD69A-F5E3-159A-71BF-2F6DE4C6A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4991" y="3824288"/>
              <a:ext cx="1420813" cy="1454150"/>
            </a:xfrm>
            <a:custGeom>
              <a:avLst/>
              <a:gdLst>
                <a:gd name="T0" fmla="*/ 7458 w 7458"/>
                <a:gd name="T1" fmla="*/ 1630 h 7626"/>
                <a:gd name="T2" fmla="*/ 3101 w 7458"/>
                <a:gd name="T3" fmla="*/ 7626 h 7626"/>
                <a:gd name="T4" fmla="*/ 0 w 7458"/>
                <a:gd name="T5" fmla="*/ 3357 h 7626"/>
                <a:gd name="T6" fmla="*/ 2439 w 7458"/>
                <a:gd name="T7" fmla="*/ 0 h 7626"/>
                <a:gd name="T8" fmla="*/ 7458 w 7458"/>
                <a:gd name="T9" fmla="*/ 1630 h 7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58" h="7626">
                  <a:moveTo>
                    <a:pt x="7458" y="1630"/>
                  </a:moveTo>
                  <a:cubicBezTo>
                    <a:pt x="6675" y="4039"/>
                    <a:pt x="5150" y="6138"/>
                    <a:pt x="3101" y="7626"/>
                  </a:cubicBezTo>
                  <a:lnTo>
                    <a:pt x="0" y="3357"/>
                  </a:lnTo>
                  <a:cubicBezTo>
                    <a:pt x="1147" y="2524"/>
                    <a:pt x="2001" y="1348"/>
                    <a:pt x="2439" y="0"/>
                  </a:cubicBezTo>
                  <a:lnTo>
                    <a:pt x="7458" y="1630"/>
                  </a:lnTo>
                  <a:close/>
                </a:path>
              </a:pathLst>
            </a:custGeom>
            <a:solidFill>
              <a:srgbClr val="FFCC4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23965965-4EB8-EE62-712F-4D4998F47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2516" y="4464051"/>
              <a:ext cx="1343025" cy="1250950"/>
            </a:xfrm>
            <a:custGeom>
              <a:avLst/>
              <a:gdLst>
                <a:gd name="T0" fmla="*/ 7049 w 7049"/>
                <a:gd name="T1" fmla="*/ 4269 h 6560"/>
                <a:gd name="T2" fmla="*/ 0 w 7049"/>
                <a:gd name="T3" fmla="*/ 6560 h 6560"/>
                <a:gd name="T4" fmla="*/ 0 w 7049"/>
                <a:gd name="T5" fmla="*/ 1283 h 6560"/>
                <a:gd name="T6" fmla="*/ 3948 w 7049"/>
                <a:gd name="T7" fmla="*/ 0 h 6560"/>
                <a:gd name="T8" fmla="*/ 7049 w 7049"/>
                <a:gd name="T9" fmla="*/ 4269 h 6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49" h="6560">
                  <a:moveTo>
                    <a:pt x="7049" y="4269"/>
                  </a:moveTo>
                  <a:cubicBezTo>
                    <a:pt x="5000" y="5758"/>
                    <a:pt x="2533" y="6560"/>
                    <a:pt x="0" y="6560"/>
                  </a:cubicBezTo>
                  <a:lnTo>
                    <a:pt x="0" y="1283"/>
                  </a:lnTo>
                  <a:cubicBezTo>
                    <a:pt x="1419" y="1283"/>
                    <a:pt x="2800" y="834"/>
                    <a:pt x="3948" y="0"/>
                  </a:cubicBezTo>
                  <a:lnTo>
                    <a:pt x="7049" y="4269"/>
                  </a:lnTo>
                  <a:close/>
                </a:path>
              </a:pathLst>
            </a:custGeom>
            <a:solidFill>
              <a:srgbClr val="C13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" name="Group 43">
            <a:extLst>
              <a:ext uri="{FF2B5EF4-FFF2-40B4-BE49-F238E27FC236}">
                <a16:creationId xmlns:a16="http://schemas.microsoft.com/office/drawing/2014/main" id="{EA8F53A6-0618-2E74-467E-F8A191323618}"/>
              </a:ext>
            </a:extLst>
          </p:cNvPr>
          <p:cNvGrpSpPr/>
          <p:nvPr/>
        </p:nvGrpSpPr>
        <p:grpSpPr>
          <a:xfrm>
            <a:off x="8022893" y="4294368"/>
            <a:ext cx="3863650" cy="1256464"/>
            <a:chOff x="8214834" y="4753161"/>
            <a:chExt cx="3523682" cy="1055586"/>
          </a:xfrm>
        </p:grpSpPr>
        <p:sp>
          <p:nvSpPr>
            <p:cNvPr id="14" name="TextBox 32">
              <a:extLst>
                <a:ext uri="{FF2B5EF4-FFF2-40B4-BE49-F238E27FC236}">
                  <a16:creationId xmlns:a16="http://schemas.microsoft.com/office/drawing/2014/main" id="{6CC7CF23-3BD2-C6F2-AC40-D55988DC72D2}"/>
                </a:ext>
              </a:extLst>
            </p:cNvPr>
            <p:cNvSpPr txBox="1"/>
            <p:nvPr/>
          </p:nvSpPr>
          <p:spPr>
            <a:xfrm>
              <a:off x="8214834" y="4753161"/>
              <a:ext cx="2937088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b="1" cap="all" noProof="1">
                  <a:solidFill>
                    <a:srgbClr val="7AD4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Equipo cohesionado</a:t>
              </a:r>
            </a:p>
          </p:txBody>
        </p:sp>
        <p:sp>
          <p:nvSpPr>
            <p:cNvPr id="15" name="TextBox 33">
              <a:extLst>
                <a:ext uri="{FF2B5EF4-FFF2-40B4-BE49-F238E27FC236}">
                  <a16:creationId xmlns:a16="http://schemas.microsoft.com/office/drawing/2014/main" id="{C24A9C0E-1600-77E9-037F-F03BCC9ADCA7}"/>
                </a:ext>
              </a:extLst>
            </p:cNvPr>
            <p:cNvSpPr txBox="1"/>
            <p:nvPr/>
          </p:nvSpPr>
          <p:spPr>
            <a:xfrm>
              <a:off x="8229723" y="5188178"/>
              <a:ext cx="3508793" cy="62056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s-ES" sz="1400" noProof="1">
                  <a:solidFill>
                    <a:srgbClr val="7373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Fortalecer y desarrollar las capacidades del equipo de trabajo buscando el trabajo colaborativo.</a:t>
              </a:r>
            </a:p>
          </p:txBody>
        </p:sp>
      </p:grpSp>
      <p:grpSp>
        <p:nvGrpSpPr>
          <p:cNvPr id="16" name="Group 46">
            <a:extLst>
              <a:ext uri="{FF2B5EF4-FFF2-40B4-BE49-F238E27FC236}">
                <a16:creationId xmlns:a16="http://schemas.microsoft.com/office/drawing/2014/main" id="{A8392709-B963-926C-F97F-3A635A513C53}"/>
              </a:ext>
            </a:extLst>
          </p:cNvPr>
          <p:cNvGrpSpPr/>
          <p:nvPr/>
        </p:nvGrpSpPr>
        <p:grpSpPr>
          <a:xfrm>
            <a:off x="8022894" y="1557147"/>
            <a:ext cx="4097388" cy="1307046"/>
            <a:chOff x="8200321" y="1365397"/>
            <a:chExt cx="3353388" cy="1171622"/>
          </a:xfrm>
        </p:grpSpPr>
        <p:sp>
          <p:nvSpPr>
            <p:cNvPr id="17" name="TextBox 35">
              <a:extLst>
                <a:ext uri="{FF2B5EF4-FFF2-40B4-BE49-F238E27FC236}">
                  <a16:creationId xmlns:a16="http://schemas.microsoft.com/office/drawing/2014/main" id="{37526C2E-F11C-36A1-1607-88B7F87644ED}"/>
                </a:ext>
              </a:extLst>
            </p:cNvPr>
            <p:cNvSpPr txBox="1"/>
            <p:nvPr/>
          </p:nvSpPr>
          <p:spPr>
            <a:xfrm>
              <a:off x="8200321" y="1365397"/>
              <a:ext cx="3353388" cy="3310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just"/>
              <a:r>
                <a:rPr lang="en-US" b="1" cap="all" noProof="1">
                  <a:solidFill>
                    <a:srgbClr val="7AD4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POSICIONAMIENTO ESTRATÉGICO</a:t>
              </a:r>
            </a:p>
          </p:txBody>
        </p:sp>
        <p:sp>
          <p:nvSpPr>
            <p:cNvPr id="18" name="TextBox 36">
              <a:extLst>
                <a:ext uri="{FF2B5EF4-FFF2-40B4-BE49-F238E27FC236}">
                  <a16:creationId xmlns:a16="http://schemas.microsoft.com/office/drawing/2014/main" id="{B00E224C-EB43-A01B-A568-5FD21D52E71E}"/>
                </a:ext>
              </a:extLst>
            </p:cNvPr>
            <p:cNvSpPr txBox="1"/>
            <p:nvPr/>
          </p:nvSpPr>
          <p:spPr>
            <a:xfrm>
              <a:off x="8225733" y="1798355"/>
              <a:ext cx="3140934" cy="73866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s-ES" sz="1400" dirty="0">
                  <a:solidFill>
                    <a:srgbClr val="7373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Promover una cultura de riesgo y control consciente.</a:t>
              </a:r>
            </a:p>
            <a:p>
              <a:pPr algn="just"/>
              <a:endParaRPr lang="en-US" sz="1400" b="1" noProof="1">
                <a:solidFill>
                  <a:schemeClr val="bg2">
                    <a:lumMod val="50000"/>
                  </a:schemeClr>
                </a:solidFill>
                <a:latin typeface="Calibri regular"/>
              </a:endParaRPr>
            </a:p>
          </p:txBody>
        </p:sp>
      </p:grpSp>
      <p:grpSp>
        <p:nvGrpSpPr>
          <p:cNvPr id="22" name="Group 45">
            <a:extLst>
              <a:ext uri="{FF2B5EF4-FFF2-40B4-BE49-F238E27FC236}">
                <a16:creationId xmlns:a16="http://schemas.microsoft.com/office/drawing/2014/main" id="{F3E4DDAA-9BD9-1B23-0BDB-6DACB4758563}"/>
              </a:ext>
            </a:extLst>
          </p:cNvPr>
          <p:cNvGrpSpPr/>
          <p:nvPr/>
        </p:nvGrpSpPr>
        <p:grpSpPr>
          <a:xfrm>
            <a:off x="8039217" y="2035482"/>
            <a:ext cx="3797030" cy="705358"/>
            <a:chOff x="8691188" y="2361138"/>
            <a:chExt cx="2937089" cy="705358"/>
          </a:xfrm>
        </p:grpSpPr>
        <p:sp>
          <p:nvSpPr>
            <p:cNvPr id="23" name="TextBox 38">
              <a:extLst>
                <a:ext uri="{FF2B5EF4-FFF2-40B4-BE49-F238E27FC236}">
                  <a16:creationId xmlns:a16="http://schemas.microsoft.com/office/drawing/2014/main" id="{7ECABE55-6D8E-D631-6F84-622B70F3F35B}"/>
                </a:ext>
              </a:extLst>
            </p:cNvPr>
            <p:cNvSpPr txBox="1"/>
            <p:nvPr/>
          </p:nvSpPr>
          <p:spPr>
            <a:xfrm>
              <a:off x="8691188" y="2361138"/>
              <a:ext cx="2937088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endParaRPr lang="en-US" b="1" cap="all" noProof="1">
                <a:solidFill>
                  <a:srgbClr val="A2B9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TextBox 39">
              <a:extLst>
                <a:ext uri="{FF2B5EF4-FFF2-40B4-BE49-F238E27FC236}">
                  <a16:creationId xmlns:a16="http://schemas.microsoft.com/office/drawing/2014/main" id="{BEC9CAD9-8844-2935-F052-281DCDADFD5C}"/>
                </a:ext>
              </a:extLst>
            </p:cNvPr>
            <p:cNvSpPr txBox="1"/>
            <p:nvPr/>
          </p:nvSpPr>
          <p:spPr>
            <a:xfrm>
              <a:off x="8698984" y="2758719"/>
              <a:ext cx="2929293" cy="30777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endParaRPr lang="es-ES" sz="1400" b="1" noProof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5" name="Group 44">
            <a:extLst>
              <a:ext uri="{FF2B5EF4-FFF2-40B4-BE49-F238E27FC236}">
                <a16:creationId xmlns:a16="http://schemas.microsoft.com/office/drawing/2014/main" id="{5A9F17D4-2E3C-338B-3531-626AB6647C75}"/>
              </a:ext>
            </a:extLst>
          </p:cNvPr>
          <p:cNvGrpSpPr/>
          <p:nvPr/>
        </p:nvGrpSpPr>
        <p:grpSpPr>
          <a:xfrm>
            <a:off x="8039219" y="2987550"/>
            <a:ext cx="3797030" cy="1133743"/>
            <a:chOff x="8639732" y="3951014"/>
            <a:chExt cx="3296379" cy="643401"/>
          </a:xfrm>
        </p:grpSpPr>
        <p:sp>
          <p:nvSpPr>
            <p:cNvPr id="26" name="TextBox 41">
              <a:extLst>
                <a:ext uri="{FF2B5EF4-FFF2-40B4-BE49-F238E27FC236}">
                  <a16:creationId xmlns:a16="http://schemas.microsoft.com/office/drawing/2014/main" id="{A2B5259B-3C0E-8B83-B3F7-B122F1E22B49}"/>
                </a:ext>
              </a:extLst>
            </p:cNvPr>
            <p:cNvSpPr txBox="1"/>
            <p:nvPr/>
          </p:nvSpPr>
          <p:spPr>
            <a:xfrm>
              <a:off x="8639732" y="3951014"/>
              <a:ext cx="3296379" cy="25733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b="1" cap="all" noProof="1">
                  <a:solidFill>
                    <a:srgbClr val="7AD4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Modelo auditoría INTERNA</a:t>
              </a:r>
            </a:p>
          </p:txBody>
        </p:sp>
        <p:sp>
          <p:nvSpPr>
            <p:cNvPr id="27" name="TextBox 42">
              <a:extLst>
                <a:ext uri="{FF2B5EF4-FFF2-40B4-BE49-F238E27FC236}">
                  <a16:creationId xmlns:a16="http://schemas.microsoft.com/office/drawing/2014/main" id="{CF0E2701-B707-1E6B-3D6C-16D2B874A28B}"/>
                </a:ext>
              </a:extLst>
            </p:cNvPr>
            <p:cNvSpPr txBox="1"/>
            <p:nvPr/>
          </p:nvSpPr>
          <p:spPr>
            <a:xfrm>
              <a:off x="8652517" y="4229851"/>
              <a:ext cx="2929293" cy="36456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s-ES" sz="1400" dirty="0">
                  <a:solidFill>
                    <a:srgbClr val="7373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Impulsar la mejora continua desde los servicios de auditoría.</a:t>
              </a:r>
            </a:p>
          </p:txBody>
        </p:sp>
      </p:grpSp>
      <p:grpSp>
        <p:nvGrpSpPr>
          <p:cNvPr id="28" name="Group 55">
            <a:extLst>
              <a:ext uri="{FF2B5EF4-FFF2-40B4-BE49-F238E27FC236}">
                <a16:creationId xmlns:a16="http://schemas.microsoft.com/office/drawing/2014/main" id="{D6700BFE-8367-BBE3-35A7-9B3B0FD68796}"/>
              </a:ext>
            </a:extLst>
          </p:cNvPr>
          <p:cNvGrpSpPr/>
          <p:nvPr/>
        </p:nvGrpSpPr>
        <p:grpSpPr>
          <a:xfrm>
            <a:off x="792772" y="2332417"/>
            <a:ext cx="2926080" cy="2291561"/>
            <a:chOff x="308530" y="2017862"/>
            <a:chExt cx="2926080" cy="2043385"/>
          </a:xfrm>
        </p:grpSpPr>
        <p:sp>
          <p:nvSpPr>
            <p:cNvPr id="29" name="TextBox 56">
              <a:extLst>
                <a:ext uri="{FF2B5EF4-FFF2-40B4-BE49-F238E27FC236}">
                  <a16:creationId xmlns:a16="http://schemas.microsoft.com/office/drawing/2014/main" id="{DD12B5DF-1384-1127-B186-080402F6AFBF}"/>
                </a:ext>
              </a:extLst>
            </p:cNvPr>
            <p:cNvSpPr txBox="1"/>
            <p:nvPr/>
          </p:nvSpPr>
          <p:spPr>
            <a:xfrm>
              <a:off x="308530" y="2017862"/>
              <a:ext cx="2926080" cy="107033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2400" b="1" noProof="1">
                  <a:solidFill>
                    <a:srgbClr val="7AD4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Movilizadores Estratégicos </a:t>
              </a:r>
            </a:p>
            <a:p>
              <a:pPr algn="ctr"/>
              <a:r>
                <a:rPr lang="en-US" sz="2400" b="1" noProof="1">
                  <a:solidFill>
                    <a:srgbClr val="7AD4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2025-2035</a:t>
              </a:r>
            </a:p>
          </p:txBody>
        </p:sp>
        <p:sp>
          <p:nvSpPr>
            <p:cNvPr id="30" name="TextBox 57">
              <a:extLst>
                <a:ext uri="{FF2B5EF4-FFF2-40B4-BE49-F238E27FC236}">
                  <a16:creationId xmlns:a16="http://schemas.microsoft.com/office/drawing/2014/main" id="{95F5CDD1-3DD3-CFFC-9B9A-D031CE762AE1}"/>
                </a:ext>
              </a:extLst>
            </p:cNvPr>
            <p:cNvSpPr txBox="1"/>
            <p:nvPr/>
          </p:nvSpPr>
          <p:spPr>
            <a:xfrm>
              <a:off x="515718" y="3155581"/>
              <a:ext cx="2592383" cy="90566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en-US" sz="2000" noProof="1">
                  <a:solidFill>
                    <a:srgbClr val="7373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Retos definidos para alcanzar el próposito de la Auditoría Interna</a:t>
              </a:r>
            </a:p>
          </p:txBody>
        </p:sp>
      </p:grpSp>
      <p:sp>
        <p:nvSpPr>
          <p:cNvPr id="34" name="TextBox 25">
            <a:extLst>
              <a:ext uri="{FF2B5EF4-FFF2-40B4-BE49-F238E27FC236}">
                <a16:creationId xmlns:a16="http://schemas.microsoft.com/office/drawing/2014/main" id="{962E8EC7-F0CC-0313-C19D-92890FB7F904}"/>
              </a:ext>
            </a:extLst>
          </p:cNvPr>
          <p:cNvSpPr txBox="1"/>
          <p:nvPr/>
        </p:nvSpPr>
        <p:spPr>
          <a:xfrm>
            <a:off x="7585080" y="5141807"/>
            <a:ext cx="4017491" cy="30777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endParaRPr lang="es-ES" sz="1400" b="1" noProof="1">
              <a:solidFill>
                <a:schemeClr val="bg2">
                  <a:lumMod val="50000"/>
                </a:schemeClr>
              </a:solidFill>
              <a:latin typeface="Calibri regular"/>
            </a:endParaRPr>
          </a:p>
        </p:txBody>
      </p:sp>
      <p:pic>
        <p:nvPicPr>
          <p:cNvPr id="35" name="Graphic 26" descr="Chat bubble outline">
            <a:extLst>
              <a:ext uri="{FF2B5EF4-FFF2-40B4-BE49-F238E27FC236}">
                <a16:creationId xmlns:a16="http://schemas.microsoft.com/office/drawing/2014/main" id="{EA9BC914-976D-9482-CB64-CADB6D857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5489" y="5263988"/>
            <a:ext cx="676971" cy="676971"/>
          </a:xfrm>
          <a:prstGeom prst="rect">
            <a:avLst/>
          </a:prstGeom>
        </p:spPr>
      </p:pic>
      <p:pic>
        <p:nvPicPr>
          <p:cNvPr id="36" name="Graphic 27" descr="Double Tap Gesture outline">
            <a:extLst>
              <a:ext uri="{FF2B5EF4-FFF2-40B4-BE49-F238E27FC236}">
                <a16:creationId xmlns:a16="http://schemas.microsoft.com/office/drawing/2014/main" id="{87AA47BF-6B86-6F2F-60F0-9DF8C560A6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26259" y="2481894"/>
            <a:ext cx="676971" cy="676971"/>
          </a:xfrm>
          <a:prstGeom prst="rect">
            <a:avLst/>
          </a:prstGeom>
        </p:spPr>
      </p:pic>
      <p:pic>
        <p:nvPicPr>
          <p:cNvPr id="37" name="Graphic 28" descr="Shuffle outline">
            <a:extLst>
              <a:ext uri="{FF2B5EF4-FFF2-40B4-BE49-F238E27FC236}">
                <a16:creationId xmlns:a16="http://schemas.microsoft.com/office/drawing/2014/main" id="{94BED21D-FD21-B489-28A2-A8828EEA53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91826" y="3604257"/>
            <a:ext cx="676971" cy="676971"/>
          </a:xfrm>
          <a:prstGeom prst="rect">
            <a:avLst/>
          </a:prstGeom>
        </p:spPr>
      </p:pic>
      <p:pic>
        <p:nvPicPr>
          <p:cNvPr id="41" name="Graphic 29" descr="Zoom in outline">
            <a:extLst>
              <a:ext uri="{FF2B5EF4-FFF2-40B4-BE49-F238E27FC236}">
                <a16:creationId xmlns:a16="http://schemas.microsoft.com/office/drawing/2014/main" id="{ECA18B12-2999-BB9E-547B-ACB6F2B99C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85489" y="1910278"/>
            <a:ext cx="676971" cy="676971"/>
          </a:xfrm>
          <a:prstGeom prst="rect">
            <a:avLst/>
          </a:prstGeom>
        </p:spPr>
      </p:pic>
      <p:pic>
        <p:nvPicPr>
          <p:cNvPr id="42" name="Graphic 31" descr="Handshake outline">
            <a:extLst>
              <a:ext uri="{FF2B5EF4-FFF2-40B4-BE49-F238E27FC236}">
                <a16:creationId xmlns:a16="http://schemas.microsoft.com/office/drawing/2014/main" id="{38126C1F-0544-639C-DD38-E0903745F7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26416" y="4725982"/>
            <a:ext cx="676656" cy="676656"/>
          </a:xfrm>
          <a:prstGeom prst="rect">
            <a:avLst/>
          </a:prstGeom>
        </p:spPr>
      </p:pic>
      <p:pic>
        <p:nvPicPr>
          <p:cNvPr id="43" name="Graphic 26" descr="Bullseye with solid fill">
            <a:extLst>
              <a:ext uri="{FF2B5EF4-FFF2-40B4-BE49-F238E27FC236}">
                <a16:creationId xmlns:a16="http://schemas.microsoft.com/office/drawing/2014/main" id="{66362FAC-5254-898E-9D8E-30661E531DB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47823" y="3105987"/>
            <a:ext cx="897691" cy="897691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65B126B6-0947-9D67-3458-56B736985744}"/>
              </a:ext>
            </a:extLst>
          </p:cNvPr>
          <p:cNvGrpSpPr/>
          <p:nvPr/>
        </p:nvGrpSpPr>
        <p:grpSpPr>
          <a:xfrm>
            <a:off x="120327" y="321102"/>
            <a:ext cx="543547" cy="568851"/>
            <a:chOff x="174379" y="251546"/>
            <a:chExt cx="656973" cy="717207"/>
          </a:xfrm>
        </p:grpSpPr>
        <p:cxnSp>
          <p:nvCxnSpPr>
            <p:cNvPr id="3" name="Conector recto 2">
              <a:extLst>
                <a:ext uri="{FF2B5EF4-FFF2-40B4-BE49-F238E27FC236}">
                  <a16:creationId xmlns:a16="http://schemas.microsoft.com/office/drawing/2014/main" id="{5B5F6B51-3A3A-16A5-28BF-2C7BC80ACD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1352" y="251546"/>
              <a:ext cx="0" cy="717207"/>
            </a:xfrm>
            <a:prstGeom prst="line">
              <a:avLst/>
            </a:prstGeom>
            <a:ln w="38100">
              <a:solidFill>
                <a:srgbClr val="AFAB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EA4B234C-5DEB-9684-07EE-9FF9FC87B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alphaModFix/>
              <a:duotone>
                <a:prstClr val="black"/>
                <a:srgbClr val="7AD400">
                  <a:tint val="45000"/>
                  <a:satMod val="400000"/>
                </a:srgbClr>
              </a:duotone>
              <a:lum bright="-33000" contrast="10000"/>
            </a:blip>
            <a:stretch>
              <a:fillRect/>
            </a:stretch>
          </p:blipFill>
          <p:spPr>
            <a:xfrm rot="18110664">
              <a:off x="277474" y="282529"/>
              <a:ext cx="422621" cy="62881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61217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FAC1C0EA-B0A7-DF74-8900-6DB9CD32BEB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89850" y="387869"/>
            <a:ext cx="8005826" cy="56027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s-ES" sz="2000" dirty="0">
                <a:ln>
                  <a:solidFill>
                    <a:srgbClr val="006600"/>
                  </a:solidFill>
                </a:ln>
                <a:solidFill>
                  <a:srgbClr val="0079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Hechos relevantes - Cobertura Universo Auditoría</a:t>
            </a:r>
            <a:endParaRPr lang="es-CO" sz="2000" dirty="0">
              <a:ln>
                <a:solidFill>
                  <a:srgbClr val="006600"/>
                </a:solidFill>
              </a:ln>
              <a:solidFill>
                <a:srgbClr val="00793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3EEA3AF4-FCCD-8E30-DA31-55216963F73D}"/>
              </a:ext>
            </a:extLst>
          </p:cNvPr>
          <p:cNvGrpSpPr/>
          <p:nvPr/>
        </p:nvGrpSpPr>
        <p:grpSpPr>
          <a:xfrm>
            <a:off x="2688724" y="1692797"/>
            <a:ext cx="1796356" cy="1266143"/>
            <a:chOff x="6343652" y="1806132"/>
            <a:chExt cx="2289602" cy="1622868"/>
          </a:xfrm>
          <a:solidFill>
            <a:srgbClr val="007934"/>
          </a:solidFill>
        </p:grpSpPr>
        <p:sp>
          <p:nvSpPr>
            <p:cNvPr id="22" name="Rectangle: Rounded Corners 11">
              <a:extLst>
                <a:ext uri="{FF2B5EF4-FFF2-40B4-BE49-F238E27FC236}">
                  <a16:creationId xmlns:a16="http://schemas.microsoft.com/office/drawing/2014/main" id="{0C573C62-5EB2-FFDE-EC45-58AD34EDC73D}"/>
                </a:ext>
              </a:extLst>
            </p:cNvPr>
            <p:cNvSpPr/>
            <p:nvPr/>
          </p:nvSpPr>
          <p:spPr>
            <a:xfrm>
              <a:off x="6343652" y="2369310"/>
              <a:ext cx="2257424" cy="566470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rgbClr val="0079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 dirty="0"/>
            </a:p>
          </p:txBody>
        </p:sp>
        <p:sp>
          <p:nvSpPr>
            <p:cNvPr id="23" name="Freeform: Shape 12">
              <a:extLst>
                <a:ext uri="{FF2B5EF4-FFF2-40B4-BE49-F238E27FC236}">
                  <a16:creationId xmlns:a16="http://schemas.microsoft.com/office/drawing/2014/main" id="{5C9D666B-3CAF-B2D7-1973-DABD21500D8D}"/>
                </a:ext>
              </a:extLst>
            </p:cNvPr>
            <p:cNvSpPr/>
            <p:nvPr/>
          </p:nvSpPr>
          <p:spPr>
            <a:xfrm>
              <a:off x="7541387" y="2369310"/>
              <a:ext cx="1059690" cy="1059690"/>
            </a:xfrm>
            <a:custGeom>
              <a:avLst/>
              <a:gdLst>
                <a:gd name="connsiteX0" fmla="*/ 158796 w 2028451"/>
                <a:gd name="connsiteY0" fmla="*/ 1869655 h 2028452"/>
                <a:gd name="connsiteX1" fmla="*/ 158796 w 2028451"/>
                <a:gd name="connsiteY1" fmla="*/ 1869655 h 2028452"/>
                <a:gd name="connsiteX2" fmla="*/ 158797 w 2028451"/>
                <a:gd name="connsiteY2" fmla="*/ 1869656 h 2028452"/>
                <a:gd name="connsiteX3" fmla="*/ 1486285 w 2028451"/>
                <a:gd name="connsiteY3" fmla="*/ 0 h 2028452"/>
                <a:gd name="connsiteX4" fmla="*/ 1869655 w 2028451"/>
                <a:gd name="connsiteY4" fmla="*/ 158797 h 2028452"/>
                <a:gd name="connsiteX5" fmla="*/ 1869654 w 2028451"/>
                <a:gd name="connsiteY5" fmla="*/ 158798 h 2028452"/>
                <a:gd name="connsiteX6" fmla="*/ 1869654 w 2028451"/>
                <a:gd name="connsiteY6" fmla="*/ 925538 h 2028452"/>
                <a:gd name="connsiteX7" fmla="*/ 925536 w 2028451"/>
                <a:gd name="connsiteY7" fmla="*/ 1869655 h 2028452"/>
                <a:gd name="connsiteX8" fmla="*/ 243847 w 2028451"/>
                <a:gd name="connsiteY8" fmla="*/ 1939129 h 2028452"/>
                <a:gd name="connsiteX9" fmla="*/ 158796 w 2028451"/>
                <a:gd name="connsiteY9" fmla="*/ 1869655 h 2028452"/>
                <a:gd name="connsiteX10" fmla="*/ 89323 w 2028451"/>
                <a:gd name="connsiteY10" fmla="*/ 1784605 h 2028452"/>
                <a:gd name="connsiteX11" fmla="*/ 158797 w 2028451"/>
                <a:gd name="connsiteY11" fmla="*/ 1102916 h 2028452"/>
                <a:gd name="connsiteX12" fmla="*/ 1102915 w 2028451"/>
                <a:gd name="connsiteY12" fmla="*/ 158797 h 2028452"/>
                <a:gd name="connsiteX13" fmla="*/ 1486285 w 2028451"/>
                <a:gd name="connsiteY13" fmla="*/ 0 h 2028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28451" h="2028452">
                  <a:moveTo>
                    <a:pt x="158796" y="1869655"/>
                  </a:moveTo>
                  <a:lnTo>
                    <a:pt x="158796" y="1869655"/>
                  </a:lnTo>
                  <a:lnTo>
                    <a:pt x="158797" y="1869656"/>
                  </a:lnTo>
                  <a:close/>
                  <a:moveTo>
                    <a:pt x="1486285" y="0"/>
                  </a:moveTo>
                  <a:cubicBezTo>
                    <a:pt x="1625038" y="0"/>
                    <a:pt x="1763790" y="52933"/>
                    <a:pt x="1869655" y="158797"/>
                  </a:cubicBezTo>
                  <a:lnTo>
                    <a:pt x="1869654" y="158798"/>
                  </a:lnTo>
                  <a:cubicBezTo>
                    <a:pt x="2081384" y="370528"/>
                    <a:pt x="2081384" y="713808"/>
                    <a:pt x="1869654" y="925538"/>
                  </a:cubicBezTo>
                  <a:lnTo>
                    <a:pt x="925536" y="1869655"/>
                  </a:lnTo>
                  <a:cubicBezTo>
                    <a:pt x="740272" y="2054919"/>
                    <a:pt x="454291" y="2078076"/>
                    <a:pt x="243847" y="1939129"/>
                  </a:cubicBezTo>
                  <a:lnTo>
                    <a:pt x="158796" y="1869655"/>
                  </a:lnTo>
                  <a:lnTo>
                    <a:pt x="89323" y="1784605"/>
                  </a:lnTo>
                  <a:cubicBezTo>
                    <a:pt x="-49624" y="1574162"/>
                    <a:pt x="-26466" y="1288180"/>
                    <a:pt x="158797" y="1102916"/>
                  </a:cubicBezTo>
                  <a:lnTo>
                    <a:pt x="1102915" y="158797"/>
                  </a:lnTo>
                  <a:cubicBezTo>
                    <a:pt x="1208780" y="52933"/>
                    <a:pt x="1347533" y="0"/>
                    <a:pt x="1486285" y="0"/>
                  </a:cubicBezTo>
                  <a:close/>
                </a:path>
              </a:pathLst>
            </a:custGeom>
            <a:grpFill/>
            <a:ln>
              <a:solidFill>
                <a:srgbClr val="0079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24" name="Freeform: Shape 13">
              <a:extLst>
                <a:ext uri="{FF2B5EF4-FFF2-40B4-BE49-F238E27FC236}">
                  <a16:creationId xmlns:a16="http://schemas.microsoft.com/office/drawing/2014/main" id="{7C17CF46-6F28-E0B3-F6F0-EC341FFCB8BE}"/>
                </a:ext>
              </a:extLst>
            </p:cNvPr>
            <p:cNvSpPr/>
            <p:nvPr/>
          </p:nvSpPr>
          <p:spPr>
            <a:xfrm>
              <a:off x="7573563" y="1806132"/>
              <a:ext cx="1059691" cy="1059689"/>
            </a:xfrm>
            <a:custGeom>
              <a:avLst/>
              <a:gdLst>
                <a:gd name="connsiteX0" fmla="*/ 542167 w 2028452"/>
                <a:gd name="connsiteY0" fmla="*/ 0 h 2028451"/>
                <a:gd name="connsiteX1" fmla="*/ 925537 w 2028452"/>
                <a:gd name="connsiteY1" fmla="*/ 158797 h 2028451"/>
                <a:gd name="connsiteX2" fmla="*/ 1869655 w 2028452"/>
                <a:gd name="connsiteY2" fmla="*/ 1102916 h 2028451"/>
                <a:gd name="connsiteX3" fmla="*/ 1869655 w 2028452"/>
                <a:gd name="connsiteY3" fmla="*/ 1869655 h 2028451"/>
                <a:gd name="connsiteX4" fmla="*/ 1869654 w 2028452"/>
                <a:gd name="connsiteY4" fmla="*/ 1869655 h 2028451"/>
                <a:gd name="connsiteX5" fmla="*/ 1102915 w 2028452"/>
                <a:gd name="connsiteY5" fmla="*/ 1869655 h 2028451"/>
                <a:gd name="connsiteX6" fmla="*/ 158798 w 2028452"/>
                <a:gd name="connsiteY6" fmla="*/ 925536 h 2028451"/>
                <a:gd name="connsiteX7" fmla="*/ 158798 w 2028452"/>
                <a:gd name="connsiteY7" fmla="*/ 158796 h 2028451"/>
                <a:gd name="connsiteX8" fmla="*/ 158797 w 2028452"/>
                <a:gd name="connsiteY8" fmla="*/ 158797 h 2028451"/>
                <a:gd name="connsiteX9" fmla="*/ 542167 w 2028452"/>
                <a:gd name="connsiteY9" fmla="*/ 0 h 202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8452" h="2028451">
                  <a:moveTo>
                    <a:pt x="542167" y="0"/>
                  </a:moveTo>
                  <a:cubicBezTo>
                    <a:pt x="680920" y="0"/>
                    <a:pt x="819672" y="52932"/>
                    <a:pt x="925537" y="158797"/>
                  </a:cubicBezTo>
                  <a:lnTo>
                    <a:pt x="1869655" y="1102916"/>
                  </a:lnTo>
                  <a:cubicBezTo>
                    <a:pt x="2081385" y="1314645"/>
                    <a:pt x="2081385" y="1657926"/>
                    <a:pt x="1869655" y="1869655"/>
                  </a:cubicBezTo>
                  <a:lnTo>
                    <a:pt x="1869654" y="1869655"/>
                  </a:lnTo>
                  <a:cubicBezTo>
                    <a:pt x="1657925" y="2081384"/>
                    <a:pt x="1314644" y="2081384"/>
                    <a:pt x="1102915" y="1869655"/>
                  </a:cubicBezTo>
                  <a:lnTo>
                    <a:pt x="158798" y="925536"/>
                  </a:lnTo>
                  <a:cubicBezTo>
                    <a:pt x="-52932" y="713807"/>
                    <a:pt x="-52932" y="370526"/>
                    <a:pt x="158798" y="158796"/>
                  </a:cubicBezTo>
                  <a:lnTo>
                    <a:pt x="158797" y="158797"/>
                  </a:lnTo>
                  <a:cubicBezTo>
                    <a:pt x="264662" y="52932"/>
                    <a:pt x="403415" y="0"/>
                    <a:pt x="542167" y="0"/>
                  </a:cubicBezTo>
                  <a:close/>
                </a:path>
              </a:pathLst>
            </a:custGeom>
            <a:grpFill/>
            <a:ln>
              <a:solidFill>
                <a:srgbClr val="0079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 dirty="0"/>
            </a:p>
          </p:txBody>
        </p:sp>
      </p:grpSp>
      <p:sp>
        <p:nvSpPr>
          <p:cNvPr id="10" name="Rectangle: Rounded Corners 19">
            <a:extLst>
              <a:ext uri="{FF2B5EF4-FFF2-40B4-BE49-F238E27FC236}">
                <a16:creationId xmlns:a16="http://schemas.microsoft.com/office/drawing/2014/main" id="{F5F94B61-8403-6CE7-0666-431F04798FD9}"/>
              </a:ext>
            </a:extLst>
          </p:cNvPr>
          <p:cNvSpPr/>
          <p:nvPr/>
        </p:nvSpPr>
        <p:spPr>
          <a:xfrm>
            <a:off x="2717079" y="3306095"/>
            <a:ext cx="1693068" cy="424853"/>
          </a:xfrm>
          <a:prstGeom prst="roundRect">
            <a:avLst>
              <a:gd name="adj" fmla="val 50000"/>
            </a:avLst>
          </a:prstGeom>
          <a:solidFill>
            <a:srgbClr val="7AD400"/>
          </a:solidFill>
          <a:ln>
            <a:solidFill>
              <a:srgbClr val="007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noProof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Evaluaciones normativas</a:t>
            </a:r>
          </a:p>
        </p:txBody>
      </p:sp>
      <p:sp>
        <p:nvSpPr>
          <p:cNvPr id="12" name="Rectangle: Rounded Corners 22">
            <a:extLst>
              <a:ext uri="{FF2B5EF4-FFF2-40B4-BE49-F238E27FC236}">
                <a16:creationId xmlns:a16="http://schemas.microsoft.com/office/drawing/2014/main" id="{FE7077D7-E48D-6993-E707-6A8B9A2F7691}"/>
              </a:ext>
            </a:extLst>
          </p:cNvPr>
          <p:cNvSpPr/>
          <p:nvPr/>
        </p:nvSpPr>
        <p:spPr>
          <a:xfrm>
            <a:off x="4860390" y="3306095"/>
            <a:ext cx="1693068" cy="424853"/>
          </a:xfrm>
          <a:prstGeom prst="roundRect">
            <a:avLst>
              <a:gd name="adj" fmla="val 50000"/>
            </a:avLst>
          </a:prstGeom>
          <a:solidFill>
            <a:srgbClr val="7AD400"/>
          </a:solidFill>
          <a:ln>
            <a:solidFill>
              <a:srgbClr val="007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noProof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Procesos</a:t>
            </a:r>
          </a:p>
        </p:txBody>
      </p:sp>
      <p:sp>
        <p:nvSpPr>
          <p:cNvPr id="14" name="Rectangle: Rounded Corners 25">
            <a:extLst>
              <a:ext uri="{FF2B5EF4-FFF2-40B4-BE49-F238E27FC236}">
                <a16:creationId xmlns:a16="http://schemas.microsoft.com/office/drawing/2014/main" id="{270A5A94-77F2-09C6-B50D-8B0E36B47D0E}"/>
              </a:ext>
            </a:extLst>
          </p:cNvPr>
          <p:cNvSpPr/>
          <p:nvPr/>
        </p:nvSpPr>
        <p:spPr>
          <a:xfrm>
            <a:off x="7002608" y="3306095"/>
            <a:ext cx="1693068" cy="424853"/>
          </a:xfrm>
          <a:prstGeom prst="roundRect">
            <a:avLst>
              <a:gd name="adj" fmla="val 50000"/>
            </a:avLst>
          </a:prstGeom>
          <a:solidFill>
            <a:srgbClr val="7AD400"/>
          </a:solidFill>
          <a:ln>
            <a:solidFill>
              <a:srgbClr val="007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noProof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Proyectos</a:t>
            </a:r>
          </a:p>
        </p:txBody>
      </p:sp>
      <p:pic>
        <p:nvPicPr>
          <p:cNvPr id="18" name="Graphic 33" descr="Badge 1 outline">
            <a:extLst>
              <a:ext uri="{FF2B5EF4-FFF2-40B4-BE49-F238E27FC236}">
                <a16:creationId xmlns:a16="http://schemas.microsoft.com/office/drawing/2014/main" id="{42F84F9E-03A8-0C86-11DD-03825D596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01842" y="2103554"/>
            <a:ext cx="411728" cy="411728"/>
          </a:xfrm>
          <a:prstGeom prst="rect">
            <a:avLst/>
          </a:prstGeom>
        </p:spPr>
      </p:pic>
      <p:pic>
        <p:nvPicPr>
          <p:cNvPr id="36" name="Gráfico 35" descr="Investigación contorno">
            <a:extLst>
              <a:ext uri="{FF2B5EF4-FFF2-40B4-BE49-F238E27FC236}">
                <a16:creationId xmlns:a16="http://schemas.microsoft.com/office/drawing/2014/main" id="{BE821448-EB97-BC0E-4644-CC8F3BD9A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7079" y="2195946"/>
            <a:ext cx="345055" cy="345055"/>
          </a:xfrm>
          <a:prstGeom prst="rect">
            <a:avLst/>
          </a:prstGeom>
        </p:spPr>
      </p:pic>
      <p:sp>
        <p:nvSpPr>
          <p:cNvPr id="2" name="Rectangle: Rounded Corners 23">
            <a:extLst>
              <a:ext uri="{FF2B5EF4-FFF2-40B4-BE49-F238E27FC236}">
                <a16:creationId xmlns:a16="http://schemas.microsoft.com/office/drawing/2014/main" id="{C80D8EB0-E1DC-348B-61F5-C28D1E4EE788}"/>
              </a:ext>
            </a:extLst>
          </p:cNvPr>
          <p:cNvSpPr/>
          <p:nvPr/>
        </p:nvSpPr>
        <p:spPr>
          <a:xfrm>
            <a:off x="4827207" y="3931607"/>
            <a:ext cx="1693068" cy="722453"/>
          </a:xfrm>
          <a:prstGeom prst="roundRect">
            <a:avLst>
              <a:gd name="adj" fmla="val 19465"/>
            </a:avLst>
          </a:prstGeom>
          <a:solidFill>
            <a:srgbClr val="FFFFFF">
              <a:alpha val="66000"/>
            </a:srgbClr>
          </a:solidFill>
          <a:ln>
            <a:solidFill>
              <a:srgbClr val="7AD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en-US" sz="1200" b="1" noProof="1">
                <a:solidFill>
                  <a:srgbClr val="7373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:</a:t>
            </a:r>
          </a:p>
          <a:p>
            <a:pPr algn="ctr" defTabSz="685800">
              <a:defRPr/>
            </a:pPr>
            <a:r>
              <a:rPr lang="en-US" sz="1200" b="1" noProof="1">
                <a:solidFill>
                  <a:srgbClr val="7373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</a:p>
        </p:txBody>
      </p:sp>
      <p:sp>
        <p:nvSpPr>
          <p:cNvPr id="6" name="Rectangle: Rounded Corners 23">
            <a:extLst>
              <a:ext uri="{FF2B5EF4-FFF2-40B4-BE49-F238E27FC236}">
                <a16:creationId xmlns:a16="http://schemas.microsoft.com/office/drawing/2014/main" id="{56D982D5-C5F2-769B-D1BB-FACF00007228}"/>
              </a:ext>
            </a:extLst>
          </p:cNvPr>
          <p:cNvSpPr/>
          <p:nvPr/>
        </p:nvSpPr>
        <p:spPr>
          <a:xfrm>
            <a:off x="4827207" y="4847278"/>
            <a:ext cx="1693068" cy="722453"/>
          </a:xfrm>
          <a:prstGeom prst="roundRect">
            <a:avLst>
              <a:gd name="adj" fmla="val 19465"/>
            </a:avLst>
          </a:prstGeom>
          <a:solidFill>
            <a:srgbClr val="FFFFFF">
              <a:alpha val="66000"/>
            </a:srgbClr>
          </a:solidFill>
          <a:ln>
            <a:solidFill>
              <a:srgbClr val="7AD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en-US" sz="1100" b="1" noProof="1">
                <a:solidFill>
                  <a:srgbClr val="7373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 :</a:t>
            </a:r>
          </a:p>
          <a:p>
            <a:pPr algn="ctr" defTabSz="685800">
              <a:defRPr/>
            </a:pPr>
            <a:r>
              <a:rPr lang="en-US" sz="1100" b="1" noProof="1">
                <a:solidFill>
                  <a:srgbClr val="7373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19" name="Rectangle: Rounded Corners 23">
            <a:extLst>
              <a:ext uri="{FF2B5EF4-FFF2-40B4-BE49-F238E27FC236}">
                <a16:creationId xmlns:a16="http://schemas.microsoft.com/office/drawing/2014/main" id="{5E9B84DB-7E14-4B58-1FAA-3B415D4C8BB7}"/>
              </a:ext>
            </a:extLst>
          </p:cNvPr>
          <p:cNvSpPr/>
          <p:nvPr/>
        </p:nvSpPr>
        <p:spPr>
          <a:xfrm>
            <a:off x="7002608" y="3931607"/>
            <a:ext cx="1693068" cy="722453"/>
          </a:xfrm>
          <a:prstGeom prst="roundRect">
            <a:avLst>
              <a:gd name="adj" fmla="val 19465"/>
            </a:avLst>
          </a:prstGeom>
          <a:solidFill>
            <a:srgbClr val="FFFFFF">
              <a:alpha val="66000"/>
            </a:srgbClr>
          </a:solidFill>
          <a:ln>
            <a:solidFill>
              <a:srgbClr val="7AD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1200" b="1" noProof="1">
                <a:solidFill>
                  <a:srgbClr val="7373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:</a:t>
            </a:r>
          </a:p>
          <a:p>
            <a:pPr algn="ctr" defTabSz="685800"/>
            <a:r>
              <a:rPr lang="en-US" sz="1200" b="1" noProof="1">
                <a:solidFill>
                  <a:srgbClr val="7373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0" name="Rectangle: Rounded Corners 23">
            <a:extLst>
              <a:ext uri="{FF2B5EF4-FFF2-40B4-BE49-F238E27FC236}">
                <a16:creationId xmlns:a16="http://schemas.microsoft.com/office/drawing/2014/main" id="{7A0824F1-DDE3-09DC-5D63-9398A41DC2B5}"/>
              </a:ext>
            </a:extLst>
          </p:cNvPr>
          <p:cNvSpPr/>
          <p:nvPr/>
        </p:nvSpPr>
        <p:spPr>
          <a:xfrm>
            <a:off x="7002608" y="4847277"/>
            <a:ext cx="1693068" cy="722453"/>
          </a:xfrm>
          <a:prstGeom prst="roundRect">
            <a:avLst>
              <a:gd name="adj" fmla="val 19465"/>
            </a:avLst>
          </a:prstGeom>
          <a:solidFill>
            <a:srgbClr val="FFFFFF">
              <a:alpha val="66000"/>
            </a:srgbClr>
          </a:solidFill>
          <a:ln>
            <a:solidFill>
              <a:srgbClr val="7AD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1200" b="1" noProof="1">
                <a:solidFill>
                  <a:srgbClr val="7373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 :</a:t>
            </a:r>
          </a:p>
          <a:p>
            <a:pPr algn="ctr" defTabSz="685800"/>
            <a:r>
              <a:rPr lang="en-US" sz="1200" b="1" noProof="1">
                <a:solidFill>
                  <a:srgbClr val="7373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1" name="Rectangle: Rounded Corners 23">
            <a:extLst>
              <a:ext uri="{FF2B5EF4-FFF2-40B4-BE49-F238E27FC236}">
                <a16:creationId xmlns:a16="http://schemas.microsoft.com/office/drawing/2014/main" id="{3A680F92-D7AF-F7A3-5823-749EB47FAF23}"/>
              </a:ext>
            </a:extLst>
          </p:cNvPr>
          <p:cNvSpPr/>
          <p:nvPr/>
        </p:nvSpPr>
        <p:spPr>
          <a:xfrm>
            <a:off x="2688724" y="3942910"/>
            <a:ext cx="1693068" cy="722453"/>
          </a:xfrm>
          <a:prstGeom prst="roundRect">
            <a:avLst>
              <a:gd name="adj" fmla="val 19465"/>
            </a:avLst>
          </a:prstGeom>
          <a:solidFill>
            <a:srgbClr val="FFFFFF">
              <a:alpha val="66000"/>
            </a:srgbClr>
          </a:solidFill>
          <a:ln>
            <a:solidFill>
              <a:srgbClr val="7AD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noProof="1">
                <a:solidFill>
                  <a:srgbClr val="7373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:</a:t>
            </a:r>
          </a:p>
          <a:p>
            <a:pPr algn="ctr"/>
            <a:r>
              <a:rPr lang="en-US" sz="1200" b="1" noProof="1">
                <a:solidFill>
                  <a:srgbClr val="7373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D65A857-F001-3429-E264-8FE2D836FED4}"/>
              </a:ext>
            </a:extLst>
          </p:cNvPr>
          <p:cNvGrpSpPr/>
          <p:nvPr/>
        </p:nvGrpSpPr>
        <p:grpSpPr>
          <a:xfrm>
            <a:off x="120327" y="321102"/>
            <a:ext cx="543547" cy="568851"/>
            <a:chOff x="174379" y="251546"/>
            <a:chExt cx="656973" cy="717207"/>
          </a:xfrm>
        </p:grpSpPr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FAEC39E7-0277-BF6C-4834-97FFF05143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1352" y="251546"/>
              <a:ext cx="0" cy="717207"/>
            </a:xfrm>
            <a:prstGeom prst="line">
              <a:avLst/>
            </a:prstGeom>
            <a:ln w="38100">
              <a:solidFill>
                <a:srgbClr val="AFAB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E01D9AAB-7D10-68EE-ABA0-F9B890263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  <a:duotone>
                <a:prstClr val="black"/>
                <a:srgbClr val="7AD400">
                  <a:tint val="45000"/>
                  <a:satMod val="400000"/>
                </a:srgbClr>
              </a:duotone>
              <a:lum bright="-33000" contrast="10000"/>
            </a:blip>
            <a:stretch>
              <a:fillRect/>
            </a:stretch>
          </p:blipFill>
          <p:spPr>
            <a:xfrm rot="18110664">
              <a:off x="277474" y="282529"/>
              <a:ext cx="422621" cy="628811"/>
            </a:xfrm>
            <a:prstGeom prst="rect">
              <a:avLst/>
            </a:prstGeom>
            <a:noFill/>
          </p:spPr>
        </p:pic>
      </p:grpSp>
      <p:grpSp>
        <p:nvGrpSpPr>
          <p:cNvPr id="46" name="Group 10">
            <a:extLst>
              <a:ext uri="{FF2B5EF4-FFF2-40B4-BE49-F238E27FC236}">
                <a16:creationId xmlns:a16="http://schemas.microsoft.com/office/drawing/2014/main" id="{E3DF1DA9-194F-6566-F558-FC915629EF4A}"/>
              </a:ext>
            </a:extLst>
          </p:cNvPr>
          <p:cNvGrpSpPr/>
          <p:nvPr/>
        </p:nvGrpSpPr>
        <p:grpSpPr>
          <a:xfrm>
            <a:off x="7076496" y="1729673"/>
            <a:ext cx="1693070" cy="1277599"/>
            <a:chOff x="6343652" y="1725536"/>
            <a:chExt cx="2257425" cy="1703464"/>
          </a:xfrm>
          <a:solidFill>
            <a:srgbClr val="007934"/>
          </a:solidFill>
        </p:grpSpPr>
        <p:sp>
          <p:nvSpPr>
            <p:cNvPr id="47" name="Rectangle: Rounded Corners 11">
              <a:extLst>
                <a:ext uri="{FF2B5EF4-FFF2-40B4-BE49-F238E27FC236}">
                  <a16:creationId xmlns:a16="http://schemas.microsoft.com/office/drawing/2014/main" id="{513727EC-1071-4866-7969-75685C54EC64}"/>
                </a:ext>
              </a:extLst>
            </p:cNvPr>
            <p:cNvSpPr/>
            <p:nvPr/>
          </p:nvSpPr>
          <p:spPr>
            <a:xfrm>
              <a:off x="6343652" y="2369310"/>
              <a:ext cx="2257424" cy="566470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rgbClr val="0079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 dirty="0"/>
            </a:p>
          </p:txBody>
        </p:sp>
        <p:sp>
          <p:nvSpPr>
            <p:cNvPr id="48" name="Freeform: Shape 12">
              <a:extLst>
                <a:ext uri="{FF2B5EF4-FFF2-40B4-BE49-F238E27FC236}">
                  <a16:creationId xmlns:a16="http://schemas.microsoft.com/office/drawing/2014/main" id="{AC571847-7395-5DCD-9CF7-EC387A6D7C4D}"/>
                </a:ext>
              </a:extLst>
            </p:cNvPr>
            <p:cNvSpPr/>
            <p:nvPr/>
          </p:nvSpPr>
          <p:spPr>
            <a:xfrm>
              <a:off x="7541387" y="2369310"/>
              <a:ext cx="1059690" cy="1059690"/>
            </a:xfrm>
            <a:custGeom>
              <a:avLst/>
              <a:gdLst>
                <a:gd name="connsiteX0" fmla="*/ 158796 w 2028451"/>
                <a:gd name="connsiteY0" fmla="*/ 1869655 h 2028452"/>
                <a:gd name="connsiteX1" fmla="*/ 158796 w 2028451"/>
                <a:gd name="connsiteY1" fmla="*/ 1869655 h 2028452"/>
                <a:gd name="connsiteX2" fmla="*/ 158797 w 2028451"/>
                <a:gd name="connsiteY2" fmla="*/ 1869656 h 2028452"/>
                <a:gd name="connsiteX3" fmla="*/ 1486285 w 2028451"/>
                <a:gd name="connsiteY3" fmla="*/ 0 h 2028452"/>
                <a:gd name="connsiteX4" fmla="*/ 1869655 w 2028451"/>
                <a:gd name="connsiteY4" fmla="*/ 158797 h 2028452"/>
                <a:gd name="connsiteX5" fmla="*/ 1869654 w 2028451"/>
                <a:gd name="connsiteY5" fmla="*/ 158798 h 2028452"/>
                <a:gd name="connsiteX6" fmla="*/ 1869654 w 2028451"/>
                <a:gd name="connsiteY6" fmla="*/ 925538 h 2028452"/>
                <a:gd name="connsiteX7" fmla="*/ 925536 w 2028451"/>
                <a:gd name="connsiteY7" fmla="*/ 1869655 h 2028452"/>
                <a:gd name="connsiteX8" fmla="*/ 243847 w 2028451"/>
                <a:gd name="connsiteY8" fmla="*/ 1939129 h 2028452"/>
                <a:gd name="connsiteX9" fmla="*/ 158796 w 2028451"/>
                <a:gd name="connsiteY9" fmla="*/ 1869655 h 2028452"/>
                <a:gd name="connsiteX10" fmla="*/ 89323 w 2028451"/>
                <a:gd name="connsiteY10" fmla="*/ 1784605 h 2028452"/>
                <a:gd name="connsiteX11" fmla="*/ 158797 w 2028451"/>
                <a:gd name="connsiteY11" fmla="*/ 1102916 h 2028452"/>
                <a:gd name="connsiteX12" fmla="*/ 1102915 w 2028451"/>
                <a:gd name="connsiteY12" fmla="*/ 158797 h 2028452"/>
                <a:gd name="connsiteX13" fmla="*/ 1486285 w 2028451"/>
                <a:gd name="connsiteY13" fmla="*/ 0 h 2028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28451" h="2028452">
                  <a:moveTo>
                    <a:pt x="158796" y="1869655"/>
                  </a:moveTo>
                  <a:lnTo>
                    <a:pt x="158796" y="1869655"/>
                  </a:lnTo>
                  <a:lnTo>
                    <a:pt x="158797" y="1869656"/>
                  </a:lnTo>
                  <a:close/>
                  <a:moveTo>
                    <a:pt x="1486285" y="0"/>
                  </a:moveTo>
                  <a:cubicBezTo>
                    <a:pt x="1625038" y="0"/>
                    <a:pt x="1763790" y="52933"/>
                    <a:pt x="1869655" y="158797"/>
                  </a:cubicBezTo>
                  <a:lnTo>
                    <a:pt x="1869654" y="158798"/>
                  </a:lnTo>
                  <a:cubicBezTo>
                    <a:pt x="2081384" y="370528"/>
                    <a:pt x="2081384" y="713808"/>
                    <a:pt x="1869654" y="925538"/>
                  </a:cubicBezTo>
                  <a:lnTo>
                    <a:pt x="925536" y="1869655"/>
                  </a:lnTo>
                  <a:cubicBezTo>
                    <a:pt x="740272" y="2054919"/>
                    <a:pt x="454291" y="2078076"/>
                    <a:pt x="243847" y="1939129"/>
                  </a:cubicBezTo>
                  <a:lnTo>
                    <a:pt x="158796" y="1869655"/>
                  </a:lnTo>
                  <a:lnTo>
                    <a:pt x="89323" y="1784605"/>
                  </a:lnTo>
                  <a:cubicBezTo>
                    <a:pt x="-49624" y="1574162"/>
                    <a:pt x="-26466" y="1288180"/>
                    <a:pt x="158797" y="1102916"/>
                  </a:cubicBezTo>
                  <a:lnTo>
                    <a:pt x="1102915" y="158797"/>
                  </a:lnTo>
                  <a:cubicBezTo>
                    <a:pt x="1208780" y="52933"/>
                    <a:pt x="1347533" y="0"/>
                    <a:pt x="1486285" y="0"/>
                  </a:cubicBezTo>
                  <a:close/>
                </a:path>
              </a:pathLst>
            </a:custGeom>
            <a:grpFill/>
            <a:ln>
              <a:solidFill>
                <a:srgbClr val="0079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49" name="Freeform: Shape 13">
              <a:extLst>
                <a:ext uri="{FF2B5EF4-FFF2-40B4-BE49-F238E27FC236}">
                  <a16:creationId xmlns:a16="http://schemas.microsoft.com/office/drawing/2014/main" id="{457D3FF2-ACBB-BD36-19F8-CE74AE1C635C}"/>
                </a:ext>
              </a:extLst>
            </p:cNvPr>
            <p:cNvSpPr/>
            <p:nvPr/>
          </p:nvSpPr>
          <p:spPr>
            <a:xfrm>
              <a:off x="7541382" y="1725536"/>
              <a:ext cx="1059691" cy="1059689"/>
            </a:xfrm>
            <a:custGeom>
              <a:avLst/>
              <a:gdLst>
                <a:gd name="connsiteX0" fmla="*/ 542167 w 2028452"/>
                <a:gd name="connsiteY0" fmla="*/ 0 h 2028451"/>
                <a:gd name="connsiteX1" fmla="*/ 925537 w 2028452"/>
                <a:gd name="connsiteY1" fmla="*/ 158797 h 2028451"/>
                <a:gd name="connsiteX2" fmla="*/ 1869655 w 2028452"/>
                <a:gd name="connsiteY2" fmla="*/ 1102916 h 2028451"/>
                <a:gd name="connsiteX3" fmla="*/ 1869655 w 2028452"/>
                <a:gd name="connsiteY3" fmla="*/ 1869655 h 2028451"/>
                <a:gd name="connsiteX4" fmla="*/ 1869654 w 2028452"/>
                <a:gd name="connsiteY4" fmla="*/ 1869655 h 2028451"/>
                <a:gd name="connsiteX5" fmla="*/ 1102915 w 2028452"/>
                <a:gd name="connsiteY5" fmla="*/ 1869655 h 2028451"/>
                <a:gd name="connsiteX6" fmla="*/ 158798 w 2028452"/>
                <a:gd name="connsiteY6" fmla="*/ 925536 h 2028451"/>
                <a:gd name="connsiteX7" fmla="*/ 158798 w 2028452"/>
                <a:gd name="connsiteY7" fmla="*/ 158796 h 2028451"/>
                <a:gd name="connsiteX8" fmla="*/ 158797 w 2028452"/>
                <a:gd name="connsiteY8" fmla="*/ 158797 h 2028451"/>
                <a:gd name="connsiteX9" fmla="*/ 542167 w 2028452"/>
                <a:gd name="connsiteY9" fmla="*/ 0 h 202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8452" h="2028451">
                  <a:moveTo>
                    <a:pt x="542167" y="0"/>
                  </a:moveTo>
                  <a:cubicBezTo>
                    <a:pt x="680920" y="0"/>
                    <a:pt x="819672" y="52932"/>
                    <a:pt x="925537" y="158797"/>
                  </a:cubicBezTo>
                  <a:lnTo>
                    <a:pt x="1869655" y="1102916"/>
                  </a:lnTo>
                  <a:cubicBezTo>
                    <a:pt x="2081385" y="1314645"/>
                    <a:pt x="2081385" y="1657926"/>
                    <a:pt x="1869655" y="1869655"/>
                  </a:cubicBezTo>
                  <a:lnTo>
                    <a:pt x="1869654" y="1869655"/>
                  </a:lnTo>
                  <a:cubicBezTo>
                    <a:pt x="1657925" y="2081384"/>
                    <a:pt x="1314644" y="2081384"/>
                    <a:pt x="1102915" y="1869655"/>
                  </a:cubicBezTo>
                  <a:lnTo>
                    <a:pt x="158798" y="925536"/>
                  </a:lnTo>
                  <a:cubicBezTo>
                    <a:pt x="-52932" y="713807"/>
                    <a:pt x="-52932" y="370526"/>
                    <a:pt x="158798" y="158796"/>
                  </a:cubicBezTo>
                  <a:lnTo>
                    <a:pt x="158797" y="158797"/>
                  </a:lnTo>
                  <a:cubicBezTo>
                    <a:pt x="264662" y="52932"/>
                    <a:pt x="403415" y="0"/>
                    <a:pt x="542167" y="0"/>
                  </a:cubicBezTo>
                  <a:close/>
                </a:path>
              </a:pathLst>
            </a:custGeom>
            <a:grpFill/>
            <a:ln>
              <a:solidFill>
                <a:srgbClr val="0079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 dirty="0"/>
            </a:p>
          </p:txBody>
        </p:sp>
      </p:grpSp>
      <p:grpSp>
        <p:nvGrpSpPr>
          <p:cNvPr id="50" name="Group 10">
            <a:extLst>
              <a:ext uri="{FF2B5EF4-FFF2-40B4-BE49-F238E27FC236}">
                <a16:creationId xmlns:a16="http://schemas.microsoft.com/office/drawing/2014/main" id="{5D29BB4C-A492-5B28-4E8B-008530E1B0F2}"/>
              </a:ext>
            </a:extLst>
          </p:cNvPr>
          <p:cNvGrpSpPr/>
          <p:nvPr/>
        </p:nvGrpSpPr>
        <p:grpSpPr>
          <a:xfrm>
            <a:off x="4857789" y="1798561"/>
            <a:ext cx="1693068" cy="1288173"/>
            <a:chOff x="6373062" y="1711437"/>
            <a:chExt cx="2257424" cy="1717563"/>
          </a:xfrm>
          <a:solidFill>
            <a:srgbClr val="007934"/>
          </a:solidFill>
        </p:grpSpPr>
        <p:sp>
          <p:nvSpPr>
            <p:cNvPr id="51" name="Rectangle: Rounded Corners 11">
              <a:extLst>
                <a:ext uri="{FF2B5EF4-FFF2-40B4-BE49-F238E27FC236}">
                  <a16:creationId xmlns:a16="http://schemas.microsoft.com/office/drawing/2014/main" id="{E4FE5A57-0990-6562-8025-177F34536C12}"/>
                </a:ext>
              </a:extLst>
            </p:cNvPr>
            <p:cNvSpPr/>
            <p:nvPr/>
          </p:nvSpPr>
          <p:spPr>
            <a:xfrm>
              <a:off x="6373062" y="2247341"/>
              <a:ext cx="2257424" cy="566470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rgbClr val="0079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 dirty="0"/>
            </a:p>
          </p:txBody>
        </p:sp>
        <p:sp>
          <p:nvSpPr>
            <p:cNvPr id="52" name="Freeform: Shape 12">
              <a:extLst>
                <a:ext uri="{FF2B5EF4-FFF2-40B4-BE49-F238E27FC236}">
                  <a16:creationId xmlns:a16="http://schemas.microsoft.com/office/drawing/2014/main" id="{612969A8-D31E-B79C-1926-C25B27AF3440}"/>
                </a:ext>
              </a:extLst>
            </p:cNvPr>
            <p:cNvSpPr/>
            <p:nvPr/>
          </p:nvSpPr>
          <p:spPr>
            <a:xfrm>
              <a:off x="7541387" y="2369310"/>
              <a:ext cx="1059690" cy="1059690"/>
            </a:xfrm>
            <a:custGeom>
              <a:avLst/>
              <a:gdLst>
                <a:gd name="connsiteX0" fmla="*/ 158796 w 2028451"/>
                <a:gd name="connsiteY0" fmla="*/ 1869655 h 2028452"/>
                <a:gd name="connsiteX1" fmla="*/ 158796 w 2028451"/>
                <a:gd name="connsiteY1" fmla="*/ 1869655 h 2028452"/>
                <a:gd name="connsiteX2" fmla="*/ 158797 w 2028451"/>
                <a:gd name="connsiteY2" fmla="*/ 1869656 h 2028452"/>
                <a:gd name="connsiteX3" fmla="*/ 1486285 w 2028451"/>
                <a:gd name="connsiteY3" fmla="*/ 0 h 2028452"/>
                <a:gd name="connsiteX4" fmla="*/ 1869655 w 2028451"/>
                <a:gd name="connsiteY4" fmla="*/ 158797 h 2028452"/>
                <a:gd name="connsiteX5" fmla="*/ 1869654 w 2028451"/>
                <a:gd name="connsiteY5" fmla="*/ 158798 h 2028452"/>
                <a:gd name="connsiteX6" fmla="*/ 1869654 w 2028451"/>
                <a:gd name="connsiteY6" fmla="*/ 925538 h 2028452"/>
                <a:gd name="connsiteX7" fmla="*/ 925536 w 2028451"/>
                <a:gd name="connsiteY7" fmla="*/ 1869655 h 2028452"/>
                <a:gd name="connsiteX8" fmla="*/ 243847 w 2028451"/>
                <a:gd name="connsiteY8" fmla="*/ 1939129 h 2028452"/>
                <a:gd name="connsiteX9" fmla="*/ 158796 w 2028451"/>
                <a:gd name="connsiteY9" fmla="*/ 1869655 h 2028452"/>
                <a:gd name="connsiteX10" fmla="*/ 89323 w 2028451"/>
                <a:gd name="connsiteY10" fmla="*/ 1784605 h 2028452"/>
                <a:gd name="connsiteX11" fmla="*/ 158797 w 2028451"/>
                <a:gd name="connsiteY11" fmla="*/ 1102916 h 2028452"/>
                <a:gd name="connsiteX12" fmla="*/ 1102915 w 2028451"/>
                <a:gd name="connsiteY12" fmla="*/ 158797 h 2028452"/>
                <a:gd name="connsiteX13" fmla="*/ 1486285 w 2028451"/>
                <a:gd name="connsiteY13" fmla="*/ 0 h 2028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28451" h="2028452">
                  <a:moveTo>
                    <a:pt x="158796" y="1869655"/>
                  </a:moveTo>
                  <a:lnTo>
                    <a:pt x="158796" y="1869655"/>
                  </a:lnTo>
                  <a:lnTo>
                    <a:pt x="158797" y="1869656"/>
                  </a:lnTo>
                  <a:close/>
                  <a:moveTo>
                    <a:pt x="1486285" y="0"/>
                  </a:moveTo>
                  <a:cubicBezTo>
                    <a:pt x="1625038" y="0"/>
                    <a:pt x="1763790" y="52933"/>
                    <a:pt x="1869655" y="158797"/>
                  </a:cubicBezTo>
                  <a:lnTo>
                    <a:pt x="1869654" y="158798"/>
                  </a:lnTo>
                  <a:cubicBezTo>
                    <a:pt x="2081384" y="370528"/>
                    <a:pt x="2081384" y="713808"/>
                    <a:pt x="1869654" y="925538"/>
                  </a:cubicBezTo>
                  <a:lnTo>
                    <a:pt x="925536" y="1869655"/>
                  </a:lnTo>
                  <a:cubicBezTo>
                    <a:pt x="740272" y="2054919"/>
                    <a:pt x="454291" y="2078076"/>
                    <a:pt x="243847" y="1939129"/>
                  </a:cubicBezTo>
                  <a:lnTo>
                    <a:pt x="158796" y="1869655"/>
                  </a:lnTo>
                  <a:lnTo>
                    <a:pt x="89323" y="1784605"/>
                  </a:lnTo>
                  <a:cubicBezTo>
                    <a:pt x="-49624" y="1574162"/>
                    <a:pt x="-26466" y="1288180"/>
                    <a:pt x="158797" y="1102916"/>
                  </a:cubicBezTo>
                  <a:lnTo>
                    <a:pt x="1102915" y="158797"/>
                  </a:lnTo>
                  <a:cubicBezTo>
                    <a:pt x="1208780" y="52933"/>
                    <a:pt x="1347533" y="0"/>
                    <a:pt x="1486285" y="0"/>
                  </a:cubicBezTo>
                  <a:close/>
                </a:path>
              </a:pathLst>
            </a:custGeom>
            <a:grpFill/>
            <a:ln>
              <a:solidFill>
                <a:srgbClr val="0079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53" name="Freeform: Shape 13">
              <a:extLst>
                <a:ext uri="{FF2B5EF4-FFF2-40B4-BE49-F238E27FC236}">
                  <a16:creationId xmlns:a16="http://schemas.microsoft.com/office/drawing/2014/main" id="{2D523370-05DC-5CFF-9ED8-7D43CCA7BAD4}"/>
                </a:ext>
              </a:extLst>
            </p:cNvPr>
            <p:cNvSpPr/>
            <p:nvPr/>
          </p:nvSpPr>
          <p:spPr>
            <a:xfrm>
              <a:off x="7557252" y="1711437"/>
              <a:ext cx="1059690" cy="1059688"/>
            </a:xfrm>
            <a:custGeom>
              <a:avLst/>
              <a:gdLst>
                <a:gd name="connsiteX0" fmla="*/ 542167 w 2028452"/>
                <a:gd name="connsiteY0" fmla="*/ 0 h 2028451"/>
                <a:gd name="connsiteX1" fmla="*/ 925537 w 2028452"/>
                <a:gd name="connsiteY1" fmla="*/ 158797 h 2028451"/>
                <a:gd name="connsiteX2" fmla="*/ 1869655 w 2028452"/>
                <a:gd name="connsiteY2" fmla="*/ 1102916 h 2028451"/>
                <a:gd name="connsiteX3" fmla="*/ 1869655 w 2028452"/>
                <a:gd name="connsiteY3" fmla="*/ 1869655 h 2028451"/>
                <a:gd name="connsiteX4" fmla="*/ 1869654 w 2028452"/>
                <a:gd name="connsiteY4" fmla="*/ 1869655 h 2028451"/>
                <a:gd name="connsiteX5" fmla="*/ 1102915 w 2028452"/>
                <a:gd name="connsiteY5" fmla="*/ 1869655 h 2028451"/>
                <a:gd name="connsiteX6" fmla="*/ 158798 w 2028452"/>
                <a:gd name="connsiteY6" fmla="*/ 925536 h 2028451"/>
                <a:gd name="connsiteX7" fmla="*/ 158798 w 2028452"/>
                <a:gd name="connsiteY7" fmla="*/ 158796 h 2028451"/>
                <a:gd name="connsiteX8" fmla="*/ 158797 w 2028452"/>
                <a:gd name="connsiteY8" fmla="*/ 158797 h 2028451"/>
                <a:gd name="connsiteX9" fmla="*/ 542167 w 2028452"/>
                <a:gd name="connsiteY9" fmla="*/ 0 h 202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8452" h="2028451">
                  <a:moveTo>
                    <a:pt x="542167" y="0"/>
                  </a:moveTo>
                  <a:cubicBezTo>
                    <a:pt x="680920" y="0"/>
                    <a:pt x="819672" y="52932"/>
                    <a:pt x="925537" y="158797"/>
                  </a:cubicBezTo>
                  <a:lnTo>
                    <a:pt x="1869655" y="1102916"/>
                  </a:lnTo>
                  <a:cubicBezTo>
                    <a:pt x="2081385" y="1314645"/>
                    <a:pt x="2081385" y="1657926"/>
                    <a:pt x="1869655" y="1869655"/>
                  </a:cubicBezTo>
                  <a:lnTo>
                    <a:pt x="1869654" y="1869655"/>
                  </a:lnTo>
                  <a:cubicBezTo>
                    <a:pt x="1657925" y="2081384"/>
                    <a:pt x="1314644" y="2081384"/>
                    <a:pt x="1102915" y="1869655"/>
                  </a:cubicBezTo>
                  <a:lnTo>
                    <a:pt x="158798" y="925536"/>
                  </a:lnTo>
                  <a:cubicBezTo>
                    <a:pt x="-52932" y="713807"/>
                    <a:pt x="-52932" y="370526"/>
                    <a:pt x="158798" y="158796"/>
                  </a:cubicBezTo>
                  <a:lnTo>
                    <a:pt x="158797" y="158797"/>
                  </a:lnTo>
                  <a:cubicBezTo>
                    <a:pt x="264662" y="52932"/>
                    <a:pt x="403415" y="0"/>
                    <a:pt x="542167" y="0"/>
                  </a:cubicBezTo>
                  <a:close/>
                </a:path>
              </a:pathLst>
            </a:custGeom>
            <a:grpFill/>
            <a:ln>
              <a:solidFill>
                <a:srgbClr val="0079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 dirty="0"/>
            </a:p>
          </p:txBody>
        </p:sp>
      </p:grpSp>
      <p:pic>
        <p:nvPicPr>
          <p:cNvPr id="54" name="Graphic 32" descr="Badge outline">
            <a:extLst>
              <a:ext uri="{FF2B5EF4-FFF2-40B4-BE49-F238E27FC236}">
                <a16:creationId xmlns:a16="http://schemas.microsoft.com/office/drawing/2014/main" id="{BC4446EE-65D2-C476-6C6E-257B9348CF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78934" y="2197578"/>
            <a:ext cx="411728" cy="411728"/>
          </a:xfrm>
          <a:prstGeom prst="rect">
            <a:avLst/>
          </a:prstGeom>
        </p:spPr>
      </p:pic>
      <p:pic>
        <p:nvPicPr>
          <p:cNvPr id="55" name="Graphic 31" descr="Badge 3 outline">
            <a:extLst>
              <a:ext uri="{FF2B5EF4-FFF2-40B4-BE49-F238E27FC236}">
                <a16:creationId xmlns:a16="http://schemas.microsoft.com/office/drawing/2014/main" id="{590C0347-38F9-060F-060C-72DF168803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83948" y="2129273"/>
            <a:ext cx="411728" cy="411728"/>
          </a:xfrm>
          <a:prstGeom prst="rect">
            <a:avLst/>
          </a:prstGeom>
        </p:spPr>
      </p:pic>
      <p:pic>
        <p:nvPicPr>
          <p:cNvPr id="56" name="Gráfico 55" descr="Círculos con flechas contorno">
            <a:extLst>
              <a:ext uri="{FF2B5EF4-FFF2-40B4-BE49-F238E27FC236}">
                <a16:creationId xmlns:a16="http://schemas.microsoft.com/office/drawing/2014/main" id="{6EC60526-6BF2-98C4-91A0-89C646F14F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04754" y="2202697"/>
            <a:ext cx="424853" cy="424853"/>
          </a:xfrm>
          <a:prstGeom prst="rect">
            <a:avLst/>
          </a:prstGeom>
        </p:spPr>
      </p:pic>
      <p:pic>
        <p:nvPicPr>
          <p:cNvPr id="58" name="Gráfico 57" descr="Engranajes contorno">
            <a:extLst>
              <a:ext uri="{FF2B5EF4-FFF2-40B4-BE49-F238E27FC236}">
                <a16:creationId xmlns:a16="http://schemas.microsoft.com/office/drawing/2014/main" id="{5E9A36A6-731B-C32B-F5E8-E4DB1F9FDB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125665" y="2200488"/>
            <a:ext cx="424853" cy="42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53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o 42">
            <a:extLst>
              <a:ext uri="{FF2B5EF4-FFF2-40B4-BE49-F238E27FC236}">
                <a16:creationId xmlns:a16="http://schemas.microsoft.com/office/drawing/2014/main" id="{2D6E0CAB-4661-BC72-97E7-FC46988BB1F9}"/>
              </a:ext>
            </a:extLst>
          </p:cNvPr>
          <p:cNvGrpSpPr/>
          <p:nvPr/>
        </p:nvGrpSpPr>
        <p:grpSpPr>
          <a:xfrm>
            <a:off x="819150" y="851219"/>
            <a:ext cx="9812988" cy="4583813"/>
            <a:chOff x="2662616" y="1783262"/>
            <a:chExt cx="6866767" cy="2925001"/>
          </a:xfrm>
        </p:grpSpPr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id="{ABB53984-DA3D-ED98-D822-00A1394BD569}"/>
                </a:ext>
              </a:extLst>
            </p:cNvPr>
            <p:cNvSpPr/>
            <p:nvPr/>
          </p:nvSpPr>
          <p:spPr>
            <a:xfrm>
              <a:off x="7017340" y="3218334"/>
              <a:ext cx="2126180" cy="1469874"/>
            </a:xfrm>
            <a:custGeom>
              <a:avLst/>
              <a:gdLst>
                <a:gd name="connsiteX0" fmla="*/ 0 w 156506"/>
                <a:gd name="connsiteY0" fmla="*/ 0 h 135362"/>
                <a:gd name="connsiteX1" fmla="*/ 156506 w 156506"/>
                <a:gd name="connsiteY1" fmla="*/ 0 h 135362"/>
                <a:gd name="connsiteX2" fmla="*/ 156506 w 156506"/>
                <a:gd name="connsiteY2" fmla="*/ 135363 h 135362"/>
                <a:gd name="connsiteX3" fmla="*/ 0 w 156506"/>
                <a:gd name="connsiteY3" fmla="*/ 135363 h 13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506" h="135362">
                  <a:moveTo>
                    <a:pt x="0" y="0"/>
                  </a:moveTo>
                  <a:lnTo>
                    <a:pt x="156506" y="0"/>
                  </a:lnTo>
                  <a:lnTo>
                    <a:pt x="156506" y="135363"/>
                  </a:lnTo>
                  <a:lnTo>
                    <a:pt x="0" y="13536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7AD40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F85C1BA4-9D82-811F-57D9-9C357B8839D0}"/>
                </a:ext>
              </a:extLst>
            </p:cNvPr>
            <p:cNvSpPr/>
            <p:nvPr/>
          </p:nvSpPr>
          <p:spPr>
            <a:xfrm>
              <a:off x="4847851" y="2808806"/>
              <a:ext cx="2126180" cy="1879402"/>
            </a:xfrm>
            <a:custGeom>
              <a:avLst/>
              <a:gdLst>
                <a:gd name="connsiteX0" fmla="*/ 0 w 156506"/>
                <a:gd name="connsiteY0" fmla="*/ 0 h 135362"/>
                <a:gd name="connsiteX1" fmla="*/ 156506 w 156506"/>
                <a:gd name="connsiteY1" fmla="*/ 0 h 135362"/>
                <a:gd name="connsiteX2" fmla="*/ 156506 w 156506"/>
                <a:gd name="connsiteY2" fmla="*/ 135363 h 135362"/>
                <a:gd name="connsiteX3" fmla="*/ 0 w 156506"/>
                <a:gd name="connsiteY3" fmla="*/ 135363 h 13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506" h="135362">
                  <a:moveTo>
                    <a:pt x="0" y="0"/>
                  </a:moveTo>
                  <a:lnTo>
                    <a:pt x="156506" y="0"/>
                  </a:lnTo>
                  <a:lnTo>
                    <a:pt x="156506" y="135363"/>
                  </a:lnTo>
                  <a:lnTo>
                    <a:pt x="0" y="13536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7AD40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7E002DF5-C49F-B2C5-DCB7-71B197ACBD38}"/>
                </a:ext>
              </a:extLst>
            </p:cNvPr>
            <p:cNvSpPr/>
            <p:nvPr/>
          </p:nvSpPr>
          <p:spPr>
            <a:xfrm>
              <a:off x="2662616" y="1783262"/>
              <a:ext cx="6866767" cy="555218"/>
            </a:xfrm>
            <a:custGeom>
              <a:avLst/>
              <a:gdLst>
                <a:gd name="connsiteX0" fmla="*/ 504587 w 505456"/>
                <a:gd name="connsiteY0" fmla="*/ 24928 h 40869"/>
                <a:gd name="connsiteX1" fmla="*/ 479662 w 505456"/>
                <a:gd name="connsiteY1" fmla="*/ 0 h 40869"/>
                <a:gd name="connsiteX2" fmla="*/ 479662 w 505456"/>
                <a:gd name="connsiteY2" fmla="*/ 10725 h 40869"/>
                <a:gd name="connsiteX3" fmla="*/ 476474 w 505456"/>
                <a:gd name="connsiteY3" fmla="*/ 13913 h 40869"/>
                <a:gd name="connsiteX4" fmla="*/ 869 w 505456"/>
                <a:gd name="connsiteY4" fmla="*/ 13913 h 40869"/>
                <a:gd name="connsiteX5" fmla="*/ 0 w 505456"/>
                <a:gd name="connsiteY5" fmla="*/ 14783 h 40869"/>
                <a:gd name="connsiteX6" fmla="*/ 0 w 505456"/>
                <a:gd name="connsiteY6" fmla="*/ 40000 h 40869"/>
                <a:gd name="connsiteX7" fmla="*/ 869 w 505456"/>
                <a:gd name="connsiteY7" fmla="*/ 40870 h 40869"/>
                <a:gd name="connsiteX8" fmla="*/ 476474 w 505456"/>
                <a:gd name="connsiteY8" fmla="*/ 40870 h 40869"/>
                <a:gd name="connsiteX9" fmla="*/ 476474 w 505456"/>
                <a:gd name="connsiteY9" fmla="*/ 40870 h 40869"/>
                <a:gd name="connsiteX10" fmla="*/ 476474 w 505456"/>
                <a:gd name="connsiteY10" fmla="*/ 30435 h 40869"/>
                <a:gd name="connsiteX11" fmla="*/ 478502 w 505456"/>
                <a:gd name="connsiteY11" fmla="*/ 27536 h 40869"/>
                <a:gd name="connsiteX12" fmla="*/ 479662 w 505456"/>
                <a:gd name="connsiteY12" fmla="*/ 27536 h 40869"/>
                <a:gd name="connsiteX13" fmla="*/ 481691 w 505456"/>
                <a:gd name="connsiteY13" fmla="*/ 28406 h 40869"/>
                <a:gd name="connsiteX14" fmla="*/ 493863 w 505456"/>
                <a:gd name="connsiteY14" fmla="*/ 40580 h 40869"/>
                <a:gd name="connsiteX15" fmla="*/ 504587 w 505456"/>
                <a:gd name="connsiteY15" fmla="*/ 29855 h 40869"/>
                <a:gd name="connsiteX16" fmla="*/ 504587 w 505456"/>
                <a:gd name="connsiteY16" fmla="*/ 25218 h 4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5456" h="40869">
                  <a:moveTo>
                    <a:pt x="504587" y="24928"/>
                  </a:moveTo>
                  <a:lnTo>
                    <a:pt x="479662" y="0"/>
                  </a:lnTo>
                  <a:lnTo>
                    <a:pt x="479662" y="10725"/>
                  </a:lnTo>
                  <a:cubicBezTo>
                    <a:pt x="479662" y="12464"/>
                    <a:pt x="478213" y="13913"/>
                    <a:pt x="476474" y="13913"/>
                  </a:cubicBezTo>
                  <a:lnTo>
                    <a:pt x="869" y="13913"/>
                  </a:lnTo>
                  <a:cubicBezTo>
                    <a:pt x="290" y="13913"/>
                    <a:pt x="0" y="14493"/>
                    <a:pt x="0" y="14783"/>
                  </a:cubicBezTo>
                  <a:lnTo>
                    <a:pt x="0" y="40000"/>
                  </a:lnTo>
                  <a:cubicBezTo>
                    <a:pt x="0" y="40580"/>
                    <a:pt x="580" y="40870"/>
                    <a:pt x="869" y="40870"/>
                  </a:cubicBezTo>
                  <a:lnTo>
                    <a:pt x="476474" y="40870"/>
                  </a:lnTo>
                  <a:cubicBezTo>
                    <a:pt x="476474" y="40870"/>
                    <a:pt x="476474" y="40870"/>
                    <a:pt x="476474" y="40870"/>
                  </a:cubicBezTo>
                  <a:lnTo>
                    <a:pt x="476474" y="30435"/>
                  </a:lnTo>
                  <a:cubicBezTo>
                    <a:pt x="476474" y="29276"/>
                    <a:pt x="477343" y="28116"/>
                    <a:pt x="478502" y="27536"/>
                  </a:cubicBezTo>
                  <a:cubicBezTo>
                    <a:pt x="478792" y="27536"/>
                    <a:pt x="479372" y="27536"/>
                    <a:pt x="479662" y="27536"/>
                  </a:cubicBezTo>
                  <a:cubicBezTo>
                    <a:pt x="480532" y="27536"/>
                    <a:pt x="481111" y="27826"/>
                    <a:pt x="481691" y="28406"/>
                  </a:cubicBezTo>
                  <a:lnTo>
                    <a:pt x="493863" y="40580"/>
                  </a:lnTo>
                  <a:lnTo>
                    <a:pt x="504587" y="29855"/>
                  </a:lnTo>
                  <a:cubicBezTo>
                    <a:pt x="505746" y="28696"/>
                    <a:pt x="505746" y="26377"/>
                    <a:pt x="504587" y="25218"/>
                  </a:cubicBezTo>
                  <a:close/>
                </a:path>
              </a:pathLst>
            </a:custGeom>
            <a:solidFill>
              <a:srgbClr val="007934"/>
            </a:solidFill>
            <a:ln w="0" cap="flat">
              <a:solidFill>
                <a:srgbClr val="00793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592FBBAE-FE61-7441-E00C-E9D933F7826E}"/>
                </a:ext>
              </a:extLst>
            </p:cNvPr>
            <p:cNvSpPr/>
            <p:nvPr/>
          </p:nvSpPr>
          <p:spPr>
            <a:xfrm>
              <a:off x="4843911" y="2210264"/>
              <a:ext cx="4685472" cy="551277"/>
            </a:xfrm>
            <a:custGeom>
              <a:avLst/>
              <a:gdLst>
                <a:gd name="connsiteX0" fmla="*/ 344023 w 344893"/>
                <a:gd name="connsiteY0" fmla="*/ 25218 h 40579"/>
                <a:gd name="connsiteX1" fmla="*/ 333300 w 344893"/>
                <a:gd name="connsiteY1" fmla="*/ 14493 h 40579"/>
                <a:gd name="connsiteX2" fmla="*/ 332141 w 344893"/>
                <a:gd name="connsiteY2" fmla="*/ 13333 h 40579"/>
                <a:gd name="connsiteX3" fmla="*/ 330981 w 344893"/>
                <a:gd name="connsiteY3" fmla="*/ 12174 h 40579"/>
                <a:gd name="connsiteX4" fmla="*/ 318809 w 344893"/>
                <a:gd name="connsiteY4" fmla="*/ 0 h 40579"/>
                <a:gd name="connsiteX5" fmla="*/ 318809 w 344893"/>
                <a:gd name="connsiteY5" fmla="*/ 10725 h 40579"/>
                <a:gd name="connsiteX6" fmla="*/ 318519 w 344893"/>
                <a:gd name="connsiteY6" fmla="*/ 12174 h 40579"/>
                <a:gd name="connsiteX7" fmla="*/ 317359 w 344893"/>
                <a:gd name="connsiteY7" fmla="*/ 13333 h 40579"/>
                <a:gd name="connsiteX8" fmla="*/ 315910 w 344893"/>
                <a:gd name="connsiteY8" fmla="*/ 13623 h 40579"/>
                <a:gd name="connsiteX9" fmla="*/ 315910 w 344893"/>
                <a:gd name="connsiteY9" fmla="*/ 13623 h 40579"/>
                <a:gd name="connsiteX10" fmla="*/ 870 w 344893"/>
                <a:gd name="connsiteY10" fmla="*/ 13623 h 40579"/>
                <a:gd name="connsiteX11" fmla="*/ 0 w 344893"/>
                <a:gd name="connsiteY11" fmla="*/ 14493 h 40579"/>
                <a:gd name="connsiteX12" fmla="*/ 0 w 344893"/>
                <a:gd name="connsiteY12" fmla="*/ 39710 h 40579"/>
                <a:gd name="connsiteX13" fmla="*/ 870 w 344893"/>
                <a:gd name="connsiteY13" fmla="*/ 40580 h 40579"/>
                <a:gd name="connsiteX14" fmla="*/ 315910 w 344893"/>
                <a:gd name="connsiteY14" fmla="*/ 40580 h 40579"/>
                <a:gd name="connsiteX15" fmla="*/ 315910 w 344893"/>
                <a:gd name="connsiteY15" fmla="*/ 40580 h 40579"/>
                <a:gd name="connsiteX16" fmla="*/ 315910 w 344893"/>
                <a:gd name="connsiteY16" fmla="*/ 30145 h 40579"/>
                <a:gd name="connsiteX17" fmla="*/ 317939 w 344893"/>
                <a:gd name="connsiteY17" fmla="*/ 27247 h 40579"/>
                <a:gd name="connsiteX18" fmla="*/ 319099 w 344893"/>
                <a:gd name="connsiteY18" fmla="*/ 27247 h 40579"/>
                <a:gd name="connsiteX19" fmla="*/ 321127 w 344893"/>
                <a:gd name="connsiteY19" fmla="*/ 28116 h 40579"/>
                <a:gd name="connsiteX20" fmla="*/ 333300 w 344893"/>
                <a:gd name="connsiteY20" fmla="*/ 40290 h 40579"/>
                <a:gd name="connsiteX21" fmla="*/ 344023 w 344893"/>
                <a:gd name="connsiteY21" fmla="*/ 29565 h 40579"/>
                <a:gd name="connsiteX22" fmla="*/ 344023 w 344893"/>
                <a:gd name="connsiteY22" fmla="*/ 24928 h 40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4893" h="40579">
                  <a:moveTo>
                    <a:pt x="344023" y="25218"/>
                  </a:moveTo>
                  <a:lnTo>
                    <a:pt x="333300" y="14493"/>
                  </a:lnTo>
                  <a:lnTo>
                    <a:pt x="332141" y="13333"/>
                  </a:lnTo>
                  <a:lnTo>
                    <a:pt x="330981" y="12174"/>
                  </a:lnTo>
                  <a:lnTo>
                    <a:pt x="318809" y="0"/>
                  </a:lnTo>
                  <a:lnTo>
                    <a:pt x="318809" y="10725"/>
                  </a:lnTo>
                  <a:cubicBezTo>
                    <a:pt x="318809" y="11304"/>
                    <a:pt x="318809" y="11884"/>
                    <a:pt x="318519" y="12174"/>
                  </a:cubicBezTo>
                  <a:cubicBezTo>
                    <a:pt x="318519" y="12754"/>
                    <a:pt x="317939" y="13044"/>
                    <a:pt x="317359" y="13333"/>
                  </a:cubicBezTo>
                  <a:cubicBezTo>
                    <a:pt x="316780" y="13333"/>
                    <a:pt x="316490" y="13623"/>
                    <a:pt x="315910" y="13623"/>
                  </a:cubicBezTo>
                  <a:cubicBezTo>
                    <a:pt x="315910" y="13623"/>
                    <a:pt x="315910" y="13623"/>
                    <a:pt x="315910" y="13623"/>
                  </a:cubicBezTo>
                  <a:lnTo>
                    <a:pt x="870" y="13623"/>
                  </a:lnTo>
                  <a:cubicBezTo>
                    <a:pt x="290" y="13623"/>
                    <a:pt x="0" y="14203"/>
                    <a:pt x="0" y="14493"/>
                  </a:cubicBezTo>
                  <a:lnTo>
                    <a:pt x="0" y="39710"/>
                  </a:lnTo>
                  <a:cubicBezTo>
                    <a:pt x="0" y="40290"/>
                    <a:pt x="580" y="40580"/>
                    <a:pt x="870" y="40580"/>
                  </a:cubicBezTo>
                  <a:lnTo>
                    <a:pt x="315910" y="40580"/>
                  </a:lnTo>
                  <a:cubicBezTo>
                    <a:pt x="315910" y="40580"/>
                    <a:pt x="315910" y="40580"/>
                    <a:pt x="315910" y="40580"/>
                  </a:cubicBezTo>
                  <a:lnTo>
                    <a:pt x="315910" y="30145"/>
                  </a:lnTo>
                  <a:cubicBezTo>
                    <a:pt x="315910" y="28986"/>
                    <a:pt x="316780" y="27826"/>
                    <a:pt x="317939" y="27247"/>
                  </a:cubicBezTo>
                  <a:cubicBezTo>
                    <a:pt x="318229" y="27247"/>
                    <a:pt x="318809" y="27247"/>
                    <a:pt x="319099" y="27247"/>
                  </a:cubicBezTo>
                  <a:cubicBezTo>
                    <a:pt x="319968" y="27247"/>
                    <a:pt x="320548" y="27536"/>
                    <a:pt x="321127" y="28116"/>
                  </a:cubicBezTo>
                  <a:lnTo>
                    <a:pt x="333300" y="40290"/>
                  </a:lnTo>
                  <a:lnTo>
                    <a:pt x="344023" y="29565"/>
                  </a:lnTo>
                  <a:cubicBezTo>
                    <a:pt x="345183" y="28406"/>
                    <a:pt x="345183" y="26087"/>
                    <a:pt x="344023" y="24928"/>
                  </a:cubicBezTo>
                  <a:close/>
                </a:path>
              </a:pathLst>
            </a:custGeom>
            <a:solidFill>
              <a:srgbClr val="007934"/>
            </a:solidFill>
            <a:ln w="0" cap="flat">
              <a:solidFill>
                <a:srgbClr val="00793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3DCB487B-0132-B449-5905-76EADAB61AEE}"/>
                </a:ext>
              </a:extLst>
            </p:cNvPr>
            <p:cNvSpPr/>
            <p:nvPr/>
          </p:nvSpPr>
          <p:spPr>
            <a:xfrm>
              <a:off x="7017340" y="2623733"/>
              <a:ext cx="2512043" cy="740290"/>
            </a:xfrm>
            <a:custGeom>
              <a:avLst/>
              <a:gdLst>
                <a:gd name="connsiteX0" fmla="*/ 184040 w 184909"/>
                <a:gd name="connsiteY0" fmla="*/ 25218 h 54492"/>
                <a:gd name="connsiteX1" fmla="*/ 173316 w 184909"/>
                <a:gd name="connsiteY1" fmla="*/ 14493 h 54492"/>
                <a:gd name="connsiteX2" fmla="*/ 172157 w 184909"/>
                <a:gd name="connsiteY2" fmla="*/ 13333 h 54492"/>
                <a:gd name="connsiteX3" fmla="*/ 170997 w 184909"/>
                <a:gd name="connsiteY3" fmla="*/ 12174 h 54492"/>
                <a:gd name="connsiteX4" fmla="*/ 158825 w 184909"/>
                <a:gd name="connsiteY4" fmla="*/ 0 h 54492"/>
                <a:gd name="connsiteX5" fmla="*/ 158825 w 184909"/>
                <a:gd name="connsiteY5" fmla="*/ 10725 h 54492"/>
                <a:gd name="connsiteX6" fmla="*/ 158535 w 184909"/>
                <a:gd name="connsiteY6" fmla="*/ 12174 h 54492"/>
                <a:gd name="connsiteX7" fmla="*/ 157376 w 184909"/>
                <a:gd name="connsiteY7" fmla="*/ 13333 h 54492"/>
                <a:gd name="connsiteX8" fmla="*/ 155927 w 184909"/>
                <a:gd name="connsiteY8" fmla="*/ 13623 h 54492"/>
                <a:gd name="connsiteX9" fmla="*/ 155927 w 184909"/>
                <a:gd name="connsiteY9" fmla="*/ 13623 h 54492"/>
                <a:gd name="connsiteX10" fmla="*/ 870 w 184909"/>
                <a:gd name="connsiteY10" fmla="*/ 13623 h 54492"/>
                <a:gd name="connsiteX11" fmla="*/ 0 w 184909"/>
                <a:gd name="connsiteY11" fmla="*/ 14493 h 54492"/>
                <a:gd name="connsiteX12" fmla="*/ 0 w 184909"/>
                <a:gd name="connsiteY12" fmla="*/ 39710 h 54492"/>
                <a:gd name="connsiteX13" fmla="*/ 870 w 184909"/>
                <a:gd name="connsiteY13" fmla="*/ 40580 h 54492"/>
                <a:gd name="connsiteX14" fmla="*/ 155927 w 184909"/>
                <a:gd name="connsiteY14" fmla="*/ 40580 h 54492"/>
                <a:gd name="connsiteX15" fmla="*/ 159115 w 184909"/>
                <a:gd name="connsiteY15" fmla="*/ 43768 h 54492"/>
                <a:gd name="connsiteX16" fmla="*/ 159115 w 184909"/>
                <a:gd name="connsiteY16" fmla="*/ 54493 h 54492"/>
                <a:gd name="connsiteX17" fmla="*/ 184040 w 184909"/>
                <a:gd name="connsiteY17" fmla="*/ 29565 h 54492"/>
                <a:gd name="connsiteX18" fmla="*/ 184040 w 184909"/>
                <a:gd name="connsiteY18" fmla="*/ 24928 h 5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4909" h="54492">
                  <a:moveTo>
                    <a:pt x="184040" y="25218"/>
                  </a:moveTo>
                  <a:lnTo>
                    <a:pt x="173316" y="14493"/>
                  </a:lnTo>
                  <a:lnTo>
                    <a:pt x="172157" y="13333"/>
                  </a:lnTo>
                  <a:lnTo>
                    <a:pt x="170997" y="12174"/>
                  </a:lnTo>
                  <a:lnTo>
                    <a:pt x="158825" y="0"/>
                  </a:lnTo>
                  <a:lnTo>
                    <a:pt x="158825" y="10725"/>
                  </a:lnTo>
                  <a:cubicBezTo>
                    <a:pt x="158825" y="11304"/>
                    <a:pt x="158825" y="11884"/>
                    <a:pt x="158535" y="12174"/>
                  </a:cubicBezTo>
                  <a:cubicBezTo>
                    <a:pt x="158535" y="12754"/>
                    <a:pt x="157955" y="13044"/>
                    <a:pt x="157376" y="13333"/>
                  </a:cubicBezTo>
                  <a:cubicBezTo>
                    <a:pt x="156796" y="13333"/>
                    <a:pt x="156506" y="13623"/>
                    <a:pt x="155927" y="13623"/>
                  </a:cubicBezTo>
                  <a:cubicBezTo>
                    <a:pt x="155927" y="13623"/>
                    <a:pt x="155927" y="13623"/>
                    <a:pt x="155927" y="13623"/>
                  </a:cubicBezTo>
                  <a:lnTo>
                    <a:pt x="870" y="13623"/>
                  </a:lnTo>
                  <a:cubicBezTo>
                    <a:pt x="290" y="13623"/>
                    <a:pt x="0" y="14203"/>
                    <a:pt x="0" y="14493"/>
                  </a:cubicBezTo>
                  <a:lnTo>
                    <a:pt x="0" y="39710"/>
                  </a:lnTo>
                  <a:cubicBezTo>
                    <a:pt x="0" y="40290"/>
                    <a:pt x="580" y="40580"/>
                    <a:pt x="870" y="40580"/>
                  </a:cubicBezTo>
                  <a:lnTo>
                    <a:pt x="155927" y="40580"/>
                  </a:lnTo>
                  <a:cubicBezTo>
                    <a:pt x="157666" y="40580"/>
                    <a:pt x="159115" y="42029"/>
                    <a:pt x="159115" y="43768"/>
                  </a:cubicBezTo>
                  <a:lnTo>
                    <a:pt x="159115" y="54493"/>
                  </a:lnTo>
                  <a:lnTo>
                    <a:pt x="184040" y="29565"/>
                  </a:lnTo>
                  <a:cubicBezTo>
                    <a:pt x="185199" y="28406"/>
                    <a:pt x="185199" y="26087"/>
                    <a:pt x="184040" y="24928"/>
                  </a:cubicBezTo>
                  <a:close/>
                </a:path>
              </a:pathLst>
            </a:custGeom>
            <a:solidFill>
              <a:srgbClr val="007934"/>
            </a:solidFill>
            <a:ln w="0" cap="flat">
              <a:solidFill>
                <a:srgbClr val="00793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Group 20">
              <a:extLst>
                <a:ext uri="{FF2B5EF4-FFF2-40B4-BE49-F238E27FC236}">
                  <a16:creationId xmlns:a16="http://schemas.microsoft.com/office/drawing/2014/main" id="{BCEEA462-960D-4436-9145-97DEA4511CB7}"/>
                </a:ext>
              </a:extLst>
            </p:cNvPr>
            <p:cNvGrpSpPr/>
            <p:nvPr/>
          </p:nvGrpSpPr>
          <p:grpSpPr>
            <a:xfrm>
              <a:off x="4929158" y="2468268"/>
              <a:ext cx="2088182" cy="1767420"/>
              <a:chOff x="8694841" y="758842"/>
              <a:chExt cx="3589331" cy="2149042"/>
            </a:xfrm>
          </p:grpSpPr>
          <p:sp>
            <p:nvSpPr>
              <p:cNvPr id="41" name="TextBox 21">
                <a:extLst>
                  <a:ext uri="{FF2B5EF4-FFF2-40B4-BE49-F238E27FC236}">
                    <a16:creationId xmlns:a16="http://schemas.microsoft.com/office/drawing/2014/main" id="{9609D8A2-08DF-C982-F63A-6D87FF2F290B}"/>
                  </a:ext>
                </a:extLst>
              </p:cNvPr>
              <p:cNvSpPr txBox="1"/>
              <p:nvPr/>
            </p:nvSpPr>
            <p:spPr>
              <a:xfrm>
                <a:off x="9358092" y="758842"/>
                <a:ext cx="2926080" cy="310444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Procesos</a:t>
                </a:r>
              </a:p>
            </p:txBody>
          </p:sp>
          <p:sp>
            <p:nvSpPr>
              <p:cNvPr id="42" name="TextBox 22">
                <a:extLst>
                  <a:ext uri="{FF2B5EF4-FFF2-40B4-BE49-F238E27FC236}">
                    <a16:creationId xmlns:a16="http://schemas.microsoft.com/office/drawing/2014/main" id="{E42CC1B7-BD0E-CFAA-29C5-8BAD662363B5}"/>
                  </a:ext>
                </a:extLst>
              </p:cNvPr>
              <p:cNvSpPr txBox="1"/>
              <p:nvPr/>
            </p:nvSpPr>
            <p:spPr>
              <a:xfrm>
                <a:off x="8694841" y="1260144"/>
                <a:ext cx="3431057" cy="1647740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1">
                    <a:ln>
                      <a:noFill/>
                    </a:ln>
                    <a:solidFill>
                      <a:srgbClr val="737373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Temas relevantes de los procesos</a:t>
                </a:r>
              </a:p>
              <a:p>
                <a:pPr marL="171450" marR="0" lvl="0" indent="-1714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1200" noProof="1">
                    <a:solidFill>
                      <a:srgbClr val="73737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Comunicaciones y Relaciones. </a:t>
                </a:r>
              </a:p>
              <a:p>
                <a:pPr marL="171450" marR="0" lvl="0" indent="-1714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1200" noProof="1">
                    <a:solidFill>
                      <a:srgbClr val="73737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Mantenimiento.</a:t>
                </a:r>
              </a:p>
              <a:p>
                <a:pPr marL="171450" marR="0" lvl="0" indent="-1714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1200" noProof="1">
                    <a:solidFill>
                      <a:srgbClr val="73737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Proceso Gerencial. </a:t>
                </a:r>
              </a:p>
              <a:p>
                <a:pPr marL="171450" marR="0" lvl="0" indent="-1714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1200" noProof="1">
                    <a:solidFill>
                      <a:srgbClr val="73737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Gestión de Tecnologias de Información. </a:t>
                </a:r>
              </a:p>
              <a:p>
                <a:pPr marL="171450" marR="0" lvl="0" indent="-1714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1200" noProof="1">
                    <a:solidFill>
                      <a:srgbClr val="73737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Gestión Financiera.</a:t>
                </a:r>
              </a:p>
              <a:p>
                <a:pPr marL="171450" marR="0" lvl="0" indent="-1714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1200" noProof="1">
                    <a:solidFill>
                      <a:srgbClr val="73737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Calidad y Mejoramiento Continuo. </a:t>
                </a:r>
              </a:p>
              <a:p>
                <a:pPr marL="171450" marR="0" lvl="0" indent="-1714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1200" noProof="1">
                    <a:solidFill>
                      <a:srgbClr val="73737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Adquisición de Bienes y Servicios.</a:t>
                </a:r>
              </a:p>
              <a:p>
                <a:pPr marL="171450" marR="0" lvl="0" indent="-1714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1200" noProof="1">
                    <a:solidFill>
                      <a:srgbClr val="73737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Gestión Comercial.</a:t>
                </a:r>
              </a:p>
              <a:p>
                <a:pPr marL="171450" marR="0" lvl="0" indent="-1714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1200" noProof="1">
                    <a:solidFill>
                      <a:srgbClr val="73737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Gestión del Talento Humano.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200" b="0" i="0" u="none" strike="noStrike" kern="1200" cap="none" spc="0" normalizeH="0" baseline="0" noProof="1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alibri regular"/>
                </a:endParaRPr>
              </a:p>
            </p:txBody>
          </p:sp>
        </p:grpSp>
        <p:grpSp>
          <p:nvGrpSpPr>
            <p:cNvPr id="31" name="Group 23">
              <a:extLst>
                <a:ext uri="{FF2B5EF4-FFF2-40B4-BE49-F238E27FC236}">
                  <a16:creationId xmlns:a16="http://schemas.microsoft.com/office/drawing/2014/main" id="{66C569EB-01D2-004B-91E2-0AEC9E67053F}"/>
                </a:ext>
              </a:extLst>
            </p:cNvPr>
            <p:cNvGrpSpPr/>
            <p:nvPr/>
          </p:nvGrpSpPr>
          <p:grpSpPr>
            <a:xfrm>
              <a:off x="7077688" y="2883766"/>
              <a:ext cx="2098635" cy="1201994"/>
              <a:chOff x="8661427" y="771661"/>
              <a:chExt cx="3607299" cy="1461528"/>
            </a:xfrm>
          </p:grpSpPr>
          <p:sp>
            <p:nvSpPr>
              <p:cNvPr id="39" name="TextBox 24">
                <a:extLst>
                  <a:ext uri="{FF2B5EF4-FFF2-40B4-BE49-F238E27FC236}">
                    <a16:creationId xmlns:a16="http://schemas.microsoft.com/office/drawing/2014/main" id="{1013218D-5CE1-2872-9ADC-7EAED0BB427B}"/>
                  </a:ext>
                </a:extLst>
              </p:cNvPr>
              <p:cNvSpPr txBox="1"/>
              <p:nvPr/>
            </p:nvSpPr>
            <p:spPr>
              <a:xfrm>
                <a:off x="9342646" y="771661"/>
                <a:ext cx="2926080" cy="310444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Proyectos</a:t>
                </a:r>
                <a:endParaRPr kumimoji="0" lang="en-US" sz="2100" b="1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TextBox 25">
                <a:extLst>
                  <a:ext uri="{FF2B5EF4-FFF2-40B4-BE49-F238E27FC236}">
                    <a16:creationId xmlns:a16="http://schemas.microsoft.com/office/drawing/2014/main" id="{67A6CD2F-89B5-EFB3-8A9B-3E3B483B04F9}"/>
                  </a:ext>
                </a:extLst>
              </p:cNvPr>
              <p:cNvSpPr txBox="1"/>
              <p:nvPr/>
            </p:nvSpPr>
            <p:spPr>
              <a:xfrm>
                <a:off x="8661427" y="1301858"/>
                <a:ext cx="3241348" cy="931331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1">
                    <a:ln>
                      <a:noFill/>
                    </a:ln>
                    <a:solidFill>
                      <a:srgbClr val="737373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Temas relevantes de los Proyectos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1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1450" marR="0" lvl="0" indent="-1714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1200" noProof="1">
                    <a:solidFill>
                      <a:srgbClr val="73737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Operacional/ Misional en los  Proyectos PTAR Aguas Claras y Aguas del Atrato.</a:t>
                </a:r>
                <a:endParaRPr kumimoji="0" lang="en-US" sz="1200" b="0" i="0" u="none" strike="noStrike" kern="1200" cap="none" spc="0" normalizeH="0" baseline="0" noProof="1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1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alibri regular"/>
                </a:endParaRPr>
              </a:p>
            </p:txBody>
          </p:sp>
        </p:grp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754E2CE3-111E-1B33-5C1A-FD8789C97446}"/>
                </a:ext>
              </a:extLst>
            </p:cNvPr>
            <p:cNvSpPr/>
            <p:nvPr/>
          </p:nvSpPr>
          <p:spPr>
            <a:xfrm>
              <a:off x="2662616" y="2395337"/>
              <a:ext cx="2126180" cy="2292871"/>
            </a:xfrm>
            <a:custGeom>
              <a:avLst/>
              <a:gdLst>
                <a:gd name="connsiteX0" fmla="*/ 0 w 156506"/>
                <a:gd name="connsiteY0" fmla="*/ 0 h 135362"/>
                <a:gd name="connsiteX1" fmla="*/ 156506 w 156506"/>
                <a:gd name="connsiteY1" fmla="*/ 0 h 135362"/>
                <a:gd name="connsiteX2" fmla="*/ 156506 w 156506"/>
                <a:gd name="connsiteY2" fmla="*/ 135363 h 135362"/>
                <a:gd name="connsiteX3" fmla="*/ 0 w 156506"/>
                <a:gd name="connsiteY3" fmla="*/ 135363 h 13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506" h="135362">
                  <a:moveTo>
                    <a:pt x="0" y="0"/>
                  </a:moveTo>
                  <a:lnTo>
                    <a:pt x="156506" y="0"/>
                  </a:lnTo>
                  <a:lnTo>
                    <a:pt x="156506" y="135363"/>
                  </a:lnTo>
                  <a:lnTo>
                    <a:pt x="0" y="13536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7AD400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" name="Group 45">
              <a:extLst>
                <a:ext uri="{FF2B5EF4-FFF2-40B4-BE49-F238E27FC236}">
                  <a16:creationId xmlns:a16="http://schemas.microsoft.com/office/drawing/2014/main" id="{2911215F-310E-C605-E545-5ABD24A25FA0}"/>
                </a:ext>
              </a:extLst>
            </p:cNvPr>
            <p:cNvGrpSpPr/>
            <p:nvPr/>
          </p:nvGrpSpPr>
          <p:grpSpPr>
            <a:xfrm>
              <a:off x="2744017" y="2047087"/>
              <a:ext cx="2853636" cy="2661176"/>
              <a:chOff x="8697619" y="736535"/>
              <a:chExt cx="4905058" cy="3235777"/>
            </a:xfrm>
          </p:grpSpPr>
          <p:sp>
            <p:nvSpPr>
              <p:cNvPr id="37" name="TextBox 46">
                <a:extLst>
                  <a:ext uri="{FF2B5EF4-FFF2-40B4-BE49-F238E27FC236}">
                    <a16:creationId xmlns:a16="http://schemas.microsoft.com/office/drawing/2014/main" id="{83F4D6D8-444C-5611-E773-0F1BA3D84C9A}"/>
                  </a:ext>
                </a:extLst>
              </p:cNvPr>
              <p:cNvSpPr txBox="1"/>
              <p:nvPr/>
            </p:nvSpPr>
            <p:spPr>
              <a:xfrm>
                <a:off x="9313457" y="736535"/>
                <a:ext cx="4289220" cy="310444"/>
              </a:xfrm>
              <a:prstGeom prst="rect">
                <a:avLst/>
              </a:prstGeom>
              <a:noFill/>
              <a:ln>
                <a:solidFill>
                  <a:srgbClr val="FFFFFF"/>
                </a:solidFill>
              </a:ln>
            </p:spPr>
            <p:txBody>
              <a:bodyPr wrap="square" lIns="0" rIns="0" rtlCol="0" anchor="b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Evaluaciones Normativas</a:t>
                </a:r>
              </a:p>
            </p:txBody>
          </p:sp>
          <p:sp>
            <p:nvSpPr>
              <p:cNvPr id="38" name="TextBox 47">
                <a:extLst>
                  <a:ext uri="{FF2B5EF4-FFF2-40B4-BE49-F238E27FC236}">
                    <a16:creationId xmlns:a16="http://schemas.microsoft.com/office/drawing/2014/main" id="{250C1F46-99EE-E042-7ABB-E54B5BD87CD2}"/>
                  </a:ext>
                </a:extLst>
              </p:cNvPr>
              <p:cNvSpPr txBox="1"/>
              <p:nvPr/>
            </p:nvSpPr>
            <p:spPr>
              <a:xfrm>
                <a:off x="8697619" y="1321600"/>
                <a:ext cx="3449346" cy="2650712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1">
                    <a:ln>
                      <a:noFill/>
                    </a:ln>
                    <a:solidFill>
                      <a:srgbClr val="737373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Temas relevantes de las evaluaciones normativas</a:t>
                </a:r>
                <a:endParaRPr lang="en-US" sz="1200" noProof="1">
                  <a:solidFill>
                    <a:srgbClr val="73737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1450" marR="0" lvl="0" indent="-1714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1200" noProof="1">
                    <a:solidFill>
                      <a:srgbClr val="73737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Evaluación al </a:t>
                </a:r>
                <a:r>
                  <a:rPr kumimoji="0" lang="en-US" sz="1200" b="0" i="0" u="none" strike="noStrike" kern="1200" cap="none" spc="0" normalizeH="0" baseline="0" noProof="1">
                    <a:ln>
                      <a:noFill/>
                    </a:ln>
                    <a:solidFill>
                      <a:srgbClr val="737373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Sistema de Seguridad y Salud en el Trabajo (SST)</a:t>
                </a:r>
              </a:p>
              <a:p>
                <a:pPr marL="171450" marR="0" lvl="0" indent="-1714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1200" noProof="1">
                    <a:solidFill>
                      <a:srgbClr val="73737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Derechos de autor</a:t>
                </a:r>
              </a:p>
              <a:p>
                <a:pPr marL="171450" marR="0" lvl="0" indent="-1714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200" b="0" i="0" u="none" strike="noStrike" kern="1200" cap="none" spc="0" normalizeH="0" baseline="0" noProof="1">
                    <a:ln>
                      <a:noFill/>
                    </a:ln>
                    <a:solidFill>
                      <a:srgbClr val="737373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Ciberseguridad</a:t>
                </a:r>
              </a:p>
              <a:p>
                <a:pPr marL="171450" marR="0" lvl="0" indent="-1714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200" b="0" i="0" u="none" strike="noStrike" kern="1200" cap="none" spc="0" normalizeH="0" baseline="0" noProof="1">
                    <a:ln>
                      <a:noFill/>
                    </a:ln>
                    <a:solidFill>
                      <a:srgbClr val="737373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Evaluación al Sistema de Control Interno Contable (ECIC)</a:t>
                </a:r>
              </a:p>
              <a:p>
                <a:pPr marL="171450" marR="0" lvl="0" indent="-1714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200" b="0" i="0" u="none" strike="noStrike" kern="1200" cap="none" spc="0" normalizeH="0" baseline="0" noProof="1">
                    <a:ln>
                      <a:noFill/>
                    </a:ln>
                    <a:solidFill>
                      <a:srgbClr val="737373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Evaluación al Sistema de Control Interno (MIPG)</a:t>
                </a:r>
              </a:p>
              <a:p>
                <a:pPr marL="171450" marR="0" lvl="0" indent="-1714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200" b="0" i="0" u="none" strike="noStrike" kern="1200" cap="none" spc="0" normalizeH="0" baseline="0" noProof="1">
                    <a:ln>
                      <a:noFill/>
                    </a:ln>
                    <a:solidFill>
                      <a:srgbClr val="737373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Plan Anticorrupción </a:t>
                </a:r>
              </a:p>
              <a:p>
                <a:pPr marL="171450" marR="0" lvl="0" indent="-1714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200" b="0" i="0" u="none" strike="noStrike" kern="1200" cap="none" spc="0" normalizeH="0" baseline="0" noProof="1">
                    <a:ln>
                      <a:noFill/>
                    </a:ln>
                    <a:solidFill>
                      <a:srgbClr val="737373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Medición de Transparencia Empresarial.</a:t>
                </a:r>
              </a:p>
              <a:p>
                <a:pPr marL="171450" marR="0" lvl="0" indent="-1714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1200" noProof="1">
                    <a:solidFill>
                      <a:srgbClr val="73737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Aseguramiento al Comité de Contratación </a:t>
                </a:r>
              </a:p>
              <a:p>
                <a:pPr marL="171450" marR="0" lvl="0" indent="-1714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200" b="0" i="0" u="none" strike="noStrike" kern="1200" cap="none" spc="0" normalizeH="0" baseline="0" noProof="1">
                    <a:ln>
                      <a:noFill/>
                    </a:ln>
                    <a:solidFill>
                      <a:srgbClr val="737373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</a:t>
                </a:r>
                <a:r>
                  <a:rPr lang="en-US" sz="1200" noProof="1">
                    <a:solidFill>
                      <a:srgbClr val="73737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estión de PQRS.</a:t>
                </a:r>
                <a:endParaRPr kumimoji="0" lang="en-US" sz="1200" b="0" i="0" u="none" strike="noStrike" kern="1200" cap="none" spc="0" normalizeH="0" baseline="0" noProof="1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200" b="0" i="0" u="none" strike="noStrike" kern="1200" cap="none" spc="0" normalizeH="0" baseline="0" noProof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 regular"/>
                </a:endParaRP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200" b="0" i="0" u="none" strike="noStrike" kern="1200" cap="none" spc="0" normalizeH="0" baseline="0" noProof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 regular"/>
                </a:endParaRP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200" b="0" i="0" u="none" strike="noStrike" kern="1200" cap="none" spc="0" normalizeH="0" baseline="0" noProof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 regular"/>
                </a:endParaRPr>
              </a:p>
            </p:txBody>
          </p:sp>
        </p:grpSp>
        <p:pic>
          <p:nvPicPr>
            <p:cNvPr id="34" name="Graphic 48" descr="Badge 3 with solid fill">
              <a:extLst>
                <a:ext uri="{FF2B5EF4-FFF2-40B4-BE49-F238E27FC236}">
                  <a16:creationId xmlns:a16="http://schemas.microsoft.com/office/drawing/2014/main" id="{5AE4A89B-D8AE-18C8-AFB2-2AFFCA0FE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77689" y="2844459"/>
              <a:ext cx="303163" cy="303163"/>
            </a:xfrm>
            <a:prstGeom prst="rect">
              <a:avLst/>
            </a:prstGeom>
          </p:spPr>
        </p:pic>
        <p:pic>
          <p:nvPicPr>
            <p:cNvPr id="35" name="Graphic 49" descr="Badge with solid fill">
              <a:extLst>
                <a:ext uri="{FF2B5EF4-FFF2-40B4-BE49-F238E27FC236}">
                  <a16:creationId xmlns:a16="http://schemas.microsoft.com/office/drawing/2014/main" id="{1AEEA789-D216-ED81-1ACE-D89D0E8DE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42298" y="2426865"/>
              <a:ext cx="303163" cy="303163"/>
            </a:xfrm>
            <a:prstGeom prst="rect">
              <a:avLst/>
            </a:prstGeom>
          </p:spPr>
        </p:pic>
        <p:pic>
          <p:nvPicPr>
            <p:cNvPr id="36" name="Graphic 50" descr="Badge 1 with solid fill">
              <a:extLst>
                <a:ext uri="{FF2B5EF4-FFF2-40B4-BE49-F238E27FC236}">
                  <a16:creationId xmlns:a16="http://schemas.microsoft.com/office/drawing/2014/main" id="{50B3038F-6DE6-1149-B05E-F08027059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744017" y="2021567"/>
              <a:ext cx="303163" cy="303163"/>
            </a:xfrm>
            <a:prstGeom prst="rect">
              <a:avLst/>
            </a:prstGeom>
          </p:spPr>
        </p:pic>
      </p:grpSp>
      <p:sp>
        <p:nvSpPr>
          <p:cNvPr id="44" name="Subtítulo 3">
            <a:extLst>
              <a:ext uri="{FF2B5EF4-FFF2-40B4-BE49-F238E27FC236}">
                <a16:creationId xmlns:a16="http://schemas.microsoft.com/office/drawing/2014/main" id="{B255B7D7-AE98-5439-453C-ACDEF4EC94E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45125" y="442744"/>
            <a:ext cx="8455025" cy="4572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s-ES" sz="2000" dirty="0">
                <a:ln>
                  <a:solidFill>
                    <a:srgbClr val="006600"/>
                  </a:solidFill>
                </a:ln>
                <a:solidFill>
                  <a:srgbClr val="0079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Hechos relevantes - Cobertura Universo Auditoría</a:t>
            </a:r>
            <a:endParaRPr lang="es-CO" sz="2000" dirty="0">
              <a:ln>
                <a:solidFill>
                  <a:srgbClr val="006600"/>
                </a:solidFill>
              </a:ln>
              <a:solidFill>
                <a:srgbClr val="00793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993167D-8A16-A79D-E78F-DA385E14B289}"/>
              </a:ext>
            </a:extLst>
          </p:cNvPr>
          <p:cNvGrpSpPr/>
          <p:nvPr/>
        </p:nvGrpSpPr>
        <p:grpSpPr>
          <a:xfrm>
            <a:off x="249628" y="444970"/>
            <a:ext cx="543547" cy="568851"/>
            <a:chOff x="174379" y="251546"/>
            <a:chExt cx="656973" cy="717207"/>
          </a:xfrm>
        </p:grpSpPr>
        <p:cxnSp>
          <p:nvCxnSpPr>
            <p:cNvPr id="4" name="Conector recto 3">
              <a:extLst>
                <a:ext uri="{FF2B5EF4-FFF2-40B4-BE49-F238E27FC236}">
                  <a16:creationId xmlns:a16="http://schemas.microsoft.com/office/drawing/2014/main" id="{4A30AACB-4B6B-2B3C-48EC-B49BB7FE53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1352" y="251546"/>
              <a:ext cx="0" cy="717207"/>
            </a:xfrm>
            <a:prstGeom prst="line">
              <a:avLst/>
            </a:prstGeom>
            <a:ln w="38100">
              <a:solidFill>
                <a:srgbClr val="AFAB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35BE37E-C30A-375D-5DD0-09CD199C2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/>
              <a:duotone>
                <a:prstClr val="black"/>
                <a:srgbClr val="7AD400">
                  <a:tint val="45000"/>
                  <a:satMod val="400000"/>
                </a:srgbClr>
              </a:duotone>
              <a:lum bright="-33000" contrast="10000"/>
            </a:blip>
            <a:stretch>
              <a:fillRect/>
            </a:stretch>
          </p:blipFill>
          <p:spPr>
            <a:xfrm rot="18110664">
              <a:off x="277474" y="282529"/>
              <a:ext cx="422621" cy="62881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90417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B59EC946-6A59-4761-9A8B-7767113E0F09}"/>
              </a:ext>
            </a:extLst>
          </p:cNvPr>
          <p:cNvGrpSpPr/>
          <p:nvPr/>
        </p:nvGrpSpPr>
        <p:grpSpPr>
          <a:xfrm>
            <a:off x="120327" y="321102"/>
            <a:ext cx="543547" cy="568851"/>
            <a:chOff x="174379" y="251546"/>
            <a:chExt cx="656973" cy="717207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D827FDB9-48B1-4AD7-B1E0-8F81506003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1352" y="251546"/>
              <a:ext cx="0" cy="717207"/>
            </a:xfrm>
            <a:prstGeom prst="line">
              <a:avLst/>
            </a:prstGeom>
            <a:ln w="38100">
              <a:solidFill>
                <a:srgbClr val="AFAB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BAC3D67-77C2-4331-8F71-8FE43E59F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duotone>
                <a:prstClr val="black"/>
                <a:srgbClr val="7AD400">
                  <a:tint val="45000"/>
                  <a:satMod val="400000"/>
                </a:srgbClr>
              </a:duotone>
              <a:lum bright="-33000" contrast="10000"/>
            </a:blip>
            <a:stretch>
              <a:fillRect/>
            </a:stretch>
          </p:blipFill>
          <p:spPr>
            <a:xfrm rot="18110664">
              <a:off x="277474" y="282529"/>
              <a:ext cx="422621" cy="628811"/>
            </a:xfrm>
            <a:prstGeom prst="rect">
              <a:avLst/>
            </a:prstGeom>
            <a:noFill/>
          </p:spPr>
        </p:pic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id="{F7797202-10E7-4D0A-9D5A-BCE2C9AC7F57}"/>
              </a:ext>
            </a:extLst>
          </p:cNvPr>
          <p:cNvSpPr/>
          <p:nvPr/>
        </p:nvSpPr>
        <p:spPr>
          <a:xfrm>
            <a:off x="663874" y="427679"/>
            <a:ext cx="2598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2420">
              <a:defRPr/>
            </a:pPr>
            <a:r>
              <a:rPr lang="es-ES" sz="2000" dirty="0">
                <a:ln>
                  <a:solidFill>
                    <a:srgbClr val="006600"/>
                  </a:solidFill>
                </a:ln>
                <a:solidFill>
                  <a:srgbClr val="00793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Plan de Auditorías 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B8565887-C235-21BD-DEB5-BD8D5D6959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176666"/>
              </p:ext>
            </p:extLst>
          </p:nvPr>
        </p:nvGraphicFramePr>
        <p:xfrm>
          <a:off x="1415427" y="1317812"/>
          <a:ext cx="9125573" cy="4113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889901" imgH="4006806" progId="Excel.Sheet.12">
                  <p:embed/>
                </p:oleObj>
              </mc:Choice>
              <mc:Fallback>
                <p:oleObj name="Worksheet" r:id="rId3" imgW="8889901" imgH="4006806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B8565887-C235-21BD-DEB5-BD8D5D6959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5427" y="1317812"/>
                        <a:ext cx="9125573" cy="4113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8077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3A198D26-E8B8-4CF4-A683-1942E99870F2}"/>
              </a:ext>
            </a:extLst>
          </p:cNvPr>
          <p:cNvCxnSpPr>
            <a:cxnSpLocks/>
          </p:cNvCxnSpPr>
          <p:nvPr/>
        </p:nvCxnSpPr>
        <p:spPr>
          <a:xfrm flipV="1">
            <a:off x="6327188" y="5223074"/>
            <a:ext cx="0" cy="1197350"/>
          </a:xfrm>
          <a:prstGeom prst="line">
            <a:avLst/>
          </a:prstGeom>
          <a:ln>
            <a:solidFill>
              <a:srgbClr val="92D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409F348A-B592-4BEB-B7F4-BF4DD20CF67D}"/>
              </a:ext>
            </a:extLst>
          </p:cNvPr>
          <p:cNvSpPr txBox="1"/>
          <p:nvPr/>
        </p:nvSpPr>
        <p:spPr>
          <a:xfrm>
            <a:off x="6327188" y="5544750"/>
            <a:ext cx="5457271" cy="5539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3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¡GRACIAS !</a:t>
            </a:r>
            <a:endParaRPr lang="es-ES" sz="30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441646"/>
      </p:ext>
    </p:extLst>
  </p:cSld>
  <p:clrMapOvr>
    <a:masterClrMapping/>
  </p:clrMapOvr>
</p:sld>
</file>

<file path=ppt/theme/theme1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ebbfa72-b3b6-4c1f-8b23-058d4f67f013}" enabled="1" method="Privileged" siteId="{bf1ce8b5-5d39-4bc5-ad6e-07b3e4d7d67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4170</TotalTime>
  <Words>599</Words>
  <Application>Microsoft Office PowerPoint</Application>
  <PresentationFormat>Panorámica</PresentationFormat>
  <Paragraphs>93</Paragraphs>
  <Slides>8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Arial</vt:lpstr>
      <vt:lpstr>Arial Rounded MT Bold</vt:lpstr>
      <vt:lpstr>Calibri</vt:lpstr>
      <vt:lpstr>Calibri bold italic</vt:lpstr>
      <vt:lpstr>Calibri Light</vt:lpstr>
      <vt:lpstr>Calibri regular</vt:lpstr>
      <vt:lpstr>Tahoma</vt:lpstr>
      <vt:lpstr>9_Tema de Office</vt:lpstr>
      <vt:lpstr>Worksheet</vt:lpstr>
      <vt:lpstr>Presentación de PowerPoint</vt:lpstr>
      <vt:lpstr>Presentación de PowerPoint</vt:lpstr>
      <vt:lpstr>2. Hechos relevantes - Procedimiento de planeación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 VIVIAN VERA RODRIGUEZ</dc:creator>
  <cp:lastModifiedBy>MANUELA TAMAYO MONSALVE</cp:lastModifiedBy>
  <cp:revision>32</cp:revision>
  <dcterms:created xsi:type="dcterms:W3CDTF">2022-07-18T01:54:53Z</dcterms:created>
  <dcterms:modified xsi:type="dcterms:W3CDTF">2025-02-04T19:56:51Z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66bb131-2344-48ed-84db-fe1e84a9fae2_Enabled">
    <vt:lpwstr>true</vt:lpwstr>
  </property>
  <property fmtid="{D5CDD505-2E9C-101B-9397-08002B2CF9AE}" pid="3" name="MSIP_Label_666bb131-2344-48ed-84db-fe1e84a9fae2_SetDate">
    <vt:lpwstr>2022-07-18T01:54:53Z</vt:lpwstr>
  </property>
  <property fmtid="{D5CDD505-2E9C-101B-9397-08002B2CF9AE}" pid="4" name="MSIP_Label_666bb131-2344-48ed-84db-fe1e84a9fae2_Method">
    <vt:lpwstr>Standard</vt:lpwstr>
  </property>
  <property fmtid="{D5CDD505-2E9C-101B-9397-08002B2CF9AE}" pid="5" name="MSIP_Label_666bb131-2344-48ed-84db-fe1e84a9fae2_Name">
    <vt:lpwstr>666bb131-2344-48ed-84db-fe1e84a9fae2</vt:lpwstr>
  </property>
  <property fmtid="{D5CDD505-2E9C-101B-9397-08002B2CF9AE}" pid="6" name="MSIP_Label_666bb131-2344-48ed-84db-fe1e84a9fae2_SiteId">
    <vt:lpwstr>bf1ce8b5-5d39-4bc5-ad6e-07b3e4d7d67a</vt:lpwstr>
  </property>
  <property fmtid="{D5CDD505-2E9C-101B-9397-08002B2CF9AE}" pid="7" name="MSIP_Label_666bb131-2344-48ed-84db-fe1e84a9fae2_ActionId">
    <vt:lpwstr>2d804b9b-13f5-41a7-8049-b4243031dd6e</vt:lpwstr>
  </property>
  <property fmtid="{D5CDD505-2E9C-101B-9397-08002B2CF9AE}" pid="8" name="MSIP_Label_666bb131-2344-48ed-84db-fe1e84a9fae2_ContentBits">
    <vt:lpwstr>0</vt:lpwstr>
  </property>
</Properties>
</file>