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420600" cy="7019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 userDrawn="1">
          <p15:clr>
            <a:srgbClr val="A4A3A4"/>
          </p15:clr>
        </p15:guide>
        <p15:guide id="2" pos="3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ABEL CRISTINA VARGAS MONTES" initials="ICVM" lastIdx="1" clrIdx="0">
    <p:extLst>
      <p:ext uri="{19B8F6BF-5375-455C-9EA6-DF929625EA0E}">
        <p15:presenceInfo xmlns:p15="http://schemas.microsoft.com/office/powerpoint/2012/main" userId="S::ISABEL.CRISTINA.VARGAS@aguasnacionalesepm.com::ee37acdf-99c2-460b-ba29-6ebeb44f205c" providerId="AD"/>
      </p:ext>
    </p:extLst>
  </p:cmAuthor>
  <p:cmAuthor id="2" name="MELFY GONZALEZ HERRERA" initials="MGH" lastIdx="0" clrIdx="1">
    <p:extLst>
      <p:ext uri="{19B8F6BF-5375-455C-9EA6-DF929625EA0E}">
        <p15:presenceInfo xmlns:p15="http://schemas.microsoft.com/office/powerpoint/2012/main" userId="S::MELFY.GONZALEZ@aguasnacionalesepm.com::448c93cb-3dc8-4fed-8ddd-b06de20023d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37373"/>
    <a:srgbClr val="006600"/>
    <a:srgbClr val="006634"/>
    <a:srgbClr val="0C540C"/>
    <a:srgbClr val="7AD400"/>
    <a:srgbClr val="007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249" autoAdjust="0"/>
  </p:normalViewPr>
  <p:slideViewPr>
    <p:cSldViewPr snapToGrid="0" showGuides="1">
      <p:cViewPr varScale="1">
        <p:scale>
          <a:sx n="77" d="100"/>
          <a:sy n="77" d="100"/>
        </p:scale>
        <p:origin x="730" y="67"/>
      </p:cViewPr>
      <p:guideLst>
        <p:guide orient="horz" pos="2211"/>
        <p:guide pos="3912"/>
      </p:guideLst>
    </p:cSldViewPr>
  </p:slideViewPr>
  <p:outlineViewPr>
    <p:cViewPr>
      <p:scale>
        <a:sx n="33" d="100"/>
        <a:sy n="33" d="100"/>
      </p:scale>
      <p:origin x="0" y="-1224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1816" y="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E9CD563D-FD83-48A0-8514-7420396F3B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FFB075-BDB4-4615-B378-174E1A78AD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48D3B-DE0B-4B18-AC78-8ADD4B85E232}" type="datetimeFigureOut">
              <a:rPr lang="es-CO" smtClean="0"/>
              <a:t>21/07/2025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4F8C6C-0897-49E7-B094-80C0071B1D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442CB9-1885-4978-A030-D2FDD8C81A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F5DC4-C42E-452A-A638-04FF940D876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94423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1E09E-DE57-408A-B6AE-FAE74FF78834}" type="datetimeFigureOut">
              <a:rPr lang="es-CO" smtClean="0"/>
              <a:t>21/07/2025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1143000"/>
            <a:ext cx="5461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209A6-6D1D-4A57-92A2-97C8E28F6F7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08790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1pPr>
    <a:lvl2pPr marL="466573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2pPr>
    <a:lvl3pPr marL="933145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3pPr>
    <a:lvl4pPr marL="1399718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4pPr>
    <a:lvl5pPr marL="1866290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5pPr>
    <a:lvl6pPr marL="2332863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6pPr>
    <a:lvl7pPr marL="2799436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7pPr>
    <a:lvl8pPr marL="3266008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8pPr>
    <a:lvl9pPr marL="3732581" algn="l" defTabSz="933145" rtl="0" eaLnBrk="1" latinLnBrk="0" hangingPunct="1">
      <a:defRPr sz="12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icio tapi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59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Hoja intern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7EF97B9-40F9-416A-A382-15312F12596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59" y="877"/>
            <a:ext cx="12415082" cy="701817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7898609-653F-4B2C-BCD1-FDEE896A0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53">
                <a:solidFill>
                  <a:srgbClr val="0E7837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5932AC-F36A-4863-8548-C40FA4C6B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7AD400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212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present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21F19-B173-4ABB-B257-25B29F3F4A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447" y="1750108"/>
            <a:ext cx="10712768" cy="1889854"/>
          </a:xfrm>
        </p:spPr>
        <p:txBody>
          <a:bodyPr anchor="b"/>
          <a:lstStyle>
            <a:lvl1pPr algn="ctr">
              <a:defRPr sz="6055" b="1" i="0" baseline="0">
                <a:solidFill>
                  <a:srgbClr val="006600"/>
                </a:solidFill>
                <a:latin typeface="+mn-lt"/>
              </a:defRPr>
            </a:lvl1pPr>
          </a:lstStyle>
          <a:p>
            <a:r>
              <a:rPr lang="es-ES"/>
              <a:t>Título principal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009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29947364-5579-4BC3-9FE3-6141497E1C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102" y="373746"/>
            <a:ext cx="10712768" cy="952240"/>
          </a:xfrm>
        </p:spPr>
        <p:txBody>
          <a:bodyPr/>
          <a:lstStyle>
            <a:lvl1pPr>
              <a:defRPr b="1">
                <a:solidFill>
                  <a:srgbClr val="006600"/>
                </a:solidFill>
                <a:latin typeface="+mn-lt"/>
              </a:defRPr>
            </a:lvl1pPr>
          </a:lstStyle>
          <a:p>
            <a:r>
              <a:rPr lang="es-ES"/>
              <a:t>Agenda</a:t>
            </a:r>
            <a:endParaRPr lang="es-CO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E15BE516-A8A8-4273-9F65-CCA4B50E8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102" y="2053980"/>
            <a:ext cx="10712768" cy="3522963"/>
          </a:xfrm>
        </p:spPr>
        <p:txBody>
          <a:bodyPr/>
          <a:lstStyle>
            <a:lvl1pPr>
              <a:defRPr b="1" i="0" baseline="0">
                <a:solidFill>
                  <a:schemeClr val="accent6"/>
                </a:solidFill>
                <a:latin typeface="Calibri" panose="020F0502020204030204" pitchFamily="34" charset="0"/>
              </a:defRPr>
            </a:lvl1pPr>
            <a:lvl2pPr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A76C60-D2E9-4EE4-8D24-845F0D633C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"/>
            <a:ext cx="12420600" cy="701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86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sub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67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tacad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66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21F19-B173-4ABB-B257-25B29F3F4A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1571" y="1750108"/>
            <a:ext cx="10712768" cy="1889854"/>
          </a:xfrm>
        </p:spPr>
        <p:txBody>
          <a:bodyPr anchor="b">
            <a:normAutofit/>
          </a:bodyPr>
          <a:lstStyle>
            <a:lvl1pPr algn="ctr">
              <a:defRPr sz="7266" b="1" i="0" baseline="0">
                <a:solidFill>
                  <a:srgbClr val="006600"/>
                </a:solidFill>
                <a:latin typeface="+mn-lt"/>
              </a:defRPr>
            </a:lvl1pPr>
          </a:lstStyle>
          <a:p>
            <a:r>
              <a:rPr lang="es-ES"/>
              <a:t>¡Gracias!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420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52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98218BB8-C522-47B5-AA72-56A43F0036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"/>
            <a:ext cx="12420600" cy="701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8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parador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8C42529-C345-4C67-934D-69EEF9416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9" t="3151" r="242" b="10761"/>
          <a:stretch/>
        </p:blipFill>
        <p:spPr>
          <a:xfrm>
            <a:off x="0" y="0"/>
            <a:ext cx="12420600" cy="7019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91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7B2684-6467-4B06-9FD5-3F6F0F98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916" y="373749"/>
            <a:ext cx="10712768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DA7399-76A2-4604-B1A0-84486B680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916" y="1868730"/>
            <a:ext cx="10712768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58A246-0682-43A1-9107-FA525AAF0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3916" y="6506431"/>
            <a:ext cx="2794635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670AA-CA09-491C-B69D-06515735E45D}" type="datetimeFigureOut">
              <a:rPr lang="es-CO" smtClean="0"/>
              <a:t>21/07/2025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B49D69-F9F8-4859-B7CB-E7553373A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14326" y="6506431"/>
            <a:ext cx="4191953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5BC586-F781-4C4F-8E45-EB044761A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2051" y="6506431"/>
            <a:ext cx="2794635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4D3C9-4EF0-47EF-84DE-7B749D1D0FA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6182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8" r:id="rId9"/>
    <p:sldLayoutId id="2147483949" r:id="rId10"/>
  </p:sldLayoutIdLst>
  <p:txStyles>
    <p:titleStyle>
      <a:lvl1pPr algn="l" defTabSz="922790" rtl="0" eaLnBrk="1" latinLnBrk="0" hangingPunct="1">
        <a:lnSpc>
          <a:spcPct val="90000"/>
        </a:lnSpc>
        <a:spcBef>
          <a:spcPct val="0"/>
        </a:spcBef>
        <a:buNone/>
        <a:defRPr sz="44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698" indent="-230698" algn="l" defTabSz="922790" rtl="0" eaLnBrk="1" latinLnBrk="0" hangingPunct="1">
        <a:lnSpc>
          <a:spcPct val="90000"/>
        </a:lnSpc>
        <a:spcBef>
          <a:spcPts val="1010"/>
        </a:spcBef>
        <a:buFont typeface="Arial" panose="020B0604020202020204" pitchFamily="34" charset="0"/>
        <a:buChar char="•"/>
        <a:defRPr sz="2825" kern="1200">
          <a:solidFill>
            <a:schemeClr val="tx1"/>
          </a:solidFill>
          <a:latin typeface="+mn-lt"/>
          <a:ea typeface="+mn-ea"/>
          <a:cs typeface="+mn-cs"/>
        </a:defRPr>
      </a:lvl1pPr>
      <a:lvl2pPr marL="692093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2pPr>
      <a:lvl3pPr marL="1153488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018" kern="1200">
          <a:solidFill>
            <a:schemeClr val="tx1"/>
          </a:solidFill>
          <a:latin typeface="+mn-lt"/>
          <a:ea typeface="+mn-ea"/>
          <a:cs typeface="+mn-cs"/>
        </a:defRPr>
      </a:lvl3pPr>
      <a:lvl4pPr marL="1614884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4pPr>
      <a:lvl5pPr marL="2076280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5pPr>
      <a:lvl6pPr marL="2537675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6pPr>
      <a:lvl7pPr marL="2999070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7pPr>
      <a:lvl8pPr marL="3460465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8pPr>
      <a:lvl9pPr marL="3921861" indent="-230698" algn="l" defTabSz="922790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1pPr>
      <a:lvl2pPr marL="461395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2pPr>
      <a:lvl3pPr marL="922790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384185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4pPr>
      <a:lvl5pPr marL="1845582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5pPr>
      <a:lvl6pPr marL="2306977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6pPr>
      <a:lvl7pPr marL="2768372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7pPr>
      <a:lvl8pPr marL="3229768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8pPr>
      <a:lvl9pPr marL="3691163" algn="l" defTabSz="922790" rtl="0" eaLnBrk="1" latinLnBrk="0" hangingPunct="1">
        <a:defRPr sz="18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807F4-3482-1D2E-DE1A-BD82665B0DCF}"/>
              </a:ext>
            </a:extLst>
          </p:cNvPr>
          <p:cNvSpPr txBox="1"/>
          <p:nvPr/>
        </p:nvSpPr>
        <p:spPr>
          <a:xfrm>
            <a:off x="240910" y="5886595"/>
            <a:ext cx="138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EFICAZ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24BB5BB-9DCF-DE05-3E6E-2003B7D07C97}"/>
              </a:ext>
            </a:extLst>
          </p:cNvPr>
          <p:cNvSpPr txBox="1"/>
          <p:nvPr/>
        </p:nvSpPr>
        <p:spPr>
          <a:xfrm>
            <a:off x="1822617" y="1472734"/>
            <a:ext cx="1722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REVISADOS POR AUDITORÍA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4E73896-8BB8-384D-E6D5-31794CF2FE2D}"/>
              </a:ext>
            </a:extLst>
          </p:cNvPr>
          <p:cNvSpPr txBox="1"/>
          <p:nvPr/>
        </p:nvSpPr>
        <p:spPr>
          <a:xfrm>
            <a:off x="5267437" y="4010493"/>
            <a:ext cx="138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TIEMPO 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5E9AC8D-9537-D992-CAD3-65B343141A5F}"/>
              </a:ext>
            </a:extLst>
          </p:cNvPr>
          <p:cNvSpPr txBox="1"/>
          <p:nvPr/>
        </p:nvSpPr>
        <p:spPr>
          <a:xfrm>
            <a:off x="549164" y="1602879"/>
            <a:ext cx="138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PLANES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49637BB-81D9-6D2B-821A-27075BC52FCE}"/>
              </a:ext>
            </a:extLst>
          </p:cNvPr>
          <p:cNvSpPr txBox="1"/>
          <p:nvPr/>
        </p:nvSpPr>
        <p:spPr>
          <a:xfrm>
            <a:off x="1820175" y="5864056"/>
            <a:ext cx="1389682" cy="285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23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EFICAZ </a:t>
            </a:r>
            <a:endParaRPr kumimoji="0" lang="es-MX" sz="1223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E0237E2-0325-10C6-4761-17BADAC43E74}"/>
              </a:ext>
            </a:extLst>
          </p:cNvPr>
          <p:cNvSpPr txBox="1"/>
          <p:nvPr/>
        </p:nvSpPr>
        <p:spPr>
          <a:xfrm>
            <a:off x="5847777" y="1387436"/>
            <a:ext cx="1389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PLANES EJECUCIÓN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83575D0-57F4-8B8B-19BD-E63371E1C658}"/>
              </a:ext>
            </a:extLst>
          </p:cNvPr>
          <p:cNvSpPr txBox="1"/>
          <p:nvPr/>
        </p:nvSpPr>
        <p:spPr>
          <a:xfrm>
            <a:off x="2550297" y="927032"/>
            <a:ext cx="1389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none" spc="0" normalizeH="0" baseline="0" noProof="0" dirty="0">
                <a:ln>
                  <a:noFill/>
                </a:ln>
                <a:solidFill>
                  <a:srgbClr val="7AD4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Auditorías</a:t>
            </a: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srgbClr val="7AD4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E16A982-079A-E34D-7DFC-701498E737A8}"/>
              </a:ext>
            </a:extLst>
          </p:cNvPr>
          <p:cNvSpPr txBox="1"/>
          <p:nvPr/>
        </p:nvSpPr>
        <p:spPr>
          <a:xfrm>
            <a:off x="7870199" y="1434652"/>
            <a:ext cx="40282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realizaron las siguientes actividades, como estrategia del control: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1122" marR="0" lvl="0" indent="-291122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realizó seguimiento a 38 planes de mejoramiento cerrados por responsable líder, obteniendo una calificación de 35 _ planes cerrados como eficaces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1122" marR="0" lvl="0" indent="-291122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4 planes que aparecen como atrasados están pendientes de revisión de las evidencias y registrar en AVANZA</a:t>
            </a:r>
          </a:p>
          <a:p>
            <a:pPr marL="291122" marR="0" lvl="0" indent="-291122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1122" marR="0" lvl="0" indent="-291122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 planes evaluados como no eficaces por la Auditoria se reformularon y las evidencias están pendientes por revisar y registrar en AVANZA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1122" marR="0" lvl="0" indent="-291122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9189076-A4FD-15C7-065A-40B327C5F540}"/>
              </a:ext>
            </a:extLst>
          </p:cNvPr>
          <p:cNvSpPr txBox="1"/>
          <p:nvPr/>
        </p:nvSpPr>
        <p:spPr>
          <a:xfrm>
            <a:off x="10094283" y="6587452"/>
            <a:ext cx="2188875" cy="437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21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Fecha de corte 16 de diciembre 2024 </a:t>
            </a:r>
            <a:endParaRPr kumimoji="0" lang="es-MX" sz="1121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976FF4D0-F366-5D9B-656B-CA87F8CA1FFF}"/>
              </a:ext>
            </a:extLst>
          </p:cNvPr>
          <p:cNvGrpSpPr/>
          <p:nvPr/>
        </p:nvGrpSpPr>
        <p:grpSpPr>
          <a:xfrm>
            <a:off x="0" y="245588"/>
            <a:ext cx="3728280" cy="700665"/>
            <a:chOff x="315925" y="759994"/>
            <a:chExt cx="3816301" cy="717207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32815B6B-6CDA-AFBA-4B60-102EC0489BB4}"/>
                </a:ext>
              </a:extLst>
            </p:cNvPr>
            <p:cNvGrpSpPr/>
            <p:nvPr/>
          </p:nvGrpSpPr>
          <p:grpSpPr>
            <a:xfrm>
              <a:off x="972898" y="759994"/>
              <a:ext cx="3159328" cy="717207"/>
              <a:chOff x="479376" y="204156"/>
              <a:chExt cx="3159328" cy="717207"/>
            </a:xfrm>
          </p:grpSpPr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964ADF69-4B81-22E2-00C4-09168F33420C}"/>
                  </a:ext>
                </a:extLst>
              </p:cNvPr>
              <p:cNvSpPr/>
              <p:nvPr/>
            </p:nvSpPr>
            <p:spPr>
              <a:xfrm>
                <a:off x="515381" y="352969"/>
                <a:ext cx="3123323" cy="4095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46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" sz="2000" b="0" i="0" u="none" strike="noStrike" kern="1200" cap="none" spc="0" normalizeH="0" baseline="0" noProof="0" dirty="0">
                    <a:ln>
                      <a:solidFill>
                        <a:srgbClr val="0C540C"/>
                      </a:solidFill>
                    </a:ln>
                    <a:solidFill>
                      <a:srgbClr val="0C540C"/>
                    </a:solidFill>
                    <a:effectLst/>
                    <a:uLnTx/>
                    <a:uFillTx/>
                    <a:latin typeface="Tahoma"/>
                    <a:ea typeface="Tahoma"/>
                    <a:cs typeface="Tahoma"/>
                  </a:rPr>
                  <a:t> Planes de Mejoramiento </a:t>
                </a:r>
              </a:p>
            </p:txBody>
          </p:sp>
          <p:cxnSp>
            <p:nvCxnSpPr>
              <p:cNvPr id="6" name="Conector recto 5">
                <a:extLst>
                  <a:ext uri="{FF2B5EF4-FFF2-40B4-BE49-F238E27FC236}">
                    <a16:creationId xmlns:a16="http://schemas.microsoft.com/office/drawing/2014/main" id="{0836DD0F-FAC3-5C4B-3F27-BB9521F263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79376" y="204156"/>
                <a:ext cx="0" cy="717207"/>
              </a:xfrm>
              <a:prstGeom prst="line">
                <a:avLst/>
              </a:prstGeom>
              <a:ln w="38100">
                <a:solidFill>
                  <a:srgbClr val="AFABAB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A5286CCF-ACAF-18D6-0031-B1D2DC14EA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/>
              <a:duotone>
                <a:prstClr val="black"/>
                <a:srgbClr val="7AD400">
                  <a:tint val="45000"/>
                  <a:satMod val="400000"/>
                </a:srgbClr>
              </a:duotone>
              <a:lum bright="-33000" contrast="10000"/>
            </a:blip>
            <a:stretch>
              <a:fillRect/>
            </a:stretch>
          </p:blipFill>
          <p:spPr>
            <a:xfrm rot="18110664">
              <a:off x="419020" y="790977"/>
              <a:ext cx="422621" cy="628811"/>
            </a:xfrm>
            <a:prstGeom prst="rect">
              <a:avLst/>
            </a:prstGeom>
            <a:noFill/>
          </p:spPr>
        </p:pic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4835C36C-9C64-DC29-56D2-21E54E5CBD23}"/>
              </a:ext>
            </a:extLst>
          </p:cNvPr>
          <p:cNvSpPr txBox="1"/>
          <p:nvPr/>
        </p:nvSpPr>
        <p:spPr>
          <a:xfrm>
            <a:off x="2937377" y="2998909"/>
            <a:ext cx="790903" cy="52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4D2EE2-9203-675B-BDD5-170011990814}"/>
              </a:ext>
            </a:extLst>
          </p:cNvPr>
          <p:cNvSpPr txBox="1"/>
          <p:nvPr/>
        </p:nvSpPr>
        <p:spPr>
          <a:xfrm>
            <a:off x="2229174" y="1947241"/>
            <a:ext cx="790903" cy="52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3202395-27A6-C403-2A71-E6271472DA2E}"/>
              </a:ext>
            </a:extLst>
          </p:cNvPr>
          <p:cNvSpPr txBox="1"/>
          <p:nvPr/>
        </p:nvSpPr>
        <p:spPr>
          <a:xfrm>
            <a:off x="2865743" y="3322592"/>
            <a:ext cx="790903" cy="52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035991B-04C9-D5D5-40F4-14687E00045A}"/>
              </a:ext>
            </a:extLst>
          </p:cNvPr>
          <p:cNvSpPr txBox="1"/>
          <p:nvPr/>
        </p:nvSpPr>
        <p:spPr>
          <a:xfrm>
            <a:off x="6657119" y="4072389"/>
            <a:ext cx="13263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es-CO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TRASADOS 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20B285E-8E1D-2A9F-DAAF-F1D13C8697F2}"/>
              </a:ext>
            </a:extLst>
          </p:cNvPr>
          <p:cNvSpPr txBox="1"/>
          <p:nvPr/>
        </p:nvSpPr>
        <p:spPr>
          <a:xfrm>
            <a:off x="522164" y="3520507"/>
            <a:ext cx="2336590" cy="28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23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EVALUADOS POR AUDITORIA </a:t>
            </a:r>
            <a:endParaRPr kumimoji="0" lang="es-MX" sz="1223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6C0DF29-EC38-CCC5-A719-3652A04AD160}"/>
              </a:ext>
            </a:extLst>
          </p:cNvPr>
          <p:cNvGrpSpPr/>
          <p:nvPr/>
        </p:nvGrpSpPr>
        <p:grpSpPr>
          <a:xfrm>
            <a:off x="541118" y="1958648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11" name="Hexágono 10">
              <a:extLst>
                <a:ext uri="{FF2B5EF4-FFF2-40B4-BE49-F238E27FC236}">
                  <a16:creationId xmlns:a16="http://schemas.microsoft.com/office/drawing/2014/main" id="{8ED170FC-D0B2-B744-B197-C2550F0B84CE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12" name="Hexágono 4">
              <a:extLst>
                <a:ext uri="{FF2B5EF4-FFF2-40B4-BE49-F238E27FC236}">
                  <a16:creationId xmlns:a16="http://schemas.microsoft.com/office/drawing/2014/main" id="{85A5D378-535F-61EE-B099-444B613C9AA6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44</a:t>
              </a: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C6399450-5017-3074-A97E-9B44240068F6}"/>
              </a:ext>
            </a:extLst>
          </p:cNvPr>
          <p:cNvGrpSpPr/>
          <p:nvPr/>
        </p:nvGrpSpPr>
        <p:grpSpPr>
          <a:xfrm>
            <a:off x="2053034" y="1965952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27" name="Hexágono 26">
              <a:extLst>
                <a:ext uri="{FF2B5EF4-FFF2-40B4-BE49-F238E27FC236}">
                  <a16:creationId xmlns:a16="http://schemas.microsoft.com/office/drawing/2014/main" id="{613C3CA8-9B3A-D1DB-5A56-465ACBA38189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28" name="Hexágono 4">
              <a:extLst>
                <a:ext uri="{FF2B5EF4-FFF2-40B4-BE49-F238E27FC236}">
                  <a16:creationId xmlns:a16="http://schemas.microsoft.com/office/drawing/2014/main" id="{15BEE370-5442-8B40-C027-CC3EF6CE097B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43</a:t>
              </a: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572DD0A-CB1D-35AA-0D8E-41B4B541C5E1}"/>
              </a:ext>
            </a:extLst>
          </p:cNvPr>
          <p:cNvGrpSpPr/>
          <p:nvPr/>
        </p:nvGrpSpPr>
        <p:grpSpPr>
          <a:xfrm>
            <a:off x="5998437" y="1910656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30" name="Hexágono 29">
              <a:extLst>
                <a:ext uri="{FF2B5EF4-FFF2-40B4-BE49-F238E27FC236}">
                  <a16:creationId xmlns:a16="http://schemas.microsoft.com/office/drawing/2014/main" id="{9D77992D-6939-0588-AF0A-02CD43F54188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31" name="Hexágono 4">
              <a:extLst>
                <a:ext uri="{FF2B5EF4-FFF2-40B4-BE49-F238E27FC236}">
                  <a16:creationId xmlns:a16="http://schemas.microsoft.com/office/drawing/2014/main" id="{98F3D6EF-F47B-24CA-57D2-5B8580372010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5</a:t>
              </a: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DCE7524C-F252-2142-D61B-8345182E6B9F}"/>
              </a:ext>
            </a:extLst>
          </p:cNvPr>
          <p:cNvGrpSpPr/>
          <p:nvPr/>
        </p:nvGrpSpPr>
        <p:grpSpPr>
          <a:xfrm>
            <a:off x="5358436" y="2825153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33" name="Hexágono 32">
              <a:extLst>
                <a:ext uri="{FF2B5EF4-FFF2-40B4-BE49-F238E27FC236}">
                  <a16:creationId xmlns:a16="http://schemas.microsoft.com/office/drawing/2014/main" id="{03ED534E-EBA7-F5E6-0C9F-6FFA51515F14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34" name="Hexágono 4">
              <a:extLst>
                <a:ext uri="{FF2B5EF4-FFF2-40B4-BE49-F238E27FC236}">
                  <a16:creationId xmlns:a16="http://schemas.microsoft.com/office/drawing/2014/main" id="{CA305FBC-F4C5-7B9E-050D-9054518D918E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1</a:t>
              </a: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CD566148-89EB-0577-D3DE-D0FA8DA11F31}"/>
              </a:ext>
            </a:extLst>
          </p:cNvPr>
          <p:cNvGrpSpPr/>
          <p:nvPr/>
        </p:nvGrpSpPr>
        <p:grpSpPr>
          <a:xfrm>
            <a:off x="6570507" y="2902608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36" name="Hexágono 35">
              <a:extLst>
                <a:ext uri="{FF2B5EF4-FFF2-40B4-BE49-F238E27FC236}">
                  <a16:creationId xmlns:a16="http://schemas.microsoft.com/office/drawing/2014/main" id="{064DBEF8-7490-8ACE-E0F7-19E0A37496E3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37" name="Hexágono 4">
              <a:extLst>
                <a:ext uri="{FF2B5EF4-FFF2-40B4-BE49-F238E27FC236}">
                  <a16:creationId xmlns:a16="http://schemas.microsoft.com/office/drawing/2014/main" id="{DA2EAF05-A9AB-C3CF-B5CD-1E1719043DC1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4</a:t>
              </a: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C9BD9274-FB67-CD3F-3B96-8815DE7B1CD7}"/>
              </a:ext>
            </a:extLst>
          </p:cNvPr>
          <p:cNvGrpSpPr/>
          <p:nvPr/>
        </p:nvGrpSpPr>
        <p:grpSpPr>
          <a:xfrm>
            <a:off x="1024159" y="3797036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39" name="Hexágono 38">
              <a:extLst>
                <a:ext uri="{FF2B5EF4-FFF2-40B4-BE49-F238E27FC236}">
                  <a16:creationId xmlns:a16="http://schemas.microsoft.com/office/drawing/2014/main" id="{CFFF7430-5EF0-0071-FD83-3FE76EDA6C60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40" name="Hexágono 4">
              <a:extLst>
                <a:ext uri="{FF2B5EF4-FFF2-40B4-BE49-F238E27FC236}">
                  <a16:creationId xmlns:a16="http://schemas.microsoft.com/office/drawing/2014/main" id="{D91A36D8-2C24-590D-8134-FFDF42153340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38</a:t>
              </a: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BADD6D08-BA26-CE45-8E41-607256D81EF3}"/>
              </a:ext>
            </a:extLst>
          </p:cNvPr>
          <p:cNvGrpSpPr/>
          <p:nvPr/>
        </p:nvGrpSpPr>
        <p:grpSpPr>
          <a:xfrm>
            <a:off x="344705" y="4744627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42" name="Hexágono 41">
              <a:extLst>
                <a:ext uri="{FF2B5EF4-FFF2-40B4-BE49-F238E27FC236}">
                  <a16:creationId xmlns:a16="http://schemas.microsoft.com/office/drawing/2014/main" id="{9C47277E-3662-59E1-4A8B-DEF323C46D8F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43" name="Hexágono 4">
              <a:extLst>
                <a:ext uri="{FF2B5EF4-FFF2-40B4-BE49-F238E27FC236}">
                  <a16:creationId xmlns:a16="http://schemas.microsoft.com/office/drawing/2014/main" id="{070E732C-27E2-D032-C5BF-9E3F310EC3DE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35</a:t>
              </a: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E062D02F-AE4C-6DDE-C354-DB1F8CB7E3BA}"/>
              </a:ext>
            </a:extLst>
          </p:cNvPr>
          <p:cNvGrpSpPr/>
          <p:nvPr/>
        </p:nvGrpSpPr>
        <p:grpSpPr>
          <a:xfrm>
            <a:off x="1861987" y="4624740"/>
            <a:ext cx="1178478" cy="1166260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45" name="Hexágono 44">
              <a:extLst>
                <a:ext uri="{FF2B5EF4-FFF2-40B4-BE49-F238E27FC236}">
                  <a16:creationId xmlns:a16="http://schemas.microsoft.com/office/drawing/2014/main" id="{05711355-D208-1CBE-33E7-172C9A8DB6EC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46" name="Hexágono 4">
              <a:extLst>
                <a:ext uri="{FF2B5EF4-FFF2-40B4-BE49-F238E27FC236}">
                  <a16:creationId xmlns:a16="http://schemas.microsoft.com/office/drawing/2014/main" id="{9A307D69-CD44-011B-285F-1EE0DC297547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2</a:t>
              </a:r>
            </a:p>
          </p:txBody>
        </p:sp>
      </p:grpSp>
      <p:sp>
        <p:nvSpPr>
          <p:cNvPr id="54" name="CuadroTexto 53">
            <a:extLst>
              <a:ext uri="{FF2B5EF4-FFF2-40B4-BE49-F238E27FC236}">
                <a16:creationId xmlns:a16="http://schemas.microsoft.com/office/drawing/2014/main" id="{36E5D9F5-8CBF-CA02-49D8-C429343F28AA}"/>
              </a:ext>
            </a:extLst>
          </p:cNvPr>
          <p:cNvSpPr txBox="1"/>
          <p:nvPr/>
        </p:nvSpPr>
        <p:spPr>
          <a:xfrm>
            <a:off x="3288733" y="1358173"/>
            <a:ext cx="17226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23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PENDIENTE POR REVISAR AUDITORÍA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0" name="Grupo 59">
            <a:extLst>
              <a:ext uri="{FF2B5EF4-FFF2-40B4-BE49-F238E27FC236}">
                <a16:creationId xmlns:a16="http://schemas.microsoft.com/office/drawing/2014/main" id="{A4F97EA9-7DDD-B40B-F7C9-6245D2D18FF9}"/>
              </a:ext>
            </a:extLst>
          </p:cNvPr>
          <p:cNvGrpSpPr/>
          <p:nvPr/>
        </p:nvGrpSpPr>
        <p:grpSpPr>
          <a:xfrm>
            <a:off x="3535922" y="2141195"/>
            <a:ext cx="1178478" cy="1097534"/>
            <a:chOff x="0" y="854577"/>
            <a:chExt cx="1178478" cy="1166260"/>
          </a:xfrm>
          <a:scene3d>
            <a:camera prst="orthographicFront"/>
            <a:lightRig rig="flat" dir="t"/>
          </a:scene3d>
        </p:grpSpPr>
        <p:sp>
          <p:nvSpPr>
            <p:cNvPr id="61" name="Hexágono 60">
              <a:extLst>
                <a:ext uri="{FF2B5EF4-FFF2-40B4-BE49-F238E27FC236}">
                  <a16:creationId xmlns:a16="http://schemas.microsoft.com/office/drawing/2014/main" id="{6F25F9E2-F85A-FA64-2203-2DEDE2A8284B}"/>
                </a:ext>
              </a:extLst>
            </p:cNvPr>
            <p:cNvSpPr/>
            <p:nvPr/>
          </p:nvSpPr>
          <p:spPr>
            <a:xfrm rot="5400000">
              <a:off x="6109" y="848468"/>
              <a:ext cx="1166260" cy="1178478"/>
            </a:xfrm>
            <a:prstGeom prst="hexagon">
              <a:avLst>
                <a:gd name="adj" fmla="val 25000"/>
                <a:gd name="vf" fmla="val 11547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965506"/>
                <a:satOff val="-2488"/>
                <a:lumOff val="-1681"/>
                <a:alphaOff val="0"/>
              </a:schemeClr>
            </a:fillRef>
            <a:effectRef idx="2">
              <a:schemeClr val="accent5">
                <a:hueOff val="-965506"/>
                <a:satOff val="-2488"/>
                <a:lumOff val="-1681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62" name="Hexágono 4">
              <a:extLst>
                <a:ext uri="{FF2B5EF4-FFF2-40B4-BE49-F238E27FC236}">
                  <a16:creationId xmlns:a16="http://schemas.microsoft.com/office/drawing/2014/main" id="{E0B05411-E48C-3506-6899-7E0062D3F85B}"/>
                </a:ext>
              </a:extLst>
            </p:cNvPr>
            <p:cNvSpPr txBox="1"/>
            <p:nvPr/>
          </p:nvSpPr>
          <p:spPr>
            <a:xfrm>
              <a:off x="196413" y="1048954"/>
              <a:ext cx="785652" cy="77750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600" kern="12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8481654"/>
      </p:ext>
    </p:extLst>
  </p:cSld>
  <p:clrMapOvr>
    <a:masterClrMapping/>
  </p:clrMapOvr>
</p:sld>
</file>

<file path=ppt/theme/theme1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524E9EE97D909488C5C305A02C4EF32" ma:contentTypeVersion="5" ma:contentTypeDescription="Crear nuevo documento." ma:contentTypeScope="" ma:versionID="e9f469d3dd596ed434d35295ed39c7ce">
  <xsd:schema xmlns:xsd="http://www.w3.org/2001/XMLSchema" xmlns:xs="http://www.w3.org/2001/XMLSchema" xmlns:p="http://schemas.microsoft.com/office/2006/metadata/properties" xmlns:ns3="c0eae88e-4203-4563-ae88-756f04074fcc" xmlns:ns4="c2ee7429-c9f2-418a-978e-bd85ab6a8cad" targetNamespace="http://schemas.microsoft.com/office/2006/metadata/properties" ma:root="true" ma:fieldsID="13331591a016c2c7fc53fc5503759fff" ns3:_="" ns4:_="">
    <xsd:import namespace="c0eae88e-4203-4563-ae88-756f04074fcc"/>
    <xsd:import namespace="c2ee7429-c9f2-418a-978e-bd85ab6a8c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ae88e-4203-4563-ae88-756f04074f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e7429-c9f2-418a-978e-bd85ab6a8ca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88EB1C-A5DC-460F-92D4-98FFD183ADB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0eae88e-4203-4563-ae88-756f04074fcc"/>
    <ds:schemaRef ds:uri="http://purl.org/dc/elements/1.1/"/>
    <ds:schemaRef ds:uri="http://schemas.microsoft.com/office/2006/metadata/properties"/>
    <ds:schemaRef ds:uri="c2ee7429-c9f2-418a-978e-bd85ab6a8cad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6EF44D2-14AE-44F9-8D39-8486B714A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370E5C-10A5-4545-B343-C57BB2665C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eae88e-4203-4563-ae88-756f04074fcc"/>
    <ds:schemaRef ds:uri="c2ee7429-c9f2-418a-978e-bd85ab6a8c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6ebbfa72-b3b6-4c1f-8b23-058d4f67f013}" enabled="1" method="Privileged" siteId="{bf1ce8b5-5d39-4bc5-ad6e-07b3e4d7d67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44033</TotalTime>
  <Words>116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9_Tema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LILIAM OSPINA FERNANDEZ</dc:creator>
  <cp:lastModifiedBy>MELFY GONZALEZ HERRERA</cp:lastModifiedBy>
  <cp:revision>465</cp:revision>
  <dcterms:created xsi:type="dcterms:W3CDTF">2018-05-03T21:13:08Z</dcterms:created>
  <dcterms:modified xsi:type="dcterms:W3CDTF">2025-07-21T20:16:41Z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0x010100F524E9EE97D909488C5C305A02C4EF32</vt:lpwstr>
  </property>
  <property fmtid="{D5CDD505-2E9C-101B-9397-08002B2CF9AE}" pid="3" name="MSIP_Label_666bb131-2344-48ed-84db-fe1e84a9fae2_Enabled">
    <vt:lpwstr>true</vt:lpwstr>
  </property>
  <property fmtid="{D5CDD505-2E9C-101B-9397-08002B2CF9AE}" pid="4" name="MSIP_Label_666bb131-2344-48ed-84db-fe1e84a9fae2_SetDate">
    <vt:lpwstr>2022-04-27T15:32:44Z</vt:lpwstr>
  </property>
  <property fmtid="{D5CDD505-2E9C-101B-9397-08002B2CF9AE}" pid="5" name="MSIP_Label_666bb131-2344-48ed-84db-fe1e84a9fae2_Method">
    <vt:lpwstr>Standard</vt:lpwstr>
  </property>
  <property fmtid="{D5CDD505-2E9C-101B-9397-08002B2CF9AE}" pid="6" name="MSIP_Label_666bb131-2344-48ed-84db-fe1e84a9fae2_Name">
    <vt:lpwstr>666bb131-2344-48ed-84db-fe1e84a9fae2</vt:lpwstr>
  </property>
  <property fmtid="{D5CDD505-2E9C-101B-9397-08002B2CF9AE}" pid="7" name="MSIP_Label_666bb131-2344-48ed-84db-fe1e84a9fae2_SiteId">
    <vt:lpwstr>bf1ce8b5-5d39-4bc5-ad6e-07b3e4d7d67a</vt:lpwstr>
  </property>
  <property fmtid="{D5CDD505-2E9C-101B-9397-08002B2CF9AE}" pid="8" name="MSIP_Label_666bb131-2344-48ed-84db-fe1e84a9fae2_ActionId">
    <vt:lpwstr>e17ef55d-653e-4328-bd87-6db2268fd8bd</vt:lpwstr>
  </property>
  <property fmtid="{D5CDD505-2E9C-101B-9397-08002B2CF9AE}" pid="9" name="MSIP_Label_666bb131-2344-48ed-84db-fe1e84a9fae2_ContentBits">
    <vt:lpwstr>0</vt:lpwstr>
  </property>
</Properties>
</file>