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drawings/drawing4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drawings/drawing5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drawings/drawing6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8.xml" ContentType="application/vnd.openxmlformats-officedocument.themeOverride+xml"/>
  <Override PartName="/ppt/drawings/drawing7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9.xml" ContentType="application/vnd.openxmlformats-officedocument.themeOverride+xml"/>
  <Override PartName="/ppt/drawings/drawing8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10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3" r:id="rId4"/>
  </p:sldMasterIdLst>
  <p:notesMasterIdLst>
    <p:notesMasterId r:id="rId18"/>
  </p:notesMasterIdLst>
  <p:handoutMasterIdLst>
    <p:handoutMasterId r:id="rId19"/>
  </p:handoutMasterIdLst>
  <p:sldIdLst>
    <p:sldId id="256" r:id="rId5"/>
    <p:sldId id="302" r:id="rId6"/>
    <p:sldId id="287" r:id="rId7"/>
    <p:sldId id="303" r:id="rId8"/>
    <p:sldId id="298" r:id="rId9"/>
    <p:sldId id="299" r:id="rId10"/>
    <p:sldId id="300" r:id="rId11"/>
    <p:sldId id="268" r:id="rId12"/>
    <p:sldId id="301" r:id="rId13"/>
    <p:sldId id="270" r:id="rId14"/>
    <p:sldId id="286" r:id="rId15"/>
    <p:sldId id="278" r:id="rId16"/>
    <p:sldId id="277" r:id="rId1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683B"/>
    <a:srgbClr val="12512D"/>
    <a:srgbClr val="FFCE31"/>
    <a:srgbClr val="92D0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588A04-FBC4-4D34-8A5C-5C544B27DA4A}" v="20" dt="2023-10-30T21:09:33.7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Estilo temático 2 - Énfasis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47" autoAdjust="0"/>
    <p:restoredTop sz="94659"/>
  </p:normalViewPr>
  <p:slideViewPr>
    <p:cSldViewPr snapToGrid="0" snapToObjects="1">
      <p:cViewPr varScale="1">
        <p:scale>
          <a:sx n="114" d="100"/>
          <a:sy n="114" d="100"/>
        </p:scale>
        <p:origin x="31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9" d="100"/>
        <a:sy n="49" d="100"/>
      </p:scale>
      <p:origin x="0" y="0"/>
    </p:cViewPr>
  </p:sorterViewPr>
  <p:notesViewPr>
    <p:cSldViewPr snapToGrid="0" snapToObjects="1">
      <p:cViewPr varScale="1">
        <p:scale>
          <a:sx n="52" d="100"/>
          <a:sy n="52" d="100"/>
        </p:scale>
        <p:origin x="286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CE GRACIELA MURILLO GONZALEZ" userId="16b0546a-0c9e-4c44-a39f-4376c1c79b9b" providerId="ADAL" clId="{65588A04-FBC4-4D34-8A5C-5C544B27DA4A}"/>
    <pc:docChg chg="undo custSel addSld delSld modSld">
      <pc:chgData name="ALICE GRACIELA MURILLO GONZALEZ" userId="16b0546a-0c9e-4c44-a39f-4376c1c79b9b" providerId="ADAL" clId="{65588A04-FBC4-4D34-8A5C-5C544B27DA4A}" dt="2023-11-08T13:40:26.162" v="216" actId="20577"/>
      <pc:docMkLst>
        <pc:docMk/>
      </pc:docMkLst>
      <pc:sldChg chg="addSp delSp modSp add del mod setBg">
        <pc:chgData name="ALICE GRACIELA MURILLO GONZALEZ" userId="16b0546a-0c9e-4c44-a39f-4376c1c79b9b" providerId="ADAL" clId="{65588A04-FBC4-4D34-8A5C-5C544B27DA4A}" dt="2023-11-08T13:40:26.162" v="216" actId="20577"/>
        <pc:sldMkLst>
          <pc:docMk/>
          <pc:sldMk cId="3366879593" sldId="256"/>
        </pc:sldMkLst>
        <pc:spChg chg="add del mod ord">
          <ac:chgData name="ALICE GRACIELA MURILLO GONZALEZ" userId="16b0546a-0c9e-4c44-a39f-4376c1c79b9b" providerId="ADAL" clId="{65588A04-FBC4-4D34-8A5C-5C544B27DA4A}" dt="2023-10-30T21:12:10.150" v="184" actId="478"/>
          <ac:spMkLst>
            <pc:docMk/>
            <pc:sldMk cId="3366879593" sldId="256"/>
            <ac:spMk id="2" creationId="{200989C9-0886-CA68-4950-B0C14FA7D560}"/>
          </ac:spMkLst>
        </pc:spChg>
        <pc:spChg chg="mod">
          <ac:chgData name="ALICE GRACIELA MURILLO GONZALEZ" userId="16b0546a-0c9e-4c44-a39f-4376c1c79b9b" providerId="ADAL" clId="{65588A04-FBC4-4D34-8A5C-5C544B27DA4A}" dt="2023-10-30T21:13:21.764" v="194" actId="1076"/>
          <ac:spMkLst>
            <pc:docMk/>
            <pc:sldMk cId="3366879593" sldId="256"/>
            <ac:spMk id="4" creationId="{6A1F9FB0-A0BD-7CAB-84F5-0E808743C519}"/>
          </ac:spMkLst>
        </pc:spChg>
        <pc:spChg chg="mod">
          <ac:chgData name="ALICE GRACIELA MURILLO GONZALEZ" userId="16b0546a-0c9e-4c44-a39f-4376c1c79b9b" providerId="ADAL" clId="{65588A04-FBC4-4D34-8A5C-5C544B27DA4A}" dt="2023-11-08T13:40:26.162" v="216" actId="20577"/>
          <ac:spMkLst>
            <pc:docMk/>
            <pc:sldMk cId="3366879593" sldId="256"/>
            <ac:spMk id="8" creationId="{022F7A70-98E9-4C25-8B02-FD8D40FF6041}"/>
          </ac:spMkLst>
        </pc:spChg>
        <pc:spChg chg="mod">
          <ac:chgData name="ALICE GRACIELA MURILLO GONZALEZ" userId="16b0546a-0c9e-4c44-a39f-4376c1c79b9b" providerId="ADAL" clId="{65588A04-FBC4-4D34-8A5C-5C544B27DA4A}" dt="2023-11-08T13:40:13.712" v="211" actId="1076"/>
          <ac:spMkLst>
            <pc:docMk/>
            <pc:sldMk cId="3366879593" sldId="256"/>
            <ac:spMk id="12" creationId="{ED1FDE55-7105-41B0-A6D0-63CB8730B182}"/>
          </ac:spMkLst>
        </pc:spChg>
        <pc:picChg chg="mod">
          <ac:chgData name="ALICE GRACIELA MURILLO GONZALEZ" userId="16b0546a-0c9e-4c44-a39f-4376c1c79b9b" providerId="ADAL" clId="{65588A04-FBC4-4D34-8A5C-5C544B27DA4A}" dt="2023-10-30T21:13:15.013" v="191" actId="1076"/>
          <ac:picMkLst>
            <pc:docMk/>
            <pc:sldMk cId="3366879593" sldId="256"/>
            <ac:picMk id="6" creationId="{AA21889B-D825-4FD7-A747-E01AEC1EC4F4}"/>
          </ac:picMkLst>
        </pc:picChg>
        <pc:picChg chg="mod">
          <ac:chgData name="ALICE GRACIELA MURILLO GONZALEZ" userId="16b0546a-0c9e-4c44-a39f-4376c1c79b9b" providerId="ADAL" clId="{65588A04-FBC4-4D34-8A5C-5C544B27DA4A}" dt="2023-10-30T21:13:18.871" v="193" actId="1076"/>
          <ac:picMkLst>
            <pc:docMk/>
            <pc:sldMk cId="3366879593" sldId="256"/>
            <ac:picMk id="7" creationId="{FB773DA2-B70C-7646-0DD9-BBC4BCE922F7}"/>
          </ac:picMkLst>
        </pc:picChg>
      </pc:sldChg>
      <pc:sldChg chg="modSp add del mod">
        <pc:chgData name="ALICE GRACIELA MURILLO GONZALEZ" userId="16b0546a-0c9e-4c44-a39f-4376c1c79b9b" providerId="ADAL" clId="{65588A04-FBC4-4D34-8A5C-5C544B27DA4A}" dt="2023-10-30T21:03:15.415" v="96"/>
        <pc:sldMkLst>
          <pc:docMk/>
          <pc:sldMk cId="3096367418" sldId="268"/>
        </pc:sldMkLst>
        <pc:graphicFrameChg chg="mod modGraphic">
          <ac:chgData name="ALICE GRACIELA MURILLO GONZALEZ" userId="16b0546a-0c9e-4c44-a39f-4376c1c79b9b" providerId="ADAL" clId="{65588A04-FBC4-4D34-8A5C-5C544B27DA4A}" dt="2023-10-30T21:03:15.415" v="96"/>
          <ac:graphicFrameMkLst>
            <pc:docMk/>
            <pc:sldMk cId="3096367418" sldId="268"/>
            <ac:graphicFrameMk id="4" creationId="{6DF6C72D-BC17-572E-A548-4C467AAE7F67}"/>
          </ac:graphicFrameMkLst>
        </pc:graphicFrameChg>
      </pc:sldChg>
      <pc:sldChg chg="modSp add del mod">
        <pc:chgData name="ALICE GRACIELA MURILLO GONZALEZ" userId="16b0546a-0c9e-4c44-a39f-4376c1c79b9b" providerId="ADAL" clId="{65588A04-FBC4-4D34-8A5C-5C544B27DA4A}" dt="2023-10-30T21:06:25.984" v="138" actId="14100"/>
        <pc:sldMkLst>
          <pc:docMk/>
          <pc:sldMk cId="2932744325" sldId="270"/>
        </pc:sldMkLst>
        <pc:spChg chg="mod">
          <ac:chgData name="ALICE GRACIELA MURILLO GONZALEZ" userId="16b0546a-0c9e-4c44-a39f-4376c1c79b9b" providerId="ADAL" clId="{65588A04-FBC4-4D34-8A5C-5C544B27DA4A}" dt="2023-10-30T21:04:56.073" v="119" actId="1076"/>
          <ac:spMkLst>
            <pc:docMk/>
            <pc:sldMk cId="2932744325" sldId="270"/>
            <ac:spMk id="4" creationId="{4A2F022A-BC84-460B-9261-ACB2D8B73BC5}"/>
          </ac:spMkLst>
        </pc:spChg>
        <pc:spChg chg="mod">
          <ac:chgData name="ALICE GRACIELA MURILLO GONZALEZ" userId="16b0546a-0c9e-4c44-a39f-4376c1c79b9b" providerId="ADAL" clId="{65588A04-FBC4-4D34-8A5C-5C544B27DA4A}" dt="2023-10-30T21:05:46.708" v="128" actId="1076"/>
          <ac:spMkLst>
            <pc:docMk/>
            <pc:sldMk cId="2932744325" sldId="270"/>
            <ac:spMk id="8" creationId="{4960FD6D-A7DF-4BAD-88B0-74304EC662F2}"/>
          </ac:spMkLst>
        </pc:spChg>
        <pc:graphicFrameChg chg="mod modGraphic">
          <ac:chgData name="ALICE GRACIELA MURILLO GONZALEZ" userId="16b0546a-0c9e-4c44-a39f-4376c1c79b9b" providerId="ADAL" clId="{65588A04-FBC4-4D34-8A5C-5C544B27DA4A}" dt="2023-10-30T21:06:25.984" v="138" actId="14100"/>
          <ac:graphicFrameMkLst>
            <pc:docMk/>
            <pc:sldMk cId="2932744325" sldId="270"/>
            <ac:graphicFrameMk id="2" creationId="{1540C68B-7737-EA4D-5EE9-52C79C62B6EB}"/>
          </ac:graphicFrameMkLst>
        </pc:graphicFrameChg>
        <pc:graphicFrameChg chg="mod modGraphic">
          <ac:chgData name="ALICE GRACIELA MURILLO GONZALEZ" userId="16b0546a-0c9e-4c44-a39f-4376c1c79b9b" providerId="ADAL" clId="{65588A04-FBC4-4D34-8A5C-5C544B27DA4A}" dt="2023-10-30T21:06:17.543" v="137" actId="14100"/>
          <ac:graphicFrameMkLst>
            <pc:docMk/>
            <pc:sldMk cId="2932744325" sldId="270"/>
            <ac:graphicFrameMk id="7" creationId="{FC9D8BC6-D6A2-51B6-56D5-9D4D0193DF39}"/>
          </ac:graphicFrameMkLst>
        </pc:graphicFrameChg>
      </pc:sldChg>
      <pc:sldChg chg="modSp add del mod">
        <pc:chgData name="ALICE GRACIELA MURILLO GONZALEZ" userId="16b0546a-0c9e-4c44-a39f-4376c1c79b9b" providerId="ADAL" clId="{65588A04-FBC4-4D34-8A5C-5C544B27DA4A}" dt="2023-10-30T21:10:40.181" v="175" actId="2711"/>
        <pc:sldMkLst>
          <pc:docMk/>
          <pc:sldMk cId="1409079810" sldId="277"/>
        </pc:sldMkLst>
        <pc:spChg chg="mod">
          <ac:chgData name="ALICE GRACIELA MURILLO GONZALEZ" userId="16b0546a-0c9e-4c44-a39f-4376c1c79b9b" providerId="ADAL" clId="{65588A04-FBC4-4D34-8A5C-5C544B27DA4A}" dt="2023-10-30T21:10:32.567" v="174" actId="2711"/>
          <ac:spMkLst>
            <pc:docMk/>
            <pc:sldMk cId="1409079810" sldId="277"/>
            <ac:spMk id="4" creationId="{CA16B61A-B367-4355-8AEA-D132362C57E9}"/>
          </ac:spMkLst>
        </pc:spChg>
        <pc:spChg chg="mod">
          <ac:chgData name="ALICE GRACIELA MURILLO GONZALEZ" userId="16b0546a-0c9e-4c44-a39f-4376c1c79b9b" providerId="ADAL" clId="{65588A04-FBC4-4D34-8A5C-5C544B27DA4A}" dt="2023-10-30T21:10:40.181" v="175" actId="2711"/>
          <ac:spMkLst>
            <pc:docMk/>
            <pc:sldMk cId="1409079810" sldId="277"/>
            <ac:spMk id="6" creationId="{C6ADF913-F219-4A1F-A61C-9968560D1821}"/>
          </ac:spMkLst>
        </pc:spChg>
        <pc:spChg chg="mod">
          <ac:chgData name="ALICE GRACIELA MURILLO GONZALEZ" userId="16b0546a-0c9e-4c44-a39f-4376c1c79b9b" providerId="ADAL" clId="{65588A04-FBC4-4D34-8A5C-5C544B27DA4A}" dt="2023-10-30T21:10:26.017" v="173" actId="2711"/>
          <ac:spMkLst>
            <pc:docMk/>
            <pc:sldMk cId="1409079810" sldId="277"/>
            <ac:spMk id="13" creationId="{06D3B893-9C05-44B3-9CD1-6F8492D9E77B}"/>
          </ac:spMkLst>
        </pc:spChg>
        <pc:spChg chg="mod">
          <ac:chgData name="ALICE GRACIELA MURILLO GONZALEZ" userId="16b0546a-0c9e-4c44-a39f-4376c1c79b9b" providerId="ADAL" clId="{65588A04-FBC4-4D34-8A5C-5C544B27DA4A}" dt="2023-10-30T21:10:13.166" v="169" actId="2711"/>
          <ac:spMkLst>
            <pc:docMk/>
            <pc:sldMk cId="1409079810" sldId="277"/>
            <ac:spMk id="14" creationId="{AC513B32-0849-D03B-A707-60EC30B6F478}"/>
          </ac:spMkLst>
        </pc:spChg>
        <pc:graphicFrameChg chg="modGraphic">
          <ac:chgData name="ALICE GRACIELA MURILLO GONZALEZ" userId="16b0546a-0c9e-4c44-a39f-4376c1c79b9b" providerId="ADAL" clId="{65588A04-FBC4-4D34-8A5C-5C544B27DA4A}" dt="2023-10-30T21:09:58.602" v="167" actId="2711"/>
          <ac:graphicFrameMkLst>
            <pc:docMk/>
            <pc:sldMk cId="1409079810" sldId="277"/>
            <ac:graphicFrameMk id="9" creationId="{65CDFC3E-CB6A-391C-273D-2FE77531B403}"/>
          </ac:graphicFrameMkLst>
        </pc:graphicFrameChg>
        <pc:graphicFrameChg chg="modGraphic">
          <ac:chgData name="ALICE GRACIELA MURILLO GONZALEZ" userId="16b0546a-0c9e-4c44-a39f-4376c1c79b9b" providerId="ADAL" clId="{65588A04-FBC4-4D34-8A5C-5C544B27DA4A}" dt="2023-10-30T21:10:06.372" v="168" actId="2711"/>
          <ac:graphicFrameMkLst>
            <pc:docMk/>
            <pc:sldMk cId="1409079810" sldId="277"/>
            <ac:graphicFrameMk id="10" creationId="{10EDBB9B-EBF2-77B8-E9F7-1B341495E7CF}"/>
          </ac:graphicFrameMkLst>
        </pc:graphicFrameChg>
      </pc:sldChg>
      <pc:sldChg chg="modSp add del mod">
        <pc:chgData name="ALICE GRACIELA MURILLO GONZALEZ" userId="16b0546a-0c9e-4c44-a39f-4376c1c79b9b" providerId="ADAL" clId="{65588A04-FBC4-4D34-8A5C-5C544B27DA4A}" dt="2023-10-30T21:09:38.012" v="166" actId="1076"/>
        <pc:sldMkLst>
          <pc:docMk/>
          <pc:sldMk cId="2115614846" sldId="278"/>
        </pc:sldMkLst>
        <pc:spChg chg="mod">
          <ac:chgData name="ALICE GRACIELA MURILLO GONZALEZ" userId="16b0546a-0c9e-4c44-a39f-4376c1c79b9b" providerId="ADAL" clId="{65588A04-FBC4-4D34-8A5C-5C544B27DA4A}" dt="2023-10-30T21:08:00.676" v="146" actId="1076"/>
          <ac:spMkLst>
            <pc:docMk/>
            <pc:sldMk cId="2115614846" sldId="278"/>
            <ac:spMk id="4" creationId="{E05AB1F7-2E5E-4767-8445-6647D240E974}"/>
          </ac:spMkLst>
        </pc:spChg>
        <pc:spChg chg="mod">
          <ac:chgData name="ALICE GRACIELA MURILLO GONZALEZ" userId="16b0546a-0c9e-4c44-a39f-4376c1c79b9b" providerId="ADAL" clId="{65588A04-FBC4-4D34-8A5C-5C544B27DA4A}" dt="2023-10-30T21:09:38.012" v="166" actId="1076"/>
          <ac:spMkLst>
            <pc:docMk/>
            <pc:sldMk cId="2115614846" sldId="278"/>
            <ac:spMk id="6" creationId="{5572278C-76F7-447F-AC40-58813DC3637C}"/>
          </ac:spMkLst>
        </pc:spChg>
        <pc:spChg chg="mod">
          <ac:chgData name="ALICE GRACIELA MURILLO GONZALEZ" userId="16b0546a-0c9e-4c44-a39f-4376c1c79b9b" providerId="ADAL" clId="{65588A04-FBC4-4D34-8A5C-5C544B27DA4A}" dt="2023-10-30T21:08:36.013" v="153" actId="1076"/>
          <ac:spMkLst>
            <pc:docMk/>
            <pc:sldMk cId="2115614846" sldId="278"/>
            <ac:spMk id="8" creationId="{D33FA0FB-1BF5-4B9F-9340-558676C458CE}"/>
          </ac:spMkLst>
        </pc:spChg>
        <pc:graphicFrameChg chg="mod modGraphic">
          <ac:chgData name="ALICE GRACIELA MURILLO GONZALEZ" userId="16b0546a-0c9e-4c44-a39f-4376c1c79b9b" providerId="ADAL" clId="{65588A04-FBC4-4D34-8A5C-5C544B27DA4A}" dt="2023-10-30T21:09:21.031" v="162" actId="1076"/>
          <ac:graphicFrameMkLst>
            <pc:docMk/>
            <pc:sldMk cId="2115614846" sldId="278"/>
            <ac:graphicFrameMk id="2" creationId="{A49363D5-792C-5A36-6759-586DFBA33DC7}"/>
          </ac:graphicFrameMkLst>
        </pc:graphicFrameChg>
        <pc:graphicFrameChg chg="mod modGraphic">
          <ac:chgData name="ALICE GRACIELA MURILLO GONZALEZ" userId="16b0546a-0c9e-4c44-a39f-4376c1c79b9b" providerId="ADAL" clId="{65588A04-FBC4-4D34-8A5C-5C544B27DA4A}" dt="2023-10-30T21:09:30.391" v="164" actId="14100"/>
          <ac:graphicFrameMkLst>
            <pc:docMk/>
            <pc:sldMk cId="2115614846" sldId="278"/>
            <ac:graphicFrameMk id="7" creationId="{8F0D81B1-27B3-8E6B-EF62-6330380712B1}"/>
          </ac:graphicFrameMkLst>
        </pc:graphicFrameChg>
        <pc:picChg chg="mod">
          <ac:chgData name="ALICE GRACIELA MURILLO GONZALEZ" userId="16b0546a-0c9e-4c44-a39f-4376c1c79b9b" providerId="ADAL" clId="{65588A04-FBC4-4D34-8A5C-5C544B27DA4A}" dt="2023-10-30T21:09:33.799" v="165" actId="1076"/>
          <ac:picMkLst>
            <pc:docMk/>
            <pc:sldMk cId="2115614846" sldId="278"/>
            <ac:picMk id="5" creationId="{27BF3183-923D-44E9-AA87-D3F104B6CEF3}"/>
          </ac:picMkLst>
        </pc:picChg>
      </pc:sldChg>
      <pc:sldChg chg="modSp add del mod">
        <pc:chgData name="ALICE GRACIELA MURILLO GONZALEZ" userId="16b0546a-0c9e-4c44-a39f-4376c1c79b9b" providerId="ADAL" clId="{65588A04-FBC4-4D34-8A5C-5C544B27DA4A}" dt="2023-10-30T21:07:36.171" v="144" actId="2711"/>
        <pc:sldMkLst>
          <pc:docMk/>
          <pc:sldMk cId="419445964" sldId="286"/>
        </pc:sldMkLst>
        <pc:spChg chg="mod">
          <ac:chgData name="ALICE GRACIELA MURILLO GONZALEZ" userId="16b0546a-0c9e-4c44-a39f-4376c1c79b9b" providerId="ADAL" clId="{65588A04-FBC4-4D34-8A5C-5C544B27DA4A}" dt="2023-10-30T21:07:21.184" v="142" actId="2711"/>
          <ac:spMkLst>
            <pc:docMk/>
            <pc:sldMk cId="419445964" sldId="286"/>
            <ac:spMk id="4" creationId="{CA16B61A-B367-4355-8AEA-D132362C57E9}"/>
          </ac:spMkLst>
        </pc:spChg>
        <pc:spChg chg="mod">
          <ac:chgData name="ALICE GRACIELA MURILLO GONZALEZ" userId="16b0546a-0c9e-4c44-a39f-4376c1c79b9b" providerId="ADAL" clId="{65588A04-FBC4-4D34-8A5C-5C544B27DA4A}" dt="2023-10-30T21:07:28.551" v="143" actId="2711"/>
          <ac:spMkLst>
            <pc:docMk/>
            <pc:sldMk cId="419445964" sldId="286"/>
            <ac:spMk id="6" creationId="{C6ADF913-F219-4A1F-A61C-9968560D1821}"/>
          </ac:spMkLst>
        </pc:spChg>
        <pc:spChg chg="mod">
          <ac:chgData name="ALICE GRACIELA MURILLO GONZALEZ" userId="16b0546a-0c9e-4c44-a39f-4376c1c79b9b" providerId="ADAL" clId="{65588A04-FBC4-4D34-8A5C-5C544B27DA4A}" dt="2023-10-30T21:07:13.571" v="141" actId="2711"/>
          <ac:spMkLst>
            <pc:docMk/>
            <pc:sldMk cId="419445964" sldId="286"/>
            <ac:spMk id="13" creationId="{06D3B893-9C05-44B3-9CD1-6F8492D9E77B}"/>
          </ac:spMkLst>
        </pc:spChg>
        <pc:spChg chg="mod">
          <ac:chgData name="ALICE GRACIELA MURILLO GONZALEZ" userId="16b0546a-0c9e-4c44-a39f-4376c1c79b9b" providerId="ADAL" clId="{65588A04-FBC4-4D34-8A5C-5C544B27DA4A}" dt="2023-10-30T21:07:36.171" v="144" actId="2711"/>
          <ac:spMkLst>
            <pc:docMk/>
            <pc:sldMk cId="419445964" sldId="286"/>
            <ac:spMk id="17" creationId="{AC513B32-0849-D03B-A707-60EC30B6F478}"/>
          </ac:spMkLst>
        </pc:spChg>
        <pc:graphicFrameChg chg="modGraphic">
          <ac:chgData name="ALICE GRACIELA MURILLO GONZALEZ" userId="16b0546a-0c9e-4c44-a39f-4376c1c79b9b" providerId="ADAL" clId="{65588A04-FBC4-4D34-8A5C-5C544B27DA4A}" dt="2023-10-30T21:06:55.031" v="139" actId="2711"/>
          <ac:graphicFrameMkLst>
            <pc:docMk/>
            <pc:sldMk cId="419445964" sldId="286"/>
            <ac:graphicFrameMk id="10" creationId="{CF579700-3DF0-0AA4-4BF2-1DFCA3AAEA1B}"/>
          </ac:graphicFrameMkLst>
        </pc:graphicFrameChg>
      </pc:sldChg>
      <pc:sldChg chg="modSp add del mod">
        <pc:chgData name="ALICE GRACIELA MURILLO GONZALEZ" userId="16b0546a-0c9e-4c44-a39f-4376c1c79b9b" providerId="ADAL" clId="{65588A04-FBC4-4D34-8A5C-5C544B27DA4A}" dt="2023-10-30T20:57:36.263" v="63" actId="1076"/>
        <pc:sldMkLst>
          <pc:docMk/>
          <pc:sldMk cId="1157482126" sldId="287"/>
        </pc:sldMkLst>
        <pc:graphicFrameChg chg="mod">
          <ac:chgData name="ALICE GRACIELA MURILLO GONZALEZ" userId="16b0546a-0c9e-4c44-a39f-4376c1c79b9b" providerId="ADAL" clId="{65588A04-FBC4-4D34-8A5C-5C544B27DA4A}" dt="2023-10-30T20:54:35.858" v="14" actId="14100"/>
          <ac:graphicFrameMkLst>
            <pc:docMk/>
            <pc:sldMk cId="1157482126" sldId="287"/>
            <ac:graphicFrameMk id="3" creationId="{5B5A5EE0-7CB2-BACB-6ADF-6FBC1838DD8E}"/>
          </ac:graphicFrameMkLst>
        </pc:graphicFrameChg>
        <pc:graphicFrameChg chg="mod modGraphic">
          <ac:chgData name="ALICE GRACIELA MURILLO GONZALEZ" userId="16b0546a-0c9e-4c44-a39f-4376c1c79b9b" providerId="ADAL" clId="{65588A04-FBC4-4D34-8A5C-5C544B27DA4A}" dt="2023-10-30T20:57:36.263" v="63" actId="1076"/>
          <ac:graphicFrameMkLst>
            <pc:docMk/>
            <pc:sldMk cId="1157482126" sldId="287"/>
            <ac:graphicFrameMk id="7" creationId="{21E93E1C-9AEC-A1C1-4392-1918B337114C}"/>
          </ac:graphicFrameMkLst>
        </pc:graphicFrameChg>
      </pc:sldChg>
      <pc:sldChg chg="modSp add del mod">
        <pc:chgData name="ALICE GRACIELA MURILLO GONZALEZ" userId="16b0546a-0c9e-4c44-a39f-4376c1c79b9b" providerId="ADAL" clId="{65588A04-FBC4-4D34-8A5C-5C544B27DA4A}" dt="2023-10-30T20:58:46.076" v="74"/>
        <pc:sldMkLst>
          <pc:docMk/>
          <pc:sldMk cId="3321975823" sldId="298"/>
        </pc:sldMkLst>
        <pc:grpChg chg="mod">
          <ac:chgData name="ALICE GRACIELA MURILLO GONZALEZ" userId="16b0546a-0c9e-4c44-a39f-4376c1c79b9b" providerId="ADAL" clId="{65588A04-FBC4-4D34-8A5C-5C544B27DA4A}" dt="2023-10-30T20:55:09.100" v="22" actId="1076"/>
          <ac:grpSpMkLst>
            <pc:docMk/>
            <pc:sldMk cId="3321975823" sldId="298"/>
            <ac:grpSpMk id="14" creationId="{FF4BA66B-B36C-AE33-A842-F850D6507A51}"/>
          </ac:grpSpMkLst>
        </pc:grpChg>
        <pc:graphicFrameChg chg="mod modGraphic">
          <ac:chgData name="ALICE GRACIELA MURILLO GONZALEZ" userId="16b0546a-0c9e-4c44-a39f-4376c1c79b9b" providerId="ADAL" clId="{65588A04-FBC4-4D34-8A5C-5C544B27DA4A}" dt="2023-10-30T20:58:46.076" v="74"/>
          <ac:graphicFrameMkLst>
            <pc:docMk/>
            <pc:sldMk cId="3321975823" sldId="298"/>
            <ac:graphicFrameMk id="2" creationId="{1AEF6C2C-5EA0-4F31-5DA5-51C9CF1D7E19}"/>
          </ac:graphicFrameMkLst>
        </pc:graphicFrameChg>
        <pc:graphicFrameChg chg="mod">
          <ac:chgData name="ALICE GRACIELA MURILLO GONZALEZ" userId="16b0546a-0c9e-4c44-a39f-4376c1c79b9b" providerId="ADAL" clId="{65588A04-FBC4-4D34-8A5C-5C544B27DA4A}" dt="2023-10-30T20:55:12.062" v="23" actId="1076"/>
          <ac:graphicFrameMkLst>
            <pc:docMk/>
            <pc:sldMk cId="3321975823" sldId="298"/>
            <ac:graphicFrameMk id="10" creationId="{B7E4F79F-228A-4E18-87EA-2338938DD858}"/>
          </ac:graphicFrameMkLst>
        </pc:graphicFrameChg>
        <pc:graphicFrameChg chg="mod">
          <ac:chgData name="ALICE GRACIELA MURILLO GONZALEZ" userId="16b0546a-0c9e-4c44-a39f-4376c1c79b9b" providerId="ADAL" clId="{65588A04-FBC4-4D34-8A5C-5C544B27DA4A}" dt="2023-10-30T20:55:19.245" v="25" actId="14100"/>
          <ac:graphicFrameMkLst>
            <pc:docMk/>
            <pc:sldMk cId="3321975823" sldId="298"/>
            <ac:graphicFrameMk id="11" creationId="{D767649A-F93B-426B-B7AA-BA46A7E0F85D}"/>
          </ac:graphicFrameMkLst>
        </pc:graphicFrameChg>
      </pc:sldChg>
      <pc:sldChg chg="modSp add del mod">
        <pc:chgData name="ALICE GRACIELA MURILLO GONZALEZ" userId="16b0546a-0c9e-4c44-a39f-4376c1c79b9b" providerId="ADAL" clId="{65588A04-FBC4-4D34-8A5C-5C544B27DA4A}" dt="2023-10-30T20:59:23.109" v="78" actId="1076"/>
        <pc:sldMkLst>
          <pc:docMk/>
          <pc:sldMk cId="157699864" sldId="299"/>
        </pc:sldMkLst>
        <pc:grpChg chg="mod">
          <ac:chgData name="ALICE GRACIELA MURILLO GONZALEZ" userId="16b0546a-0c9e-4c44-a39f-4376c1c79b9b" providerId="ADAL" clId="{65588A04-FBC4-4D34-8A5C-5C544B27DA4A}" dt="2023-10-30T20:59:23.109" v="78" actId="1076"/>
          <ac:grpSpMkLst>
            <pc:docMk/>
            <pc:sldMk cId="157699864" sldId="299"/>
            <ac:grpSpMk id="16" creationId="{AEDA71FB-7644-154F-3612-979D846C3CB4}"/>
          </ac:grpSpMkLst>
        </pc:grpChg>
        <pc:graphicFrameChg chg="mod">
          <ac:chgData name="ALICE GRACIELA MURILLO GONZALEZ" userId="16b0546a-0c9e-4c44-a39f-4376c1c79b9b" providerId="ADAL" clId="{65588A04-FBC4-4D34-8A5C-5C544B27DA4A}" dt="2023-10-30T20:55:41.938" v="32" actId="14100"/>
          <ac:graphicFrameMkLst>
            <pc:docMk/>
            <pc:sldMk cId="157699864" sldId="299"/>
            <ac:graphicFrameMk id="7" creationId="{66379156-B80F-48A4-972E-8CA0A597C966}"/>
          </ac:graphicFrameMkLst>
        </pc:graphicFrameChg>
        <pc:graphicFrameChg chg="mod modGraphic">
          <ac:chgData name="ALICE GRACIELA MURILLO GONZALEZ" userId="16b0546a-0c9e-4c44-a39f-4376c1c79b9b" providerId="ADAL" clId="{65588A04-FBC4-4D34-8A5C-5C544B27DA4A}" dt="2023-10-30T20:59:09.954" v="77"/>
          <ac:graphicFrameMkLst>
            <pc:docMk/>
            <pc:sldMk cId="157699864" sldId="299"/>
            <ac:graphicFrameMk id="9" creationId="{1F4F6038-BBEF-4A53-300F-6C1AD66CC364}"/>
          </ac:graphicFrameMkLst>
        </pc:graphicFrameChg>
        <pc:graphicFrameChg chg="mod">
          <ac:chgData name="ALICE GRACIELA MURILLO GONZALEZ" userId="16b0546a-0c9e-4c44-a39f-4376c1c79b9b" providerId="ADAL" clId="{65588A04-FBC4-4D34-8A5C-5C544B27DA4A}" dt="2023-10-30T20:55:36.687" v="31" actId="14100"/>
          <ac:graphicFrameMkLst>
            <pc:docMk/>
            <pc:sldMk cId="157699864" sldId="299"/>
            <ac:graphicFrameMk id="11" creationId="{D15E2E17-8B27-427E-99A1-2434A51006FE}"/>
          </ac:graphicFrameMkLst>
        </pc:graphicFrameChg>
      </pc:sldChg>
      <pc:sldChg chg="modSp add del mod">
        <pc:chgData name="ALICE GRACIELA MURILLO GONZALEZ" userId="16b0546a-0c9e-4c44-a39f-4376c1c79b9b" providerId="ADAL" clId="{65588A04-FBC4-4D34-8A5C-5C544B27DA4A}" dt="2023-10-30T21:02:09.134" v="87"/>
        <pc:sldMkLst>
          <pc:docMk/>
          <pc:sldMk cId="17476690" sldId="300"/>
        </pc:sldMkLst>
        <pc:graphicFrameChg chg="mod">
          <ac:chgData name="ALICE GRACIELA MURILLO GONZALEZ" userId="16b0546a-0c9e-4c44-a39f-4376c1c79b9b" providerId="ADAL" clId="{65588A04-FBC4-4D34-8A5C-5C544B27DA4A}" dt="2023-10-30T21:01:41.519" v="83" actId="14100"/>
          <ac:graphicFrameMkLst>
            <pc:docMk/>
            <pc:sldMk cId="17476690" sldId="300"/>
            <ac:graphicFrameMk id="2" creationId="{9BF19FDD-66BB-4F20-AA6B-52F6321E15B4}"/>
          </ac:graphicFrameMkLst>
        </pc:graphicFrameChg>
        <pc:graphicFrameChg chg="mod">
          <ac:chgData name="ALICE GRACIELA MURILLO GONZALEZ" userId="16b0546a-0c9e-4c44-a39f-4376c1c79b9b" providerId="ADAL" clId="{65588A04-FBC4-4D34-8A5C-5C544B27DA4A}" dt="2023-10-30T21:01:36.044" v="82" actId="14100"/>
          <ac:graphicFrameMkLst>
            <pc:docMk/>
            <pc:sldMk cId="17476690" sldId="300"/>
            <ac:graphicFrameMk id="7" creationId="{315E26EC-3AD7-4A99-B6A3-3E79D4FD89FD}"/>
          </ac:graphicFrameMkLst>
        </pc:graphicFrameChg>
        <pc:graphicFrameChg chg="mod modGraphic">
          <ac:chgData name="ALICE GRACIELA MURILLO GONZALEZ" userId="16b0546a-0c9e-4c44-a39f-4376c1c79b9b" providerId="ADAL" clId="{65588A04-FBC4-4D34-8A5C-5C544B27DA4A}" dt="2023-10-30T21:02:09.134" v="87"/>
          <ac:graphicFrameMkLst>
            <pc:docMk/>
            <pc:sldMk cId="17476690" sldId="300"/>
            <ac:graphicFrameMk id="8" creationId="{FFD61465-344B-85DE-02B3-508B1C7B0AA0}"/>
          </ac:graphicFrameMkLst>
        </pc:graphicFrameChg>
      </pc:sldChg>
      <pc:sldChg chg="modSp add del mod">
        <pc:chgData name="ALICE GRACIELA MURILLO GONZALEZ" userId="16b0546a-0c9e-4c44-a39f-4376c1c79b9b" providerId="ADAL" clId="{65588A04-FBC4-4D34-8A5C-5C544B27DA4A}" dt="2023-10-30T21:04:11.018" v="114" actId="1076"/>
        <pc:sldMkLst>
          <pc:docMk/>
          <pc:sldMk cId="22770162" sldId="301"/>
        </pc:sldMkLst>
        <pc:graphicFrameChg chg="mod modGraphic">
          <ac:chgData name="ALICE GRACIELA MURILLO GONZALEZ" userId="16b0546a-0c9e-4c44-a39f-4376c1c79b9b" providerId="ADAL" clId="{65588A04-FBC4-4D34-8A5C-5C544B27DA4A}" dt="2023-10-30T21:03:56.373" v="113" actId="20577"/>
          <ac:graphicFrameMkLst>
            <pc:docMk/>
            <pc:sldMk cId="22770162" sldId="301"/>
            <ac:graphicFrameMk id="5" creationId="{78F62200-3149-F2A8-32D3-DF3B11DB2832}"/>
          </ac:graphicFrameMkLst>
        </pc:graphicFrameChg>
        <pc:picChg chg="mod">
          <ac:chgData name="ALICE GRACIELA MURILLO GONZALEZ" userId="16b0546a-0c9e-4c44-a39f-4376c1c79b9b" providerId="ADAL" clId="{65588A04-FBC4-4D34-8A5C-5C544B27DA4A}" dt="2023-10-30T21:04:11.018" v="114" actId="1076"/>
          <ac:picMkLst>
            <pc:docMk/>
            <pc:sldMk cId="22770162" sldId="301"/>
            <ac:picMk id="6" creationId="{58AB33E6-62AF-6F84-08D4-8E2E81276354}"/>
          </ac:picMkLst>
        </pc:picChg>
      </pc:sldChg>
      <pc:sldChg chg="modSp add del mod">
        <pc:chgData name="ALICE GRACIELA MURILLO GONZALEZ" userId="16b0546a-0c9e-4c44-a39f-4376c1c79b9b" providerId="ADAL" clId="{65588A04-FBC4-4D34-8A5C-5C544B27DA4A}" dt="2023-11-08T13:39:32.809" v="206" actId="207"/>
        <pc:sldMkLst>
          <pc:docMk/>
          <pc:sldMk cId="1297757239" sldId="302"/>
        </pc:sldMkLst>
        <pc:spChg chg="mod">
          <ac:chgData name="ALICE GRACIELA MURILLO GONZALEZ" userId="16b0546a-0c9e-4c44-a39f-4376c1c79b9b" providerId="ADAL" clId="{65588A04-FBC4-4D34-8A5C-5C544B27DA4A}" dt="2023-10-30T21:14:28.057" v="197" actId="1076"/>
          <ac:spMkLst>
            <pc:docMk/>
            <pc:sldMk cId="1297757239" sldId="302"/>
            <ac:spMk id="8" creationId="{0774F3E2-0064-1DA2-0915-C785B57C369A}"/>
          </ac:spMkLst>
        </pc:spChg>
        <pc:graphicFrameChg chg="mod modGraphic">
          <ac:chgData name="ALICE GRACIELA MURILLO GONZALEZ" userId="16b0546a-0c9e-4c44-a39f-4376c1c79b9b" providerId="ADAL" clId="{65588A04-FBC4-4D34-8A5C-5C544B27DA4A}" dt="2023-11-08T13:39:32.809" v="206" actId="207"/>
          <ac:graphicFrameMkLst>
            <pc:docMk/>
            <pc:sldMk cId="1297757239" sldId="302"/>
            <ac:graphicFrameMk id="6" creationId="{AB759C13-33DD-067E-BB0E-F61A40B397A7}"/>
          </ac:graphicFrameMkLst>
        </pc:graphicFrameChg>
      </pc:sldChg>
      <pc:sldChg chg="modSp add del mod">
        <pc:chgData name="ALICE GRACIELA MURILLO GONZALEZ" userId="16b0546a-0c9e-4c44-a39f-4376c1c79b9b" providerId="ADAL" clId="{65588A04-FBC4-4D34-8A5C-5C544B27DA4A}" dt="2023-10-30T20:58:21.015" v="68"/>
        <pc:sldMkLst>
          <pc:docMk/>
          <pc:sldMk cId="3961357797" sldId="303"/>
        </pc:sldMkLst>
        <pc:graphicFrameChg chg="mod modGraphic">
          <ac:chgData name="ALICE GRACIELA MURILLO GONZALEZ" userId="16b0546a-0c9e-4c44-a39f-4376c1c79b9b" providerId="ADAL" clId="{65588A04-FBC4-4D34-8A5C-5C544B27DA4A}" dt="2023-10-30T20:58:21.015" v="68"/>
          <ac:graphicFrameMkLst>
            <pc:docMk/>
            <pc:sldMk cId="3961357797" sldId="303"/>
            <ac:graphicFrameMk id="5" creationId="{40C56D07-2836-6226-2138-CBF525EC3DFB}"/>
          </ac:graphicFrameMkLst>
        </pc:graphicFrameChg>
        <pc:graphicFrameChg chg="mod">
          <ac:chgData name="ALICE GRACIELA MURILLO GONZALEZ" userId="16b0546a-0c9e-4c44-a39f-4376c1c79b9b" providerId="ADAL" clId="{65588A04-FBC4-4D34-8A5C-5C544B27DA4A}" dt="2023-10-30T20:54:47.576" v="16" actId="14100"/>
          <ac:graphicFrameMkLst>
            <pc:docMk/>
            <pc:sldMk cId="3961357797" sldId="303"/>
            <ac:graphicFrameMk id="10" creationId="{56C52069-4770-4C2B-8159-C7758120DF9D}"/>
          </ac:graphicFrameMkLst>
        </pc:graphicFrameChg>
        <pc:graphicFrameChg chg="mod">
          <ac:chgData name="ALICE GRACIELA MURILLO GONZALEZ" userId="16b0546a-0c9e-4c44-a39f-4376c1c79b9b" providerId="ADAL" clId="{65588A04-FBC4-4D34-8A5C-5C544B27DA4A}" dt="2023-10-30T20:54:45.471" v="15" actId="1076"/>
          <ac:graphicFrameMkLst>
            <pc:docMk/>
            <pc:sldMk cId="3961357797" sldId="303"/>
            <ac:graphicFrameMk id="11" creationId="{377EB9B3-0632-636C-7EDC-28EBF53C80DB}"/>
          </ac:graphicFrameMkLst>
        </pc:graphicFrameChg>
      </pc:sldChg>
      <pc:sldChg chg="del">
        <pc:chgData name="ALICE GRACIELA MURILLO GONZALEZ" userId="16b0546a-0c9e-4c44-a39f-4376c1c79b9b" providerId="ADAL" clId="{65588A04-FBC4-4D34-8A5C-5C544B27DA4A}" dt="2023-10-30T21:11:15.535" v="177" actId="47"/>
        <pc:sldMkLst>
          <pc:docMk/>
          <pc:sldMk cId="3619041819" sldId="411"/>
        </pc:sldMkLst>
      </pc:sldChg>
      <pc:sldChg chg="del">
        <pc:chgData name="ALICE GRACIELA MURILLO GONZALEZ" userId="16b0546a-0c9e-4c44-a39f-4376c1c79b9b" providerId="ADAL" clId="{65588A04-FBC4-4D34-8A5C-5C544B27DA4A}" dt="2023-10-30T21:10:48.528" v="176" actId="47"/>
        <pc:sldMkLst>
          <pc:docMk/>
          <pc:sldMk cId="1046281212" sldId="430"/>
        </pc:sldMkLst>
      </pc:sldChg>
      <pc:sldChg chg="del">
        <pc:chgData name="ALICE GRACIELA MURILLO GONZALEZ" userId="16b0546a-0c9e-4c44-a39f-4376c1c79b9b" providerId="ADAL" clId="{65588A04-FBC4-4D34-8A5C-5C544B27DA4A}" dt="2023-10-30T21:10:48.528" v="176" actId="47"/>
        <pc:sldMkLst>
          <pc:docMk/>
          <pc:sldMk cId="2434194982" sldId="431"/>
        </pc:sldMkLst>
      </pc:sldChg>
      <pc:sldChg chg="del">
        <pc:chgData name="ALICE GRACIELA MURILLO GONZALEZ" userId="16b0546a-0c9e-4c44-a39f-4376c1c79b9b" providerId="ADAL" clId="{65588A04-FBC4-4D34-8A5C-5C544B27DA4A}" dt="2023-10-30T21:10:48.528" v="176" actId="47"/>
        <pc:sldMkLst>
          <pc:docMk/>
          <pc:sldMk cId="897188580" sldId="432"/>
        </pc:sldMkLst>
      </pc:sldChg>
      <pc:sldChg chg="del">
        <pc:chgData name="ALICE GRACIELA MURILLO GONZALEZ" userId="16b0546a-0c9e-4c44-a39f-4376c1c79b9b" providerId="ADAL" clId="{65588A04-FBC4-4D34-8A5C-5C544B27DA4A}" dt="2023-10-30T21:10:48.528" v="176" actId="47"/>
        <pc:sldMkLst>
          <pc:docMk/>
          <pc:sldMk cId="915828786" sldId="433"/>
        </pc:sldMkLst>
      </pc:sldChg>
      <pc:sldChg chg="del">
        <pc:chgData name="ALICE GRACIELA MURILLO GONZALEZ" userId="16b0546a-0c9e-4c44-a39f-4376c1c79b9b" providerId="ADAL" clId="{65588A04-FBC4-4D34-8A5C-5C544B27DA4A}" dt="2023-10-30T21:10:48.528" v="176" actId="47"/>
        <pc:sldMkLst>
          <pc:docMk/>
          <pc:sldMk cId="3162123636" sldId="434"/>
        </pc:sldMkLst>
      </pc:sldChg>
      <pc:sldChg chg="del">
        <pc:chgData name="ALICE GRACIELA MURILLO GONZALEZ" userId="16b0546a-0c9e-4c44-a39f-4376c1c79b9b" providerId="ADAL" clId="{65588A04-FBC4-4D34-8A5C-5C544B27DA4A}" dt="2023-10-30T21:10:48.528" v="176" actId="47"/>
        <pc:sldMkLst>
          <pc:docMk/>
          <pc:sldMk cId="3754144407" sldId="435"/>
        </pc:sldMkLst>
      </pc:sldChg>
      <pc:sldChg chg="del">
        <pc:chgData name="ALICE GRACIELA MURILLO GONZALEZ" userId="16b0546a-0c9e-4c44-a39f-4376c1c79b9b" providerId="ADAL" clId="{65588A04-FBC4-4D34-8A5C-5C544B27DA4A}" dt="2023-10-30T21:10:48.528" v="176" actId="47"/>
        <pc:sldMkLst>
          <pc:docMk/>
          <pc:sldMk cId="947795738" sldId="436"/>
        </pc:sldMkLst>
      </pc:sldChg>
      <pc:sldChg chg="del">
        <pc:chgData name="ALICE GRACIELA MURILLO GONZALEZ" userId="16b0546a-0c9e-4c44-a39f-4376c1c79b9b" providerId="ADAL" clId="{65588A04-FBC4-4D34-8A5C-5C544B27DA4A}" dt="2023-10-30T21:10:48.528" v="176" actId="47"/>
        <pc:sldMkLst>
          <pc:docMk/>
          <pc:sldMk cId="955466591" sldId="437"/>
        </pc:sldMkLst>
      </pc:sldChg>
      <pc:sldChg chg="del">
        <pc:chgData name="ALICE GRACIELA MURILLO GONZALEZ" userId="16b0546a-0c9e-4c44-a39f-4376c1c79b9b" providerId="ADAL" clId="{65588A04-FBC4-4D34-8A5C-5C544B27DA4A}" dt="2023-10-30T21:10:48.528" v="176" actId="47"/>
        <pc:sldMkLst>
          <pc:docMk/>
          <pc:sldMk cId="2756717868" sldId="438"/>
        </pc:sldMkLst>
      </pc:sldChg>
      <pc:sldChg chg="modSp del mod">
        <pc:chgData name="ALICE GRACIELA MURILLO GONZALEZ" userId="16b0546a-0c9e-4c44-a39f-4376c1c79b9b" providerId="ADAL" clId="{65588A04-FBC4-4D34-8A5C-5C544B27DA4A}" dt="2023-10-30T20:53:17.261" v="2" actId="47"/>
        <pc:sldMkLst>
          <pc:docMk/>
          <pc:sldMk cId="2744658601" sldId="439"/>
        </pc:sldMkLst>
        <pc:grpChg chg="mod">
          <ac:chgData name="ALICE GRACIELA MURILLO GONZALEZ" userId="16b0546a-0c9e-4c44-a39f-4376c1c79b9b" providerId="ADAL" clId="{65588A04-FBC4-4D34-8A5C-5C544B27DA4A}" dt="2023-10-30T20:53:14.069" v="1" actId="1076"/>
          <ac:grpSpMkLst>
            <pc:docMk/>
            <pc:sldMk cId="2744658601" sldId="439"/>
            <ac:grpSpMk id="4" creationId="{00000000-0000-0000-0000-000000000000}"/>
          </ac:grpSpMkLst>
        </pc:grpChg>
      </pc:sldChg>
      <pc:sldMasterChg chg="delSldLayout">
        <pc:chgData name="ALICE GRACIELA MURILLO GONZALEZ" userId="16b0546a-0c9e-4c44-a39f-4376c1c79b9b" providerId="ADAL" clId="{65588A04-FBC4-4D34-8A5C-5C544B27DA4A}" dt="2023-10-30T21:10:48.528" v="176" actId="47"/>
        <pc:sldMasterMkLst>
          <pc:docMk/>
          <pc:sldMasterMk cId="3024385825" sldId="2147483723"/>
        </pc:sldMasterMkLst>
        <pc:sldLayoutChg chg="del">
          <pc:chgData name="ALICE GRACIELA MURILLO GONZALEZ" userId="16b0546a-0c9e-4c44-a39f-4376c1c79b9b" providerId="ADAL" clId="{65588A04-FBC4-4D34-8A5C-5C544B27DA4A}" dt="2023-10-30T21:10:48.528" v="176" actId="47"/>
          <pc:sldLayoutMkLst>
            <pc:docMk/>
            <pc:sldMasterMk cId="3024385825" sldId="2147483723"/>
            <pc:sldLayoutMk cId="1896655811" sldId="2147483725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Libro1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oleObject" Target="https://epmco-my.sharepoint.com/personal/alice_murillo_aguasregionales_com/Documents/Escritorio/Alice-%20Auxilar%20de%20Procesos/PUBLICACIONES%20P&#193;GINA%20WEB/INDICADORES%20AGUAS%20REGIONALES%20GAC/Plantilla%20Para%20%20publicaci&#243;n%20mensual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5" Type="http://schemas.openxmlformats.org/officeDocument/2006/relationships/chartUserShapes" Target="../drawings/drawing2.xml"/><Relationship Id="rId4" Type="http://schemas.openxmlformats.org/officeDocument/2006/relationships/oleObject" Target="https://epmco-my.sharepoint.com/personal/alice_murillo_aguasregionales_com/Documents/Escritorio/Alice-%20Auxilar%20de%20Procesos/PUBLICACIONES%20P&#193;GINA%20WEB/INDICADORES%20AGUAS%20REGIONALES%20GAC/Plantilla%20Para%20%20publicaci&#243;n%20mensual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5" Type="http://schemas.openxmlformats.org/officeDocument/2006/relationships/chartUserShapes" Target="../drawings/drawing3.xml"/><Relationship Id="rId4" Type="http://schemas.openxmlformats.org/officeDocument/2006/relationships/oleObject" Target="https://epmco-my.sharepoint.com/personal/alice_murillo_aguasregionales_com/Documents/Escritorio/Alice-%20Auxilar%20de%20Procesos/PUBLICACIONES%20P&#193;GINA%20WEB/INDICADORES%20AGUAS%20REGIONALES%20GAC/Plantilla%20Para%20%20publicaci&#243;n%20mensual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5" Type="http://schemas.openxmlformats.org/officeDocument/2006/relationships/chartUserShapes" Target="../drawings/drawing4.xml"/><Relationship Id="rId4" Type="http://schemas.openxmlformats.org/officeDocument/2006/relationships/package" Target="../embeddings/Microsoft_Excel_Worksheet1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5" Type="http://schemas.openxmlformats.org/officeDocument/2006/relationships/chartUserShapes" Target="../drawings/drawing5.xml"/><Relationship Id="rId4" Type="http://schemas.openxmlformats.org/officeDocument/2006/relationships/oleObject" Target="https://epmco-my.sharepoint.com/personal/alice_murillo_aguasregionales_com/Documents/Escritorio/Alice-%20Auxilar%20de%20Procesos/PUBLICACIONES%20P&#193;GINA%20WEB/INDICADORES%20AGUAS%20REGIONALES%20GAC/Plantilla%20Para%20%20publicaci&#243;n%20mensual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5" Type="http://schemas.openxmlformats.org/officeDocument/2006/relationships/chartUserShapes" Target="../drawings/drawing6.xml"/><Relationship Id="rId4" Type="http://schemas.openxmlformats.org/officeDocument/2006/relationships/package" Target="../embeddings/Microsoft_Excel_Worksheet2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8.xml"/><Relationship Id="rId1" Type="http://schemas.microsoft.com/office/2011/relationships/chartStyle" Target="style8.xml"/><Relationship Id="rId5" Type="http://schemas.openxmlformats.org/officeDocument/2006/relationships/chartUserShapes" Target="../drawings/drawing7.xml"/><Relationship Id="rId4" Type="http://schemas.openxmlformats.org/officeDocument/2006/relationships/oleObject" Target="https://epmco-my.sharepoint.com/personal/alice_murillo_aguasregionales_com/Documents/Escritorio/Alice-%20Auxilar%20de%20Procesos/PUBLICACIONES%20P&#193;GINA%20WEB/INDICADORES%20AGUAS%20REGIONALES%20GAC/Plantilla%20Para%20%20publicaci&#243;n%20mensual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9.xml"/><Relationship Id="rId1" Type="http://schemas.microsoft.com/office/2011/relationships/chartStyle" Target="style9.xml"/><Relationship Id="rId5" Type="http://schemas.openxmlformats.org/officeDocument/2006/relationships/chartUserShapes" Target="../drawings/drawing8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45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6487185829520001"/>
          <c:y val="0"/>
          <c:w val="0.72501125789028442"/>
          <c:h val="1"/>
        </c:manualLayout>
      </c:layout>
      <c:pie3DChart>
        <c:varyColors val="1"/>
        <c:ser>
          <c:idx val="0"/>
          <c:order val="0"/>
          <c:tx>
            <c:v>Reclamos </c:v>
          </c:tx>
          <c:explosion val="3"/>
          <c:dPt>
            <c:idx val="0"/>
            <c:bubble3D val="0"/>
            <c:spPr>
              <a:solidFill>
                <a:schemeClr val="accent6">
                  <a:tint val="44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F08B-40F9-B3FB-A58269A9A7A3}"/>
              </c:ext>
            </c:extLst>
          </c:dPt>
          <c:dPt>
            <c:idx val="1"/>
            <c:bubble3D val="0"/>
            <c:spPr>
              <a:solidFill>
                <a:schemeClr val="accent6">
                  <a:tint val="58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F08B-40F9-B3FB-A58269A9A7A3}"/>
              </c:ext>
            </c:extLst>
          </c:dPt>
          <c:dPt>
            <c:idx val="2"/>
            <c:bubble3D val="0"/>
            <c:spPr>
              <a:solidFill>
                <a:schemeClr val="accent6">
                  <a:tint val="72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F08B-40F9-B3FB-A58269A9A7A3}"/>
              </c:ext>
            </c:extLst>
          </c:dPt>
          <c:dPt>
            <c:idx val="3"/>
            <c:bubble3D val="0"/>
            <c:spPr>
              <a:solidFill>
                <a:schemeClr val="accent6">
                  <a:tint val="86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F08B-40F9-B3FB-A58269A9A7A3}"/>
              </c:ext>
            </c:extLst>
          </c:dPt>
          <c:dPt>
            <c:idx val="4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F08B-40F9-B3FB-A58269A9A7A3}"/>
              </c:ext>
            </c:extLst>
          </c:dPt>
          <c:dPt>
            <c:idx val="5"/>
            <c:bubble3D val="0"/>
            <c:spPr>
              <a:solidFill>
                <a:schemeClr val="accent6">
                  <a:shade val="86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F08B-40F9-B3FB-A58269A9A7A3}"/>
              </c:ext>
            </c:extLst>
          </c:dPt>
          <c:dPt>
            <c:idx val="6"/>
            <c:bubble3D val="0"/>
            <c:spPr>
              <a:solidFill>
                <a:schemeClr val="accent6">
                  <a:shade val="72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D-F08B-40F9-B3FB-A58269A9A7A3}"/>
              </c:ext>
            </c:extLst>
          </c:dPt>
          <c:dPt>
            <c:idx val="7"/>
            <c:bubble3D val="0"/>
            <c:spPr>
              <a:solidFill>
                <a:schemeClr val="accent6">
                  <a:shade val="58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F-F08B-40F9-B3FB-A58269A9A7A3}"/>
              </c:ext>
            </c:extLst>
          </c:dPt>
          <c:dPt>
            <c:idx val="8"/>
            <c:bubble3D val="0"/>
            <c:spPr>
              <a:solidFill>
                <a:schemeClr val="accent6">
                  <a:shade val="44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1-F08B-40F9-B3FB-A58269A9A7A3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F08B-40F9-B3FB-A58269A9A7A3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F08B-40F9-B3FB-A58269A9A7A3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F08B-40F9-B3FB-A58269A9A7A3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F08B-40F9-B3FB-A58269A9A7A3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F08B-40F9-B3FB-A58269A9A7A3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B-F08B-40F9-B3FB-A58269A9A7A3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D-F08B-40F9-B3FB-A58269A9A7A3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F-F08B-40F9-B3FB-A58269A9A7A3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1-F08B-40F9-B3FB-A58269A9A7A3}"/>
                </c:ext>
              </c:extLst>
            </c:dLbl>
            <c:spPr>
              <a:noFill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'Diapositiva 2'!$A$1:$A$9</c:f>
              <c:strCache>
                <c:ptCount val="9"/>
                <c:pt idx="0">
                  <c:v>Apartadó</c:v>
                </c:pt>
                <c:pt idx="1">
                  <c:v>Carepa</c:v>
                </c:pt>
                <c:pt idx="2">
                  <c:v>Chigorodó</c:v>
                </c:pt>
                <c:pt idx="3">
                  <c:v>Mutatá</c:v>
                </c:pt>
                <c:pt idx="4">
                  <c:v>Olaya</c:v>
                </c:pt>
                <c:pt idx="5">
                  <c:v>San Jerónimo</c:v>
                </c:pt>
                <c:pt idx="6">
                  <c:v>Santa Fé De Antioquia</c:v>
                </c:pt>
                <c:pt idx="7">
                  <c:v>Sopetrán</c:v>
                </c:pt>
                <c:pt idx="8">
                  <c:v>Turbo</c:v>
                </c:pt>
              </c:strCache>
              <c:extLst/>
            </c:strRef>
          </c:cat>
          <c:val>
            <c:numRef>
              <c:f>'Diapositiva 2'!$B$1:$B$9</c:f>
              <c:numCache>
                <c:formatCode>General</c:formatCode>
                <c:ptCount val="9"/>
                <c:pt idx="0">
                  <c:v>60</c:v>
                </c:pt>
                <c:pt idx="1">
                  <c:v>23</c:v>
                </c:pt>
                <c:pt idx="2">
                  <c:v>19</c:v>
                </c:pt>
                <c:pt idx="3">
                  <c:v>1</c:v>
                </c:pt>
                <c:pt idx="4">
                  <c:v>1</c:v>
                </c:pt>
                <c:pt idx="5">
                  <c:v>8</c:v>
                </c:pt>
                <c:pt idx="6">
                  <c:v>27</c:v>
                </c:pt>
                <c:pt idx="7">
                  <c:v>17</c:v>
                </c:pt>
                <c:pt idx="8">
                  <c:v>59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12-F08B-40F9-B3FB-A58269A9A7A3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extLst>
          <c:ext xmlns:c15="http://schemas.microsoft.com/office/drawing/2012/chart" uri="{02D57815-91ED-43cb-92C2-25804820EDAC}">
            <c15:filteredPieSeries>
              <c15:ser>
                <c:idx val="1"/>
                <c:order val="1"/>
                <c:dPt>
                  <c:idx val="0"/>
                  <c:bubble3D val="0"/>
                  <c:spPr>
                    <a:solidFill>
                      <a:schemeClr val="accent6">
                        <a:tint val="44000"/>
                      </a:schemeClr>
                    </a:solidFill>
                    <a:ln>
                      <a:noFill/>
                    </a:ln>
                    <a:effectLst>
                      <a:outerShdw blurRad="88900" sx="102000" sy="102000" algn="ctr" rotWithShape="0">
                        <a:prstClr val="black">
                          <a:alpha val="10000"/>
                        </a:prstClr>
                      </a:outerShdw>
                    </a:effectLst>
                    <a:scene3d>
                      <a:camera prst="orthographicFront"/>
                      <a:lightRig rig="threePt" dir="t"/>
                    </a:scene3d>
                    <a:sp3d>
                      <a:bevelT w="127000" h="127000"/>
                      <a:bevelB w="127000" h="127000"/>
                    </a:sp3d>
                  </c:spPr>
                  <c:extLst>
                    <c:ext xmlns:c16="http://schemas.microsoft.com/office/drawing/2014/chart" uri="{C3380CC4-5D6E-409C-BE32-E72D297353CC}">
                      <c16:uniqueId val="{00000014-F08B-40F9-B3FB-A58269A9A7A3}"/>
                    </c:ext>
                  </c:extLst>
                </c:dPt>
                <c:dLbls>
                  <c:dLbl>
                    <c:idx val="0"/>
                    <c:spPr>
                      <a:noFill/>
                      <a:ln>
                        <a:noFill/>
                      </a:ln>
                      <a:effectLst/>
                    </c:spPr>
                    <c:txPr>
                      <a:bodyPr rot="0" spcFirstLastPara="1" vertOverflow="ellipsis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000" b="1" i="0" u="none" strike="noStrike" kern="1200" spc="0" baseline="0">
                            <a:solidFill>
                              <a:schemeClr val="accent6">
                                <a:tint val="44000"/>
                              </a:schemeClr>
                            </a:solidFill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es-CO"/>
                      </a:p>
                    </c:txPr>
                    <c:dLblPos val="outEnd"/>
                    <c:showLegendKey val="0"/>
                    <c:showVal val="0"/>
                    <c:showCatName val="0"/>
                    <c:showSerName val="0"/>
                    <c:showPercent val="1"/>
                    <c:showBubbleSize val="0"/>
                    <c:extLst>
                      <c:ext xmlns:c16="http://schemas.microsoft.com/office/drawing/2014/chart" uri="{C3380CC4-5D6E-409C-BE32-E72D297353CC}">
                        <c16:uniqueId val="{00000014-F08B-40F9-B3FB-A58269A9A7A3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dLblPos val="outEnd"/>
                  <c:showLegendKey val="0"/>
                  <c:showVal val="0"/>
                  <c:showCatName val="0"/>
                  <c:showSerName val="0"/>
                  <c:showPercent val="1"/>
                  <c:showBubbleSize val="0"/>
                  <c:showLeaderLines val="1"/>
                  <c:leaderLines>
                    <c:spPr>
                      <a:ln w="9525" cap="flat" cmpd="sng" algn="ctr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  <a:round/>
                      </a:ln>
                      <a:effectLst/>
                    </c:spPr>
                  </c:leaderLines>
                  <c:extLst>
                    <c:ext uri="{CE6537A1-D6FC-4f65-9D91-7224C49458BB}"/>
                  </c:extLst>
                </c:dLbls>
                <c:val>
                  <c:numLit>
                    <c:formatCode>General</c:formatCode>
                    <c:ptCount val="1"/>
                    <c:pt idx="0">
                      <c:v>1</c:v>
                    </c:pt>
                  </c:numLit>
                </c:val>
                <c:extLst>
                  <c:ext xmlns:c16="http://schemas.microsoft.com/office/drawing/2014/chart" uri="{C3380CC4-5D6E-409C-BE32-E72D297353CC}">
                    <c16:uniqueId val="{00000015-F08B-40F9-B3FB-A58269A9A7A3}"/>
                  </c:ext>
                </c:extLst>
              </c15:ser>
            </c15:filteredPieSeries>
          </c:ext>
        </c:extLst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CO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Hoja1!$A$2</c:f>
              <c:strCache>
                <c:ptCount val="1"/>
                <c:pt idx="0">
                  <c:v>Recibidos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softEdge rad="25400"/>
            </a:effectLst>
            <a:scene3d>
              <a:camera prst="orthographicFront"/>
              <a:lightRig rig="balanced" dir="t"/>
            </a:scene3d>
            <a:sp3d prstMaterial="dkEdge"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Hoja1!$B$1:$J$1</c:f>
              <c:strCache>
                <c:ptCount val="9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</c:strCache>
            </c:strRef>
          </c:cat>
          <c:val>
            <c:numRef>
              <c:f>Hoja1!$B$2:$J$2</c:f>
              <c:numCache>
                <c:formatCode>General</c:formatCode>
                <c:ptCount val="9"/>
                <c:pt idx="0">
                  <c:v>14</c:v>
                </c:pt>
                <c:pt idx="1">
                  <c:v>21</c:v>
                </c:pt>
                <c:pt idx="2">
                  <c:v>24</c:v>
                </c:pt>
                <c:pt idx="3">
                  <c:v>0</c:v>
                </c:pt>
                <c:pt idx="4">
                  <c:v>23</c:v>
                </c:pt>
                <c:pt idx="5">
                  <c:v>24</c:v>
                </c:pt>
                <c:pt idx="6">
                  <c:v>10</c:v>
                </c:pt>
                <c:pt idx="7">
                  <c:v>28</c:v>
                </c:pt>
                <c:pt idx="8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87-497B-9821-E35F1A99FE9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771749839"/>
        <c:axId val="580737983"/>
      </c:barChart>
      <c:lineChart>
        <c:grouping val="standard"/>
        <c:varyColors val="0"/>
        <c:ser>
          <c:idx val="1"/>
          <c:order val="1"/>
          <c:tx>
            <c:strRef>
              <c:f>Hoja1!$A$3</c:f>
              <c:strCache>
                <c:ptCount val="1"/>
                <c:pt idx="0">
                  <c:v>Procedentes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>
              <a:outerShdw blurRad="50800" dist="25400" algn="bl" rotWithShape="0">
                <a:srgbClr val="000000">
                  <a:alpha val="60000"/>
                </a:srgbClr>
              </a:outerShdw>
            </a:effectLst>
          </c:spPr>
          <c:marker>
            <c:symbol val="none"/>
          </c:marker>
          <c:dLbls>
            <c:dLbl>
              <c:idx val="0"/>
              <c:spPr>
                <a:solidFill>
                  <a:sysClr val="window" lastClr="FFFFFF"/>
                </a:solidFill>
                <a:ln>
                  <a:solidFill>
                    <a:sysClr val="windowText" lastClr="000000"/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cap="none" spc="0" baseline="0">
                      <a:ln w="0">
                        <a:noFill/>
                      </a:ln>
                      <a:solidFill>
                        <a:schemeClr val="accent1"/>
                      </a:solidFill>
                      <a:effectLst>
                        <a:outerShdw blurRad="38100" dist="25400" dir="5400000" algn="ctr" rotWithShape="0">
                          <a:srgbClr val="6E747A">
                            <a:alpha val="43000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Ellipse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2-5B87-497B-9821-E35F1A99FE92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/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cap="none" spc="0" baseline="0">
                    <a:ln w="0">
                      <a:noFill/>
                    </a:ln>
                    <a:solidFill>
                      <a:schemeClr val="accent1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Ellipse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Hoja1!$B$1:$J$1</c:f>
              <c:strCache>
                <c:ptCount val="9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</c:strCache>
            </c:strRef>
          </c:cat>
          <c:val>
            <c:numRef>
              <c:f>Hoja1!$B$3:$J$3</c:f>
              <c:numCache>
                <c:formatCode>General</c:formatCode>
                <c:ptCount val="9"/>
                <c:pt idx="0">
                  <c:v>1</c:v>
                </c:pt>
                <c:pt idx="1">
                  <c:v>1</c:v>
                </c:pt>
                <c:pt idx="2">
                  <c:v>3</c:v>
                </c:pt>
                <c:pt idx="3">
                  <c:v>0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2</c:v>
                </c:pt>
                <c:pt idx="8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B87-497B-9821-E35F1A99FE9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71749839"/>
        <c:axId val="580737983"/>
      </c:lineChart>
      <c:catAx>
        <c:axId val="7717498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580737983"/>
        <c:crosses val="autoZero"/>
        <c:auto val="1"/>
        <c:lblAlgn val="ctr"/>
        <c:lblOffset val="100"/>
        <c:noMultiLvlLbl val="0"/>
      </c:catAx>
      <c:valAx>
        <c:axId val="580737983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717498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3440072346273003"/>
          <c:y val="2.7923206053106126E-2"/>
          <c:w val="0.35273273209624029"/>
          <c:h val="7.85345666937714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7170794693477155E-2"/>
          <c:y val="0.16518280360715359"/>
          <c:w val="0.91204314158255695"/>
          <c:h val="0.64215715686475749"/>
        </c:manualLayout>
      </c:layout>
      <c:lineChart>
        <c:grouping val="standard"/>
        <c:varyColors val="0"/>
        <c:ser>
          <c:idx val="0"/>
          <c:order val="0"/>
          <c:tx>
            <c:strRef>
              <c:f>Reclamos!$A$27</c:f>
              <c:strCache>
                <c:ptCount val="1"/>
                <c:pt idx="0">
                  <c:v>Indicador</c:v>
                </c:pt>
              </c:strCache>
            </c:strRef>
          </c:tx>
          <c:spPr>
            <a:ln w="38100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Reclamos!$L$26:$T$26</c:f>
              <c:strCache>
                <c:ptCount val="9"/>
                <c:pt idx="0">
                  <c:v>ene-23</c:v>
                </c:pt>
                <c:pt idx="1">
                  <c:v>feb-23</c:v>
                </c:pt>
                <c:pt idx="2">
                  <c:v>mar-23</c:v>
                </c:pt>
                <c:pt idx="3">
                  <c:v>abr-23</c:v>
                </c:pt>
                <c:pt idx="4">
                  <c:v>may-23</c:v>
                </c:pt>
                <c:pt idx="5">
                  <c:v>jun-23</c:v>
                </c:pt>
                <c:pt idx="6">
                  <c:v>jul-23</c:v>
                </c:pt>
                <c:pt idx="7">
                  <c:v>ago-23</c:v>
                </c:pt>
                <c:pt idx="8">
                  <c:v>sep</c:v>
                </c:pt>
              </c:strCache>
            </c:strRef>
          </c:cat>
          <c:val>
            <c:numRef>
              <c:f>Reclamos!$L$27:$T$27</c:f>
              <c:numCache>
                <c:formatCode>General</c:formatCode>
                <c:ptCount val="9"/>
                <c:pt idx="0">
                  <c:v>3.02</c:v>
                </c:pt>
                <c:pt idx="1">
                  <c:v>3.21</c:v>
                </c:pt>
                <c:pt idx="2">
                  <c:v>3.91</c:v>
                </c:pt>
                <c:pt idx="3">
                  <c:v>2.2000000000000002</c:v>
                </c:pt>
                <c:pt idx="4">
                  <c:v>2.54</c:v>
                </c:pt>
                <c:pt idx="5">
                  <c:v>2.33</c:v>
                </c:pt>
                <c:pt idx="6">
                  <c:v>3.12</c:v>
                </c:pt>
                <c:pt idx="7">
                  <c:v>2.9</c:v>
                </c:pt>
                <c:pt idx="8">
                  <c:v>3.1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326-41E8-8FE3-212A99BD11AE}"/>
            </c:ext>
          </c:extLst>
        </c:ser>
        <c:ser>
          <c:idx val="1"/>
          <c:order val="1"/>
          <c:tx>
            <c:strRef>
              <c:f>Reclamos!$A$28</c:f>
              <c:strCache>
                <c:ptCount val="1"/>
                <c:pt idx="0">
                  <c:v>Meta</c:v>
                </c:pt>
              </c:strCache>
            </c:strRef>
          </c:tx>
          <c:spPr>
            <a:ln w="38100" cap="rnd">
              <a:solidFill>
                <a:srgbClr val="047A24"/>
              </a:solidFill>
              <a:prstDash val="sysDash"/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Reclamos!$L$26:$T$26</c:f>
              <c:strCache>
                <c:ptCount val="9"/>
                <c:pt idx="0">
                  <c:v>ene-23</c:v>
                </c:pt>
                <c:pt idx="1">
                  <c:v>feb-23</c:v>
                </c:pt>
                <c:pt idx="2">
                  <c:v>mar-23</c:v>
                </c:pt>
                <c:pt idx="3">
                  <c:v>abr-23</c:v>
                </c:pt>
                <c:pt idx="4">
                  <c:v>may-23</c:v>
                </c:pt>
                <c:pt idx="5">
                  <c:v>jun-23</c:v>
                </c:pt>
                <c:pt idx="6">
                  <c:v>jul-23</c:v>
                </c:pt>
                <c:pt idx="7">
                  <c:v>ago-23</c:v>
                </c:pt>
                <c:pt idx="8">
                  <c:v>sep</c:v>
                </c:pt>
              </c:strCache>
            </c:strRef>
          </c:cat>
          <c:val>
            <c:numRef>
              <c:f>Reclamos!$L$28:$T$28</c:f>
              <c:numCache>
                <c:formatCode>General</c:formatCode>
                <c:ptCount val="9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326-41E8-8FE3-212A99BD11AE}"/>
            </c:ext>
          </c:extLst>
        </c:ser>
        <c:dLbls>
          <c:dLblPos val="b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355755391"/>
        <c:axId val="1355749151"/>
      </c:lineChart>
      <c:catAx>
        <c:axId val="13557553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355749151"/>
        <c:crosses val="autoZero"/>
        <c:auto val="1"/>
        <c:lblAlgn val="ctr"/>
        <c:lblOffset val="100"/>
        <c:noMultiLvlLbl val="0"/>
      </c:catAx>
      <c:valAx>
        <c:axId val="1355749151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557553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1120170419058785"/>
          <c:y val="0.90565989641260125"/>
          <c:w val="0.42699447990633316"/>
          <c:h val="9.43399217954898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4">
    <c:autoUpdate val="0"/>
  </c:externalData>
  <c:userShapes r:id="rId5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967648681179657E-2"/>
          <c:y val="0.12216241704169647"/>
          <c:w val="0.89396334454688231"/>
          <c:h val="0.66991571174576303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B w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'Diapositiva 4 y 5'!$A$3:$I$3</c:f>
              <c:strCache>
                <c:ptCount val="9"/>
                <c:pt idx="0">
                  <c:v> ene </c:v>
                </c:pt>
                <c:pt idx="1">
                  <c:v> feb </c:v>
                </c:pt>
                <c:pt idx="2">
                  <c:v> mar </c:v>
                </c:pt>
                <c:pt idx="3">
                  <c:v> abr </c:v>
                </c:pt>
                <c:pt idx="4">
                  <c:v> may </c:v>
                </c:pt>
                <c:pt idx="5">
                  <c:v> jun </c:v>
                </c:pt>
                <c:pt idx="6">
                  <c:v> jul </c:v>
                </c:pt>
                <c:pt idx="7">
                  <c:v> ago </c:v>
                </c:pt>
                <c:pt idx="8">
                  <c:v> sep </c:v>
                </c:pt>
              </c:strCache>
            </c:strRef>
          </c:cat>
          <c:val>
            <c:numRef>
              <c:f>'Diapositiva 4 y 5'!$A$4:$I$4</c:f>
              <c:numCache>
                <c:formatCode>#,##0</c:formatCode>
                <c:ptCount val="9"/>
                <c:pt idx="0">
                  <c:v>109380</c:v>
                </c:pt>
                <c:pt idx="1">
                  <c:v>112080</c:v>
                </c:pt>
                <c:pt idx="2">
                  <c:v>110049</c:v>
                </c:pt>
                <c:pt idx="3">
                  <c:v>109267</c:v>
                </c:pt>
                <c:pt idx="4">
                  <c:v>110162</c:v>
                </c:pt>
                <c:pt idx="5">
                  <c:v>111392</c:v>
                </c:pt>
                <c:pt idx="6">
                  <c:v>108880</c:v>
                </c:pt>
                <c:pt idx="7">
                  <c:v>106784</c:v>
                </c:pt>
                <c:pt idx="8">
                  <c:v>106290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07-416A-80CE-09E8B123F8B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gapDepth val="23"/>
        <c:shape val="cylinder"/>
        <c:axId val="407442272"/>
        <c:axId val="393802560"/>
        <c:axId val="0"/>
      </c:bar3DChart>
      <c:catAx>
        <c:axId val="407442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cap="none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393802560"/>
        <c:crosses val="autoZero"/>
        <c:auto val="1"/>
        <c:lblAlgn val="ctr"/>
        <c:lblOffset val="100"/>
        <c:noMultiLvlLbl val="0"/>
      </c:catAx>
      <c:valAx>
        <c:axId val="393802560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07442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4">
    <c:autoUpdate val="0"/>
  </c:externalData>
  <c:userShapes r:id="rId5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617387344241928"/>
          <c:y val="0.16616008105369809"/>
          <c:w val="0.80140505107373694"/>
          <c:h val="0.69257276409479385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'Diapositiva 4 y 5'!$A$22:$I$22</c:f>
              <c:strCache>
                <c:ptCount val="9"/>
                <c:pt idx="0">
                  <c:v> ene </c:v>
                </c:pt>
                <c:pt idx="1">
                  <c:v> feb </c:v>
                </c:pt>
                <c:pt idx="2">
                  <c:v> mar </c:v>
                </c:pt>
                <c:pt idx="3">
                  <c:v> abr </c:v>
                </c:pt>
                <c:pt idx="4">
                  <c:v> may </c:v>
                </c:pt>
                <c:pt idx="5">
                  <c:v> jun </c:v>
                </c:pt>
                <c:pt idx="6">
                  <c:v> jul </c:v>
                </c:pt>
                <c:pt idx="7">
                  <c:v> ago </c:v>
                </c:pt>
                <c:pt idx="8">
                  <c:v> sep </c:v>
                </c:pt>
              </c:strCache>
            </c:strRef>
          </c:cat>
          <c:val>
            <c:numRef>
              <c:f>'Diapositiva 4 y 5'!$A$23:$I$23</c:f>
              <c:numCache>
                <c:formatCode>#,##0</c:formatCode>
                <c:ptCount val="9"/>
                <c:pt idx="0">
                  <c:v>85322</c:v>
                </c:pt>
                <c:pt idx="1">
                  <c:v>86156</c:v>
                </c:pt>
                <c:pt idx="2">
                  <c:v>86558</c:v>
                </c:pt>
                <c:pt idx="3">
                  <c:v>87201</c:v>
                </c:pt>
                <c:pt idx="4">
                  <c:v>88669</c:v>
                </c:pt>
                <c:pt idx="5">
                  <c:v>89543</c:v>
                </c:pt>
                <c:pt idx="6">
                  <c:v>87881</c:v>
                </c:pt>
                <c:pt idx="7">
                  <c:v>86603</c:v>
                </c:pt>
                <c:pt idx="8">
                  <c:v>86621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D3-4FA3-9924-D9C0F45762D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gapDepth val="23"/>
        <c:shape val="cylinder"/>
        <c:axId val="407442272"/>
        <c:axId val="393802560"/>
        <c:axId val="0"/>
      </c:bar3DChart>
      <c:catAx>
        <c:axId val="407442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cap="none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393802560"/>
        <c:crosses val="autoZero"/>
        <c:auto val="1"/>
        <c:lblAlgn val="ctr"/>
        <c:lblOffset val="100"/>
        <c:noMultiLvlLbl val="0"/>
      </c:catAx>
      <c:valAx>
        <c:axId val="393802560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07442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4">
    <c:autoUpdate val="0"/>
  </c:externalData>
  <c:userShapes r:id="rId5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2389682012621543E-2"/>
          <c:y val="0.23518690048709226"/>
          <c:w val="0.91204314158255695"/>
          <c:h val="0.53062798022915569"/>
        </c:manualLayout>
      </c:layout>
      <c:lineChart>
        <c:grouping val="standard"/>
        <c:varyColors val="0"/>
        <c:ser>
          <c:idx val="0"/>
          <c:order val="0"/>
          <c:tx>
            <c:strRef>
              <c:f>Reclamos!$A$53</c:f>
              <c:strCache>
                <c:ptCount val="1"/>
                <c:pt idx="0">
                  <c:v>Indicador</c:v>
                </c:pt>
              </c:strCache>
            </c:strRef>
          </c:tx>
          <c:spPr>
            <a:ln w="38100" cap="rnd">
              <a:solidFill>
                <a:srgbClr val="047A24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Reclamos!$L$52:$T$52</c:f>
              <c:strCache>
                <c:ptCount val="9"/>
                <c:pt idx="0">
                  <c:v>ene-23</c:v>
                </c:pt>
                <c:pt idx="1">
                  <c:v>feb-23</c:v>
                </c:pt>
                <c:pt idx="2">
                  <c:v>mar-23</c:v>
                </c:pt>
                <c:pt idx="3">
                  <c:v>abr-23</c:v>
                </c:pt>
                <c:pt idx="4">
                  <c:v>may-23</c:v>
                </c:pt>
                <c:pt idx="5">
                  <c:v>jun-23</c:v>
                </c:pt>
                <c:pt idx="6">
                  <c:v>jul-23</c:v>
                </c:pt>
                <c:pt idx="7">
                  <c:v>ago-23</c:v>
                </c:pt>
                <c:pt idx="8">
                  <c:v>sep-23</c:v>
                </c:pt>
              </c:strCache>
            </c:strRef>
          </c:cat>
          <c:val>
            <c:numRef>
              <c:f>Reclamos!$L$53:$T$53</c:f>
              <c:numCache>
                <c:formatCode>General</c:formatCode>
                <c:ptCount val="9"/>
                <c:pt idx="0">
                  <c:v>0.59</c:v>
                </c:pt>
                <c:pt idx="1">
                  <c:v>0.46</c:v>
                </c:pt>
                <c:pt idx="2">
                  <c:v>0.35</c:v>
                </c:pt>
                <c:pt idx="3">
                  <c:v>1.03</c:v>
                </c:pt>
                <c:pt idx="4">
                  <c:v>1.24</c:v>
                </c:pt>
                <c:pt idx="5">
                  <c:v>0.78</c:v>
                </c:pt>
                <c:pt idx="6">
                  <c:v>0.68</c:v>
                </c:pt>
                <c:pt idx="7">
                  <c:v>0.46</c:v>
                </c:pt>
                <c:pt idx="8">
                  <c:v>0.46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005-4B78-99DD-6746360AEF03}"/>
            </c:ext>
          </c:extLst>
        </c:ser>
        <c:ser>
          <c:idx val="1"/>
          <c:order val="1"/>
          <c:tx>
            <c:strRef>
              <c:f>Reclamos!$A$54</c:f>
              <c:strCache>
                <c:ptCount val="1"/>
                <c:pt idx="0">
                  <c:v>Meta</c:v>
                </c:pt>
              </c:strCache>
            </c:strRef>
          </c:tx>
          <c:spPr>
            <a:ln w="38100" cap="rnd">
              <a:solidFill>
                <a:srgbClr val="92D050"/>
              </a:solidFill>
              <a:prstDash val="sysDash"/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Reclamos!$L$52:$T$52</c:f>
              <c:strCache>
                <c:ptCount val="9"/>
                <c:pt idx="0">
                  <c:v>ene-23</c:v>
                </c:pt>
                <c:pt idx="1">
                  <c:v>feb-23</c:v>
                </c:pt>
                <c:pt idx="2">
                  <c:v>mar-23</c:v>
                </c:pt>
                <c:pt idx="3">
                  <c:v>abr-23</c:v>
                </c:pt>
                <c:pt idx="4">
                  <c:v>may-23</c:v>
                </c:pt>
                <c:pt idx="5">
                  <c:v>jun-23</c:v>
                </c:pt>
                <c:pt idx="6">
                  <c:v>jul-23</c:v>
                </c:pt>
                <c:pt idx="7">
                  <c:v>ago-23</c:v>
                </c:pt>
                <c:pt idx="8">
                  <c:v>sep-23</c:v>
                </c:pt>
              </c:strCache>
            </c:strRef>
          </c:cat>
          <c:val>
            <c:numRef>
              <c:f>Reclamos!$L$54:$T$54</c:f>
              <c:numCache>
                <c:formatCode>General</c:formatCode>
                <c:ptCount val="9"/>
                <c:pt idx="0">
                  <c:v>1.48</c:v>
                </c:pt>
                <c:pt idx="1">
                  <c:v>1.48</c:v>
                </c:pt>
                <c:pt idx="2">
                  <c:v>1.48</c:v>
                </c:pt>
                <c:pt idx="3">
                  <c:v>1.48</c:v>
                </c:pt>
                <c:pt idx="4">
                  <c:v>1.48</c:v>
                </c:pt>
                <c:pt idx="5">
                  <c:v>1.48</c:v>
                </c:pt>
                <c:pt idx="6">
                  <c:v>1.48</c:v>
                </c:pt>
                <c:pt idx="7">
                  <c:v>1.48</c:v>
                </c:pt>
                <c:pt idx="8">
                  <c:v>1.48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005-4B78-99DD-6746360AEF03}"/>
            </c:ext>
          </c:extLst>
        </c:ser>
        <c:dLbls>
          <c:dLblPos val="b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355755391"/>
        <c:axId val="1355749151"/>
      </c:lineChart>
      <c:catAx>
        <c:axId val="13557553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355749151"/>
        <c:crosses val="autoZero"/>
        <c:auto val="1"/>
        <c:lblAlgn val="ctr"/>
        <c:lblOffset val="100"/>
        <c:noMultiLvlLbl val="0"/>
      </c:catAx>
      <c:valAx>
        <c:axId val="1355749151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557553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1808334840330998"/>
          <c:y val="0.90565995486522854"/>
          <c:w val="0.58326221492132579"/>
          <c:h val="9.43399217954898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4">
    <c:autoUpdate val="0"/>
  </c:externalData>
  <c:userShapes r:id="rId5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5785317656005583E-2"/>
          <c:y val="8.2722381540260473E-2"/>
          <c:w val="0.85946962091758605"/>
          <c:h val="0.70415400202634248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92D05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'Diapositiva 4 y 5'!$A$41:$I$41</c:f>
              <c:strCache>
                <c:ptCount val="9"/>
                <c:pt idx="0">
                  <c:v> ene </c:v>
                </c:pt>
                <c:pt idx="1">
                  <c:v> feb </c:v>
                </c:pt>
                <c:pt idx="2">
                  <c:v> mar </c:v>
                </c:pt>
                <c:pt idx="3">
                  <c:v> abr </c:v>
                </c:pt>
                <c:pt idx="4">
                  <c:v> may </c:v>
                </c:pt>
                <c:pt idx="5">
                  <c:v> jun </c:v>
                </c:pt>
                <c:pt idx="6">
                  <c:v> jul </c:v>
                </c:pt>
                <c:pt idx="7">
                  <c:v> ago </c:v>
                </c:pt>
                <c:pt idx="8">
                  <c:v> sep </c:v>
                </c:pt>
              </c:strCache>
            </c:strRef>
          </c:cat>
          <c:val>
            <c:numRef>
              <c:f>'Diapositiva 4 y 5'!$A$42:$I$42</c:f>
              <c:numCache>
                <c:formatCode>#,##0</c:formatCode>
                <c:ptCount val="9"/>
                <c:pt idx="0">
                  <c:v>99721</c:v>
                </c:pt>
                <c:pt idx="1">
                  <c:v>100015</c:v>
                </c:pt>
                <c:pt idx="2">
                  <c:v>100338</c:v>
                </c:pt>
                <c:pt idx="3">
                  <c:v>100961</c:v>
                </c:pt>
                <c:pt idx="4">
                  <c:v>100275</c:v>
                </c:pt>
                <c:pt idx="5">
                  <c:v>100610</c:v>
                </c:pt>
                <c:pt idx="6">
                  <c:v>101080</c:v>
                </c:pt>
                <c:pt idx="7">
                  <c:v>101534</c:v>
                </c:pt>
                <c:pt idx="8">
                  <c:v>101032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5E-4645-AD00-C80917C6645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gapDepth val="23"/>
        <c:shape val="cylinder"/>
        <c:axId val="407442272"/>
        <c:axId val="393802560"/>
        <c:axId val="0"/>
      </c:bar3DChart>
      <c:catAx>
        <c:axId val="407442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cap="none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393802560"/>
        <c:crosses val="autoZero"/>
        <c:auto val="1"/>
        <c:lblAlgn val="ctr"/>
        <c:lblOffset val="100"/>
        <c:noMultiLvlLbl val="0"/>
      </c:catAx>
      <c:valAx>
        <c:axId val="393802560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07442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4">
    <c:autoUpdate val="0"/>
  </c:externalData>
  <c:userShapes r:id="rId5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0610332496729344E-2"/>
          <c:y val="0.18931096991887428"/>
          <c:w val="0.91204314158255695"/>
          <c:h val="0.58834446119606587"/>
        </c:manualLayout>
      </c:layout>
      <c:lineChart>
        <c:grouping val="standard"/>
        <c:varyColors val="0"/>
        <c:ser>
          <c:idx val="0"/>
          <c:order val="0"/>
          <c:tx>
            <c:strRef>
              <c:f>'Quejas '!$A$27</c:f>
              <c:strCache>
                <c:ptCount val="1"/>
                <c:pt idx="0">
                  <c:v>Indicador</c:v>
                </c:pt>
              </c:strCache>
            </c:strRef>
          </c:tx>
          <c:spPr>
            <a:ln w="38100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'Quejas '!$L$26:$T$26</c:f>
              <c:strCache>
                <c:ptCount val="9"/>
                <c:pt idx="0">
                  <c:v>ene-23</c:v>
                </c:pt>
                <c:pt idx="1">
                  <c:v>feb-23</c:v>
                </c:pt>
                <c:pt idx="2">
                  <c:v>mar-23</c:v>
                </c:pt>
                <c:pt idx="3">
                  <c:v>abr-23</c:v>
                </c:pt>
                <c:pt idx="4">
                  <c:v>may-23</c:v>
                </c:pt>
                <c:pt idx="5">
                  <c:v>jun-23</c:v>
                </c:pt>
                <c:pt idx="6">
                  <c:v>jul-23</c:v>
                </c:pt>
                <c:pt idx="7">
                  <c:v>ago-23</c:v>
                </c:pt>
                <c:pt idx="8">
                  <c:v>sep-23</c:v>
                </c:pt>
              </c:strCache>
            </c:strRef>
          </c:cat>
          <c:val>
            <c:numRef>
              <c:f>'Quejas '!$L$27:$T$27</c:f>
              <c:numCache>
                <c:formatCode>General</c:formatCode>
                <c:ptCount val="9"/>
                <c:pt idx="0">
                  <c:v>0.7</c:v>
                </c:pt>
                <c:pt idx="1">
                  <c:v>0.7</c:v>
                </c:pt>
                <c:pt idx="2">
                  <c:v>1.1000000000000001</c:v>
                </c:pt>
                <c:pt idx="3">
                  <c:v>1.29</c:v>
                </c:pt>
                <c:pt idx="4">
                  <c:v>0.7</c:v>
                </c:pt>
                <c:pt idx="5">
                  <c:v>0.99</c:v>
                </c:pt>
                <c:pt idx="6">
                  <c:v>0.49</c:v>
                </c:pt>
                <c:pt idx="7">
                  <c:v>1.08</c:v>
                </c:pt>
                <c:pt idx="8">
                  <c:v>0.49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102-4FB5-9D20-8DEDB6DCAC34}"/>
            </c:ext>
          </c:extLst>
        </c:ser>
        <c:ser>
          <c:idx val="1"/>
          <c:order val="1"/>
          <c:tx>
            <c:strRef>
              <c:f>'Quejas '!$A$28</c:f>
              <c:strCache>
                <c:ptCount val="1"/>
                <c:pt idx="0">
                  <c:v>Meta</c:v>
                </c:pt>
              </c:strCache>
            </c:strRef>
          </c:tx>
          <c:spPr>
            <a:ln w="38100" cap="rnd">
              <a:solidFill>
                <a:srgbClr val="047A24"/>
              </a:solidFill>
              <a:prstDash val="sysDash"/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'Quejas '!$L$26:$T$26</c:f>
              <c:strCache>
                <c:ptCount val="9"/>
                <c:pt idx="0">
                  <c:v>ene-23</c:v>
                </c:pt>
                <c:pt idx="1">
                  <c:v>feb-23</c:v>
                </c:pt>
                <c:pt idx="2">
                  <c:v>mar-23</c:v>
                </c:pt>
                <c:pt idx="3">
                  <c:v>abr-23</c:v>
                </c:pt>
                <c:pt idx="4">
                  <c:v>may-23</c:v>
                </c:pt>
                <c:pt idx="5">
                  <c:v>jun-23</c:v>
                </c:pt>
                <c:pt idx="6">
                  <c:v>jul-23</c:v>
                </c:pt>
                <c:pt idx="7">
                  <c:v>ago-23</c:v>
                </c:pt>
                <c:pt idx="8">
                  <c:v>sep-23</c:v>
                </c:pt>
              </c:strCache>
            </c:strRef>
          </c:cat>
          <c:val>
            <c:numRef>
              <c:f>'Quejas '!$L$28:$T$28</c:f>
              <c:numCache>
                <c:formatCode>General</c:formatCode>
                <c:ptCount val="9"/>
                <c:pt idx="0">
                  <c:v>3.4</c:v>
                </c:pt>
                <c:pt idx="1">
                  <c:v>3.4</c:v>
                </c:pt>
                <c:pt idx="2">
                  <c:v>3.4</c:v>
                </c:pt>
                <c:pt idx="3">
                  <c:v>3.4</c:v>
                </c:pt>
                <c:pt idx="4">
                  <c:v>3.4</c:v>
                </c:pt>
                <c:pt idx="5">
                  <c:v>3.4</c:v>
                </c:pt>
                <c:pt idx="6">
                  <c:v>3.4</c:v>
                </c:pt>
                <c:pt idx="7">
                  <c:v>3.4</c:v>
                </c:pt>
                <c:pt idx="8">
                  <c:v>3.4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102-4FB5-9D20-8DEDB6DCAC34}"/>
            </c:ext>
          </c:extLst>
        </c:ser>
        <c:dLbls>
          <c:dLblPos val="b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355755391"/>
        <c:axId val="1355749151"/>
      </c:lineChart>
      <c:catAx>
        <c:axId val="13557553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355749151"/>
        <c:crosses val="autoZero"/>
        <c:auto val="1"/>
        <c:lblAlgn val="ctr"/>
        <c:lblOffset val="100"/>
        <c:noMultiLvlLbl val="0"/>
      </c:catAx>
      <c:valAx>
        <c:axId val="1355749151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557553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5726639749131647"/>
          <c:y val="0.89348771299606022"/>
          <c:w val="0.51133536666289703"/>
          <c:h val="7.608171112805425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prstDash val="solid"/>
      <a:round/>
    </a:ln>
    <a:effectLst/>
  </c:spPr>
  <c:txPr>
    <a:bodyPr/>
    <a:lstStyle/>
    <a:p>
      <a:pPr>
        <a:defRPr sz="1000"/>
      </a:pPr>
      <a:endParaRPr lang="es-CO"/>
    </a:p>
  </c:txPr>
  <c:externalData r:id="rId4">
    <c:autoUpdate val="0"/>
  </c:externalData>
  <c:userShapes r:id="rId5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327919245902454"/>
          <c:y val="0.15395605719572042"/>
          <c:w val="0.8359365580361956"/>
          <c:h val="0.64467965449609332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'Diapositiva 4 y 5'!$A$60:$I$60</c:f>
              <c:strCache>
                <c:ptCount val="9"/>
                <c:pt idx="0">
                  <c:v> ene </c:v>
                </c:pt>
                <c:pt idx="1">
                  <c:v> feb </c:v>
                </c:pt>
                <c:pt idx="2">
                  <c:v> mar </c:v>
                </c:pt>
                <c:pt idx="3">
                  <c:v> abr </c:v>
                </c:pt>
                <c:pt idx="4">
                  <c:v> may </c:v>
                </c:pt>
                <c:pt idx="5">
                  <c:v> jun </c:v>
                </c:pt>
                <c:pt idx="6">
                  <c:v> jul </c:v>
                </c:pt>
                <c:pt idx="7">
                  <c:v> ago </c:v>
                </c:pt>
                <c:pt idx="8">
                  <c:v> sep </c:v>
                </c:pt>
              </c:strCache>
            </c:strRef>
          </c:cat>
          <c:val>
            <c:numRef>
              <c:f>'Diapositiva 4 y 5'!$A$61:$I$61</c:f>
              <c:numCache>
                <c:formatCode>#,##0</c:formatCode>
                <c:ptCount val="9"/>
                <c:pt idx="0">
                  <c:v>83471</c:v>
                </c:pt>
                <c:pt idx="1">
                  <c:v>83782</c:v>
                </c:pt>
                <c:pt idx="2">
                  <c:v>84071</c:v>
                </c:pt>
                <c:pt idx="3">
                  <c:v>84571</c:v>
                </c:pt>
                <c:pt idx="4">
                  <c:v>84744</c:v>
                </c:pt>
                <c:pt idx="5">
                  <c:v>84820</c:v>
                </c:pt>
                <c:pt idx="6">
                  <c:v>85198</c:v>
                </c:pt>
                <c:pt idx="7">
                  <c:v>85560</c:v>
                </c:pt>
                <c:pt idx="8">
                  <c:v>85769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87-476E-A6D4-4037C00DE54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gapDepth val="23"/>
        <c:shape val="cylinder"/>
        <c:axId val="407442272"/>
        <c:axId val="393802560"/>
        <c:axId val="0"/>
      </c:bar3DChart>
      <c:catAx>
        <c:axId val="407442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cap="none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393802560"/>
        <c:crosses val="autoZero"/>
        <c:auto val="1"/>
        <c:lblAlgn val="ctr"/>
        <c:lblOffset val="100"/>
        <c:noMultiLvlLbl val="0"/>
      </c:catAx>
      <c:valAx>
        <c:axId val="393802560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07442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00" baseline="0"/>
      </a:pPr>
      <a:endParaRPr lang="es-CO"/>
    </a:p>
  </c:txPr>
  <c:externalData r:id="rId4">
    <c:autoUpdate val="0"/>
  </c:externalData>
  <c:userShapes r:id="rId5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7442275981026496E-2"/>
          <c:y val="0.17465056916399607"/>
          <c:w val="0.87935189829476335"/>
          <c:h val="0.58482653920934624"/>
        </c:manualLayout>
      </c:layout>
      <c:lineChart>
        <c:grouping val="standard"/>
        <c:varyColors val="0"/>
        <c:ser>
          <c:idx val="0"/>
          <c:order val="0"/>
          <c:tx>
            <c:strRef>
              <c:f>'Quejas '!$A$53</c:f>
              <c:strCache>
                <c:ptCount val="1"/>
                <c:pt idx="0">
                  <c:v>Indicador</c:v>
                </c:pt>
              </c:strCache>
            </c:strRef>
          </c:tx>
          <c:spPr>
            <a:ln w="38100" cap="rnd">
              <a:solidFill>
                <a:srgbClr val="047A24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'Quejas '!$L$52:$T$52</c:f>
              <c:strCache>
                <c:ptCount val="9"/>
                <c:pt idx="0">
                  <c:v>ene-23</c:v>
                </c:pt>
                <c:pt idx="1">
                  <c:v>feb-23</c:v>
                </c:pt>
                <c:pt idx="2">
                  <c:v>mar-23</c:v>
                </c:pt>
                <c:pt idx="3">
                  <c:v>abr-23</c:v>
                </c:pt>
                <c:pt idx="4">
                  <c:v>may-23</c:v>
                </c:pt>
                <c:pt idx="5">
                  <c:v>jun-23</c:v>
                </c:pt>
                <c:pt idx="6">
                  <c:v>jul-23</c:v>
                </c:pt>
                <c:pt idx="7">
                  <c:v>ago-23</c:v>
                </c:pt>
                <c:pt idx="8">
                  <c:v>sep-23</c:v>
                </c:pt>
              </c:strCache>
            </c:strRef>
          </c:cat>
          <c:val>
            <c:numRef>
              <c:f>'Quejas '!$L$53:$T$53</c:f>
              <c:numCache>
                <c:formatCode>General</c:formatCode>
                <c:ptCount val="9"/>
                <c:pt idx="0">
                  <c:v>0.12</c:v>
                </c:pt>
                <c:pt idx="1">
                  <c:v>0</c:v>
                </c:pt>
                <c:pt idx="2">
                  <c:v>0</c:v>
                </c:pt>
                <c:pt idx="3">
                  <c:v>0.12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B87-427F-92F2-D256627E39D4}"/>
            </c:ext>
          </c:extLst>
        </c:ser>
        <c:ser>
          <c:idx val="1"/>
          <c:order val="1"/>
          <c:tx>
            <c:strRef>
              <c:f>'Quejas '!$A$54</c:f>
              <c:strCache>
                <c:ptCount val="1"/>
                <c:pt idx="0">
                  <c:v>Meta</c:v>
                </c:pt>
              </c:strCache>
            </c:strRef>
          </c:tx>
          <c:spPr>
            <a:ln w="38100" cap="rnd">
              <a:solidFill>
                <a:srgbClr val="92D050"/>
              </a:solidFill>
              <a:prstDash val="sysDash"/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'Quejas '!$L$52:$T$52</c:f>
              <c:strCache>
                <c:ptCount val="9"/>
                <c:pt idx="0">
                  <c:v>ene-23</c:v>
                </c:pt>
                <c:pt idx="1">
                  <c:v>feb-23</c:v>
                </c:pt>
                <c:pt idx="2">
                  <c:v>mar-23</c:v>
                </c:pt>
                <c:pt idx="3">
                  <c:v>abr-23</c:v>
                </c:pt>
                <c:pt idx="4">
                  <c:v>may-23</c:v>
                </c:pt>
                <c:pt idx="5">
                  <c:v>jun-23</c:v>
                </c:pt>
                <c:pt idx="6">
                  <c:v>jul-23</c:v>
                </c:pt>
                <c:pt idx="7">
                  <c:v>ago-23</c:v>
                </c:pt>
                <c:pt idx="8">
                  <c:v>sep-23</c:v>
                </c:pt>
              </c:strCache>
            </c:strRef>
          </c:cat>
          <c:val>
            <c:numRef>
              <c:f>'Quejas '!$L$54:$T$54</c:f>
              <c:numCache>
                <c:formatCode>General</c:formatCode>
                <c:ptCount val="9"/>
                <c:pt idx="0">
                  <c:v>0.25</c:v>
                </c:pt>
                <c:pt idx="1">
                  <c:v>0.25</c:v>
                </c:pt>
                <c:pt idx="2">
                  <c:v>0.25</c:v>
                </c:pt>
                <c:pt idx="3">
                  <c:v>0.25</c:v>
                </c:pt>
                <c:pt idx="4">
                  <c:v>0.25</c:v>
                </c:pt>
                <c:pt idx="5">
                  <c:v>0.25</c:v>
                </c:pt>
                <c:pt idx="6">
                  <c:v>0.25</c:v>
                </c:pt>
                <c:pt idx="7">
                  <c:v>0.25</c:v>
                </c:pt>
                <c:pt idx="8">
                  <c:v>0.25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B87-427F-92F2-D256627E39D4}"/>
            </c:ext>
          </c:extLst>
        </c:ser>
        <c:dLbls>
          <c:dLblPos val="b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355755391"/>
        <c:axId val="1355749151"/>
      </c:lineChart>
      <c:catAx>
        <c:axId val="13557553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355749151"/>
        <c:crosses val="autoZero"/>
        <c:auto val="1"/>
        <c:lblAlgn val="ctr"/>
        <c:lblOffset val="100"/>
        <c:noMultiLvlLbl val="0"/>
      </c:catAx>
      <c:valAx>
        <c:axId val="1355749151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557553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4970037196512909"/>
          <c:y val="0.88288767873839136"/>
          <c:w val="0.61202807049814045"/>
          <c:h val="9.43399217954898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CO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32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8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8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8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8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0.24583</cdr:x>
      <cdr:y>0</cdr:y>
    </cdr:from>
    <cdr:to>
      <cdr:x>0.78654</cdr:x>
      <cdr:y>0.12062</cdr:y>
    </cdr:to>
    <cdr:sp macro="" textlink="">
      <cdr:nvSpPr>
        <cdr:cNvPr id="2" name="19 Llamada rectangular redondeada">
          <a:extLst xmlns:a="http://schemas.openxmlformats.org/drawingml/2006/main">
            <a:ext uri="{FF2B5EF4-FFF2-40B4-BE49-F238E27FC236}">
              <a16:creationId xmlns:a16="http://schemas.microsoft.com/office/drawing/2014/main" id="{E78805B9-C845-BC53-2DE9-37331BA50EE2}"/>
            </a:ext>
          </a:extLst>
        </cdr:cNvPr>
        <cdr:cNvSpPr/>
      </cdr:nvSpPr>
      <cdr:spPr>
        <a:xfrm xmlns:a="http://schemas.openxmlformats.org/drawingml/2006/main">
          <a:off x="1098149" y="0"/>
          <a:ext cx="2415408" cy="318343"/>
        </a:xfrm>
        <a:prstGeom xmlns:a="http://schemas.openxmlformats.org/drawingml/2006/main" prst="wedgeRoundRectCallout">
          <a:avLst/>
        </a:prstGeom>
        <a:solidFill xmlns:a="http://schemas.openxmlformats.org/drawingml/2006/main">
          <a:srgbClr val="92D001"/>
        </a:solidFill>
        <a:ln xmlns:a="http://schemas.openxmlformats.org/drawingml/2006/main" w="9525" cap="flat" cmpd="sng" algn="ctr">
          <a:noFill/>
          <a:prstDash val="solid"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</cdr:spPr>
      <cdr:txBody>
        <a:bodyPr xmlns:a="http://schemas.openxmlformats.org/drawingml/2006/main" rtlCol="0" anchor="ctr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defTabSz="685800">
            <a:spcBef>
              <a:spcPct val="0"/>
            </a:spcBef>
            <a:defRPr/>
          </a:pPr>
          <a:r>
            <a:rPr lang="en-US" sz="1200" b="1" kern="0" dirty="0" err="1">
              <a:solidFill>
                <a:schemeClr val="bg1"/>
              </a:solidFill>
            </a:rPr>
            <a:t>Resultado</a:t>
          </a:r>
          <a:r>
            <a:rPr lang="en-US" sz="1200" b="1" kern="0" dirty="0">
              <a:solidFill>
                <a:schemeClr val="bg1"/>
              </a:solidFill>
            </a:rPr>
            <a:t> del </a:t>
          </a:r>
          <a:r>
            <a:rPr lang="en-US" sz="1200" b="1" dirty="0" err="1">
              <a:solidFill>
                <a:schemeClr val="bg1"/>
              </a:solidFill>
            </a:rPr>
            <a:t>Indicador</a:t>
          </a:r>
          <a:r>
            <a:rPr lang="en-US" sz="1200" b="1" dirty="0">
              <a:solidFill>
                <a:schemeClr val="bg1"/>
              </a:solidFill>
            </a:rPr>
            <a:t> </a:t>
          </a:r>
          <a:r>
            <a:rPr lang="en-US" sz="1200" b="1" kern="0" dirty="0">
              <a:solidFill>
                <a:schemeClr val="bg1"/>
              </a:solidFill>
            </a:rPr>
            <a:t> 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0.2257</cdr:x>
      <cdr:y>0.02096</cdr:y>
    </cdr:from>
    <cdr:to>
      <cdr:x>0.82875</cdr:x>
      <cdr:y>0.11767</cdr:y>
    </cdr:to>
    <cdr:sp macro="" textlink="">
      <cdr:nvSpPr>
        <cdr:cNvPr id="2" name="19 Llamada rectangular redondeada">
          <a:extLst xmlns:a="http://schemas.openxmlformats.org/drawingml/2006/main">
            <a:ext uri="{FF2B5EF4-FFF2-40B4-BE49-F238E27FC236}">
              <a16:creationId xmlns:a16="http://schemas.microsoft.com/office/drawing/2014/main" id="{885AE665-FBBD-E5BC-4730-A69E6B43CB96}"/>
            </a:ext>
          </a:extLst>
        </cdr:cNvPr>
        <cdr:cNvSpPr/>
      </cdr:nvSpPr>
      <cdr:spPr>
        <a:xfrm xmlns:a="http://schemas.openxmlformats.org/drawingml/2006/main">
          <a:off x="895572" y="46651"/>
          <a:ext cx="2392911" cy="215226"/>
        </a:xfrm>
        <a:prstGeom xmlns:a="http://schemas.openxmlformats.org/drawingml/2006/main" prst="wedgeRoundRectCallout">
          <a:avLst/>
        </a:prstGeom>
        <a:solidFill xmlns:a="http://schemas.openxmlformats.org/drawingml/2006/main">
          <a:srgbClr val="19683B"/>
        </a:solidFill>
        <a:ln xmlns:a="http://schemas.openxmlformats.org/drawingml/2006/main" w="9525" cap="flat" cmpd="sng" algn="ctr">
          <a:noFill/>
          <a:prstDash val="solid"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</cdr:spPr>
      <cdr:txBody>
        <a:bodyPr xmlns:a="http://schemas.openxmlformats.org/drawingml/2006/main" rtlCol="0" anchor="ctr">
          <a:noAutofit/>
        </a:bodyPr>
        <a:lstStyle xmlns:a="http://schemas.openxmlformats.org/drawingml/2006/main">
          <a:defPPr>
            <a:defRPr lang="es-E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defTabSz="685800">
            <a:spcBef>
              <a:spcPct val="0"/>
            </a:spcBef>
            <a:defRPr/>
          </a:pPr>
          <a:r>
            <a:rPr lang="es-CO" sz="1200" b="1" kern="0" dirty="0">
              <a:solidFill>
                <a:schemeClr val="bg1"/>
              </a:solidFill>
            </a:rPr>
            <a:t>Cuentas de cobro liquidadas</a:t>
          </a:r>
          <a:endParaRPr lang="en-US" sz="1200" b="1" kern="0" dirty="0">
            <a:solidFill>
              <a:schemeClr val="bg1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0.26376</cdr:x>
      <cdr:y>0.00527</cdr:y>
    </cdr:from>
    <cdr:to>
      <cdr:x>0.86799</cdr:x>
      <cdr:y>0.16844</cdr:y>
    </cdr:to>
    <cdr:sp macro="" textlink="">
      <cdr:nvSpPr>
        <cdr:cNvPr id="2" name="19 Llamada rectangular redondeada">
          <a:extLst xmlns:a="http://schemas.openxmlformats.org/drawingml/2006/main">
            <a:ext uri="{FF2B5EF4-FFF2-40B4-BE49-F238E27FC236}">
              <a16:creationId xmlns:a16="http://schemas.microsoft.com/office/drawing/2014/main" id="{885AE665-FBBD-E5BC-4730-A69E6B43CB96}"/>
            </a:ext>
          </a:extLst>
        </cdr:cNvPr>
        <cdr:cNvSpPr/>
      </cdr:nvSpPr>
      <cdr:spPr>
        <a:xfrm xmlns:a="http://schemas.openxmlformats.org/drawingml/2006/main">
          <a:off x="1057903" y="11305"/>
          <a:ext cx="2423448" cy="350028"/>
        </a:xfrm>
        <a:prstGeom xmlns:a="http://schemas.openxmlformats.org/drawingml/2006/main" prst="wedgeRoundRectCallout">
          <a:avLst/>
        </a:prstGeom>
        <a:solidFill xmlns:a="http://schemas.openxmlformats.org/drawingml/2006/main">
          <a:srgbClr val="92D001"/>
        </a:solidFill>
        <a:ln xmlns:a="http://schemas.openxmlformats.org/drawingml/2006/main" w="9525" cap="flat" cmpd="sng" algn="ctr">
          <a:noFill/>
          <a:prstDash val="solid"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</cdr:spPr>
      <cdr:txBody>
        <a:bodyPr xmlns:a="http://schemas.openxmlformats.org/drawingml/2006/main" rtlCol="0" anchor="ctr">
          <a:noAutofit/>
        </a:bodyPr>
        <a:lstStyle xmlns:a="http://schemas.openxmlformats.org/drawingml/2006/main">
          <a:defPPr>
            <a:defRPr lang="es-E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defTabSz="685800">
            <a:spcBef>
              <a:spcPct val="0"/>
            </a:spcBef>
            <a:defRPr/>
          </a:pPr>
          <a:r>
            <a:rPr lang="es-CO" sz="1200" b="1" kern="0" dirty="0">
              <a:solidFill>
                <a:schemeClr val="bg1"/>
              </a:solidFill>
            </a:rPr>
            <a:t>Cuentas de cobro liquidadas</a:t>
          </a:r>
          <a:endParaRPr lang="en-US" sz="1200" b="1" kern="0" dirty="0">
            <a:solidFill>
              <a:schemeClr val="bg1"/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0.21903</cdr:x>
      <cdr:y>0</cdr:y>
    </cdr:from>
    <cdr:to>
      <cdr:x>0.78097</cdr:x>
      <cdr:y>0.16317</cdr:y>
    </cdr:to>
    <cdr:sp macro="" textlink="">
      <cdr:nvSpPr>
        <cdr:cNvPr id="2" name="19 Llamada rectangular redondeada">
          <a:extLst xmlns:a="http://schemas.openxmlformats.org/drawingml/2006/main">
            <a:ext uri="{FF2B5EF4-FFF2-40B4-BE49-F238E27FC236}">
              <a16:creationId xmlns:a16="http://schemas.microsoft.com/office/drawing/2014/main" id="{772F2E6B-AF66-7466-BB2D-CD1C2760A944}"/>
            </a:ext>
          </a:extLst>
        </cdr:cNvPr>
        <cdr:cNvSpPr/>
      </cdr:nvSpPr>
      <cdr:spPr>
        <a:xfrm xmlns:a="http://schemas.openxmlformats.org/drawingml/2006/main">
          <a:off x="928976" y="-1867670"/>
          <a:ext cx="2383368" cy="366788"/>
        </a:xfrm>
        <a:prstGeom xmlns:a="http://schemas.openxmlformats.org/drawingml/2006/main" prst="wedgeRoundRectCallout">
          <a:avLst/>
        </a:prstGeom>
        <a:solidFill xmlns:a="http://schemas.openxmlformats.org/drawingml/2006/main">
          <a:srgbClr val="19683B"/>
        </a:solidFill>
        <a:ln xmlns:a="http://schemas.openxmlformats.org/drawingml/2006/main" w="9525" cap="flat" cmpd="sng" algn="ctr">
          <a:noFill/>
          <a:prstDash val="solid"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</cdr:spPr>
      <cdr:txBody>
        <a:bodyPr xmlns:a="http://schemas.openxmlformats.org/drawingml/2006/main" rtlCol="0" anchor="ctr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defTabSz="685800">
            <a:spcBef>
              <a:spcPct val="0"/>
            </a:spcBef>
            <a:defRPr/>
          </a:pPr>
          <a:r>
            <a:rPr lang="es-CO" sz="1200" b="1" kern="0" dirty="0">
              <a:solidFill>
                <a:schemeClr val="bg1"/>
              </a:solidFill>
            </a:rPr>
            <a:t>Resultado del indicador</a:t>
          </a:r>
          <a:endParaRPr lang="en-US" sz="1200" b="1" kern="0" dirty="0">
            <a:solidFill>
              <a:schemeClr val="bg1"/>
            </a:solidFill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0.25377</cdr:x>
      <cdr:y>0.00527</cdr:y>
    </cdr:from>
    <cdr:to>
      <cdr:x>0.76628</cdr:x>
      <cdr:y>0.13645</cdr:y>
    </cdr:to>
    <cdr:sp macro="" textlink="">
      <cdr:nvSpPr>
        <cdr:cNvPr id="2" name="19 Llamada rectangular redondeada">
          <a:extLst xmlns:a="http://schemas.openxmlformats.org/drawingml/2006/main">
            <a:ext uri="{FF2B5EF4-FFF2-40B4-BE49-F238E27FC236}">
              <a16:creationId xmlns:a16="http://schemas.microsoft.com/office/drawing/2014/main" id="{885AE665-FBBD-E5BC-4730-A69E6B43CB96}"/>
            </a:ext>
          </a:extLst>
        </cdr:cNvPr>
        <cdr:cNvSpPr/>
      </cdr:nvSpPr>
      <cdr:spPr>
        <a:xfrm xmlns:a="http://schemas.openxmlformats.org/drawingml/2006/main">
          <a:off x="1166613" y="10906"/>
          <a:ext cx="2356076" cy="271487"/>
        </a:xfrm>
        <a:prstGeom xmlns:a="http://schemas.openxmlformats.org/drawingml/2006/main" prst="wedgeRoundRectCallout">
          <a:avLst/>
        </a:prstGeom>
        <a:solidFill xmlns:a="http://schemas.openxmlformats.org/drawingml/2006/main">
          <a:schemeClr val="accent1"/>
        </a:solidFill>
        <a:ln xmlns:a="http://schemas.openxmlformats.org/drawingml/2006/main" w="9525" cap="flat" cmpd="sng" algn="ctr">
          <a:noFill/>
          <a:prstDash val="solid"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</cdr:spPr>
      <cdr:txBody>
        <a:bodyPr xmlns:a="http://schemas.openxmlformats.org/drawingml/2006/main" rtlCol="0" anchor="ctr">
          <a:noAutofit/>
        </a:bodyPr>
        <a:lstStyle xmlns:a="http://schemas.openxmlformats.org/drawingml/2006/main">
          <a:defPPr>
            <a:defRPr lang="es-E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defTabSz="685800">
            <a:spcBef>
              <a:spcPct val="0"/>
            </a:spcBef>
            <a:defRPr/>
          </a:pPr>
          <a:r>
            <a:rPr lang="es-CO" sz="1200" b="1" kern="0" dirty="0">
              <a:solidFill>
                <a:schemeClr val="bg1"/>
              </a:solidFill>
            </a:rPr>
            <a:t>Número</a:t>
          </a:r>
          <a:r>
            <a:rPr lang="es-CO" sz="1200" b="1" kern="0" baseline="0" dirty="0">
              <a:solidFill>
                <a:schemeClr val="bg1"/>
              </a:solidFill>
            </a:rPr>
            <a:t> de Instalaciones</a:t>
          </a:r>
          <a:endParaRPr lang="en-US" sz="1200" b="1" kern="0" dirty="0">
            <a:solidFill>
              <a:schemeClr val="bg1"/>
            </a:solidFill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0.15624</cdr:x>
      <cdr:y>0.00112</cdr:y>
    </cdr:from>
    <cdr:to>
      <cdr:x>0.77774</cdr:x>
      <cdr:y>0.14162</cdr:y>
    </cdr:to>
    <cdr:sp macro="" textlink="">
      <cdr:nvSpPr>
        <cdr:cNvPr id="2" name="19 Llamada rectangular redondeada">
          <a:extLst xmlns:a="http://schemas.openxmlformats.org/drawingml/2006/main">
            <a:ext uri="{FF2B5EF4-FFF2-40B4-BE49-F238E27FC236}">
              <a16:creationId xmlns:a16="http://schemas.microsoft.com/office/drawing/2014/main" id="{56B57262-4FC2-63BE-A591-3695019161E1}"/>
            </a:ext>
          </a:extLst>
        </cdr:cNvPr>
        <cdr:cNvSpPr/>
      </cdr:nvSpPr>
      <cdr:spPr>
        <a:xfrm xmlns:a="http://schemas.openxmlformats.org/drawingml/2006/main">
          <a:off x="636917" y="2495"/>
          <a:ext cx="2533475" cy="313119"/>
        </a:xfrm>
        <a:prstGeom xmlns:a="http://schemas.openxmlformats.org/drawingml/2006/main" prst="wedgeRoundRectCallout">
          <a:avLst/>
        </a:prstGeom>
        <a:solidFill xmlns:a="http://schemas.openxmlformats.org/drawingml/2006/main">
          <a:srgbClr val="92D001"/>
        </a:solidFill>
        <a:ln xmlns:a="http://schemas.openxmlformats.org/drawingml/2006/main" w="9525" cap="flat" cmpd="sng" algn="ctr">
          <a:noFill/>
          <a:prstDash val="solid"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</cdr:spPr>
      <cdr:txBody>
        <a:bodyPr xmlns:a="http://schemas.openxmlformats.org/drawingml/2006/main" rtlCol="0" anchor="ctr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defTabSz="685800">
            <a:spcBef>
              <a:spcPct val="0"/>
            </a:spcBef>
            <a:defRPr/>
          </a:pPr>
          <a:r>
            <a:rPr lang="en-US" sz="1200" b="1" kern="0" dirty="0" err="1">
              <a:solidFill>
                <a:schemeClr val="bg1"/>
              </a:solidFill>
            </a:rPr>
            <a:t>Resultado</a:t>
          </a:r>
          <a:r>
            <a:rPr lang="en-US" sz="1200" b="1" kern="0" dirty="0">
              <a:solidFill>
                <a:schemeClr val="bg1"/>
              </a:solidFill>
            </a:rPr>
            <a:t> del </a:t>
          </a:r>
          <a:r>
            <a:rPr lang="en-US" sz="1200" b="1" dirty="0" err="1">
              <a:solidFill>
                <a:schemeClr val="bg1"/>
              </a:solidFill>
            </a:rPr>
            <a:t>Indicador</a:t>
          </a:r>
          <a:r>
            <a:rPr lang="en-US" sz="1200" b="1" dirty="0">
              <a:solidFill>
                <a:schemeClr val="bg1"/>
              </a:solidFill>
            </a:rPr>
            <a:t> </a:t>
          </a:r>
          <a:r>
            <a:rPr lang="en-US" sz="1200" b="1" kern="0" dirty="0">
              <a:solidFill>
                <a:schemeClr val="bg1"/>
              </a:solidFill>
            </a:rPr>
            <a:t> 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0.26753</cdr:x>
      <cdr:y>0.00527</cdr:y>
    </cdr:from>
    <cdr:to>
      <cdr:x>0.84104</cdr:x>
      <cdr:y>0.13214</cdr:y>
    </cdr:to>
    <cdr:sp macro="" textlink="">
      <cdr:nvSpPr>
        <cdr:cNvPr id="2" name="19 Llamada rectangular redondeada">
          <a:extLst xmlns:a="http://schemas.openxmlformats.org/drawingml/2006/main">
            <a:ext uri="{FF2B5EF4-FFF2-40B4-BE49-F238E27FC236}">
              <a16:creationId xmlns:a16="http://schemas.microsoft.com/office/drawing/2014/main" id="{885AE665-FBBD-E5BC-4730-A69E6B43CB96}"/>
            </a:ext>
          </a:extLst>
        </cdr:cNvPr>
        <cdr:cNvSpPr/>
      </cdr:nvSpPr>
      <cdr:spPr>
        <a:xfrm xmlns:a="http://schemas.openxmlformats.org/drawingml/2006/main">
          <a:off x="1214170" y="12379"/>
          <a:ext cx="2602822" cy="298014"/>
        </a:xfrm>
        <a:prstGeom xmlns:a="http://schemas.openxmlformats.org/drawingml/2006/main" prst="wedgeRoundRectCallout">
          <a:avLst/>
        </a:prstGeom>
        <a:solidFill xmlns:a="http://schemas.openxmlformats.org/drawingml/2006/main">
          <a:srgbClr val="92D001"/>
        </a:solidFill>
        <a:ln xmlns:a="http://schemas.openxmlformats.org/drawingml/2006/main" w="9525" cap="flat" cmpd="sng" algn="ctr">
          <a:noFill/>
          <a:prstDash val="solid"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</cdr:spPr>
      <cdr:txBody>
        <a:bodyPr xmlns:a="http://schemas.openxmlformats.org/drawingml/2006/main" rtlCol="0" anchor="ctr">
          <a:noAutofit/>
        </a:bodyPr>
        <a:lstStyle xmlns:a="http://schemas.openxmlformats.org/drawingml/2006/main">
          <a:defPPr>
            <a:defRPr lang="es-E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defTabSz="685800">
            <a:spcBef>
              <a:spcPct val="0"/>
            </a:spcBef>
            <a:defRPr/>
          </a:pPr>
          <a:r>
            <a:rPr lang="es-CO" sz="1400" b="1" kern="0" dirty="0">
              <a:solidFill>
                <a:schemeClr val="bg1"/>
              </a:solidFill>
              <a:latin typeface="+mn-lt"/>
            </a:rPr>
            <a:t>Número</a:t>
          </a:r>
          <a:r>
            <a:rPr lang="es-CO" sz="1400" b="1" kern="0" baseline="0" dirty="0">
              <a:solidFill>
                <a:schemeClr val="bg1"/>
              </a:solidFill>
              <a:latin typeface="+mn-lt"/>
            </a:rPr>
            <a:t> de instalaciones</a:t>
          </a:r>
          <a:endParaRPr lang="en-US" sz="1400" b="1" kern="0" dirty="0">
            <a:solidFill>
              <a:schemeClr val="bg1"/>
            </a:solidFill>
            <a:latin typeface="+mn-lt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0.22331</cdr:x>
      <cdr:y>0</cdr:y>
    </cdr:from>
    <cdr:to>
      <cdr:x>0.82486</cdr:x>
      <cdr:y>0.14902</cdr:y>
    </cdr:to>
    <cdr:sp macro="" textlink="">
      <cdr:nvSpPr>
        <cdr:cNvPr id="2" name="19 Llamada rectangular redondeada">
          <a:extLst xmlns:a="http://schemas.openxmlformats.org/drawingml/2006/main">
            <a:ext uri="{FF2B5EF4-FFF2-40B4-BE49-F238E27FC236}">
              <a16:creationId xmlns:a16="http://schemas.microsoft.com/office/drawing/2014/main" id="{24038B81-85EC-25CB-45FA-6A385B74A6D0}"/>
            </a:ext>
          </a:extLst>
        </cdr:cNvPr>
        <cdr:cNvSpPr/>
      </cdr:nvSpPr>
      <cdr:spPr>
        <a:xfrm xmlns:a="http://schemas.openxmlformats.org/drawingml/2006/main">
          <a:off x="972252" y="0"/>
          <a:ext cx="2619107" cy="350028"/>
        </a:xfrm>
        <a:prstGeom xmlns:a="http://schemas.openxmlformats.org/drawingml/2006/main" prst="wedgeRoundRectCallout">
          <a:avLst/>
        </a:prstGeom>
        <a:solidFill xmlns:a="http://schemas.openxmlformats.org/drawingml/2006/main">
          <a:srgbClr val="19683B"/>
        </a:solidFill>
        <a:ln xmlns:a="http://schemas.openxmlformats.org/drawingml/2006/main" w="9525" cap="flat" cmpd="sng" algn="ctr">
          <a:noFill/>
          <a:prstDash val="solid"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</cdr:spPr>
      <cdr:txBody>
        <a:bodyPr xmlns:a="http://schemas.openxmlformats.org/drawingml/2006/main" rtlCol="0" anchor="ctr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defTabSz="685800">
            <a:spcBef>
              <a:spcPct val="0"/>
            </a:spcBef>
            <a:defRPr/>
          </a:pPr>
          <a:r>
            <a:rPr lang="es-CO" sz="1200" b="1" kern="0" dirty="0">
              <a:solidFill>
                <a:schemeClr val="bg1"/>
              </a:solidFill>
            </a:rPr>
            <a:t>Resultado del indicador</a:t>
          </a:r>
          <a:endParaRPr lang="en-US" sz="1200" b="1" kern="0" dirty="0">
            <a:solidFill>
              <a:schemeClr val="bg1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216732C4-40E9-BD42-8799-DA2C3FE3B7F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D8EB01A-59F0-F447-8816-D156FF40B7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ECACC3-940F-DB47-A427-485732A8F718}" type="datetimeFigureOut">
              <a:rPr lang="es-ES" smtClean="0"/>
              <a:t>08/11/2023</a:t>
            </a:fld>
            <a:endParaRPr lang="es-ES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D776408-9D23-5348-BB34-2CC6608F23C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7D3B035-280E-D64A-963E-2E938429ED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EAF6B-92C1-B349-8C5E-46E6602D92EF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755470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83D7E3-E76B-4F29-8AA2-59A8E0020D27}" type="datetimeFigureOut">
              <a:rPr lang="es-CO" smtClean="0"/>
              <a:t>8/11/2023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62FAEE-CADF-42F4-8A9F-BE5B8BF66F09}" type="slidenum">
              <a:rPr lang="es-CO" smtClean="0"/>
              <a:t>‹Nº›</a:t>
            </a:fld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8666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7417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9000">
        <p:fade/>
      </p:transition>
    </mc:Choice>
    <mc:Fallback xmlns="">
      <p:transition spd="slow" advClick="0" advTm="9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2935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30842" y="-58058"/>
            <a:ext cx="12235542" cy="6916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385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8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 Marcador de texto"/>
          <p:cNvSpPr txBox="1">
            <a:spLocks/>
          </p:cNvSpPr>
          <p:nvPr/>
        </p:nvSpPr>
        <p:spPr>
          <a:xfrm>
            <a:off x="2137854" y="1775935"/>
            <a:ext cx="7916295" cy="36795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>
              <a:lnSpc>
                <a:spcPts val="3000"/>
              </a:lnSpc>
              <a:spcBef>
                <a:spcPct val="0"/>
              </a:spcBef>
              <a:buNone/>
              <a:tabLst>
                <a:tab pos="5986463" algn="l"/>
              </a:tabLst>
            </a:pPr>
            <a:endParaRPr lang="es-ES" sz="3000" spc="450" dirty="0">
              <a:solidFill>
                <a:srgbClr val="0CD601"/>
              </a:solidFill>
              <a:latin typeface="Trebuchet MS" panose="020B0603020202020204" pitchFamily="34" charset="0"/>
            </a:endParaRPr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AA21889B-D825-4FD7-A747-E01AEC1EC4F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3542" y="669738"/>
            <a:ext cx="6967127" cy="6204980"/>
          </a:xfrm>
          <a:prstGeom prst="rect">
            <a:avLst/>
          </a:prstGeom>
        </p:spPr>
      </p:pic>
      <p:sp>
        <p:nvSpPr>
          <p:cNvPr id="8" name="TextBox 6">
            <a:extLst>
              <a:ext uri="{FF2B5EF4-FFF2-40B4-BE49-F238E27FC236}">
                <a16:creationId xmlns:a16="http://schemas.microsoft.com/office/drawing/2014/main" id="{022F7A70-98E9-4C25-8B02-FD8D40FF6041}"/>
              </a:ext>
            </a:extLst>
          </p:cNvPr>
          <p:cNvSpPr txBox="1"/>
          <p:nvPr/>
        </p:nvSpPr>
        <p:spPr>
          <a:xfrm>
            <a:off x="7426858" y="3327975"/>
            <a:ext cx="3789223" cy="1386139"/>
          </a:xfrm>
          <a:prstGeom prst="rect">
            <a:avLst/>
          </a:prstGeom>
          <a:solidFill>
            <a:srgbClr val="92D001"/>
          </a:solidFill>
        </p:spPr>
        <p:txBody>
          <a:bodyPr wrap="square" rtlCol="0">
            <a:noAutofit/>
          </a:bodyPr>
          <a:lstStyle/>
          <a:p>
            <a:pPr algn="ctr"/>
            <a:r>
              <a:rPr lang="es-ES_tradnl" sz="3200" dirty="0">
                <a:solidFill>
                  <a:schemeClr val="bg1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Proceso </a:t>
            </a:r>
            <a:r>
              <a:rPr lang="es-ES_tradnl" sz="3200">
                <a:solidFill>
                  <a:schemeClr val="bg1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Atención </a:t>
            </a:r>
            <a:r>
              <a:rPr lang="es-ES_tradnl" sz="3200" dirty="0">
                <a:solidFill>
                  <a:schemeClr val="bg1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C</a:t>
            </a:r>
            <a:r>
              <a:rPr lang="es-ES_tradnl" sz="3200">
                <a:solidFill>
                  <a:schemeClr val="bg1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lientes</a:t>
            </a:r>
            <a:endParaRPr lang="es-CO" sz="3200" spc="45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2" name="TextBox 8">
            <a:extLst>
              <a:ext uri="{FF2B5EF4-FFF2-40B4-BE49-F238E27FC236}">
                <a16:creationId xmlns:a16="http://schemas.microsoft.com/office/drawing/2014/main" id="{ED1FDE55-7105-41B0-A6D0-63CB8730B182}"/>
              </a:ext>
            </a:extLst>
          </p:cNvPr>
          <p:cNvSpPr txBox="1"/>
          <p:nvPr/>
        </p:nvSpPr>
        <p:spPr>
          <a:xfrm>
            <a:off x="7642372" y="4856062"/>
            <a:ext cx="2785144" cy="36136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es-CO" sz="2100" dirty="0">
                <a:solidFill>
                  <a:srgbClr val="19683B"/>
                </a:solidFill>
                <a:latin typeface="Arial Rounded MT Bold" panose="020F0704030504030204" pitchFamily="34" charset="0"/>
              </a:rPr>
              <a:t>Septiembre-2023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A1F9FB0-A0BD-7CAB-84F5-0E808743C519}"/>
              </a:ext>
            </a:extLst>
          </p:cNvPr>
          <p:cNvSpPr txBox="1"/>
          <p:nvPr/>
        </p:nvSpPr>
        <p:spPr>
          <a:xfrm>
            <a:off x="7748122" y="2990849"/>
            <a:ext cx="27818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i="1" dirty="0">
                <a:solidFill>
                  <a:schemeClr val="bg1">
                    <a:lumMod val="65000"/>
                  </a:schemeClr>
                </a:solidFill>
              </a:rPr>
              <a:t>Somos parte de ti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FB773DA2-B70C-7646-0DD9-BBC4BCE922F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7049"/>
          <a:stretch/>
        </p:blipFill>
        <p:spPr>
          <a:xfrm>
            <a:off x="7642372" y="1261229"/>
            <a:ext cx="2323076" cy="1765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879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33354945-AB98-464B-8366-57048F328953}"/>
              </a:ext>
            </a:extLst>
          </p:cNvPr>
          <p:cNvSpPr txBox="1">
            <a:spLocks/>
          </p:cNvSpPr>
          <p:nvPr/>
        </p:nvSpPr>
        <p:spPr>
          <a:xfrm>
            <a:off x="1560339" y="688049"/>
            <a:ext cx="7673040" cy="48906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3200" b="1" dirty="0">
                <a:solidFill>
                  <a:srgbClr val="19683B"/>
                </a:solidFill>
                <a:latin typeface="Arial Rounded MT Bold" panose="020F0704030504030204" pitchFamily="34" charset="0"/>
                <a:cs typeface="Arial" pitchFamily="34" charset="0"/>
              </a:rPr>
              <a:t>Eficacia en la atención de la LAC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A2F022A-BC84-460B-9261-ACB2D8B73BC5}"/>
              </a:ext>
            </a:extLst>
          </p:cNvPr>
          <p:cNvSpPr txBox="1"/>
          <p:nvPr/>
        </p:nvSpPr>
        <p:spPr>
          <a:xfrm>
            <a:off x="3417110" y="1321311"/>
            <a:ext cx="45362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>
                <a:solidFill>
                  <a:srgbClr val="92D001"/>
                </a:solidFill>
                <a:latin typeface="Arial Rounded MT Bold" panose="020F0704030504030204" pitchFamily="34" charset="0"/>
              </a:rPr>
              <a:t>Nivel de servicio atención telefónica</a:t>
            </a:r>
          </a:p>
          <a:p>
            <a:pPr algn="ctr"/>
            <a:r>
              <a:rPr lang="es-CO" sz="2000" b="1" dirty="0">
                <a:solidFill>
                  <a:srgbClr val="92D001"/>
                </a:solidFill>
                <a:latin typeface="Arial Rounded MT Bold" panose="020F0704030504030204" pitchFamily="34" charset="0"/>
              </a:rPr>
              <a:t>meta 85%</a:t>
            </a:r>
          </a:p>
        </p:txBody>
      </p:sp>
      <p:pic>
        <p:nvPicPr>
          <p:cNvPr id="5" name="Picture 22">
            <a:extLst>
              <a:ext uri="{FF2B5EF4-FFF2-40B4-BE49-F238E27FC236}">
                <a16:creationId xmlns:a16="http://schemas.microsoft.com/office/drawing/2014/main" id="{C03215EF-1358-4354-8041-E1F94192FF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4890" y="129159"/>
            <a:ext cx="1736520" cy="1761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2 Marcador de contenido">
            <a:extLst>
              <a:ext uri="{FF2B5EF4-FFF2-40B4-BE49-F238E27FC236}">
                <a16:creationId xmlns:a16="http://schemas.microsoft.com/office/drawing/2014/main" id="{1B070DD4-6BDD-417C-B79A-FAE3D38381C9}"/>
              </a:ext>
            </a:extLst>
          </p:cNvPr>
          <p:cNvSpPr txBox="1">
            <a:spLocks/>
          </p:cNvSpPr>
          <p:nvPr/>
        </p:nvSpPr>
        <p:spPr>
          <a:xfrm>
            <a:off x="8967806" y="737852"/>
            <a:ext cx="1350689" cy="795877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CO" sz="1050" b="1" dirty="0">
                <a:solidFill>
                  <a:prstClr val="white">
                    <a:lumMod val="50000"/>
                  </a:prstClr>
                </a:solidFill>
                <a:latin typeface="Trebuchet MS" panose="020B0603020202020204" pitchFamily="34" charset="0"/>
              </a:rPr>
              <a:t>Línea 44 44 115</a:t>
            </a:r>
          </a:p>
          <a:p>
            <a:pPr marL="0" indent="0" algn="ctr">
              <a:buNone/>
            </a:pPr>
            <a:r>
              <a:rPr lang="es-CO" sz="1050" b="1" dirty="0">
                <a:solidFill>
                  <a:prstClr val="white">
                    <a:lumMod val="50000"/>
                  </a:prstClr>
                </a:solidFill>
                <a:latin typeface="Trebuchet MS" panose="020B0603020202020204" pitchFamily="34" charset="0"/>
              </a:rPr>
              <a:t> ó </a:t>
            </a:r>
          </a:p>
          <a:p>
            <a:pPr marL="0" indent="0" algn="ctr">
              <a:buNone/>
            </a:pPr>
            <a:r>
              <a:rPr lang="es-CO" sz="1050" b="1" dirty="0">
                <a:solidFill>
                  <a:prstClr val="white">
                    <a:lumMod val="50000"/>
                  </a:prstClr>
                </a:solidFill>
                <a:latin typeface="Trebuchet MS" panose="020B0603020202020204" pitchFamily="34" charset="0"/>
              </a:rPr>
              <a:t>018000415115</a:t>
            </a:r>
          </a:p>
        </p:txBody>
      </p:sp>
      <p:sp>
        <p:nvSpPr>
          <p:cNvPr id="8" name="7 Marcador de texto">
            <a:extLst>
              <a:ext uri="{FF2B5EF4-FFF2-40B4-BE49-F238E27FC236}">
                <a16:creationId xmlns:a16="http://schemas.microsoft.com/office/drawing/2014/main" id="{4960FD6D-A7DF-4BAD-88B0-74304EC662F2}"/>
              </a:ext>
            </a:extLst>
          </p:cNvPr>
          <p:cNvSpPr txBox="1">
            <a:spLocks/>
          </p:cNvSpPr>
          <p:nvPr/>
        </p:nvSpPr>
        <p:spPr>
          <a:xfrm>
            <a:off x="3606735" y="3491395"/>
            <a:ext cx="4235327" cy="33109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CO" sz="2000" b="1" dirty="0">
                <a:solidFill>
                  <a:srgbClr val="92D001"/>
                </a:solidFill>
                <a:latin typeface="Arial Rounded MT Bold" panose="020F0704030504030204" pitchFamily="34" charset="0"/>
              </a:rPr>
              <a:t>Indicadores septiembre Región Urabá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540C68B-7737-EA4D-5EE9-52C79C62B6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045854"/>
              </p:ext>
            </p:extLst>
          </p:nvPr>
        </p:nvGraphicFramePr>
        <p:xfrm>
          <a:off x="1694575" y="2449237"/>
          <a:ext cx="8338656" cy="558166"/>
        </p:xfrm>
        <a:graphic>
          <a:graphicData uri="http://schemas.openxmlformats.org/drawingml/2006/table">
            <a:tbl>
              <a:tblPr/>
              <a:tblGrid>
                <a:gridCol w="694888">
                  <a:extLst>
                    <a:ext uri="{9D8B030D-6E8A-4147-A177-3AD203B41FA5}">
                      <a16:colId xmlns:a16="http://schemas.microsoft.com/office/drawing/2014/main" val="2182678023"/>
                    </a:ext>
                  </a:extLst>
                </a:gridCol>
                <a:gridCol w="694888">
                  <a:extLst>
                    <a:ext uri="{9D8B030D-6E8A-4147-A177-3AD203B41FA5}">
                      <a16:colId xmlns:a16="http://schemas.microsoft.com/office/drawing/2014/main" val="1401773509"/>
                    </a:ext>
                  </a:extLst>
                </a:gridCol>
                <a:gridCol w="694888">
                  <a:extLst>
                    <a:ext uri="{9D8B030D-6E8A-4147-A177-3AD203B41FA5}">
                      <a16:colId xmlns:a16="http://schemas.microsoft.com/office/drawing/2014/main" val="4021320230"/>
                    </a:ext>
                  </a:extLst>
                </a:gridCol>
                <a:gridCol w="694888">
                  <a:extLst>
                    <a:ext uri="{9D8B030D-6E8A-4147-A177-3AD203B41FA5}">
                      <a16:colId xmlns:a16="http://schemas.microsoft.com/office/drawing/2014/main" val="3982378111"/>
                    </a:ext>
                  </a:extLst>
                </a:gridCol>
                <a:gridCol w="694888">
                  <a:extLst>
                    <a:ext uri="{9D8B030D-6E8A-4147-A177-3AD203B41FA5}">
                      <a16:colId xmlns:a16="http://schemas.microsoft.com/office/drawing/2014/main" val="38722048"/>
                    </a:ext>
                  </a:extLst>
                </a:gridCol>
                <a:gridCol w="694888">
                  <a:extLst>
                    <a:ext uri="{9D8B030D-6E8A-4147-A177-3AD203B41FA5}">
                      <a16:colId xmlns:a16="http://schemas.microsoft.com/office/drawing/2014/main" val="1427478133"/>
                    </a:ext>
                  </a:extLst>
                </a:gridCol>
                <a:gridCol w="694888">
                  <a:extLst>
                    <a:ext uri="{9D8B030D-6E8A-4147-A177-3AD203B41FA5}">
                      <a16:colId xmlns:a16="http://schemas.microsoft.com/office/drawing/2014/main" val="183708771"/>
                    </a:ext>
                  </a:extLst>
                </a:gridCol>
                <a:gridCol w="694888">
                  <a:extLst>
                    <a:ext uri="{9D8B030D-6E8A-4147-A177-3AD203B41FA5}">
                      <a16:colId xmlns:a16="http://schemas.microsoft.com/office/drawing/2014/main" val="2473717192"/>
                    </a:ext>
                  </a:extLst>
                </a:gridCol>
                <a:gridCol w="694888">
                  <a:extLst>
                    <a:ext uri="{9D8B030D-6E8A-4147-A177-3AD203B41FA5}">
                      <a16:colId xmlns:a16="http://schemas.microsoft.com/office/drawing/2014/main" val="1013827106"/>
                    </a:ext>
                  </a:extLst>
                </a:gridCol>
                <a:gridCol w="694888">
                  <a:extLst>
                    <a:ext uri="{9D8B030D-6E8A-4147-A177-3AD203B41FA5}">
                      <a16:colId xmlns:a16="http://schemas.microsoft.com/office/drawing/2014/main" val="3712144871"/>
                    </a:ext>
                  </a:extLst>
                </a:gridCol>
                <a:gridCol w="694888">
                  <a:extLst>
                    <a:ext uri="{9D8B030D-6E8A-4147-A177-3AD203B41FA5}">
                      <a16:colId xmlns:a16="http://schemas.microsoft.com/office/drawing/2014/main" val="3378869978"/>
                    </a:ext>
                  </a:extLst>
                </a:gridCol>
                <a:gridCol w="694888">
                  <a:extLst>
                    <a:ext uri="{9D8B030D-6E8A-4147-A177-3AD203B41FA5}">
                      <a16:colId xmlns:a16="http://schemas.microsoft.com/office/drawing/2014/main" val="4212867466"/>
                    </a:ext>
                  </a:extLst>
                </a:gridCol>
              </a:tblGrid>
              <a:tr h="2445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Oct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Nov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Dic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Ene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Feb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Mar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Abr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May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Jun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Jul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Ago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Sep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973609"/>
                  </a:ext>
                </a:extLst>
              </a:tr>
              <a:tr h="2445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83%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84%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87%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89%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88%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78%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87%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93%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78%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88%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73%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79%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9174552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FC9D8BC6-D6A2-51B6-56D5-9D4D0193DF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387797"/>
              </p:ext>
            </p:extLst>
          </p:nvPr>
        </p:nvGraphicFramePr>
        <p:xfrm>
          <a:off x="1694575" y="4395832"/>
          <a:ext cx="8338656" cy="1140858"/>
        </p:xfrm>
        <a:graphic>
          <a:graphicData uri="http://schemas.openxmlformats.org/drawingml/2006/table">
            <a:tbl>
              <a:tblPr/>
              <a:tblGrid>
                <a:gridCol w="1445865">
                  <a:extLst>
                    <a:ext uri="{9D8B030D-6E8A-4147-A177-3AD203B41FA5}">
                      <a16:colId xmlns:a16="http://schemas.microsoft.com/office/drawing/2014/main" val="1271966411"/>
                    </a:ext>
                  </a:extLst>
                </a:gridCol>
                <a:gridCol w="1632829">
                  <a:extLst>
                    <a:ext uri="{9D8B030D-6E8A-4147-A177-3AD203B41FA5}">
                      <a16:colId xmlns:a16="http://schemas.microsoft.com/office/drawing/2014/main" val="1701454256"/>
                    </a:ext>
                  </a:extLst>
                </a:gridCol>
                <a:gridCol w="1308759">
                  <a:extLst>
                    <a:ext uri="{9D8B030D-6E8A-4147-A177-3AD203B41FA5}">
                      <a16:colId xmlns:a16="http://schemas.microsoft.com/office/drawing/2014/main" val="3019165762"/>
                    </a:ext>
                  </a:extLst>
                </a:gridCol>
                <a:gridCol w="1308759">
                  <a:extLst>
                    <a:ext uri="{9D8B030D-6E8A-4147-A177-3AD203B41FA5}">
                      <a16:colId xmlns:a16="http://schemas.microsoft.com/office/drawing/2014/main" val="17266302"/>
                    </a:ext>
                  </a:extLst>
                </a:gridCol>
                <a:gridCol w="1184113">
                  <a:extLst>
                    <a:ext uri="{9D8B030D-6E8A-4147-A177-3AD203B41FA5}">
                      <a16:colId xmlns:a16="http://schemas.microsoft.com/office/drawing/2014/main" val="3921281735"/>
                    </a:ext>
                  </a:extLst>
                </a:gridCol>
                <a:gridCol w="1458331">
                  <a:extLst>
                    <a:ext uri="{9D8B030D-6E8A-4147-A177-3AD203B41FA5}">
                      <a16:colId xmlns:a16="http://schemas.microsoft.com/office/drawing/2014/main" val="2706037706"/>
                    </a:ext>
                  </a:extLst>
                </a:gridCol>
              </a:tblGrid>
              <a:tr h="85221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Piloto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Nivel de servicio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Eficacia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Tiempo promedio de espera (Seg)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N°de llamadas atendidas 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Duración de la transacción (Seg)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6035043"/>
                  </a:ext>
                </a:extLst>
              </a:tr>
              <a:tr h="28864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EPM Aguas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79%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94%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16,3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861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278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9892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2744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9000">
        <p:fade/>
      </p:transition>
    </mc:Choice>
    <mc:Fallback xmlns="">
      <p:transition spd="slow" advClick="0" advTm="9000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7" descr="Icono&#10;&#10;Descripción generada automáticamente">
            <a:extLst>
              <a:ext uri="{FF2B5EF4-FFF2-40B4-BE49-F238E27FC236}">
                <a16:creationId xmlns:a16="http://schemas.microsoft.com/office/drawing/2014/main" id="{D714C8CB-CF61-4684-8318-FB060509B16B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31482" y="1728789"/>
            <a:ext cx="3760941" cy="4193271"/>
          </a:xfrm>
          <a:prstGeom prst="rect">
            <a:avLst/>
          </a:prstGeom>
        </p:spPr>
      </p:pic>
      <p:sp>
        <p:nvSpPr>
          <p:cNvPr id="4" name="CuadroTexto 13">
            <a:extLst>
              <a:ext uri="{FF2B5EF4-FFF2-40B4-BE49-F238E27FC236}">
                <a16:creationId xmlns:a16="http://schemas.microsoft.com/office/drawing/2014/main" id="{CA16B61A-B367-4355-8AEA-D132362C57E9}"/>
              </a:ext>
            </a:extLst>
          </p:cNvPr>
          <p:cNvSpPr txBox="1"/>
          <p:nvPr/>
        </p:nvSpPr>
        <p:spPr>
          <a:xfrm>
            <a:off x="5119544" y="4530058"/>
            <a:ext cx="1697975" cy="369332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es-ES" b="1" dirty="0">
                <a:solidFill>
                  <a:srgbClr val="FFFFFF">
                    <a:lumMod val="95000"/>
                  </a:srgbClr>
                </a:solidFill>
              </a:rPr>
              <a:t>Telefónico</a:t>
            </a:r>
          </a:p>
        </p:txBody>
      </p:sp>
      <p:pic>
        <p:nvPicPr>
          <p:cNvPr id="5" name="Imagen 4" descr="Icono&#10;&#10;Descripción generada automáticamente">
            <a:extLst>
              <a:ext uri="{FF2B5EF4-FFF2-40B4-BE49-F238E27FC236}">
                <a16:creationId xmlns:a16="http://schemas.microsoft.com/office/drawing/2014/main" id="{A1A1BFE0-7152-4576-85C0-B2891A5CA44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95107" y="1728789"/>
            <a:ext cx="3760941" cy="4193271"/>
          </a:xfrm>
          <a:prstGeom prst="rect">
            <a:avLst/>
          </a:prstGeom>
        </p:spPr>
      </p:pic>
      <p:sp>
        <p:nvSpPr>
          <p:cNvPr id="6" name="CuadroTexto 14">
            <a:extLst>
              <a:ext uri="{FF2B5EF4-FFF2-40B4-BE49-F238E27FC236}">
                <a16:creationId xmlns:a16="http://schemas.microsoft.com/office/drawing/2014/main" id="{C6ADF913-F219-4A1F-A61C-9968560D1821}"/>
              </a:ext>
            </a:extLst>
          </p:cNvPr>
          <p:cNvSpPr txBox="1"/>
          <p:nvPr/>
        </p:nvSpPr>
        <p:spPr>
          <a:xfrm>
            <a:off x="7325624" y="4309286"/>
            <a:ext cx="2971800" cy="652551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endParaRPr lang="es-ES" b="1" cap="all" spc="75" dirty="0">
              <a:solidFill>
                <a:srgbClr val="FFFFFF"/>
              </a:solidFill>
              <a:latin typeface="Calibri" panose="020F0502020204030204"/>
              <a:cs typeface="Calibri" panose="020F0502020204030204" pitchFamily="34" charset="0"/>
            </a:endParaRPr>
          </a:p>
          <a:p>
            <a:pPr algn="ctr" defTabSz="685800">
              <a:lnSpc>
                <a:spcPct val="107000"/>
              </a:lnSpc>
              <a:spcAft>
                <a:spcPts val="600"/>
              </a:spcAft>
              <a:defRPr/>
            </a:pPr>
            <a:r>
              <a:rPr lang="es-ES" b="1" dirty="0">
                <a:solidFill>
                  <a:srgbClr val="2F2F2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Calificación</a:t>
            </a:r>
            <a:endParaRPr lang="es-CO" dirty="0">
              <a:solidFill>
                <a:srgbClr val="2F2F2F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ítulo 16">
            <a:extLst>
              <a:ext uri="{FF2B5EF4-FFF2-40B4-BE49-F238E27FC236}">
                <a16:creationId xmlns:a16="http://schemas.microsoft.com/office/drawing/2014/main" id="{0E6F4B64-8B4D-400E-98F5-72CFB83B6ACD}"/>
              </a:ext>
            </a:extLst>
          </p:cNvPr>
          <p:cNvSpPr txBox="1">
            <a:spLocks/>
          </p:cNvSpPr>
          <p:nvPr/>
        </p:nvSpPr>
        <p:spPr>
          <a:xfrm>
            <a:off x="2679394" y="764699"/>
            <a:ext cx="6833212" cy="50672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685800">
              <a:defRPr/>
            </a:pPr>
            <a:r>
              <a:rPr lang="es-CO" sz="3200" b="1" dirty="0">
                <a:solidFill>
                  <a:srgbClr val="19683B"/>
                </a:solidFill>
                <a:latin typeface="Arial Rounded MT Bold" panose="020F0704030504030204" pitchFamily="34" charset="0"/>
                <a:cs typeface="Arial" pitchFamily="34" charset="0"/>
              </a:rPr>
              <a:t>Encuesta de satisfacción – meta 4,0 Urabá</a:t>
            </a:r>
          </a:p>
          <a:p>
            <a:pPr defTabSz="685800">
              <a:defRPr/>
            </a:pPr>
            <a:br>
              <a:rPr lang="es-CO" sz="3300" dirty="0">
                <a:solidFill>
                  <a:srgbClr val="FFFFFF">
                    <a:lumMod val="65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</a:br>
            <a:endParaRPr lang="es-CO" sz="3000" dirty="0">
              <a:solidFill>
                <a:srgbClr val="2F2F2F"/>
              </a:solidFill>
              <a:latin typeface="Trebuchet MS"/>
            </a:endParaRPr>
          </a:p>
        </p:txBody>
      </p:sp>
      <p:pic>
        <p:nvPicPr>
          <p:cNvPr id="12" name="Imagen 5" descr="Icono&#10;&#10;Descripción generada automáticamente">
            <a:extLst>
              <a:ext uri="{FF2B5EF4-FFF2-40B4-BE49-F238E27FC236}">
                <a16:creationId xmlns:a16="http://schemas.microsoft.com/office/drawing/2014/main" id="{28AE5345-198C-4FD5-9171-6C0A9BA57BC0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15423" y="1728789"/>
            <a:ext cx="3760941" cy="4193271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06D3B893-9C05-44B3-9CD1-6F8492D9E77B}"/>
              </a:ext>
            </a:extLst>
          </p:cNvPr>
          <p:cNvSpPr txBox="1"/>
          <p:nvPr/>
        </p:nvSpPr>
        <p:spPr>
          <a:xfrm>
            <a:off x="2652762" y="4620068"/>
            <a:ext cx="1286262" cy="1292662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es-ES" b="1" dirty="0">
                <a:solidFill>
                  <a:schemeClr val="bg1"/>
                </a:solidFill>
              </a:rPr>
              <a:t>Oficinas</a:t>
            </a:r>
          </a:p>
          <a:p>
            <a:pPr algn="ctr" defTabSz="685800">
              <a:defRPr/>
            </a:pPr>
            <a:endParaRPr lang="es-CO" sz="6000" b="1" cap="all" spc="75" dirty="0">
              <a:solidFill>
                <a:srgbClr val="FFFFFF"/>
              </a:solidFill>
              <a:latin typeface="Calibri" panose="020F0502020204030204"/>
              <a:cs typeface="Calibri" panose="020F0502020204030204" pitchFamily="34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AC513B32-0849-D03B-A707-60EC30B6F478}"/>
              </a:ext>
            </a:extLst>
          </p:cNvPr>
          <p:cNvSpPr txBox="1"/>
          <p:nvPr/>
        </p:nvSpPr>
        <p:spPr>
          <a:xfrm>
            <a:off x="7697775" y="2731740"/>
            <a:ext cx="2241437" cy="13388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350" dirty="0">
                <a:latin typeface="Trebuchet MS" panose="020B0603020202020204" pitchFamily="34" charset="0"/>
              </a:rPr>
              <a:t>La amabilidad de la persona que lo atendió obtuvo la mejor calificación, el tiempo para ser atendido tuvo la menor </a:t>
            </a:r>
            <a:r>
              <a:rPr lang="es-ES" sz="1350" dirty="0"/>
              <a:t>calificación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90A42996-E8E9-0E4B-555B-2347B91C6698}"/>
              </a:ext>
            </a:extLst>
          </p:cNvPr>
          <p:cNvGraphicFramePr>
            <a:graphicFrameLocks noGrp="1"/>
          </p:cNvGraphicFramePr>
          <p:nvPr/>
        </p:nvGraphicFramePr>
        <p:xfrm>
          <a:off x="2175175" y="3238500"/>
          <a:ext cx="2241438" cy="371476"/>
        </p:xfrm>
        <a:graphic>
          <a:graphicData uri="http://schemas.openxmlformats.org/drawingml/2006/table">
            <a:tbl>
              <a:tblPr/>
              <a:tblGrid>
                <a:gridCol w="369556">
                  <a:extLst>
                    <a:ext uri="{9D8B030D-6E8A-4147-A177-3AD203B41FA5}">
                      <a16:colId xmlns:a16="http://schemas.microsoft.com/office/drawing/2014/main" val="4132339578"/>
                    </a:ext>
                  </a:extLst>
                </a:gridCol>
                <a:gridCol w="369556">
                  <a:extLst>
                    <a:ext uri="{9D8B030D-6E8A-4147-A177-3AD203B41FA5}">
                      <a16:colId xmlns:a16="http://schemas.microsoft.com/office/drawing/2014/main" val="3064065986"/>
                    </a:ext>
                  </a:extLst>
                </a:gridCol>
                <a:gridCol w="369556">
                  <a:extLst>
                    <a:ext uri="{9D8B030D-6E8A-4147-A177-3AD203B41FA5}">
                      <a16:colId xmlns:a16="http://schemas.microsoft.com/office/drawing/2014/main" val="3407396527"/>
                    </a:ext>
                  </a:extLst>
                </a:gridCol>
                <a:gridCol w="369556">
                  <a:extLst>
                    <a:ext uri="{9D8B030D-6E8A-4147-A177-3AD203B41FA5}">
                      <a16:colId xmlns:a16="http://schemas.microsoft.com/office/drawing/2014/main" val="1412314249"/>
                    </a:ext>
                  </a:extLst>
                </a:gridCol>
                <a:gridCol w="369556">
                  <a:extLst>
                    <a:ext uri="{9D8B030D-6E8A-4147-A177-3AD203B41FA5}">
                      <a16:colId xmlns:a16="http://schemas.microsoft.com/office/drawing/2014/main" val="3615878838"/>
                    </a:ext>
                  </a:extLst>
                </a:gridCol>
                <a:gridCol w="393658">
                  <a:extLst>
                    <a:ext uri="{9D8B030D-6E8A-4147-A177-3AD203B41FA5}">
                      <a16:colId xmlns:a16="http://schemas.microsoft.com/office/drawing/2014/main" val="1912231276"/>
                    </a:ext>
                  </a:extLst>
                </a:gridCol>
              </a:tblGrid>
              <a:tr h="1857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404040"/>
                          </a:solidFill>
                          <a:effectLst/>
                          <a:latin typeface="Trebuchet MS" panose="020B0603020202020204" pitchFamily="34" charset="0"/>
                        </a:rPr>
                        <a:t>Mar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404040"/>
                          </a:solidFill>
                          <a:effectLst/>
                          <a:latin typeface="Trebuchet MS" panose="020B0603020202020204" pitchFamily="34" charset="0"/>
                        </a:rPr>
                        <a:t>Abr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404040"/>
                          </a:solidFill>
                          <a:effectLst/>
                          <a:latin typeface="Trebuchet MS" panose="020B0603020202020204" pitchFamily="34" charset="0"/>
                        </a:rPr>
                        <a:t>Jun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404040"/>
                          </a:solidFill>
                          <a:effectLst/>
                          <a:latin typeface="Trebuchet MS" panose="020B0603020202020204" pitchFamily="34" charset="0"/>
                        </a:rPr>
                        <a:t>Jul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Trebuchet MS" panose="020B0603020202020204" pitchFamily="34" charset="0"/>
                        </a:rPr>
                        <a:t>Ago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Trebuchet MS" panose="020B0603020202020204" pitchFamily="34" charset="0"/>
                        </a:rPr>
                        <a:t>Sep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538096"/>
                  </a:ext>
                </a:extLst>
              </a:tr>
              <a:tr h="1857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404040"/>
                          </a:solidFill>
                          <a:effectLst/>
                          <a:latin typeface="Trebuchet MS" panose="020B0603020202020204" pitchFamily="34" charset="0"/>
                        </a:rPr>
                        <a:t>4,7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404040"/>
                          </a:solidFill>
                          <a:effectLst/>
                          <a:latin typeface="Trebuchet MS" panose="020B0603020202020204" pitchFamily="34" charset="0"/>
                        </a:rPr>
                        <a:t>4,1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404040"/>
                          </a:solidFill>
                          <a:effectLst/>
                          <a:latin typeface="Trebuchet MS" panose="020B0603020202020204" pitchFamily="34" charset="0"/>
                        </a:rPr>
                        <a:t>4,4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404040"/>
                          </a:solidFill>
                          <a:effectLst/>
                          <a:latin typeface="Trebuchet MS" panose="020B0603020202020204" pitchFamily="34" charset="0"/>
                        </a:rPr>
                        <a:t>4,4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404040"/>
                          </a:solidFill>
                          <a:effectLst/>
                          <a:latin typeface="Trebuchet MS" panose="020B0603020202020204" pitchFamily="34" charset="0"/>
                        </a:rPr>
                        <a:t>4,6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Trebuchet MS" panose="020B0603020202020204" pitchFamily="34" charset="0"/>
                        </a:rPr>
                        <a:t>4,4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9012507"/>
                  </a:ext>
                </a:extLst>
              </a:tr>
            </a:tbl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CF579700-3DF0-0AA4-4BF2-1DFCA3AAEA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4761475"/>
              </p:ext>
            </p:extLst>
          </p:nvPr>
        </p:nvGraphicFramePr>
        <p:xfrm>
          <a:off x="4936474" y="3238500"/>
          <a:ext cx="2241438" cy="371476"/>
        </p:xfrm>
        <a:graphic>
          <a:graphicData uri="http://schemas.openxmlformats.org/drawingml/2006/table">
            <a:tbl>
              <a:tblPr/>
              <a:tblGrid>
                <a:gridCol w="369556">
                  <a:extLst>
                    <a:ext uri="{9D8B030D-6E8A-4147-A177-3AD203B41FA5}">
                      <a16:colId xmlns:a16="http://schemas.microsoft.com/office/drawing/2014/main" val="288827659"/>
                    </a:ext>
                  </a:extLst>
                </a:gridCol>
                <a:gridCol w="369556">
                  <a:extLst>
                    <a:ext uri="{9D8B030D-6E8A-4147-A177-3AD203B41FA5}">
                      <a16:colId xmlns:a16="http://schemas.microsoft.com/office/drawing/2014/main" val="4227413465"/>
                    </a:ext>
                  </a:extLst>
                </a:gridCol>
                <a:gridCol w="369556">
                  <a:extLst>
                    <a:ext uri="{9D8B030D-6E8A-4147-A177-3AD203B41FA5}">
                      <a16:colId xmlns:a16="http://schemas.microsoft.com/office/drawing/2014/main" val="891935529"/>
                    </a:ext>
                  </a:extLst>
                </a:gridCol>
                <a:gridCol w="369556">
                  <a:extLst>
                    <a:ext uri="{9D8B030D-6E8A-4147-A177-3AD203B41FA5}">
                      <a16:colId xmlns:a16="http://schemas.microsoft.com/office/drawing/2014/main" val="3282419901"/>
                    </a:ext>
                  </a:extLst>
                </a:gridCol>
                <a:gridCol w="369556">
                  <a:extLst>
                    <a:ext uri="{9D8B030D-6E8A-4147-A177-3AD203B41FA5}">
                      <a16:colId xmlns:a16="http://schemas.microsoft.com/office/drawing/2014/main" val="349481035"/>
                    </a:ext>
                  </a:extLst>
                </a:gridCol>
                <a:gridCol w="393658">
                  <a:extLst>
                    <a:ext uri="{9D8B030D-6E8A-4147-A177-3AD203B41FA5}">
                      <a16:colId xmlns:a16="http://schemas.microsoft.com/office/drawing/2014/main" val="485829400"/>
                    </a:ext>
                  </a:extLst>
                </a:gridCol>
              </a:tblGrid>
              <a:tr h="1857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Mar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Abr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Jun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Jul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Ago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Sep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399982"/>
                  </a:ext>
                </a:extLst>
              </a:tr>
              <a:tr h="1857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4,7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4,7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4,9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4,8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4,8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4,8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5478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445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9000">
        <p:fade/>
      </p:transition>
    </mc:Choice>
    <mc:Fallback xmlns="">
      <p:transition spd="slow" advClick="0" advTm="9000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E520EB64-7129-4711-8550-5C893491EF4E}"/>
              </a:ext>
            </a:extLst>
          </p:cNvPr>
          <p:cNvSpPr txBox="1">
            <a:spLocks/>
          </p:cNvSpPr>
          <p:nvPr/>
        </p:nvSpPr>
        <p:spPr>
          <a:xfrm>
            <a:off x="1649173" y="845898"/>
            <a:ext cx="7673040" cy="48906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3200" b="1" dirty="0">
                <a:solidFill>
                  <a:srgbClr val="19683B"/>
                </a:solidFill>
                <a:latin typeface="Arial Rounded MT Bold" panose="020F0704030504030204" pitchFamily="34" charset="0"/>
                <a:cs typeface="Arial" pitchFamily="34" charset="0"/>
              </a:rPr>
              <a:t>Eficacia en la atención de la LAC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05AB1F7-2E5E-4767-8445-6647D240E974}"/>
              </a:ext>
            </a:extLst>
          </p:cNvPr>
          <p:cNvSpPr txBox="1"/>
          <p:nvPr/>
        </p:nvSpPr>
        <p:spPr>
          <a:xfrm>
            <a:off x="3093134" y="1463106"/>
            <a:ext cx="53853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>
                <a:solidFill>
                  <a:srgbClr val="92D001"/>
                </a:solidFill>
                <a:latin typeface="Arial Rounded MT Bold" panose="020F0704030504030204" pitchFamily="34" charset="0"/>
              </a:rPr>
              <a:t>Nivel de servicio atención telefónica</a:t>
            </a:r>
          </a:p>
          <a:p>
            <a:pPr algn="ctr"/>
            <a:r>
              <a:rPr lang="es-CO" sz="2000" b="1" dirty="0">
                <a:solidFill>
                  <a:srgbClr val="92D001"/>
                </a:solidFill>
                <a:latin typeface="Arial Rounded MT Bold" panose="020F0704030504030204" pitchFamily="34" charset="0"/>
              </a:rPr>
              <a:t>meta 85%</a:t>
            </a:r>
          </a:p>
        </p:txBody>
      </p:sp>
      <p:pic>
        <p:nvPicPr>
          <p:cNvPr id="5" name="Picture 22">
            <a:extLst>
              <a:ext uri="{FF2B5EF4-FFF2-40B4-BE49-F238E27FC236}">
                <a16:creationId xmlns:a16="http://schemas.microsoft.com/office/drawing/2014/main" id="{27BF3183-923D-44E9-AA87-D3F104B6CEF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2213" y="356058"/>
            <a:ext cx="1615962" cy="1761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2 Marcador de contenido">
            <a:extLst>
              <a:ext uri="{FF2B5EF4-FFF2-40B4-BE49-F238E27FC236}">
                <a16:creationId xmlns:a16="http://schemas.microsoft.com/office/drawing/2014/main" id="{5572278C-76F7-447F-AC40-58813DC3637C}"/>
              </a:ext>
            </a:extLst>
          </p:cNvPr>
          <p:cNvSpPr txBox="1">
            <a:spLocks/>
          </p:cNvSpPr>
          <p:nvPr/>
        </p:nvSpPr>
        <p:spPr>
          <a:xfrm>
            <a:off x="9528650" y="893795"/>
            <a:ext cx="1203087" cy="60928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CO" sz="1050" b="1" dirty="0">
                <a:solidFill>
                  <a:prstClr val="white">
                    <a:lumMod val="50000"/>
                  </a:prstClr>
                </a:solidFill>
                <a:latin typeface="Trebuchet MS" panose="020B0603020202020204" pitchFamily="34" charset="0"/>
              </a:rPr>
              <a:t>Línea 44 44 115 ó </a:t>
            </a:r>
          </a:p>
          <a:p>
            <a:pPr marL="0" indent="0" algn="ctr">
              <a:buNone/>
            </a:pPr>
            <a:r>
              <a:rPr lang="es-CO" sz="1050" b="1" dirty="0">
                <a:solidFill>
                  <a:prstClr val="white">
                    <a:lumMod val="50000"/>
                  </a:prstClr>
                </a:solidFill>
                <a:latin typeface="Trebuchet MS" panose="020B0603020202020204" pitchFamily="34" charset="0"/>
              </a:rPr>
              <a:t>018000415115</a:t>
            </a:r>
          </a:p>
        </p:txBody>
      </p:sp>
      <p:sp>
        <p:nvSpPr>
          <p:cNvPr id="8" name="7 Marcador de texto">
            <a:extLst>
              <a:ext uri="{FF2B5EF4-FFF2-40B4-BE49-F238E27FC236}">
                <a16:creationId xmlns:a16="http://schemas.microsoft.com/office/drawing/2014/main" id="{D33FA0FB-1BF5-4B9F-9340-558676C458CE}"/>
              </a:ext>
            </a:extLst>
          </p:cNvPr>
          <p:cNvSpPr txBox="1">
            <a:spLocks/>
          </p:cNvSpPr>
          <p:nvPr/>
        </p:nvSpPr>
        <p:spPr>
          <a:xfrm>
            <a:off x="3280045" y="3458680"/>
            <a:ext cx="5853258" cy="35263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CO" sz="2000" b="1" dirty="0">
                <a:solidFill>
                  <a:srgbClr val="92D001"/>
                </a:solidFill>
                <a:latin typeface="Arial Rounded MT Bold" panose="020F0704030504030204" pitchFamily="34" charset="0"/>
              </a:rPr>
              <a:t>Indicadores septiembre Región Occidente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49363D5-792C-5A36-6759-586DFBA33D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3049061"/>
              </p:ext>
            </p:extLst>
          </p:nvPr>
        </p:nvGraphicFramePr>
        <p:xfrm>
          <a:off x="1947633" y="2488519"/>
          <a:ext cx="7673040" cy="558166"/>
        </p:xfrm>
        <a:graphic>
          <a:graphicData uri="http://schemas.openxmlformats.org/drawingml/2006/table">
            <a:tbl>
              <a:tblPr/>
              <a:tblGrid>
                <a:gridCol w="639420">
                  <a:extLst>
                    <a:ext uri="{9D8B030D-6E8A-4147-A177-3AD203B41FA5}">
                      <a16:colId xmlns:a16="http://schemas.microsoft.com/office/drawing/2014/main" val="3877373910"/>
                    </a:ext>
                  </a:extLst>
                </a:gridCol>
                <a:gridCol w="639420">
                  <a:extLst>
                    <a:ext uri="{9D8B030D-6E8A-4147-A177-3AD203B41FA5}">
                      <a16:colId xmlns:a16="http://schemas.microsoft.com/office/drawing/2014/main" val="722488134"/>
                    </a:ext>
                  </a:extLst>
                </a:gridCol>
                <a:gridCol w="639420">
                  <a:extLst>
                    <a:ext uri="{9D8B030D-6E8A-4147-A177-3AD203B41FA5}">
                      <a16:colId xmlns:a16="http://schemas.microsoft.com/office/drawing/2014/main" val="83892014"/>
                    </a:ext>
                  </a:extLst>
                </a:gridCol>
                <a:gridCol w="639420">
                  <a:extLst>
                    <a:ext uri="{9D8B030D-6E8A-4147-A177-3AD203B41FA5}">
                      <a16:colId xmlns:a16="http://schemas.microsoft.com/office/drawing/2014/main" val="1246618431"/>
                    </a:ext>
                  </a:extLst>
                </a:gridCol>
                <a:gridCol w="639420">
                  <a:extLst>
                    <a:ext uri="{9D8B030D-6E8A-4147-A177-3AD203B41FA5}">
                      <a16:colId xmlns:a16="http://schemas.microsoft.com/office/drawing/2014/main" val="3322016177"/>
                    </a:ext>
                  </a:extLst>
                </a:gridCol>
                <a:gridCol w="639420">
                  <a:extLst>
                    <a:ext uri="{9D8B030D-6E8A-4147-A177-3AD203B41FA5}">
                      <a16:colId xmlns:a16="http://schemas.microsoft.com/office/drawing/2014/main" val="2968132537"/>
                    </a:ext>
                  </a:extLst>
                </a:gridCol>
                <a:gridCol w="639420">
                  <a:extLst>
                    <a:ext uri="{9D8B030D-6E8A-4147-A177-3AD203B41FA5}">
                      <a16:colId xmlns:a16="http://schemas.microsoft.com/office/drawing/2014/main" val="3594156483"/>
                    </a:ext>
                  </a:extLst>
                </a:gridCol>
                <a:gridCol w="639420">
                  <a:extLst>
                    <a:ext uri="{9D8B030D-6E8A-4147-A177-3AD203B41FA5}">
                      <a16:colId xmlns:a16="http://schemas.microsoft.com/office/drawing/2014/main" val="2938160177"/>
                    </a:ext>
                  </a:extLst>
                </a:gridCol>
                <a:gridCol w="639420">
                  <a:extLst>
                    <a:ext uri="{9D8B030D-6E8A-4147-A177-3AD203B41FA5}">
                      <a16:colId xmlns:a16="http://schemas.microsoft.com/office/drawing/2014/main" val="4018938681"/>
                    </a:ext>
                  </a:extLst>
                </a:gridCol>
                <a:gridCol w="639420">
                  <a:extLst>
                    <a:ext uri="{9D8B030D-6E8A-4147-A177-3AD203B41FA5}">
                      <a16:colId xmlns:a16="http://schemas.microsoft.com/office/drawing/2014/main" val="2954433621"/>
                    </a:ext>
                  </a:extLst>
                </a:gridCol>
                <a:gridCol w="639420">
                  <a:extLst>
                    <a:ext uri="{9D8B030D-6E8A-4147-A177-3AD203B41FA5}">
                      <a16:colId xmlns:a16="http://schemas.microsoft.com/office/drawing/2014/main" val="4256620860"/>
                    </a:ext>
                  </a:extLst>
                </a:gridCol>
                <a:gridCol w="639420">
                  <a:extLst>
                    <a:ext uri="{9D8B030D-6E8A-4147-A177-3AD203B41FA5}">
                      <a16:colId xmlns:a16="http://schemas.microsoft.com/office/drawing/2014/main" val="673653962"/>
                    </a:ext>
                  </a:extLst>
                </a:gridCol>
              </a:tblGrid>
              <a:tr h="20547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Oct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Nov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Dic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Ene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Feb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Abr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May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Jun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Jul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Ago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Sep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313185"/>
                  </a:ext>
                </a:extLst>
              </a:tr>
              <a:tr h="20547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83%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84%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87%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89%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88%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78%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87%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93%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78%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88%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73%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79%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4879538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8F0D81B1-27B3-8E6B-EF62-6330380712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085645"/>
              </p:ext>
            </p:extLst>
          </p:nvPr>
        </p:nvGraphicFramePr>
        <p:xfrm>
          <a:off x="1971622" y="4385947"/>
          <a:ext cx="7742829" cy="1235400"/>
        </p:xfrm>
        <a:graphic>
          <a:graphicData uri="http://schemas.openxmlformats.org/drawingml/2006/table">
            <a:tbl>
              <a:tblPr/>
              <a:tblGrid>
                <a:gridCol w="1342554">
                  <a:extLst>
                    <a:ext uri="{9D8B030D-6E8A-4147-A177-3AD203B41FA5}">
                      <a16:colId xmlns:a16="http://schemas.microsoft.com/office/drawing/2014/main" val="3799923406"/>
                    </a:ext>
                  </a:extLst>
                </a:gridCol>
                <a:gridCol w="1516159">
                  <a:extLst>
                    <a:ext uri="{9D8B030D-6E8A-4147-A177-3AD203B41FA5}">
                      <a16:colId xmlns:a16="http://schemas.microsoft.com/office/drawing/2014/main" val="1088960894"/>
                    </a:ext>
                  </a:extLst>
                </a:gridCol>
                <a:gridCol w="1133275">
                  <a:extLst>
                    <a:ext uri="{9D8B030D-6E8A-4147-A177-3AD203B41FA5}">
                      <a16:colId xmlns:a16="http://schemas.microsoft.com/office/drawing/2014/main" val="631153626"/>
                    </a:ext>
                  </a:extLst>
                </a:gridCol>
                <a:gridCol w="1297209">
                  <a:extLst>
                    <a:ext uri="{9D8B030D-6E8A-4147-A177-3AD203B41FA5}">
                      <a16:colId xmlns:a16="http://schemas.microsoft.com/office/drawing/2014/main" val="3559335961"/>
                    </a:ext>
                  </a:extLst>
                </a:gridCol>
                <a:gridCol w="1099505">
                  <a:extLst>
                    <a:ext uri="{9D8B030D-6E8A-4147-A177-3AD203B41FA5}">
                      <a16:colId xmlns:a16="http://schemas.microsoft.com/office/drawing/2014/main" val="2401763687"/>
                    </a:ext>
                  </a:extLst>
                </a:gridCol>
                <a:gridCol w="1354127">
                  <a:extLst>
                    <a:ext uri="{9D8B030D-6E8A-4147-A177-3AD203B41FA5}">
                      <a16:colId xmlns:a16="http://schemas.microsoft.com/office/drawing/2014/main" val="85142802"/>
                    </a:ext>
                  </a:extLst>
                </a:gridCol>
              </a:tblGrid>
              <a:tr h="63132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Piloto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Nivel de servicio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Eficacia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Tiempo promedio de espera (Seg)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N°de llamadas atendidas 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Duración de la transacción (Seg)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3372850"/>
                  </a:ext>
                </a:extLst>
              </a:tr>
              <a:tr h="40767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EPM Aguas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79%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94%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16,3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186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196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30248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5614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9000">
        <p:fade/>
      </p:transition>
    </mc:Choice>
    <mc:Fallback xmlns="">
      <p:transition spd="slow" advClick="0" advTm="9000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7" descr="Icono&#10;&#10;Descripción generada automáticamente">
            <a:extLst>
              <a:ext uri="{FF2B5EF4-FFF2-40B4-BE49-F238E27FC236}">
                <a16:creationId xmlns:a16="http://schemas.microsoft.com/office/drawing/2014/main" id="{D714C8CB-CF61-4684-8318-FB060509B16B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31482" y="1728789"/>
            <a:ext cx="3686175" cy="4193271"/>
          </a:xfrm>
          <a:prstGeom prst="rect">
            <a:avLst/>
          </a:prstGeom>
        </p:spPr>
      </p:pic>
      <p:sp>
        <p:nvSpPr>
          <p:cNvPr id="4" name="CuadroTexto 13">
            <a:extLst>
              <a:ext uri="{FF2B5EF4-FFF2-40B4-BE49-F238E27FC236}">
                <a16:creationId xmlns:a16="http://schemas.microsoft.com/office/drawing/2014/main" id="{CA16B61A-B367-4355-8AEA-D132362C57E9}"/>
              </a:ext>
            </a:extLst>
          </p:cNvPr>
          <p:cNvSpPr txBox="1"/>
          <p:nvPr/>
        </p:nvSpPr>
        <p:spPr>
          <a:xfrm>
            <a:off x="5176363" y="4530058"/>
            <a:ext cx="1478744" cy="369332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s-ES" b="1" dirty="0">
                <a:solidFill>
                  <a:srgbClr val="FFFFFF">
                    <a:lumMod val="95000"/>
                  </a:srgbClr>
                </a:solidFill>
              </a:rPr>
              <a:t>Telefónico</a:t>
            </a:r>
          </a:p>
        </p:txBody>
      </p:sp>
      <p:pic>
        <p:nvPicPr>
          <p:cNvPr id="5" name="Imagen 4" descr="Icono&#10;&#10;Descripción generada automáticamente">
            <a:extLst>
              <a:ext uri="{FF2B5EF4-FFF2-40B4-BE49-F238E27FC236}">
                <a16:creationId xmlns:a16="http://schemas.microsoft.com/office/drawing/2014/main" id="{A1A1BFE0-7152-4576-85C0-B2891A5CA44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31055" y="1728789"/>
            <a:ext cx="3760941" cy="4193271"/>
          </a:xfrm>
          <a:prstGeom prst="rect">
            <a:avLst/>
          </a:prstGeom>
        </p:spPr>
      </p:pic>
      <p:sp>
        <p:nvSpPr>
          <p:cNvPr id="6" name="CuadroTexto 14">
            <a:extLst>
              <a:ext uri="{FF2B5EF4-FFF2-40B4-BE49-F238E27FC236}">
                <a16:creationId xmlns:a16="http://schemas.microsoft.com/office/drawing/2014/main" id="{C6ADF913-F219-4A1F-A61C-9968560D1821}"/>
              </a:ext>
            </a:extLst>
          </p:cNvPr>
          <p:cNvSpPr txBox="1"/>
          <p:nvPr/>
        </p:nvSpPr>
        <p:spPr>
          <a:xfrm>
            <a:off x="7325624" y="4309286"/>
            <a:ext cx="2971800" cy="652551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>
              <a:defRPr/>
            </a:pPr>
            <a:endParaRPr lang="es-ES" b="1" cap="all" spc="75" dirty="0">
              <a:solidFill>
                <a:srgbClr val="FFFFFF"/>
              </a:solidFill>
              <a:cs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es-ES" b="1" dirty="0">
                <a:solidFill>
                  <a:srgbClr val="2F2F2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Calificación</a:t>
            </a:r>
            <a:endParaRPr lang="es-CO" dirty="0">
              <a:solidFill>
                <a:srgbClr val="2F2F2F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ítulo 16">
            <a:extLst>
              <a:ext uri="{FF2B5EF4-FFF2-40B4-BE49-F238E27FC236}">
                <a16:creationId xmlns:a16="http://schemas.microsoft.com/office/drawing/2014/main" id="{0E6F4B64-8B4D-400E-98F5-72CFB83B6ACD}"/>
              </a:ext>
            </a:extLst>
          </p:cNvPr>
          <p:cNvSpPr txBox="1">
            <a:spLocks/>
          </p:cNvSpPr>
          <p:nvPr/>
        </p:nvSpPr>
        <p:spPr>
          <a:xfrm>
            <a:off x="2419090" y="935942"/>
            <a:ext cx="6993290" cy="50672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3200" b="1" dirty="0">
                <a:solidFill>
                  <a:srgbClr val="19683B"/>
                </a:solidFill>
                <a:latin typeface="Arial Rounded MT Bold" panose="020F0704030504030204" pitchFamily="34" charset="0"/>
                <a:cs typeface="Arial" pitchFamily="34" charset="0"/>
              </a:rPr>
              <a:t>Encuesta de satisfacción – meta 4,0 Occidente</a:t>
            </a:r>
            <a:br>
              <a:rPr lang="es-CO" sz="3200" b="1" dirty="0">
                <a:solidFill>
                  <a:srgbClr val="19683B"/>
                </a:solidFill>
                <a:latin typeface="Arial Rounded MT Bold" panose="020F0704030504030204" pitchFamily="34" charset="0"/>
                <a:cs typeface="Arial" pitchFamily="34" charset="0"/>
              </a:rPr>
            </a:br>
            <a:endParaRPr lang="es-CO" sz="3200" b="1" dirty="0">
              <a:solidFill>
                <a:srgbClr val="19683B"/>
              </a:solidFill>
              <a:latin typeface="Arial Rounded MT Bold" panose="020F0704030504030204" pitchFamily="34" charset="0"/>
              <a:cs typeface="Arial" pitchFamily="34" charset="0"/>
            </a:endParaRPr>
          </a:p>
        </p:txBody>
      </p:sp>
      <p:pic>
        <p:nvPicPr>
          <p:cNvPr id="12" name="Imagen 5" descr="Icono&#10;&#10;Descripción generada automáticamente">
            <a:extLst>
              <a:ext uri="{FF2B5EF4-FFF2-40B4-BE49-F238E27FC236}">
                <a16:creationId xmlns:a16="http://schemas.microsoft.com/office/drawing/2014/main" id="{28AE5345-198C-4FD5-9171-6C0A9BA57BC0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15423" y="1728789"/>
            <a:ext cx="3760941" cy="4193271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06D3B893-9C05-44B3-9CD1-6F8492D9E77B}"/>
              </a:ext>
            </a:extLst>
          </p:cNvPr>
          <p:cNvSpPr txBox="1"/>
          <p:nvPr/>
        </p:nvSpPr>
        <p:spPr>
          <a:xfrm>
            <a:off x="2652762" y="4620068"/>
            <a:ext cx="1286262" cy="1292662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s-ES" b="1" dirty="0">
                <a:solidFill>
                  <a:schemeClr val="bg1"/>
                </a:solidFill>
              </a:rPr>
              <a:t>Oficinas</a:t>
            </a:r>
          </a:p>
          <a:p>
            <a:pPr algn="ctr">
              <a:defRPr/>
            </a:pPr>
            <a:endParaRPr lang="es-CO" sz="6000" b="1" cap="all" spc="75" dirty="0">
              <a:solidFill>
                <a:srgbClr val="FFFFFF"/>
              </a:solidFill>
              <a:cs typeface="Calibri" panose="020F0502020204030204" pitchFamily="34" charset="0"/>
            </a:endParaRP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65CDFC3E-CB6A-391C-273D-2FE77531B4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6595076"/>
              </p:ext>
            </p:extLst>
          </p:nvPr>
        </p:nvGraphicFramePr>
        <p:xfrm>
          <a:off x="2153091" y="3236120"/>
          <a:ext cx="2238052" cy="385763"/>
        </p:xfrm>
        <a:graphic>
          <a:graphicData uri="http://schemas.openxmlformats.org/drawingml/2006/table">
            <a:tbl>
              <a:tblPr/>
              <a:tblGrid>
                <a:gridCol w="368998">
                  <a:extLst>
                    <a:ext uri="{9D8B030D-6E8A-4147-A177-3AD203B41FA5}">
                      <a16:colId xmlns:a16="http://schemas.microsoft.com/office/drawing/2014/main" val="2896578569"/>
                    </a:ext>
                  </a:extLst>
                </a:gridCol>
                <a:gridCol w="368998">
                  <a:extLst>
                    <a:ext uri="{9D8B030D-6E8A-4147-A177-3AD203B41FA5}">
                      <a16:colId xmlns:a16="http://schemas.microsoft.com/office/drawing/2014/main" val="1572436776"/>
                    </a:ext>
                  </a:extLst>
                </a:gridCol>
                <a:gridCol w="368998">
                  <a:extLst>
                    <a:ext uri="{9D8B030D-6E8A-4147-A177-3AD203B41FA5}">
                      <a16:colId xmlns:a16="http://schemas.microsoft.com/office/drawing/2014/main" val="621861150"/>
                    </a:ext>
                  </a:extLst>
                </a:gridCol>
                <a:gridCol w="368998">
                  <a:extLst>
                    <a:ext uri="{9D8B030D-6E8A-4147-A177-3AD203B41FA5}">
                      <a16:colId xmlns:a16="http://schemas.microsoft.com/office/drawing/2014/main" val="1898661058"/>
                    </a:ext>
                  </a:extLst>
                </a:gridCol>
                <a:gridCol w="368998">
                  <a:extLst>
                    <a:ext uri="{9D8B030D-6E8A-4147-A177-3AD203B41FA5}">
                      <a16:colId xmlns:a16="http://schemas.microsoft.com/office/drawing/2014/main" val="1431134055"/>
                    </a:ext>
                  </a:extLst>
                </a:gridCol>
                <a:gridCol w="393062">
                  <a:extLst>
                    <a:ext uri="{9D8B030D-6E8A-4147-A177-3AD203B41FA5}">
                      <a16:colId xmlns:a16="http://schemas.microsoft.com/office/drawing/2014/main" val="223969862"/>
                    </a:ext>
                  </a:extLst>
                </a:gridCol>
              </a:tblGrid>
              <a:tr h="1857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Mar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Abr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Jun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Jul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Ago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Sep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238366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4,6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4,6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4,9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4,9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4,6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4,8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528677"/>
                  </a:ext>
                </a:extLst>
              </a:tr>
            </a:tbl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10EDBB9B-EBF2-77B8-E9F7-1B341495E7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1769743"/>
              </p:ext>
            </p:extLst>
          </p:nvPr>
        </p:nvGraphicFramePr>
        <p:xfrm>
          <a:off x="4936475" y="3236120"/>
          <a:ext cx="2238048" cy="385763"/>
        </p:xfrm>
        <a:graphic>
          <a:graphicData uri="http://schemas.openxmlformats.org/drawingml/2006/table">
            <a:tbl>
              <a:tblPr/>
              <a:tblGrid>
                <a:gridCol w="368997">
                  <a:extLst>
                    <a:ext uri="{9D8B030D-6E8A-4147-A177-3AD203B41FA5}">
                      <a16:colId xmlns:a16="http://schemas.microsoft.com/office/drawing/2014/main" val="725288025"/>
                    </a:ext>
                  </a:extLst>
                </a:gridCol>
                <a:gridCol w="368997">
                  <a:extLst>
                    <a:ext uri="{9D8B030D-6E8A-4147-A177-3AD203B41FA5}">
                      <a16:colId xmlns:a16="http://schemas.microsoft.com/office/drawing/2014/main" val="701137619"/>
                    </a:ext>
                  </a:extLst>
                </a:gridCol>
                <a:gridCol w="368997">
                  <a:extLst>
                    <a:ext uri="{9D8B030D-6E8A-4147-A177-3AD203B41FA5}">
                      <a16:colId xmlns:a16="http://schemas.microsoft.com/office/drawing/2014/main" val="4064492539"/>
                    </a:ext>
                  </a:extLst>
                </a:gridCol>
                <a:gridCol w="368997">
                  <a:extLst>
                    <a:ext uri="{9D8B030D-6E8A-4147-A177-3AD203B41FA5}">
                      <a16:colId xmlns:a16="http://schemas.microsoft.com/office/drawing/2014/main" val="3106985886"/>
                    </a:ext>
                  </a:extLst>
                </a:gridCol>
                <a:gridCol w="368997">
                  <a:extLst>
                    <a:ext uri="{9D8B030D-6E8A-4147-A177-3AD203B41FA5}">
                      <a16:colId xmlns:a16="http://schemas.microsoft.com/office/drawing/2014/main" val="3326039074"/>
                    </a:ext>
                  </a:extLst>
                </a:gridCol>
                <a:gridCol w="393063">
                  <a:extLst>
                    <a:ext uri="{9D8B030D-6E8A-4147-A177-3AD203B41FA5}">
                      <a16:colId xmlns:a16="http://schemas.microsoft.com/office/drawing/2014/main" val="3054658162"/>
                    </a:ext>
                  </a:extLst>
                </a:gridCol>
              </a:tblGrid>
              <a:tr h="1857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Mar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Abr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Jun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Jul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Ago</a:t>
                      </a:r>
                      <a:endParaRPr lang="es-CO" sz="1100" b="0" i="0" u="none" strike="noStrike" dirty="0">
                        <a:solidFill>
                          <a:srgbClr val="40404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Sep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33063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4,6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4,9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4,8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4,8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4,8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9191873"/>
                  </a:ext>
                </a:extLst>
              </a:tr>
            </a:tbl>
          </a:graphicData>
        </a:graphic>
      </p:graphicFrame>
      <p:sp>
        <p:nvSpPr>
          <p:cNvPr id="14" name="CuadroTexto 16">
            <a:extLst>
              <a:ext uri="{FF2B5EF4-FFF2-40B4-BE49-F238E27FC236}">
                <a16:creationId xmlns:a16="http://schemas.microsoft.com/office/drawing/2014/main" id="{AC513B32-0849-D03B-A707-60EC30B6F478}"/>
              </a:ext>
            </a:extLst>
          </p:cNvPr>
          <p:cNvSpPr txBox="1"/>
          <p:nvPr/>
        </p:nvSpPr>
        <p:spPr>
          <a:xfrm>
            <a:off x="7620706" y="2755063"/>
            <a:ext cx="2241437" cy="113107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350" dirty="0"/>
              <a:t>La experiencia en la visita a la oficina obtuvo la mejor calificación, el tiempo para ser atendido tuvo una calificación menor</a:t>
            </a:r>
          </a:p>
        </p:txBody>
      </p:sp>
    </p:spTree>
    <p:extLst>
      <p:ext uri="{BB962C8B-B14F-4D97-AF65-F5344CB8AC3E}">
        <p14:creationId xmlns:p14="http://schemas.microsoft.com/office/powerpoint/2010/main" val="1409079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9000">
        <p:fade/>
      </p:transition>
    </mc:Choice>
    <mc:Fallback xmlns="">
      <p:transition spd="slow" advClick="0" advTm="9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5C46D367-048F-4ACC-0D44-4E7C5D4CBA8D}"/>
              </a:ext>
            </a:extLst>
          </p:cNvPr>
          <p:cNvSpPr txBox="1">
            <a:spLocks/>
          </p:cNvSpPr>
          <p:nvPr/>
        </p:nvSpPr>
        <p:spPr>
          <a:xfrm>
            <a:off x="3006055" y="636118"/>
            <a:ext cx="6411816" cy="6038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3200" b="1" dirty="0">
                <a:solidFill>
                  <a:srgbClr val="19683B"/>
                </a:solidFill>
                <a:latin typeface="Arial Rounded MT Bold" panose="020F0704030504030204" pitchFamily="34" charset="0"/>
                <a:cs typeface="Arial" pitchFamily="34" charset="0"/>
              </a:rPr>
              <a:t>Estadísticas de transacciones</a:t>
            </a:r>
            <a:endParaRPr lang="es-CO" sz="3200" dirty="0">
              <a:solidFill>
                <a:srgbClr val="19683B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157DE38-94F7-4C62-50EE-9E06F1FDDB43}"/>
              </a:ext>
            </a:extLst>
          </p:cNvPr>
          <p:cNvSpPr txBox="1"/>
          <p:nvPr/>
        </p:nvSpPr>
        <p:spPr>
          <a:xfrm>
            <a:off x="3691157" y="1185177"/>
            <a:ext cx="549478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2000" b="1" dirty="0">
                <a:solidFill>
                  <a:srgbClr val="92D0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Solicitudes atendidas por tipo de caso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AB759C13-33DD-067E-BB0E-F61A40B397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8635047"/>
              </p:ext>
            </p:extLst>
          </p:nvPr>
        </p:nvGraphicFramePr>
        <p:xfrm>
          <a:off x="2063693" y="1605930"/>
          <a:ext cx="7768207" cy="391402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0000" endA="275" endPos="40000" dist="101600" dir="5400000" sy="-100000" algn="bl" rotWithShape="0"/>
                </a:effectLst>
              </a:tblPr>
              <a:tblGrid>
                <a:gridCol w="2708449">
                  <a:extLst>
                    <a:ext uri="{9D8B030D-6E8A-4147-A177-3AD203B41FA5}">
                      <a16:colId xmlns:a16="http://schemas.microsoft.com/office/drawing/2014/main" val="204854925"/>
                    </a:ext>
                  </a:extLst>
                </a:gridCol>
                <a:gridCol w="1620399">
                  <a:extLst>
                    <a:ext uri="{9D8B030D-6E8A-4147-A177-3AD203B41FA5}">
                      <a16:colId xmlns:a16="http://schemas.microsoft.com/office/drawing/2014/main" val="556841784"/>
                    </a:ext>
                  </a:extLst>
                </a:gridCol>
                <a:gridCol w="1690029">
                  <a:extLst>
                    <a:ext uri="{9D8B030D-6E8A-4147-A177-3AD203B41FA5}">
                      <a16:colId xmlns:a16="http://schemas.microsoft.com/office/drawing/2014/main" val="3785504216"/>
                    </a:ext>
                  </a:extLst>
                </a:gridCol>
                <a:gridCol w="1749330">
                  <a:extLst>
                    <a:ext uri="{9D8B030D-6E8A-4147-A177-3AD203B41FA5}">
                      <a16:colId xmlns:a16="http://schemas.microsoft.com/office/drawing/2014/main" val="245650414"/>
                    </a:ext>
                  </a:extLst>
                </a:gridCol>
              </a:tblGrid>
              <a:tr h="569161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Tipo de caso</a:t>
                      </a:r>
                    </a:p>
                  </a:txBody>
                  <a:tcPr marL="7756" marR="7756" marT="775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Número de solicitudes recibidas</a:t>
                      </a:r>
                    </a:p>
                  </a:txBody>
                  <a:tcPr marL="7756" marR="7756" marT="775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E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Tiempo promedio de respuesta (N° de días)</a:t>
                      </a:r>
                    </a:p>
                  </a:txBody>
                  <a:tcPr marL="7756" marR="7756" marT="775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99344"/>
                  </a:ext>
                </a:extLst>
              </a:tr>
              <a:tr h="55629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Agua Potable </a:t>
                      </a:r>
                    </a:p>
                  </a:txBody>
                  <a:tcPr marL="7756" marR="7756" marT="775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Agua Residual </a:t>
                      </a:r>
                    </a:p>
                  </a:txBody>
                  <a:tcPr marL="7756" marR="7756" marT="775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9947572"/>
                  </a:ext>
                </a:extLst>
              </a:tr>
              <a:tr h="50471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Petición interés general o particular</a:t>
                      </a:r>
                    </a:p>
                  </a:txBody>
                  <a:tcPr marL="7756" marR="7756" marT="775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CO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2.028</a:t>
                      </a:r>
                    </a:p>
                  </a:txBody>
                  <a:tcPr marL="7756" marR="7756" marT="775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CO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7756" marR="7756" marT="775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C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1,26</a:t>
                      </a:r>
                    </a:p>
                  </a:txBody>
                  <a:tcPr marL="7756" marR="7756" marT="775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224046"/>
                  </a:ext>
                </a:extLst>
              </a:tr>
              <a:tr h="25656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Queja</a:t>
                      </a:r>
                    </a:p>
                  </a:txBody>
                  <a:tcPr marL="7756" marR="7756" marT="775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CO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7756" marR="7756" marT="775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CO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56" marR="7756" marT="775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CO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4,20</a:t>
                      </a:r>
                    </a:p>
                  </a:txBody>
                  <a:tcPr marL="7756" marR="7756" marT="775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755102"/>
                  </a:ext>
                </a:extLst>
              </a:tr>
              <a:tr h="25656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Reclamo</a:t>
                      </a:r>
                    </a:p>
                  </a:txBody>
                  <a:tcPr marL="7756" marR="7756" marT="775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C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7756" marR="7756" marT="775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CO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56" marR="7756" marT="775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CO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5,90</a:t>
                      </a:r>
                    </a:p>
                  </a:txBody>
                  <a:tcPr marL="7756" marR="7756" marT="775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044455"/>
                  </a:ext>
                </a:extLst>
              </a:tr>
              <a:tr h="25656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</a:t>
                      </a:r>
                    </a:p>
                  </a:txBody>
                  <a:tcPr marL="7756" marR="7756" marT="775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CO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756" marR="7756" marT="775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CO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56" marR="7756" marT="775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CO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8,54</a:t>
                      </a:r>
                    </a:p>
                  </a:txBody>
                  <a:tcPr marL="7756" marR="7756" marT="775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361099"/>
                  </a:ext>
                </a:extLst>
              </a:tr>
              <a:tr h="256568">
                <a:tc>
                  <a:txBody>
                    <a:bodyPr/>
                    <a:lstStyle/>
                    <a:p>
                      <a:pPr marL="0" marR="0" lvl="0" indent="0" algn="ctr" defTabSz="685766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Petición información</a:t>
                      </a:r>
                    </a:p>
                  </a:txBody>
                  <a:tcPr marL="7756" marR="7756" marT="775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s-E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6" marR="7756" marT="775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Sin dato</a:t>
                      </a:r>
                      <a:endParaRPr lang="es-CO" sz="15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6" marR="7756" marT="775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959333"/>
                  </a:ext>
                </a:extLst>
              </a:tr>
              <a:tr h="75286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Número de solicitudes que fueron trasladadas a otra entidad</a:t>
                      </a:r>
                    </a:p>
                  </a:txBody>
                  <a:tcPr marL="7756" marR="7756" marT="775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s-E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6" marR="7756" marT="775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t"/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6" marR="7756" marT="775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6" marR="7756" marT="775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2163871"/>
                  </a:ext>
                </a:extLst>
              </a:tr>
              <a:tr h="504718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Total, solicitudes  recibidas</a:t>
                      </a:r>
                    </a:p>
                  </a:txBody>
                  <a:tcPr marL="7756" marR="7756" marT="775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t"/>
                      <a:endParaRPr lang="es-CO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r>
                        <a:rPr lang="es-CO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2. 438</a:t>
                      </a:r>
                    </a:p>
                  </a:txBody>
                  <a:tcPr marL="7756" marR="7756" marT="775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8221254"/>
                  </a:ext>
                </a:extLst>
              </a:tr>
            </a:tbl>
          </a:graphicData>
        </a:graphic>
      </p:graphicFrame>
      <p:sp>
        <p:nvSpPr>
          <p:cNvPr id="8" name="CuadroTexto 7">
            <a:extLst>
              <a:ext uri="{FF2B5EF4-FFF2-40B4-BE49-F238E27FC236}">
                <a16:creationId xmlns:a16="http://schemas.microsoft.com/office/drawing/2014/main" id="{0774F3E2-0064-1DA2-0915-C785B57C369A}"/>
              </a:ext>
            </a:extLst>
          </p:cNvPr>
          <p:cNvSpPr txBox="1"/>
          <p:nvPr/>
        </p:nvSpPr>
        <p:spPr>
          <a:xfrm>
            <a:off x="2199968" y="5701206"/>
            <a:ext cx="74956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/>
              <a:t>Nota: De las 2.438 no se negó el acceso a la información a ninguna de ellas. </a:t>
            </a:r>
          </a:p>
        </p:txBody>
      </p:sp>
    </p:spTree>
    <p:extLst>
      <p:ext uri="{BB962C8B-B14F-4D97-AF65-F5344CB8AC3E}">
        <p14:creationId xmlns:p14="http://schemas.microsoft.com/office/powerpoint/2010/main" val="1297757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9000">
        <p:fade/>
      </p:transition>
    </mc:Choice>
    <mc:Fallback xmlns="">
      <p:transition spd="slow" advClick="0" advTm="9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>
            <a:extLst>
              <a:ext uri="{FF2B5EF4-FFF2-40B4-BE49-F238E27FC236}">
                <a16:creationId xmlns:a16="http://schemas.microsoft.com/office/drawing/2014/main" id="{D24D5DFF-1390-4EED-B23B-B3BABD78F00E}"/>
              </a:ext>
            </a:extLst>
          </p:cNvPr>
          <p:cNvSpPr txBox="1">
            <a:spLocks/>
          </p:cNvSpPr>
          <p:nvPr/>
        </p:nvSpPr>
        <p:spPr>
          <a:xfrm>
            <a:off x="3019542" y="588043"/>
            <a:ext cx="6196807" cy="48906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3200" b="1" dirty="0">
                <a:solidFill>
                  <a:srgbClr val="19683B"/>
                </a:solidFill>
                <a:latin typeface="Arial Rounded MT Bold" panose="020F0704030504030204" pitchFamily="34" charset="0"/>
                <a:cs typeface="Arial" pitchFamily="34" charset="0"/>
              </a:rPr>
              <a:t>Reclamos ingresados septiembre de 2023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5B5A5EE0-7CB2-BACB-6ADF-6FBC1838DD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1088013"/>
              </p:ext>
            </p:extLst>
          </p:nvPr>
        </p:nvGraphicFramePr>
        <p:xfrm>
          <a:off x="2631346" y="1778467"/>
          <a:ext cx="7057937" cy="3171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21E93E1C-9AEC-A1C1-4392-1918B33711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666125"/>
              </p:ext>
            </p:extLst>
          </p:nvPr>
        </p:nvGraphicFramePr>
        <p:xfrm>
          <a:off x="939567" y="5081331"/>
          <a:ext cx="9915788" cy="1263742"/>
        </p:xfrm>
        <a:graphic>
          <a:graphicData uri="http://schemas.openxmlformats.org/drawingml/2006/table">
            <a:tbl>
              <a:tblPr/>
              <a:tblGrid>
                <a:gridCol w="1562953">
                  <a:extLst>
                    <a:ext uri="{9D8B030D-6E8A-4147-A177-3AD203B41FA5}">
                      <a16:colId xmlns:a16="http://schemas.microsoft.com/office/drawing/2014/main" val="3748358451"/>
                    </a:ext>
                  </a:extLst>
                </a:gridCol>
                <a:gridCol w="1180248">
                  <a:extLst>
                    <a:ext uri="{9D8B030D-6E8A-4147-A177-3AD203B41FA5}">
                      <a16:colId xmlns:a16="http://schemas.microsoft.com/office/drawing/2014/main" val="3429691175"/>
                    </a:ext>
                  </a:extLst>
                </a:gridCol>
                <a:gridCol w="880844">
                  <a:extLst>
                    <a:ext uri="{9D8B030D-6E8A-4147-A177-3AD203B41FA5}">
                      <a16:colId xmlns:a16="http://schemas.microsoft.com/office/drawing/2014/main" val="3070525276"/>
                    </a:ext>
                  </a:extLst>
                </a:gridCol>
                <a:gridCol w="985787">
                  <a:extLst>
                    <a:ext uri="{9D8B030D-6E8A-4147-A177-3AD203B41FA5}">
                      <a16:colId xmlns:a16="http://schemas.microsoft.com/office/drawing/2014/main" val="3225615248"/>
                    </a:ext>
                  </a:extLst>
                </a:gridCol>
                <a:gridCol w="693960">
                  <a:extLst>
                    <a:ext uri="{9D8B030D-6E8A-4147-A177-3AD203B41FA5}">
                      <a16:colId xmlns:a16="http://schemas.microsoft.com/office/drawing/2014/main" val="1711207062"/>
                    </a:ext>
                  </a:extLst>
                </a:gridCol>
                <a:gridCol w="644003">
                  <a:extLst>
                    <a:ext uri="{9D8B030D-6E8A-4147-A177-3AD203B41FA5}">
                      <a16:colId xmlns:a16="http://schemas.microsoft.com/office/drawing/2014/main" val="1593627939"/>
                    </a:ext>
                  </a:extLst>
                </a:gridCol>
                <a:gridCol w="922789">
                  <a:extLst>
                    <a:ext uri="{9D8B030D-6E8A-4147-A177-3AD203B41FA5}">
                      <a16:colId xmlns:a16="http://schemas.microsoft.com/office/drawing/2014/main" val="3035748382"/>
                    </a:ext>
                  </a:extLst>
                </a:gridCol>
                <a:gridCol w="906011">
                  <a:extLst>
                    <a:ext uri="{9D8B030D-6E8A-4147-A177-3AD203B41FA5}">
                      <a16:colId xmlns:a16="http://schemas.microsoft.com/office/drawing/2014/main" val="2145522893"/>
                    </a:ext>
                  </a:extLst>
                </a:gridCol>
                <a:gridCol w="830510">
                  <a:extLst>
                    <a:ext uri="{9D8B030D-6E8A-4147-A177-3AD203B41FA5}">
                      <a16:colId xmlns:a16="http://schemas.microsoft.com/office/drawing/2014/main" val="2501742630"/>
                    </a:ext>
                  </a:extLst>
                </a:gridCol>
                <a:gridCol w="645953">
                  <a:extLst>
                    <a:ext uri="{9D8B030D-6E8A-4147-A177-3AD203B41FA5}">
                      <a16:colId xmlns:a16="http://schemas.microsoft.com/office/drawing/2014/main" val="1571906904"/>
                    </a:ext>
                  </a:extLst>
                </a:gridCol>
                <a:gridCol w="662730">
                  <a:extLst>
                    <a:ext uri="{9D8B030D-6E8A-4147-A177-3AD203B41FA5}">
                      <a16:colId xmlns:a16="http://schemas.microsoft.com/office/drawing/2014/main" val="2447207378"/>
                    </a:ext>
                  </a:extLst>
                </a:gridCol>
              </a:tblGrid>
              <a:tr h="100681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Municipio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Apartadó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Carepa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Chigorodó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Mutatá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Olaya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San Jerónimo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Santa </a:t>
                      </a:r>
                      <a:r>
                        <a:rPr lang="es-CO" sz="1600" b="1" i="0" u="none" strike="noStrike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Fé</a:t>
                      </a:r>
                      <a:r>
                        <a:rPr lang="es-CO" sz="1600" b="1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De Antioquia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Sopetrán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Turbo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Total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6639005"/>
                  </a:ext>
                </a:extLst>
              </a:tr>
              <a:tr h="256926">
                <a:tc>
                  <a:txBody>
                    <a:bodyPr/>
                    <a:lstStyle/>
                    <a:p>
                      <a:pPr marL="0" algn="ctr" defTabSz="685766" rtl="0" eaLnBrk="1" fontAlgn="ctr" latinLnBrk="0" hangingPunct="1"/>
                      <a:r>
                        <a:rPr lang="es-CO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Reclamos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66" rtl="0" eaLnBrk="1" fontAlgn="ctr" latinLnBrk="0" hangingPunct="1"/>
                      <a:r>
                        <a:rPr lang="es-CO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66" rtl="0" eaLnBrk="1" fontAlgn="ctr" latinLnBrk="0" hangingPunct="1"/>
                      <a:r>
                        <a:rPr lang="es-CO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66" rtl="0" eaLnBrk="1" fontAlgn="ctr" latinLnBrk="0" hangingPunct="1"/>
                      <a:r>
                        <a:rPr lang="es-CO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66" rtl="0" eaLnBrk="1" fontAlgn="ctr" latinLnBrk="0" hangingPunct="1"/>
                      <a:r>
                        <a:rPr lang="es-CO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66" rtl="0" eaLnBrk="1" fontAlgn="ctr" latinLnBrk="0" hangingPunct="1"/>
                      <a:r>
                        <a:rPr lang="es-CO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66" rtl="0" eaLnBrk="1" fontAlgn="ctr" latinLnBrk="0" hangingPunct="1"/>
                      <a:r>
                        <a:rPr lang="es-CO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66" rtl="0" eaLnBrk="1" fontAlgn="ctr" latinLnBrk="0" hangingPunct="1"/>
                      <a:r>
                        <a:rPr lang="es-CO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66" rtl="0" eaLnBrk="1" fontAlgn="ctr" latinLnBrk="0" hangingPunct="1"/>
                      <a:r>
                        <a:rPr lang="es-CO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66" rtl="0" eaLnBrk="1" fontAlgn="ctr" latinLnBrk="0" hangingPunct="1"/>
                      <a:r>
                        <a:rPr lang="es-CO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66" rtl="0" eaLnBrk="1" fontAlgn="ctr" latinLnBrk="0" hangingPunct="1"/>
                      <a:r>
                        <a:rPr lang="es-CO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2750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7482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9000">
        <p:fade/>
      </p:transition>
    </mc:Choice>
    <mc:Fallback xmlns="">
      <p:transition spd="slow" advClick="0" advTm="9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40C56D07-2836-6226-2138-CBF525EC3D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3872778"/>
              </p:ext>
            </p:extLst>
          </p:nvPr>
        </p:nvGraphicFramePr>
        <p:xfrm>
          <a:off x="1551963" y="4678673"/>
          <a:ext cx="8967833" cy="1336419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452215">
                  <a:extLst>
                    <a:ext uri="{9D8B030D-6E8A-4147-A177-3AD203B41FA5}">
                      <a16:colId xmlns:a16="http://schemas.microsoft.com/office/drawing/2014/main" val="845348419"/>
                    </a:ext>
                  </a:extLst>
                </a:gridCol>
                <a:gridCol w="790752">
                  <a:extLst>
                    <a:ext uri="{9D8B030D-6E8A-4147-A177-3AD203B41FA5}">
                      <a16:colId xmlns:a16="http://schemas.microsoft.com/office/drawing/2014/main" val="1756903981"/>
                    </a:ext>
                  </a:extLst>
                </a:gridCol>
                <a:gridCol w="790752">
                  <a:extLst>
                    <a:ext uri="{9D8B030D-6E8A-4147-A177-3AD203B41FA5}">
                      <a16:colId xmlns:a16="http://schemas.microsoft.com/office/drawing/2014/main" val="3264020803"/>
                    </a:ext>
                  </a:extLst>
                </a:gridCol>
                <a:gridCol w="790752">
                  <a:extLst>
                    <a:ext uri="{9D8B030D-6E8A-4147-A177-3AD203B41FA5}">
                      <a16:colId xmlns:a16="http://schemas.microsoft.com/office/drawing/2014/main" val="1623685892"/>
                    </a:ext>
                  </a:extLst>
                </a:gridCol>
                <a:gridCol w="790752">
                  <a:extLst>
                    <a:ext uri="{9D8B030D-6E8A-4147-A177-3AD203B41FA5}">
                      <a16:colId xmlns:a16="http://schemas.microsoft.com/office/drawing/2014/main" val="3611695232"/>
                    </a:ext>
                  </a:extLst>
                </a:gridCol>
                <a:gridCol w="790752">
                  <a:extLst>
                    <a:ext uri="{9D8B030D-6E8A-4147-A177-3AD203B41FA5}">
                      <a16:colId xmlns:a16="http://schemas.microsoft.com/office/drawing/2014/main" val="3911526172"/>
                    </a:ext>
                  </a:extLst>
                </a:gridCol>
                <a:gridCol w="790752">
                  <a:extLst>
                    <a:ext uri="{9D8B030D-6E8A-4147-A177-3AD203B41FA5}">
                      <a16:colId xmlns:a16="http://schemas.microsoft.com/office/drawing/2014/main" val="3745282688"/>
                    </a:ext>
                  </a:extLst>
                </a:gridCol>
                <a:gridCol w="790752">
                  <a:extLst>
                    <a:ext uri="{9D8B030D-6E8A-4147-A177-3AD203B41FA5}">
                      <a16:colId xmlns:a16="http://schemas.microsoft.com/office/drawing/2014/main" val="3541244836"/>
                    </a:ext>
                  </a:extLst>
                </a:gridCol>
                <a:gridCol w="790752">
                  <a:extLst>
                    <a:ext uri="{9D8B030D-6E8A-4147-A177-3AD203B41FA5}">
                      <a16:colId xmlns:a16="http://schemas.microsoft.com/office/drawing/2014/main" val="4050427246"/>
                    </a:ext>
                  </a:extLst>
                </a:gridCol>
                <a:gridCol w="1189602">
                  <a:extLst>
                    <a:ext uri="{9D8B030D-6E8A-4147-A177-3AD203B41FA5}">
                      <a16:colId xmlns:a16="http://schemas.microsoft.com/office/drawing/2014/main" val="2934335806"/>
                    </a:ext>
                  </a:extLst>
                </a:gridCol>
              </a:tblGrid>
              <a:tr h="4360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Reclamos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512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Ene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512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Feb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512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Mar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512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Abr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512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May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512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Jun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512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Jul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512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Ago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512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Sep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512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3718447"/>
                  </a:ext>
                </a:extLst>
              </a:tr>
              <a:tr h="29918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Recibidos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152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176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232 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162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192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153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177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191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194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425388"/>
                  </a:ext>
                </a:extLst>
              </a:tr>
              <a:tr h="30200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Procedentes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43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33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273071"/>
                  </a:ext>
                </a:extLst>
              </a:tr>
              <a:tr h="29918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Indicador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9683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3,02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9683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3,21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9683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 3,91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9683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2,2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9683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2,54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9683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2,33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9683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3,12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9683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2,9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9683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3,1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9683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527235"/>
                  </a:ext>
                </a:extLst>
              </a:tr>
            </a:tbl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F7C56AC0-ECF5-3165-51B4-D5DC2B69F33B}"/>
              </a:ext>
            </a:extLst>
          </p:cNvPr>
          <p:cNvSpPr txBox="1"/>
          <p:nvPr/>
        </p:nvSpPr>
        <p:spPr>
          <a:xfrm>
            <a:off x="3586042" y="195305"/>
            <a:ext cx="501991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s-CO" sz="3200" b="1" dirty="0">
                <a:solidFill>
                  <a:srgbClr val="19683B"/>
                </a:solidFill>
                <a:latin typeface="Arial Rounded MT Bold" panose="020F0704030504030204" pitchFamily="34" charset="0"/>
                <a:ea typeface="+mj-ea"/>
                <a:cs typeface="Arial" pitchFamily="34" charset="0"/>
              </a:rPr>
              <a:t>Reclamos procedentes acueducto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8364A87-8835-5B17-C0B9-A2A3DC169980}"/>
              </a:ext>
            </a:extLst>
          </p:cNvPr>
          <p:cNvSpPr txBox="1"/>
          <p:nvPr/>
        </p:nvSpPr>
        <p:spPr>
          <a:xfrm>
            <a:off x="8917260" y="1159499"/>
            <a:ext cx="1087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</a:rPr>
              <a:t>Meta 4</a:t>
            </a:r>
            <a:endParaRPr lang="es-CO" b="1" dirty="0">
              <a:solidFill>
                <a:schemeClr val="bg1"/>
              </a:solidFill>
            </a:endParaRPr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56C52069-4770-4C2B-8159-C7758120DF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674235"/>
              </p:ext>
            </p:extLst>
          </p:nvPr>
        </p:nvGraphicFramePr>
        <p:xfrm>
          <a:off x="5840168" y="1656032"/>
          <a:ext cx="4467106" cy="26391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6" name="Grupo 5">
            <a:extLst>
              <a:ext uri="{FF2B5EF4-FFF2-40B4-BE49-F238E27FC236}">
                <a16:creationId xmlns:a16="http://schemas.microsoft.com/office/drawing/2014/main" id="{424B030C-1E21-61AC-A624-2C5CE755AF27}"/>
              </a:ext>
            </a:extLst>
          </p:cNvPr>
          <p:cNvGrpSpPr/>
          <p:nvPr/>
        </p:nvGrpSpPr>
        <p:grpSpPr>
          <a:xfrm>
            <a:off x="8850210" y="195306"/>
            <a:ext cx="1594212" cy="1409951"/>
            <a:chOff x="7206144" y="231904"/>
            <a:chExt cx="1594212" cy="1409951"/>
          </a:xfrm>
        </p:grpSpPr>
        <p:pic>
          <p:nvPicPr>
            <p:cNvPr id="3" name="Imagen 2">
              <a:extLst>
                <a:ext uri="{FF2B5EF4-FFF2-40B4-BE49-F238E27FC236}">
                  <a16:creationId xmlns:a16="http://schemas.microsoft.com/office/drawing/2014/main" id="{C877101B-557F-0476-1444-E57A295683F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06144" y="231904"/>
              <a:ext cx="1594212" cy="1395560"/>
            </a:xfrm>
            <a:prstGeom prst="rect">
              <a:avLst/>
            </a:prstGeom>
          </p:spPr>
        </p:pic>
        <p:sp>
          <p:nvSpPr>
            <p:cNvPr id="4" name="CuadroTexto 3">
              <a:extLst>
                <a:ext uri="{FF2B5EF4-FFF2-40B4-BE49-F238E27FC236}">
                  <a16:creationId xmlns:a16="http://schemas.microsoft.com/office/drawing/2014/main" id="{0C02A7AD-9748-5EB0-0F24-4F44E53CA86A}"/>
                </a:ext>
              </a:extLst>
            </p:cNvPr>
            <p:cNvSpPr txBox="1"/>
            <p:nvPr/>
          </p:nvSpPr>
          <p:spPr>
            <a:xfrm>
              <a:off x="7543700" y="1272523"/>
              <a:ext cx="9731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b="1" dirty="0">
                  <a:solidFill>
                    <a:schemeClr val="bg1"/>
                  </a:solidFill>
                </a:rPr>
                <a:t>Meta 4</a:t>
              </a:r>
              <a:endParaRPr lang="es-CO" b="1" dirty="0">
                <a:solidFill>
                  <a:schemeClr val="bg1"/>
                </a:solidFill>
              </a:endParaRPr>
            </a:p>
          </p:txBody>
        </p:sp>
      </p:grpSp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377EB9B3-0632-636C-7EDC-28EBF53C80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0971414"/>
              </p:ext>
            </p:extLst>
          </p:nvPr>
        </p:nvGraphicFramePr>
        <p:xfrm>
          <a:off x="1112939" y="1656032"/>
          <a:ext cx="4303552" cy="2728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961357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ED722394-B4EB-4A13-AC45-A658512564F0}"/>
              </a:ext>
            </a:extLst>
          </p:cNvPr>
          <p:cNvSpPr txBox="1">
            <a:spLocks/>
          </p:cNvSpPr>
          <p:nvPr/>
        </p:nvSpPr>
        <p:spPr>
          <a:xfrm>
            <a:off x="2601525" y="610704"/>
            <a:ext cx="6988950" cy="48906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s-CO" sz="3200" b="1" dirty="0">
                <a:solidFill>
                  <a:srgbClr val="19683B"/>
                </a:solidFill>
                <a:latin typeface="Arial Rounded MT Bold" panose="020F0704030504030204" pitchFamily="34" charset="0"/>
                <a:cs typeface="Arial" pitchFamily="34" charset="0"/>
              </a:rPr>
              <a:t>Reclamos procedentes agua residual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AEF6C2C-5EA0-4F31-5DA5-51C9CF1D7E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890929"/>
              </p:ext>
            </p:extLst>
          </p:nvPr>
        </p:nvGraphicFramePr>
        <p:xfrm>
          <a:off x="989901" y="4706225"/>
          <a:ext cx="9736824" cy="1140893"/>
        </p:xfrm>
        <a:graphic>
          <a:graphicData uri="http://schemas.openxmlformats.org/drawingml/2006/table">
            <a:tbl>
              <a:tblPr/>
              <a:tblGrid>
                <a:gridCol w="1746487">
                  <a:extLst>
                    <a:ext uri="{9D8B030D-6E8A-4147-A177-3AD203B41FA5}">
                      <a16:colId xmlns:a16="http://schemas.microsoft.com/office/drawing/2014/main" val="372927592"/>
                    </a:ext>
                  </a:extLst>
                </a:gridCol>
                <a:gridCol w="883763">
                  <a:extLst>
                    <a:ext uri="{9D8B030D-6E8A-4147-A177-3AD203B41FA5}">
                      <a16:colId xmlns:a16="http://schemas.microsoft.com/office/drawing/2014/main" val="278570735"/>
                    </a:ext>
                  </a:extLst>
                </a:gridCol>
                <a:gridCol w="883763">
                  <a:extLst>
                    <a:ext uri="{9D8B030D-6E8A-4147-A177-3AD203B41FA5}">
                      <a16:colId xmlns:a16="http://schemas.microsoft.com/office/drawing/2014/main" val="3607136271"/>
                    </a:ext>
                  </a:extLst>
                </a:gridCol>
                <a:gridCol w="883763">
                  <a:extLst>
                    <a:ext uri="{9D8B030D-6E8A-4147-A177-3AD203B41FA5}">
                      <a16:colId xmlns:a16="http://schemas.microsoft.com/office/drawing/2014/main" val="3605283241"/>
                    </a:ext>
                  </a:extLst>
                </a:gridCol>
                <a:gridCol w="883763">
                  <a:extLst>
                    <a:ext uri="{9D8B030D-6E8A-4147-A177-3AD203B41FA5}">
                      <a16:colId xmlns:a16="http://schemas.microsoft.com/office/drawing/2014/main" val="1193432127"/>
                    </a:ext>
                  </a:extLst>
                </a:gridCol>
                <a:gridCol w="883763">
                  <a:extLst>
                    <a:ext uri="{9D8B030D-6E8A-4147-A177-3AD203B41FA5}">
                      <a16:colId xmlns:a16="http://schemas.microsoft.com/office/drawing/2014/main" val="1259233732"/>
                    </a:ext>
                  </a:extLst>
                </a:gridCol>
                <a:gridCol w="883763">
                  <a:extLst>
                    <a:ext uri="{9D8B030D-6E8A-4147-A177-3AD203B41FA5}">
                      <a16:colId xmlns:a16="http://schemas.microsoft.com/office/drawing/2014/main" val="491509471"/>
                    </a:ext>
                  </a:extLst>
                </a:gridCol>
                <a:gridCol w="883763">
                  <a:extLst>
                    <a:ext uri="{9D8B030D-6E8A-4147-A177-3AD203B41FA5}">
                      <a16:colId xmlns:a16="http://schemas.microsoft.com/office/drawing/2014/main" val="263106020"/>
                    </a:ext>
                  </a:extLst>
                </a:gridCol>
                <a:gridCol w="883763">
                  <a:extLst>
                    <a:ext uri="{9D8B030D-6E8A-4147-A177-3AD203B41FA5}">
                      <a16:colId xmlns:a16="http://schemas.microsoft.com/office/drawing/2014/main" val="3125186020"/>
                    </a:ext>
                  </a:extLst>
                </a:gridCol>
                <a:gridCol w="920233">
                  <a:extLst>
                    <a:ext uri="{9D8B030D-6E8A-4147-A177-3AD203B41FA5}">
                      <a16:colId xmlns:a16="http://schemas.microsoft.com/office/drawing/2014/main" val="2649892477"/>
                    </a:ext>
                  </a:extLst>
                </a:gridCol>
              </a:tblGrid>
              <a:tr h="303644">
                <a:tc>
                  <a:txBody>
                    <a:bodyPr/>
                    <a:lstStyle/>
                    <a:p>
                      <a:pPr marL="0" algn="ctr" defTabSz="685766" rtl="0" eaLnBrk="1" fontAlgn="ctr" latinLnBrk="0" hangingPunct="1"/>
                      <a:r>
                        <a:rPr lang="es-CO" sz="1800" b="0" i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Reclamos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66" rtl="0" eaLnBrk="1" fontAlgn="ctr" latinLnBrk="0" hangingPunct="1"/>
                      <a:r>
                        <a:rPr lang="es-CO" sz="1800" b="0" i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Ene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66" rtl="0" eaLnBrk="1" fontAlgn="ctr" latinLnBrk="0" hangingPunct="1"/>
                      <a:r>
                        <a:rPr lang="es-CO" sz="1800" b="0" i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Feb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66" rtl="0" eaLnBrk="1" fontAlgn="ctr" latinLnBrk="0" hangingPunct="1"/>
                      <a:r>
                        <a:rPr lang="es-CO" sz="1800" b="0" i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Mar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66" rtl="0" eaLnBrk="1" fontAlgn="ctr" latinLnBrk="0" hangingPunct="1"/>
                      <a:r>
                        <a:rPr lang="es-CO" sz="1800" b="0" i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Abr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66" rtl="0" eaLnBrk="1" fontAlgn="ctr" latinLnBrk="0" hangingPunct="1"/>
                      <a:r>
                        <a:rPr lang="es-CO" sz="1800" b="0" i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May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66" rtl="0" eaLnBrk="1" fontAlgn="ctr" latinLnBrk="0" hangingPunct="1"/>
                      <a:r>
                        <a:rPr lang="es-CO" sz="1800" b="0" i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Jun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66" rtl="0" eaLnBrk="1" fontAlgn="ctr" latinLnBrk="0" hangingPunct="1"/>
                      <a:r>
                        <a:rPr lang="es-CO" sz="1800" b="0" i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Jul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66" rtl="0" eaLnBrk="1" fontAlgn="ctr" latinLnBrk="0" hangingPunct="1"/>
                      <a:r>
                        <a:rPr lang="es-CO" sz="1800" b="0" i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Ago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66" rtl="0" eaLnBrk="1" fontAlgn="ctr" latinLnBrk="0" hangingPunct="1"/>
                      <a:r>
                        <a:rPr lang="es-CO" sz="1800" b="0" i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Sep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6798578"/>
                  </a:ext>
                </a:extLst>
              </a:tr>
              <a:tr h="271340">
                <a:tc>
                  <a:txBody>
                    <a:bodyPr/>
                    <a:lstStyle/>
                    <a:p>
                      <a:pPr marL="0" algn="ctr" defTabSz="685766" rtl="0" eaLnBrk="1" fontAlgn="ctr" latinLnBrk="0" hangingPunct="1"/>
                      <a:r>
                        <a:rPr lang="es-CO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Recibidos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66" rtl="0" eaLnBrk="1" fontAlgn="ctr" latinLnBrk="0" hangingPunct="1"/>
                      <a:r>
                        <a:rPr lang="es-CO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12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66" rtl="0" eaLnBrk="1" fontAlgn="ctr" latinLnBrk="0" hangingPunct="1"/>
                      <a:r>
                        <a:rPr lang="es-CO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66" rtl="0" eaLnBrk="1" fontAlgn="ctr" latinLnBrk="0" hangingPunct="1"/>
                      <a:r>
                        <a:rPr lang="es-CO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66" rtl="0" eaLnBrk="1" fontAlgn="ctr" latinLnBrk="0" hangingPunct="1"/>
                      <a:r>
                        <a:rPr lang="es-CO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66" rtl="0" eaLnBrk="1" fontAlgn="ctr" latinLnBrk="0" hangingPunct="1"/>
                      <a:r>
                        <a:rPr lang="es-CO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66" rtl="0" eaLnBrk="1" fontAlgn="ctr" latinLnBrk="0" hangingPunct="1"/>
                      <a:r>
                        <a:rPr lang="es-CO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66" rtl="0" eaLnBrk="1" fontAlgn="ctr" latinLnBrk="0" hangingPunct="1"/>
                      <a:r>
                        <a:rPr lang="es-CO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66" rtl="0" eaLnBrk="1" fontAlgn="ctr" latinLnBrk="0" hangingPunct="1"/>
                      <a:r>
                        <a:rPr lang="es-CO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66" rtl="0" eaLnBrk="1" fontAlgn="ctr" latinLnBrk="0" hangingPunct="1"/>
                      <a:r>
                        <a:rPr lang="es-CO" sz="1800" b="1" i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9331733"/>
                  </a:ext>
                </a:extLst>
              </a:tr>
              <a:tr h="271340">
                <a:tc>
                  <a:txBody>
                    <a:bodyPr/>
                    <a:lstStyle/>
                    <a:p>
                      <a:pPr marL="0" algn="ctr" defTabSz="685766" rtl="0" eaLnBrk="1" fontAlgn="ctr" latinLnBrk="0" hangingPunct="1"/>
                      <a:r>
                        <a:rPr lang="es-CO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Procedentes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66" rtl="0" eaLnBrk="1" fontAlgn="ctr" latinLnBrk="0" hangingPunct="1"/>
                      <a:r>
                        <a:rPr lang="es-CO" sz="18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5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66" rtl="0" eaLnBrk="1" fontAlgn="ctr" latinLnBrk="0" hangingPunct="1"/>
                      <a:r>
                        <a:rPr lang="es-CO" sz="18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66" rtl="0" eaLnBrk="1" fontAlgn="ctr" latinLnBrk="0" hangingPunct="1"/>
                      <a:r>
                        <a:rPr lang="es-CO" sz="18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3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66" rtl="0" eaLnBrk="1" fontAlgn="ctr" latinLnBrk="0" hangingPunct="1"/>
                      <a:r>
                        <a:rPr lang="es-CO" sz="18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66" rtl="0" eaLnBrk="1" fontAlgn="ctr" latinLnBrk="0" hangingPunct="1"/>
                      <a:r>
                        <a:rPr lang="es-CO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66" rtl="0" eaLnBrk="1" fontAlgn="ctr" latinLnBrk="0" hangingPunct="1"/>
                      <a:r>
                        <a:rPr lang="es-CO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66" rtl="0" eaLnBrk="1" fontAlgn="ctr" latinLnBrk="0" hangingPunct="1"/>
                      <a:r>
                        <a:rPr lang="es-CO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66" rtl="0" eaLnBrk="1" fontAlgn="ctr" latinLnBrk="0" hangingPunct="1"/>
                      <a:r>
                        <a:rPr lang="es-CO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66" rtl="0" eaLnBrk="1" fontAlgn="ctr" latinLnBrk="0" hangingPunct="1"/>
                      <a:r>
                        <a:rPr lang="es-CO" sz="1800" b="1" i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613657"/>
                  </a:ext>
                </a:extLst>
              </a:tr>
              <a:tr h="277800">
                <a:tc>
                  <a:txBody>
                    <a:bodyPr/>
                    <a:lstStyle/>
                    <a:p>
                      <a:pPr marL="0" algn="ctr" defTabSz="685766" rtl="0" eaLnBrk="1" fontAlgn="ctr" latinLnBrk="0" hangingPunct="1"/>
                      <a:r>
                        <a:rPr lang="es-CO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Indicador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66" rtl="0" eaLnBrk="1" fontAlgn="ctr" latinLnBrk="0" hangingPunct="1"/>
                      <a:r>
                        <a:rPr lang="es-CO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0,59 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66" rtl="0" eaLnBrk="1" fontAlgn="ctr" latinLnBrk="0" hangingPunct="1"/>
                      <a:r>
                        <a:rPr lang="es-CO" sz="18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0,46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66" rtl="0" eaLnBrk="1" fontAlgn="ctr" latinLnBrk="0" hangingPunct="1"/>
                      <a:r>
                        <a:rPr lang="es-CO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0,35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66" rtl="0" eaLnBrk="1" fontAlgn="ctr" latinLnBrk="0" hangingPunct="1"/>
                      <a:r>
                        <a:rPr lang="es-CO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1,03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66" rtl="0" eaLnBrk="1" fontAlgn="ctr" latinLnBrk="0" hangingPunct="1"/>
                      <a:r>
                        <a:rPr lang="es-CO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1,24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66" rtl="0" eaLnBrk="1" fontAlgn="ctr" latinLnBrk="0" hangingPunct="1"/>
                      <a:r>
                        <a:rPr lang="es-CO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0,78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66" rtl="0" eaLnBrk="1" fontAlgn="ctr" latinLnBrk="0" hangingPunct="1"/>
                      <a:r>
                        <a:rPr lang="es-CO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0,68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66" rtl="0" eaLnBrk="1" fontAlgn="ctr" latinLnBrk="0" hangingPunct="1"/>
                      <a:r>
                        <a:rPr lang="es-CO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0,46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66" rtl="0" eaLnBrk="1" fontAlgn="ctr" latinLnBrk="0" hangingPunct="1"/>
                      <a:r>
                        <a:rPr lang="es-CO" sz="1800" b="1" i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0,46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583953"/>
                  </a:ext>
                </a:extLst>
              </a:tr>
            </a:tbl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0A27B315-1622-685A-68F2-06EFBF98E395}"/>
              </a:ext>
            </a:extLst>
          </p:cNvPr>
          <p:cNvSpPr txBox="1"/>
          <p:nvPr/>
        </p:nvSpPr>
        <p:spPr>
          <a:xfrm>
            <a:off x="9036338" y="1534807"/>
            <a:ext cx="14009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</a:rPr>
              <a:t>Meta 1,48</a:t>
            </a:r>
          </a:p>
          <a:p>
            <a:endParaRPr lang="es-CO" dirty="0"/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B7E4F79F-228A-4E18-87EA-2338938DD8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6381995"/>
              </p:ext>
            </p:extLst>
          </p:nvPr>
        </p:nvGraphicFramePr>
        <p:xfrm>
          <a:off x="1096164" y="1828687"/>
          <a:ext cx="4371229" cy="25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D767649A-F93B-426B-B7AA-BA46A7E0F8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4827958"/>
              </p:ext>
            </p:extLst>
          </p:nvPr>
        </p:nvGraphicFramePr>
        <p:xfrm>
          <a:off x="6230930" y="1933731"/>
          <a:ext cx="4495793" cy="22478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4" name="Grupo 13">
            <a:extLst>
              <a:ext uri="{FF2B5EF4-FFF2-40B4-BE49-F238E27FC236}">
                <a16:creationId xmlns:a16="http://schemas.microsoft.com/office/drawing/2014/main" id="{FF4BA66B-B36C-AE33-A842-F850D6507A51}"/>
              </a:ext>
            </a:extLst>
          </p:cNvPr>
          <p:cNvGrpSpPr/>
          <p:nvPr/>
        </p:nvGrpSpPr>
        <p:grpSpPr>
          <a:xfrm>
            <a:off x="9228593" y="268135"/>
            <a:ext cx="1693815" cy="1663259"/>
            <a:chOff x="7049684" y="154752"/>
            <a:chExt cx="1503336" cy="1493166"/>
          </a:xfrm>
        </p:grpSpPr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4BA52220-F01D-6591-6386-C8CB6B523F6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52058" y="154752"/>
              <a:ext cx="1400962" cy="1400962"/>
            </a:xfrm>
            <a:prstGeom prst="rect">
              <a:avLst/>
            </a:prstGeom>
          </p:spPr>
        </p:pic>
        <p:sp>
          <p:nvSpPr>
            <p:cNvPr id="13" name="CuadroTexto 12">
              <a:extLst>
                <a:ext uri="{FF2B5EF4-FFF2-40B4-BE49-F238E27FC236}">
                  <a16:creationId xmlns:a16="http://schemas.microsoft.com/office/drawing/2014/main" id="{47550FF0-3253-E132-607D-F85F73FA2F6B}"/>
                </a:ext>
              </a:extLst>
            </p:cNvPr>
            <p:cNvSpPr txBox="1"/>
            <p:nvPr/>
          </p:nvSpPr>
          <p:spPr>
            <a:xfrm>
              <a:off x="7049684" y="1205834"/>
              <a:ext cx="1329658" cy="442084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>
                  <a:rot lat="0" lon="0" rev="21599994"/>
                </a:camera>
                <a:lightRig rig="threePt" dir="t"/>
              </a:scene3d>
            </a:bodyPr>
            <a:lstStyle/>
            <a:p>
              <a:pPr algn="ctr"/>
              <a:r>
                <a:rPr lang="es-ES" sz="1300" dirty="0">
                  <a:solidFill>
                    <a:schemeClr val="bg1"/>
                  </a:solidFill>
                </a:rPr>
                <a:t>       </a:t>
              </a:r>
              <a:r>
                <a:rPr lang="es-ES" sz="1300" b="1" dirty="0">
                  <a:solidFill>
                    <a:schemeClr val="bg1"/>
                  </a:solidFill>
                </a:rPr>
                <a:t>Meta 1,48</a:t>
              </a:r>
            </a:p>
            <a:p>
              <a:endParaRPr lang="es-CO" sz="13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21975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9000">
        <p:fade/>
      </p:transition>
    </mc:Choice>
    <mc:Fallback xmlns="">
      <p:transition spd="slow" advClick="0" advTm="9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0EF33D54-2AB3-4A4A-9617-5979CF35A897}"/>
              </a:ext>
            </a:extLst>
          </p:cNvPr>
          <p:cNvSpPr txBox="1">
            <a:spLocks/>
          </p:cNvSpPr>
          <p:nvPr/>
        </p:nvSpPr>
        <p:spPr>
          <a:xfrm>
            <a:off x="2258287" y="500398"/>
            <a:ext cx="7307609" cy="48906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3200" b="1" dirty="0">
                <a:solidFill>
                  <a:srgbClr val="19683B"/>
                </a:solidFill>
                <a:latin typeface="Arial Rounded MT Bold" panose="020F0704030504030204" pitchFamily="34" charset="0"/>
                <a:cs typeface="Arial" pitchFamily="34" charset="0"/>
              </a:rPr>
              <a:t>Quejas imputables acueducto</a:t>
            </a: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1F4F6038-BBEF-4A53-300F-6C1AD66CC3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8262095"/>
              </p:ext>
            </p:extLst>
          </p:nvPr>
        </p:nvGraphicFramePr>
        <p:xfrm>
          <a:off x="1426128" y="4452834"/>
          <a:ext cx="9190586" cy="1201345"/>
        </p:xfrm>
        <a:graphic>
          <a:graphicData uri="http://schemas.openxmlformats.org/drawingml/2006/table">
            <a:tbl>
              <a:tblPr/>
              <a:tblGrid>
                <a:gridCol w="1654704">
                  <a:extLst>
                    <a:ext uri="{9D8B030D-6E8A-4147-A177-3AD203B41FA5}">
                      <a16:colId xmlns:a16="http://schemas.microsoft.com/office/drawing/2014/main" val="3586234203"/>
                    </a:ext>
                  </a:extLst>
                </a:gridCol>
                <a:gridCol w="666632">
                  <a:extLst>
                    <a:ext uri="{9D8B030D-6E8A-4147-A177-3AD203B41FA5}">
                      <a16:colId xmlns:a16="http://schemas.microsoft.com/office/drawing/2014/main" val="212261762"/>
                    </a:ext>
                  </a:extLst>
                </a:gridCol>
                <a:gridCol w="1008010">
                  <a:extLst>
                    <a:ext uri="{9D8B030D-6E8A-4147-A177-3AD203B41FA5}">
                      <a16:colId xmlns:a16="http://schemas.microsoft.com/office/drawing/2014/main" val="3740688168"/>
                    </a:ext>
                  </a:extLst>
                </a:gridCol>
                <a:gridCol w="837320">
                  <a:extLst>
                    <a:ext uri="{9D8B030D-6E8A-4147-A177-3AD203B41FA5}">
                      <a16:colId xmlns:a16="http://schemas.microsoft.com/office/drawing/2014/main" val="4248561917"/>
                    </a:ext>
                  </a:extLst>
                </a:gridCol>
                <a:gridCol w="837320">
                  <a:extLst>
                    <a:ext uri="{9D8B030D-6E8A-4147-A177-3AD203B41FA5}">
                      <a16:colId xmlns:a16="http://schemas.microsoft.com/office/drawing/2014/main" val="1091330208"/>
                    </a:ext>
                  </a:extLst>
                </a:gridCol>
                <a:gridCol w="837320">
                  <a:extLst>
                    <a:ext uri="{9D8B030D-6E8A-4147-A177-3AD203B41FA5}">
                      <a16:colId xmlns:a16="http://schemas.microsoft.com/office/drawing/2014/main" val="4210107929"/>
                    </a:ext>
                  </a:extLst>
                </a:gridCol>
                <a:gridCol w="837320">
                  <a:extLst>
                    <a:ext uri="{9D8B030D-6E8A-4147-A177-3AD203B41FA5}">
                      <a16:colId xmlns:a16="http://schemas.microsoft.com/office/drawing/2014/main" val="2479738488"/>
                    </a:ext>
                  </a:extLst>
                </a:gridCol>
                <a:gridCol w="837320">
                  <a:extLst>
                    <a:ext uri="{9D8B030D-6E8A-4147-A177-3AD203B41FA5}">
                      <a16:colId xmlns:a16="http://schemas.microsoft.com/office/drawing/2014/main" val="1263317590"/>
                    </a:ext>
                  </a:extLst>
                </a:gridCol>
                <a:gridCol w="837320">
                  <a:extLst>
                    <a:ext uri="{9D8B030D-6E8A-4147-A177-3AD203B41FA5}">
                      <a16:colId xmlns:a16="http://schemas.microsoft.com/office/drawing/2014/main" val="26142408"/>
                    </a:ext>
                  </a:extLst>
                </a:gridCol>
                <a:gridCol w="837320">
                  <a:extLst>
                    <a:ext uri="{9D8B030D-6E8A-4147-A177-3AD203B41FA5}">
                      <a16:colId xmlns:a16="http://schemas.microsoft.com/office/drawing/2014/main" val="4188646349"/>
                    </a:ext>
                  </a:extLst>
                </a:gridCol>
              </a:tblGrid>
              <a:tr h="2877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Quejas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9683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Ene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9683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Feb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9683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Mar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9683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Abr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9683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May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9683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Jun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9683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Jul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9683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Ago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9683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Sep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9683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768385"/>
                  </a:ext>
                </a:extLst>
              </a:tr>
              <a:tr h="30213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Recibidos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41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4430671"/>
                  </a:ext>
                </a:extLst>
              </a:tr>
              <a:tr h="30213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Procedentes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15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091242"/>
                  </a:ext>
                </a:extLst>
              </a:tr>
              <a:tr h="30932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Indicador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9683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0,7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9683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0,7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9683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1,1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9683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1,29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9683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0,7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9683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0,99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9683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0,49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9683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1,08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9683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0,49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9683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343863"/>
                  </a:ext>
                </a:extLst>
              </a:tr>
            </a:tbl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66379156-B80F-48A4-972E-8CA0A597C96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1238650"/>
              </p:ext>
            </p:extLst>
          </p:nvPr>
        </p:nvGraphicFramePr>
        <p:xfrm>
          <a:off x="957656" y="1686187"/>
          <a:ext cx="4597127" cy="23839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D15E2E17-8B27-427E-99A1-2434A51006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9549410"/>
              </p:ext>
            </p:extLst>
          </p:nvPr>
        </p:nvGraphicFramePr>
        <p:xfrm>
          <a:off x="6314762" y="1795244"/>
          <a:ext cx="4372812" cy="23156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6" name="Grupo 15">
            <a:extLst>
              <a:ext uri="{FF2B5EF4-FFF2-40B4-BE49-F238E27FC236}">
                <a16:creationId xmlns:a16="http://schemas.microsoft.com/office/drawing/2014/main" id="{AEDA71FB-7644-154F-3612-979D846C3CB4}"/>
              </a:ext>
            </a:extLst>
          </p:cNvPr>
          <p:cNvGrpSpPr/>
          <p:nvPr/>
        </p:nvGrpSpPr>
        <p:grpSpPr>
          <a:xfrm>
            <a:off x="9356796" y="105599"/>
            <a:ext cx="1546707" cy="1657212"/>
            <a:chOff x="7411780" y="216104"/>
            <a:chExt cx="1546707" cy="1657212"/>
          </a:xfrm>
        </p:grpSpPr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5C14E870-41BC-D518-42AE-63C008ECD25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11780" y="216104"/>
              <a:ext cx="1546707" cy="1546707"/>
            </a:xfrm>
            <a:prstGeom prst="rect">
              <a:avLst/>
            </a:prstGeom>
          </p:spPr>
        </p:pic>
        <p:sp>
          <p:nvSpPr>
            <p:cNvPr id="15" name="CuadroTexto 14">
              <a:extLst>
                <a:ext uri="{FF2B5EF4-FFF2-40B4-BE49-F238E27FC236}">
                  <a16:creationId xmlns:a16="http://schemas.microsoft.com/office/drawing/2014/main" id="{B038ED5F-7CF8-4A40-1121-B8BEA242138A}"/>
                </a:ext>
              </a:extLst>
            </p:cNvPr>
            <p:cNvSpPr txBox="1"/>
            <p:nvPr/>
          </p:nvSpPr>
          <p:spPr>
            <a:xfrm>
              <a:off x="7698571" y="1288541"/>
              <a:ext cx="9731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Meta 3,4</a:t>
              </a:r>
            </a:p>
            <a:p>
              <a:endParaRPr lang="es-CO" dirty="0"/>
            </a:p>
          </p:txBody>
        </p:sp>
      </p:grpSp>
    </p:spTree>
    <p:extLst>
      <p:ext uri="{BB962C8B-B14F-4D97-AF65-F5344CB8AC3E}">
        <p14:creationId xmlns:p14="http://schemas.microsoft.com/office/powerpoint/2010/main" val="157699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9000">
        <p:fade/>
      </p:transition>
    </mc:Choice>
    <mc:Fallback xmlns="">
      <p:transition spd="slow" advClick="0" advTm="9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35285C8A-A2B0-4C5D-90B6-077C9C9564FF}"/>
              </a:ext>
            </a:extLst>
          </p:cNvPr>
          <p:cNvSpPr txBox="1">
            <a:spLocks/>
          </p:cNvSpPr>
          <p:nvPr/>
        </p:nvSpPr>
        <p:spPr>
          <a:xfrm>
            <a:off x="2332804" y="630584"/>
            <a:ext cx="6011446" cy="48906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3200" b="1" dirty="0">
                <a:solidFill>
                  <a:srgbClr val="19683B"/>
                </a:solidFill>
                <a:latin typeface="Arial Rounded MT Bold" panose="020F0704030504030204" pitchFamily="34" charset="0"/>
                <a:cs typeface="Arial" pitchFamily="34" charset="0"/>
              </a:rPr>
              <a:t>Quejas imputables agua residual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FFD61465-344B-85DE-02B3-508B1C7B0A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273756"/>
              </p:ext>
            </p:extLst>
          </p:nvPr>
        </p:nvGraphicFramePr>
        <p:xfrm>
          <a:off x="1442906" y="4740356"/>
          <a:ext cx="9039582" cy="1116332"/>
        </p:xfrm>
        <a:graphic>
          <a:graphicData uri="http://schemas.openxmlformats.org/drawingml/2006/table">
            <a:tbl>
              <a:tblPr/>
              <a:tblGrid>
                <a:gridCol w="1627515">
                  <a:extLst>
                    <a:ext uri="{9D8B030D-6E8A-4147-A177-3AD203B41FA5}">
                      <a16:colId xmlns:a16="http://schemas.microsoft.com/office/drawing/2014/main" val="3444078322"/>
                    </a:ext>
                  </a:extLst>
                </a:gridCol>
                <a:gridCol w="823563">
                  <a:extLst>
                    <a:ext uri="{9D8B030D-6E8A-4147-A177-3AD203B41FA5}">
                      <a16:colId xmlns:a16="http://schemas.microsoft.com/office/drawing/2014/main" val="2914197937"/>
                    </a:ext>
                  </a:extLst>
                </a:gridCol>
                <a:gridCol w="823563">
                  <a:extLst>
                    <a:ext uri="{9D8B030D-6E8A-4147-A177-3AD203B41FA5}">
                      <a16:colId xmlns:a16="http://schemas.microsoft.com/office/drawing/2014/main" val="1255269601"/>
                    </a:ext>
                  </a:extLst>
                </a:gridCol>
                <a:gridCol w="823563">
                  <a:extLst>
                    <a:ext uri="{9D8B030D-6E8A-4147-A177-3AD203B41FA5}">
                      <a16:colId xmlns:a16="http://schemas.microsoft.com/office/drawing/2014/main" val="1064837004"/>
                    </a:ext>
                  </a:extLst>
                </a:gridCol>
                <a:gridCol w="823563">
                  <a:extLst>
                    <a:ext uri="{9D8B030D-6E8A-4147-A177-3AD203B41FA5}">
                      <a16:colId xmlns:a16="http://schemas.microsoft.com/office/drawing/2014/main" val="1027537150"/>
                    </a:ext>
                  </a:extLst>
                </a:gridCol>
                <a:gridCol w="823563">
                  <a:extLst>
                    <a:ext uri="{9D8B030D-6E8A-4147-A177-3AD203B41FA5}">
                      <a16:colId xmlns:a16="http://schemas.microsoft.com/office/drawing/2014/main" val="1824614790"/>
                    </a:ext>
                  </a:extLst>
                </a:gridCol>
                <a:gridCol w="823563">
                  <a:extLst>
                    <a:ext uri="{9D8B030D-6E8A-4147-A177-3AD203B41FA5}">
                      <a16:colId xmlns:a16="http://schemas.microsoft.com/office/drawing/2014/main" val="3301093132"/>
                    </a:ext>
                  </a:extLst>
                </a:gridCol>
                <a:gridCol w="823563">
                  <a:extLst>
                    <a:ext uri="{9D8B030D-6E8A-4147-A177-3AD203B41FA5}">
                      <a16:colId xmlns:a16="http://schemas.microsoft.com/office/drawing/2014/main" val="3598607430"/>
                    </a:ext>
                  </a:extLst>
                </a:gridCol>
                <a:gridCol w="823563">
                  <a:extLst>
                    <a:ext uri="{9D8B030D-6E8A-4147-A177-3AD203B41FA5}">
                      <a16:colId xmlns:a16="http://schemas.microsoft.com/office/drawing/2014/main" val="3115846653"/>
                    </a:ext>
                  </a:extLst>
                </a:gridCol>
                <a:gridCol w="823563">
                  <a:extLst>
                    <a:ext uri="{9D8B030D-6E8A-4147-A177-3AD203B41FA5}">
                      <a16:colId xmlns:a16="http://schemas.microsoft.com/office/drawing/2014/main" val="3895584062"/>
                    </a:ext>
                  </a:extLst>
                </a:gridCol>
              </a:tblGrid>
              <a:tr h="17983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Quejas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Ene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Feb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Mar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Abr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May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Jun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Jul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Ago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Sep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927303"/>
                  </a:ext>
                </a:extLst>
              </a:tr>
              <a:tr h="2075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Recibidos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8616149"/>
                  </a:ext>
                </a:extLst>
              </a:tr>
              <a:tr h="2075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Procedentes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883857"/>
                  </a:ext>
                </a:extLst>
              </a:tr>
              <a:tr h="21246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Indicador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0,12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456895"/>
                  </a:ext>
                </a:extLst>
              </a:tr>
            </a:tbl>
          </a:graphicData>
        </a:graphic>
      </p:graphicFrame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9BF19FDD-66BB-4F20-AA6B-52F6321E15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3116719"/>
              </p:ext>
            </p:extLst>
          </p:nvPr>
        </p:nvGraphicFramePr>
        <p:xfrm>
          <a:off x="1006679" y="1780712"/>
          <a:ext cx="4812485" cy="24725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315E26EC-3AD7-4A99-B6A3-3E79D4FD89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9428514"/>
              </p:ext>
            </p:extLst>
          </p:nvPr>
        </p:nvGraphicFramePr>
        <p:xfrm>
          <a:off x="6297338" y="1780712"/>
          <a:ext cx="4633517" cy="24725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2" name="Grupo 11">
            <a:extLst>
              <a:ext uri="{FF2B5EF4-FFF2-40B4-BE49-F238E27FC236}">
                <a16:creationId xmlns:a16="http://schemas.microsoft.com/office/drawing/2014/main" id="{5C031FB1-6EF0-6869-6121-72B1786C1949}"/>
              </a:ext>
            </a:extLst>
          </p:cNvPr>
          <p:cNvGrpSpPr/>
          <p:nvPr/>
        </p:nvGrpSpPr>
        <p:grpSpPr>
          <a:xfrm>
            <a:off x="8935781" y="105599"/>
            <a:ext cx="1546707" cy="1657212"/>
            <a:chOff x="7411780" y="216104"/>
            <a:chExt cx="1546707" cy="1657212"/>
          </a:xfrm>
        </p:grpSpPr>
        <p:pic>
          <p:nvPicPr>
            <p:cNvPr id="13" name="Imagen 12">
              <a:extLst>
                <a:ext uri="{FF2B5EF4-FFF2-40B4-BE49-F238E27FC236}">
                  <a16:creationId xmlns:a16="http://schemas.microsoft.com/office/drawing/2014/main" id="{E419A24F-1C24-B01D-9C35-C37C611EE91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11780" y="216104"/>
              <a:ext cx="1546707" cy="1546707"/>
            </a:xfrm>
            <a:prstGeom prst="rect">
              <a:avLst/>
            </a:prstGeom>
          </p:spPr>
        </p:pic>
        <p:sp>
          <p:nvSpPr>
            <p:cNvPr id="14" name="CuadroTexto 13">
              <a:extLst>
                <a:ext uri="{FF2B5EF4-FFF2-40B4-BE49-F238E27FC236}">
                  <a16:creationId xmlns:a16="http://schemas.microsoft.com/office/drawing/2014/main" id="{39AC5C3C-04A0-938D-EED3-E7C89EC6E84C}"/>
                </a:ext>
              </a:extLst>
            </p:cNvPr>
            <p:cNvSpPr txBox="1"/>
            <p:nvPr/>
          </p:nvSpPr>
          <p:spPr>
            <a:xfrm>
              <a:off x="7698571" y="1288541"/>
              <a:ext cx="9731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Meta 0,25</a:t>
              </a:r>
            </a:p>
            <a:p>
              <a:endParaRPr lang="es-CO" dirty="0"/>
            </a:p>
          </p:txBody>
        </p:sp>
      </p:grpSp>
    </p:spTree>
    <p:extLst>
      <p:ext uri="{BB962C8B-B14F-4D97-AF65-F5344CB8AC3E}">
        <p14:creationId xmlns:p14="http://schemas.microsoft.com/office/powerpoint/2010/main" val="17476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9000">
        <p:fade/>
      </p:transition>
    </mc:Choice>
    <mc:Fallback xmlns="">
      <p:transition spd="slow" advClick="0" advTm="9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37687AA8-865D-4DC0-B749-A565D7E3426C}"/>
              </a:ext>
            </a:extLst>
          </p:cNvPr>
          <p:cNvSpPr txBox="1">
            <a:spLocks/>
          </p:cNvSpPr>
          <p:nvPr/>
        </p:nvSpPr>
        <p:spPr>
          <a:xfrm>
            <a:off x="3458924" y="862936"/>
            <a:ext cx="5625402" cy="48906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3200" b="1" dirty="0">
                <a:solidFill>
                  <a:srgbClr val="19683B"/>
                </a:solidFill>
                <a:latin typeface="Arial Rounded MT Bold" panose="020F0704030504030204" pitchFamily="34" charset="0"/>
                <a:cs typeface="Arial" pitchFamily="34" charset="0"/>
              </a:rPr>
              <a:t>Recursos procedentes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6DF6C72D-BC17-572E-A548-4C467AAE7F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677104"/>
              </p:ext>
            </p:extLst>
          </p:nvPr>
        </p:nvGraphicFramePr>
        <p:xfrm>
          <a:off x="1671257" y="4805984"/>
          <a:ext cx="8462645" cy="1116332"/>
        </p:xfrm>
        <a:graphic>
          <a:graphicData uri="http://schemas.openxmlformats.org/drawingml/2006/table">
            <a:tbl>
              <a:tblPr/>
              <a:tblGrid>
                <a:gridCol w="1539765">
                  <a:extLst>
                    <a:ext uri="{9D8B030D-6E8A-4147-A177-3AD203B41FA5}">
                      <a16:colId xmlns:a16="http://schemas.microsoft.com/office/drawing/2014/main" val="1958306988"/>
                    </a:ext>
                  </a:extLst>
                </a:gridCol>
                <a:gridCol w="1103296">
                  <a:extLst>
                    <a:ext uri="{9D8B030D-6E8A-4147-A177-3AD203B41FA5}">
                      <a16:colId xmlns:a16="http://schemas.microsoft.com/office/drawing/2014/main" val="2609235137"/>
                    </a:ext>
                  </a:extLst>
                </a:gridCol>
                <a:gridCol w="727448">
                  <a:extLst>
                    <a:ext uri="{9D8B030D-6E8A-4147-A177-3AD203B41FA5}">
                      <a16:colId xmlns:a16="http://schemas.microsoft.com/office/drawing/2014/main" val="3994796639"/>
                    </a:ext>
                  </a:extLst>
                </a:gridCol>
                <a:gridCol w="727448">
                  <a:extLst>
                    <a:ext uri="{9D8B030D-6E8A-4147-A177-3AD203B41FA5}">
                      <a16:colId xmlns:a16="http://schemas.microsoft.com/office/drawing/2014/main" val="3842892057"/>
                    </a:ext>
                  </a:extLst>
                </a:gridCol>
                <a:gridCol w="727448">
                  <a:extLst>
                    <a:ext uri="{9D8B030D-6E8A-4147-A177-3AD203B41FA5}">
                      <a16:colId xmlns:a16="http://schemas.microsoft.com/office/drawing/2014/main" val="1788726390"/>
                    </a:ext>
                  </a:extLst>
                </a:gridCol>
                <a:gridCol w="727448">
                  <a:extLst>
                    <a:ext uri="{9D8B030D-6E8A-4147-A177-3AD203B41FA5}">
                      <a16:colId xmlns:a16="http://schemas.microsoft.com/office/drawing/2014/main" val="2661064621"/>
                    </a:ext>
                  </a:extLst>
                </a:gridCol>
                <a:gridCol w="727448">
                  <a:extLst>
                    <a:ext uri="{9D8B030D-6E8A-4147-A177-3AD203B41FA5}">
                      <a16:colId xmlns:a16="http://schemas.microsoft.com/office/drawing/2014/main" val="3539539837"/>
                    </a:ext>
                  </a:extLst>
                </a:gridCol>
                <a:gridCol w="727448">
                  <a:extLst>
                    <a:ext uri="{9D8B030D-6E8A-4147-A177-3AD203B41FA5}">
                      <a16:colId xmlns:a16="http://schemas.microsoft.com/office/drawing/2014/main" val="1547551881"/>
                    </a:ext>
                  </a:extLst>
                </a:gridCol>
                <a:gridCol w="727448">
                  <a:extLst>
                    <a:ext uri="{9D8B030D-6E8A-4147-A177-3AD203B41FA5}">
                      <a16:colId xmlns:a16="http://schemas.microsoft.com/office/drawing/2014/main" val="2444182684"/>
                    </a:ext>
                  </a:extLst>
                </a:gridCol>
                <a:gridCol w="727448">
                  <a:extLst>
                    <a:ext uri="{9D8B030D-6E8A-4147-A177-3AD203B41FA5}">
                      <a16:colId xmlns:a16="http://schemas.microsoft.com/office/drawing/2014/main" val="650634340"/>
                    </a:ext>
                  </a:extLst>
                </a:gridCol>
              </a:tblGrid>
              <a:tr h="2509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Recursos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Ene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Feb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Mar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Abr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May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Jun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Jul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Ago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Sep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3783200"/>
                  </a:ext>
                </a:extLst>
              </a:tr>
              <a:tr h="27390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Recibidos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19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739785"/>
                  </a:ext>
                </a:extLst>
              </a:tr>
              <a:tr h="2675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Procedentes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1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129326"/>
                  </a:ext>
                </a:extLst>
              </a:tr>
              <a:tr h="27390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Porcentaje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7,1%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4,8%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12,5%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0,0%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4,3%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4,2%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10,0%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7,1%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5,3%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9068106"/>
                  </a:ext>
                </a:extLst>
              </a:tr>
            </a:tbl>
          </a:graphicData>
        </a:graphic>
      </p:graphicFrame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150A161-6009-EA55-AC65-658E2C678A76}"/>
              </a:ext>
            </a:extLst>
          </p:cNvPr>
          <p:cNvGraphicFramePr>
            <a:graphicFrameLocks/>
          </p:cNvGraphicFramePr>
          <p:nvPr/>
        </p:nvGraphicFramePr>
        <p:xfrm>
          <a:off x="2624575" y="1714534"/>
          <a:ext cx="7077075" cy="2728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Imagen 6">
            <a:extLst>
              <a:ext uri="{FF2B5EF4-FFF2-40B4-BE49-F238E27FC236}">
                <a16:creationId xmlns:a16="http://schemas.microsoft.com/office/drawing/2014/main" id="{E04DEA78-7506-7977-82EB-F4EAFF886E5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7924" y="747189"/>
            <a:ext cx="1465997" cy="1383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367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9000">
        <p:fade/>
      </p:transition>
    </mc:Choice>
    <mc:Fallback xmlns="">
      <p:transition spd="slow" advClick="0" advTm="9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6 Título"/>
          <p:cNvSpPr txBox="1">
            <a:spLocks/>
          </p:cNvSpPr>
          <p:nvPr/>
        </p:nvSpPr>
        <p:spPr>
          <a:xfrm>
            <a:off x="1868739" y="1981957"/>
            <a:ext cx="7967050" cy="253828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rgbClr val="007934"/>
                </a:solidFill>
                <a:latin typeface="Trebuchet MS" pitchFamily="34" charset="0"/>
                <a:ea typeface="+mj-ea"/>
                <a:cs typeface="+mj-cs"/>
              </a:defRPr>
            </a:lvl1pPr>
          </a:lstStyle>
          <a:p>
            <a:pPr algn="just"/>
            <a:endParaRPr lang="es-CO" sz="2100" b="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0BA3C03F-3A20-4FDE-AF6F-70031FE53CA5}"/>
              </a:ext>
            </a:extLst>
          </p:cNvPr>
          <p:cNvSpPr txBox="1">
            <a:spLocks/>
          </p:cNvSpPr>
          <p:nvPr/>
        </p:nvSpPr>
        <p:spPr>
          <a:xfrm>
            <a:off x="2961702" y="668067"/>
            <a:ext cx="6498283" cy="80839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3200" b="1" dirty="0">
                <a:solidFill>
                  <a:srgbClr val="19683B"/>
                </a:solidFill>
                <a:latin typeface="Arial Rounded MT Bold" panose="020F0704030504030204" pitchFamily="34" charset="0"/>
                <a:cs typeface="Arial" pitchFamily="34" charset="0"/>
              </a:rPr>
              <a:t>Estadísticas de atención por canal</a:t>
            </a:r>
          </a:p>
        </p:txBody>
      </p:sp>
      <p:sp>
        <p:nvSpPr>
          <p:cNvPr id="7" name="19 CuadroTexto">
            <a:extLst>
              <a:ext uri="{FF2B5EF4-FFF2-40B4-BE49-F238E27FC236}">
                <a16:creationId xmlns:a16="http://schemas.microsoft.com/office/drawing/2014/main" id="{0AED68D7-31AF-4CF4-9B58-AC67A51080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9611" y="5680119"/>
            <a:ext cx="100822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s-CO" sz="900" dirty="0">
                <a:solidFill>
                  <a:srgbClr val="EEECE1">
                    <a:lumMod val="25000"/>
                  </a:srgb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Fuente: CRM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78F62200-3149-F2A8-32D3-DF3B11DB28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753104"/>
              </p:ext>
            </p:extLst>
          </p:nvPr>
        </p:nvGraphicFramePr>
        <p:xfrm>
          <a:off x="1708100" y="2097372"/>
          <a:ext cx="8288327" cy="3855992"/>
        </p:xfrm>
        <a:graphic>
          <a:graphicData uri="http://schemas.openxmlformats.org/drawingml/2006/table">
            <a:tbl>
              <a:tblPr>
                <a:effectLst>
                  <a:outerShdw blurRad="50800" dist="38100" dir="1980000" sx="99000" sy="99000" algn="tl" rotWithShape="0">
                    <a:prstClr val="black">
                      <a:alpha val="15000"/>
                    </a:prstClr>
                  </a:outerShdw>
                </a:effectLst>
              </a:tblPr>
              <a:tblGrid>
                <a:gridCol w="1618139">
                  <a:extLst>
                    <a:ext uri="{9D8B030D-6E8A-4147-A177-3AD203B41FA5}">
                      <a16:colId xmlns:a16="http://schemas.microsoft.com/office/drawing/2014/main" val="4057819703"/>
                    </a:ext>
                  </a:extLst>
                </a:gridCol>
                <a:gridCol w="741132">
                  <a:extLst>
                    <a:ext uri="{9D8B030D-6E8A-4147-A177-3AD203B41FA5}">
                      <a16:colId xmlns:a16="http://schemas.microsoft.com/office/drawing/2014/main" val="2009106476"/>
                    </a:ext>
                  </a:extLst>
                </a:gridCol>
                <a:gridCol w="741132">
                  <a:extLst>
                    <a:ext uri="{9D8B030D-6E8A-4147-A177-3AD203B41FA5}">
                      <a16:colId xmlns:a16="http://schemas.microsoft.com/office/drawing/2014/main" val="65112698"/>
                    </a:ext>
                  </a:extLst>
                </a:gridCol>
                <a:gridCol w="741132">
                  <a:extLst>
                    <a:ext uri="{9D8B030D-6E8A-4147-A177-3AD203B41FA5}">
                      <a16:colId xmlns:a16="http://schemas.microsoft.com/office/drawing/2014/main" val="2285170486"/>
                    </a:ext>
                  </a:extLst>
                </a:gridCol>
                <a:gridCol w="741132">
                  <a:extLst>
                    <a:ext uri="{9D8B030D-6E8A-4147-A177-3AD203B41FA5}">
                      <a16:colId xmlns:a16="http://schemas.microsoft.com/office/drawing/2014/main" val="3336494075"/>
                    </a:ext>
                  </a:extLst>
                </a:gridCol>
                <a:gridCol w="741132">
                  <a:extLst>
                    <a:ext uri="{9D8B030D-6E8A-4147-A177-3AD203B41FA5}">
                      <a16:colId xmlns:a16="http://schemas.microsoft.com/office/drawing/2014/main" val="887010480"/>
                    </a:ext>
                  </a:extLst>
                </a:gridCol>
                <a:gridCol w="741132">
                  <a:extLst>
                    <a:ext uri="{9D8B030D-6E8A-4147-A177-3AD203B41FA5}">
                      <a16:colId xmlns:a16="http://schemas.microsoft.com/office/drawing/2014/main" val="1503472944"/>
                    </a:ext>
                  </a:extLst>
                </a:gridCol>
                <a:gridCol w="741132">
                  <a:extLst>
                    <a:ext uri="{9D8B030D-6E8A-4147-A177-3AD203B41FA5}">
                      <a16:colId xmlns:a16="http://schemas.microsoft.com/office/drawing/2014/main" val="2986596660"/>
                    </a:ext>
                  </a:extLst>
                </a:gridCol>
                <a:gridCol w="741132">
                  <a:extLst>
                    <a:ext uri="{9D8B030D-6E8A-4147-A177-3AD203B41FA5}">
                      <a16:colId xmlns:a16="http://schemas.microsoft.com/office/drawing/2014/main" val="3450114383"/>
                    </a:ext>
                  </a:extLst>
                </a:gridCol>
                <a:gridCol w="741132">
                  <a:extLst>
                    <a:ext uri="{9D8B030D-6E8A-4147-A177-3AD203B41FA5}">
                      <a16:colId xmlns:a16="http://schemas.microsoft.com/office/drawing/2014/main" val="3063419151"/>
                    </a:ext>
                  </a:extLst>
                </a:gridCol>
              </a:tblGrid>
              <a:tr h="3955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Canal de atención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ene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feb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mar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abr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may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jun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jul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ago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sep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0300583"/>
                  </a:ext>
                </a:extLst>
              </a:tr>
              <a:tr h="36731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Presencial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2.052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1.985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2.199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1.634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2.127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1.802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1.947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2.172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2.046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7767432"/>
                  </a:ext>
                </a:extLst>
              </a:tr>
              <a:tr h="376734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Telefónico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118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108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128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131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117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116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107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6264091"/>
                  </a:ext>
                </a:extLst>
              </a:tr>
              <a:tr h="36731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Carta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68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3749739"/>
                  </a:ext>
                </a:extLst>
              </a:tr>
              <a:tr h="36731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Back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115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103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8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1835358"/>
                  </a:ext>
                </a:extLst>
              </a:tr>
              <a:tr h="36731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Web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55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0667617"/>
                  </a:ext>
                </a:extLst>
              </a:tr>
              <a:tr h="548129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Sentencia T-230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 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8791222"/>
                  </a:ext>
                </a:extLst>
              </a:tr>
              <a:tr h="512884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Asesor en línea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94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9609414"/>
                  </a:ext>
                </a:extLst>
              </a:tr>
              <a:tr h="3955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Total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2.333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2.270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2.537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1.902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2.451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2.129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2.273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2.445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2.378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086452"/>
                  </a:ext>
                </a:extLst>
              </a:tr>
            </a:tbl>
          </a:graphicData>
        </a:graphic>
      </p:graphicFrame>
      <p:pic>
        <p:nvPicPr>
          <p:cNvPr id="6" name="Imagen 5">
            <a:extLst>
              <a:ext uri="{FF2B5EF4-FFF2-40B4-BE49-F238E27FC236}">
                <a16:creationId xmlns:a16="http://schemas.microsoft.com/office/drawing/2014/main" id="{58AB33E6-62AF-6F84-08D4-8E2E812763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051" y="668067"/>
            <a:ext cx="1174752" cy="1174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0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9000">
        <p:fade/>
      </p:transition>
    </mc:Choice>
    <mc:Fallback xmlns="">
      <p:transition spd="slow" advClick="0" advTm="9000">
        <p:fade/>
      </p:transition>
    </mc:Fallback>
  </mc:AlternateContent>
</p:sld>
</file>

<file path=ppt/theme/theme1.xml><?xml version="1.0" encoding="utf-8"?>
<a:theme xmlns:a="http://schemas.openxmlformats.org/drawingml/2006/main" name="Diapositiva en blanc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Personalizado 1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7934"/>
    </a:accent1>
    <a:accent2>
      <a:srgbClr val="7AD400"/>
    </a:accent2>
    <a:accent3>
      <a:srgbClr val="8B8D84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Personalizado 1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7934"/>
    </a:accent1>
    <a:accent2>
      <a:srgbClr val="7AD400"/>
    </a:accent2>
    <a:accent3>
      <a:srgbClr val="8B8D84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Borde de resplandor">
    <a:fillStyleLst>
      <a:solidFill>
        <a:schemeClr val="phClr"/>
      </a:solidFill>
      <a:solidFill>
        <a:schemeClr val="phClr">
          <a:tint val="55000"/>
        </a:schemeClr>
      </a:solidFill>
      <a:solidFill>
        <a:schemeClr val="phClr"/>
      </a:solidFill>
    </a:fillStyleLst>
    <a:lnStyleLst>
      <a:ln w="12700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50800" dist="25400" algn="bl" rotWithShape="0">
            <a:srgbClr val="000000">
              <a:alpha val="60000"/>
            </a:srgbClr>
          </a:outerShdw>
        </a:effectLst>
      </a:effectStyle>
      <a:effectStyle>
        <a:effectLst/>
        <a:scene3d>
          <a:camera prst="orthographicFront">
            <a:rot lat="0" lon="0" rev="0"/>
          </a:camera>
          <a:lightRig rig="brightRoom" dir="tl">
            <a:rot lat="0" lon="0" rev="1800000"/>
          </a:lightRig>
        </a:scene3d>
        <a:sp3d contourW="10160" prstMaterial="dkEdge">
          <a:bevelT w="38100" h="50800" prst="angle"/>
          <a:contourClr>
            <a:schemeClr val="phClr">
              <a:shade val="40000"/>
              <a:satMod val="150000"/>
            </a:schemeClr>
          </a:contourClr>
        </a:sp3d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Personalizado 1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7934"/>
    </a:accent1>
    <a:accent2>
      <a:srgbClr val="7AD400"/>
    </a:accent2>
    <a:accent3>
      <a:srgbClr val="8B8D84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Borde de resplandor">
    <a:fillStyleLst>
      <a:solidFill>
        <a:schemeClr val="phClr"/>
      </a:solidFill>
      <a:solidFill>
        <a:schemeClr val="phClr">
          <a:tint val="55000"/>
        </a:schemeClr>
      </a:solidFill>
      <a:solidFill>
        <a:schemeClr val="phClr"/>
      </a:solidFill>
    </a:fillStyleLst>
    <a:lnStyleLst>
      <a:ln w="12700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50800" dist="25400" algn="bl" rotWithShape="0">
            <a:srgbClr val="000000">
              <a:alpha val="60000"/>
            </a:srgbClr>
          </a:outerShdw>
        </a:effectLst>
      </a:effectStyle>
      <a:effectStyle>
        <a:effectLst/>
        <a:scene3d>
          <a:camera prst="orthographicFront">
            <a:rot lat="0" lon="0" rev="0"/>
          </a:camera>
          <a:lightRig rig="brightRoom" dir="tl">
            <a:rot lat="0" lon="0" rev="1800000"/>
          </a:lightRig>
        </a:scene3d>
        <a:sp3d contourW="10160" prstMaterial="dkEdge">
          <a:bevelT w="38100" h="50800" prst="angle"/>
          <a:contourClr>
            <a:schemeClr val="phClr">
              <a:shade val="40000"/>
              <a:satMod val="150000"/>
            </a:schemeClr>
          </a:contourClr>
        </a:sp3d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Personalizado 1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7934"/>
    </a:accent1>
    <a:accent2>
      <a:srgbClr val="7AD400"/>
    </a:accent2>
    <a:accent3>
      <a:srgbClr val="8B8D84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Borde de resplandor">
    <a:fillStyleLst>
      <a:solidFill>
        <a:schemeClr val="phClr"/>
      </a:solidFill>
      <a:solidFill>
        <a:schemeClr val="phClr">
          <a:tint val="55000"/>
        </a:schemeClr>
      </a:solidFill>
      <a:solidFill>
        <a:schemeClr val="phClr"/>
      </a:solidFill>
    </a:fillStyleLst>
    <a:lnStyleLst>
      <a:ln w="12700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50800" dist="25400" algn="bl" rotWithShape="0">
            <a:srgbClr val="000000">
              <a:alpha val="60000"/>
            </a:srgbClr>
          </a:outerShdw>
        </a:effectLst>
      </a:effectStyle>
      <a:effectStyle>
        <a:effectLst/>
        <a:scene3d>
          <a:camera prst="orthographicFront">
            <a:rot lat="0" lon="0" rev="0"/>
          </a:camera>
          <a:lightRig rig="brightRoom" dir="tl">
            <a:rot lat="0" lon="0" rev="1800000"/>
          </a:lightRig>
        </a:scene3d>
        <a:sp3d contourW="10160" prstMaterial="dkEdge">
          <a:bevelT w="38100" h="50800" prst="angle"/>
          <a:contourClr>
            <a:schemeClr val="phClr">
              <a:shade val="40000"/>
              <a:satMod val="150000"/>
            </a:schemeClr>
          </a:contourClr>
        </a:sp3d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Personalizado 1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7934"/>
    </a:accent1>
    <a:accent2>
      <a:srgbClr val="7AD400"/>
    </a:accent2>
    <a:accent3>
      <a:srgbClr val="8B8D84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Borde de resplandor">
    <a:fillStyleLst>
      <a:solidFill>
        <a:schemeClr val="phClr"/>
      </a:solidFill>
      <a:solidFill>
        <a:schemeClr val="phClr">
          <a:tint val="55000"/>
        </a:schemeClr>
      </a:solidFill>
      <a:solidFill>
        <a:schemeClr val="phClr"/>
      </a:solidFill>
    </a:fillStyleLst>
    <a:lnStyleLst>
      <a:ln w="12700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50800" dist="25400" algn="bl" rotWithShape="0">
            <a:srgbClr val="000000">
              <a:alpha val="60000"/>
            </a:srgbClr>
          </a:outerShdw>
        </a:effectLst>
      </a:effectStyle>
      <a:effectStyle>
        <a:effectLst/>
        <a:scene3d>
          <a:camera prst="orthographicFront">
            <a:rot lat="0" lon="0" rev="0"/>
          </a:camera>
          <a:lightRig rig="brightRoom" dir="tl">
            <a:rot lat="0" lon="0" rev="1800000"/>
          </a:lightRig>
        </a:scene3d>
        <a:sp3d contourW="10160" prstMaterial="dkEdge">
          <a:bevelT w="38100" h="50800" prst="angle"/>
          <a:contourClr>
            <a:schemeClr val="phClr">
              <a:shade val="40000"/>
              <a:satMod val="150000"/>
            </a:schemeClr>
          </a:contourClr>
        </a:sp3d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Personalizado 1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7934"/>
    </a:accent1>
    <a:accent2>
      <a:srgbClr val="7AD400"/>
    </a:accent2>
    <a:accent3>
      <a:srgbClr val="8B8D84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Borde de resplandor">
    <a:fillStyleLst>
      <a:solidFill>
        <a:schemeClr val="phClr"/>
      </a:solidFill>
      <a:solidFill>
        <a:schemeClr val="phClr">
          <a:tint val="55000"/>
        </a:schemeClr>
      </a:solidFill>
      <a:solidFill>
        <a:schemeClr val="phClr"/>
      </a:solidFill>
    </a:fillStyleLst>
    <a:lnStyleLst>
      <a:ln w="12700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50800" dist="25400" algn="bl" rotWithShape="0">
            <a:srgbClr val="000000">
              <a:alpha val="60000"/>
            </a:srgbClr>
          </a:outerShdw>
        </a:effectLst>
      </a:effectStyle>
      <a:effectStyle>
        <a:effectLst/>
        <a:scene3d>
          <a:camera prst="orthographicFront">
            <a:rot lat="0" lon="0" rev="0"/>
          </a:camera>
          <a:lightRig rig="brightRoom" dir="tl">
            <a:rot lat="0" lon="0" rev="1800000"/>
          </a:lightRig>
        </a:scene3d>
        <a:sp3d contourW="10160" prstMaterial="dkEdge">
          <a:bevelT w="38100" h="50800" prst="angle"/>
          <a:contourClr>
            <a:schemeClr val="phClr">
              <a:shade val="40000"/>
              <a:satMod val="150000"/>
            </a:schemeClr>
          </a:contourClr>
        </a:sp3d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78DD120A23F9246A4132275E92AE084" ma:contentTypeVersion="0" ma:contentTypeDescription="Crear nuevo documento." ma:contentTypeScope="" ma:versionID="91510e5eaaaeeac2f6e9fa6101a7a5f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3f6edc329ff236629c56e3b879b320d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7FC3FE0-82D5-4433-8809-5C392006B6AB}">
  <ds:schemaRefs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F7CF305-58C3-4FA6-A8E7-63F18F84E1B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51C6FE-FD42-4B3A-9A36-00C9BEEBCF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Metadata/LabelInfo.xml><?xml version="1.0" encoding="utf-8"?>
<clbl:labelList xmlns:clbl="http://schemas.microsoft.com/office/2020/mipLabelMetadata">
  <clbl:label id="{666bb131-2344-48ed-84db-fe1e84a9fae2}" enabled="1" method="Standard" siteId="{bf1ce8b5-5d39-4bc5-ad6e-07b3e4d7d67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11478</TotalTime>
  <Words>816</Words>
  <Application>Microsoft Office PowerPoint</Application>
  <PresentationFormat>Panorámica</PresentationFormat>
  <Paragraphs>516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Arial Rounded MT Bold</vt:lpstr>
      <vt:lpstr>Calibri</vt:lpstr>
      <vt:lpstr>Trebuchet MS</vt:lpstr>
      <vt:lpstr>Diapositiva en blanco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PAOLA ANDREA VALENCIA VALENCIA</dc:creator>
  <cp:lastModifiedBy>ALICE GRACIELA MURILLO GONZALEZ</cp:lastModifiedBy>
  <cp:revision>847</cp:revision>
  <cp:lastPrinted>2019-04-02T16:42:48Z</cp:lastPrinted>
  <dcterms:created xsi:type="dcterms:W3CDTF">2019-02-18T13:40:15Z</dcterms:created>
  <dcterms:modified xsi:type="dcterms:W3CDTF">2023-11-08T13:40:27Z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0x010100F78DD120A23F9246A4132275E92AE084</vt:lpwstr>
  </property>
  <property fmtid="{D5CDD505-2E9C-101B-9397-08002B2CF9AE}" pid="3" name="MSIP_Label_666bb131-2344-48ed-84db-fe1e84a9fae2_Enabled">
    <vt:lpwstr>true</vt:lpwstr>
  </property>
  <property fmtid="{D5CDD505-2E9C-101B-9397-08002B2CF9AE}" pid="4" name="MSIP_Label_666bb131-2344-48ed-84db-fe1e84a9fae2_SetDate">
    <vt:lpwstr>2022-11-03T16:22:37Z</vt:lpwstr>
  </property>
  <property fmtid="{D5CDD505-2E9C-101B-9397-08002B2CF9AE}" pid="5" name="MSIP_Label_666bb131-2344-48ed-84db-fe1e84a9fae2_Method">
    <vt:lpwstr>Standard</vt:lpwstr>
  </property>
  <property fmtid="{D5CDD505-2E9C-101B-9397-08002B2CF9AE}" pid="6" name="MSIP_Label_666bb131-2344-48ed-84db-fe1e84a9fae2_Name">
    <vt:lpwstr>666bb131-2344-48ed-84db-fe1e84a9fae2</vt:lpwstr>
  </property>
  <property fmtid="{D5CDD505-2E9C-101B-9397-08002B2CF9AE}" pid="7" name="MSIP_Label_666bb131-2344-48ed-84db-fe1e84a9fae2_SiteId">
    <vt:lpwstr>bf1ce8b5-5d39-4bc5-ad6e-07b3e4d7d67a</vt:lpwstr>
  </property>
  <property fmtid="{D5CDD505-2E9C-101B-9397-08002B2CF9AE}" pid="8" name="MSIP_Label_666bb131-2344-48ed-84db-fe1e84a9fae2_ActionId">
    <vt:lpwstr>8180e391-f9b0-46d3-a730-cc3c19445dbe</vt:lpwstr>
  </property>
  <property fmtid="{D5CDD505-2E9C-101B-9397-08002B2CF9AE}" pid="9" name="MSIP_Label_666bb131-2344-48ed-84db-fe1e84a9fae2_ContentBits">
    <vt:lpwstr>0</vt:lpwstr>
  </property>
</Properties>
</file>