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6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8D1185-EDDE-EE20-E5BC-F2EA3B71D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B193C50-0FC4-D295-0906-D4B166920A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FA99C5-AD9F-D101-CFF5-D92ADB458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D291-3874-4D37-A8AF-2CD934514332}" type="datetimeFigureOut">
              <a:rPr lang="es-CO" smtClean="0"/>
              <a:t>26/05/2025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79311C-DE14-EE75-5B7A-DF7D52112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6AED53-0473-1BEB-CFF4-725EEC198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E33C-C667-40AE-A214-95E0E06A7D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44707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01D06E-4892-A745-25AA-20854034C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50B59A7-2013-5255-FC30-F682CCD2FA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B195EE-4C47-93D7-3086-A7677F626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D291-3874-4D37-A8AF-2CD934514332}" type="datetimeFigureOut">
              <a:rPr lang="es-CO" smtClean="0"/>
              <a:t>26/05/2025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67AC6D-47B7-1E08-4947-9E28AEBC7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7E2FDF-05CA-2327-3104-0FE932161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E33C-C667-40AE-A214-95E0E06A7D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6593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9451C1B-CAB4-1B09-F4A5-0F852C3464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B82780F-6689-39A4-667A-EE0ECC7692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3806D8-84B1-5C8F-78E2-38FDA4A46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D291-3874-4D37-A8AF-2CD934514332}" type="datetimeFigureOut">
              <a:rPr lang="es-CO" smtClean="0"/>
              <a:t>26/05/2025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30F6B7-944D-BE57-D1BA-61C54AD11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BED7D6-D47C-3E81-22ED-D19FFCAB3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E33C-C667-40AE-A214-95E0E06A7D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2708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226E5F-5276-5795-D6F2-611DEFD0E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A7B70A-94C0-6662-6477-D4F42B0EA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E906BB-33AD-6F78-088E-100012C77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D291-3874-4D37-A8AF-2CD934514332}" type="datetimeFigureOut">
              <a:rPr lang="es-CO" smtClean="0"/>
              <a:t>26/05/2025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347BA2-DC31-2A14-926C-6E33FC171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6AA0A9-172D-F09C-0271-9C31597CE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E33C-C667-40AE-A214-95E0E06A7D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59101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0E34DB-CAB6-8C22-8287-3EC8D2A92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ACDCB81-91C0-86FB-0505-F8F57568F6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A46D6D-EDA2-DF9B-1E5A-12E9D0F5E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D291-3874-4D37-A8AF-2CD934514332}" type="datetimeFigureOut">
              <a:rPr lang="es-CO" smtClean="0"/>
              <a:t>26/05/2025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3AC4FE-7448-169B-25FA-D6D0A2AC8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02EAD9-3044-E443-7A88-F2670067B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E33C-C667-40AE-A214-95E0E06A7D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1677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F16E3A-07DF-D175-B24E-5E8CB9E26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CA506A-DD80-1B5B-EC12-87041A8159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2CC8CD6-0217-F516-75BF-DF0577F42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AB419E-C210-3888-6389-769EB9757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D291-3874-4D37-A8AF-2CD934514332}" type="datetimeFigureOut">
              <a:rPr lang="es-CO" smtClean="0"/>
              <a:t>26/05/2025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901770-1558-0A01-59A4-52FA260C2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55E31B6-C2D3-1D83-42E6-0F19DE54F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E33C-C667-40AE-A214-95E0E06A7D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19357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06DBD1-7127-045F-0F13-555404C38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9001F09-92AF-0DA6-9329-5282E096C7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9C3C603-C781-9279-694D-B75778457C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45C43CF-D8E0-CFF3-E762-DB3137D218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48033C0-CA8A-89B7-A7ED-5894B1B0A2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92E85F6-06D5-1BDD-BC93-816E4CB3A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D291-3874-4D37-A8AF-2CD934514332}" type="datetimeFigureOut">
              <a:rPr lang="es-CO" smtClean="0"/>
              <a:t>26/05/2025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90A6690-F0CA-4950-1F89-2F03CC2D7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740A913-95B9-9DCC-DAF5-A26879C4F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E33C-C667-40AE-A214-95E0E06A7D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99399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54327D-22B6-460A-2401-773387DF0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59F11B5-B2D5-C28E-BA36-24B2C03E2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D291-3874-4D37-A8AF-2CD934514332}" type="datetimeFigureOut">
              <a:rPr lang="es-CO" smtClean="0"/>
              <a:t>26/05/2025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F962EE3-4240-DB8F-982C-28B475EA2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B04ADAE-4BFA-B8CA-F8CC-F929F24C6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E33C-C667-40AE-A214-95E0E06A7D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7791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6C7E167-5C12-1DCB-9E30-D94DDBD18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D291-3874-4D37-A8AF-2CD934514332}" type="datetimeFigureOut">
              <a:rPr lang="es-CO" smtClean="0"/>
              <a:t>26/05/2025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DBB589C-B1DC-123A-F12D-7524593AD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5F5A633-C3ED-0E14-4C7D-16426F23D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E33C-C667-40AE-A214-95E0E06A7D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3994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7ECEFC-3D97-660D-E646-BB2955C70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5AA931-31A8-9EF7-3425-463D0FED01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FB4A43E-602A-8F0A-DC76-7E9A959006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64CE537-6B16-8C68-C49C-299FF5A93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D291-3874-4D37-A8AF-2CD934514332}" type="datetimeFigureOut">
              <a:rPr lang="es-CO" smtClean="0"/>
              <a:t>26/05/2025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97CEB83-EBDA-E29D-54CE-A242C540D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6AD55AB-29AB-C99B-E9D3-114EE3A85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E33C-C667-40AE-A214-95E0E06A7D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62168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30A2C3-2807-375B-F21C-44E8366BA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064D017-5548-965E-011B-B64642B575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326FEFB-C28C-ACB7-3B29-D0C9DAA3ED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5445BEA-4F38-D547-4025-432EE35A6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D291-3874-4D37-A8AF-2CD934514332}" type="datetimeFigureOut">
              <a:rPr lang="es-CO" smtClean="0"/>
              <a:t>26/05/2025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A63FC66-CF0C-F481-1CA3-A27020806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3B41AAF-1662-F6CF-E7A4-1D4E04217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E33C-C667-40AE-A214-95E0E06A7D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5607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A42CD9D-3D79-6CFE-5D9A-22C82A07D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6D4682D-2396-4921-A371-E77C6779E0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07917E-2329-0F59-A163-3B73D71024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CBD291-3874-4D37-A8AF-2CD934514332}" type="datetimeFigureOut">
              <a:rPr lang="es-CO" smtClean="0"/>
              <a:t>26/05/2025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0611D8-ADED-2E36-109D-1D30091A45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F6ACFA-4070-1D01-3622-433A3696C4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E91E33C-C667-40AE-A214-95E0E06A7D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7117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ABC92B4-242A-F115-2798-DD90661410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D65B8A16-C8E9-D316-7DF3-200B1F5CC96E}"/>
              </a:ext>
            </a:extLst>
          </p:cNvPr>
          <p:cNvSpPr/>
          <p:nvPr/>
        </p:nvSpPr>
        <p:spPr>
          <a:xfrm>
            <a:off x="2715654" y="667489"/>
            <a:ext cx="777686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2400" b="1" dirty="0">
                <a:ln w="0"/>
                <a:solidFill>
                  <a:srgbClr val="0079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 PQRSDF – Primer trimestre 2025</a:t>
            </a:r>
          </a:p>
        </p:txBody>
      </p:sp>
      <p:sp>
        <p:nvSpPr>
          <p:cNvPr id="5" name="CuadroTexto 7">
            <a:extLst>
              <a:ext uri="{FF2B5EF4-FFF2-40B4-BE49-F238E27FC236}">
                <a16:creationId xmlns:a16="http://schemas.microsoft.com/office/drawing/2014/main" id="{B62E5878-2976-D89F-FC92-1CE2151BA615}"/>
              </a:ext>
            </a:extLst>
          </p:cNvPr>
          <p:cNvSpPr txBox="1"/>
          <p:nvPr/>
        </p:nvSpPr>
        <p:spPr>
          <a:xfrm>
            <a:off x="1681695" y="4963508"/>
            <a:ext cx="8597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Nota: De las 1453 solicitudes no se negó el acceso a la información a ninguna de ellas.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D1809761-C563-B514-AD5B-520C65EF40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688372"/>
              </p:ext>
            </p:extLst>
          </p:nvPr>
        </p:nvGraphicFramePr>
        <p:xfrm>
          <a:off x="1681695" y="1336358"/>
          <a:ext cx="8468392" cy="3627150"/>
        </p:xfrm>
        <a:graphic>
          <a:graphicData uri="http://schemas.openxmlformats.org/drawingml/2006/table">
            <a:tbl>
              <a:tblPr/>
              <a:tblGrid>
                <a:gridCol w="2826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3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55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783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s-CO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Mes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s-CO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N°</a:t>
                      </a:r>
                      <a:r>
                        <a:rPr lang="es-CO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solicitudes</a:t>
                      </a:r>
                      <a:r>
                        <a:rPr lang="es-CO" sz="16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 mes</a:t>
                      </a:r>
                      <a:endParaRPr lang="es-CO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s-CO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Total,  primer trimestre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s-CO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Tiempo promedio de respuesta </a:t>
                      </a:r>
                    </a:p>
                    <a:p>
                      <a:pPr algn="ctr" rtl="0" fontAlgn="b"/>
                      <a:r>
                        <a:rPr lang="es-CO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(N°</a:t>
                      </a:r>
                      <a:r>
                        <a:rPr lang="es-CO" sz="16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CO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días)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0781">
                <a:tc vMerge="1">
                  <a:txBody>
                    <a:bodyPr/>
                    <a:lstStyle/>
                    <a:p>
                      <a:pPr algn="ctr" rtl="0" fontAlgn="b"/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Enero</a:t>
                      </a:r>
                      <a:endParaRPr lang="es-CO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Febrero</a:t>
                      </a:r>
                      <a:endParaRPr lang="es-CO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  <a:endParaRPr lang="es-CO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b"/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7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Petición información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6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245</a:t>
                      </a:r>
                      <a:endParaRPr lang="es-CO" sz="16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07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Petición interés general o particular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256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249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296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6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801</a:t>
                      </a:r>
                      <a:endParaRPr lang="es-CO" sz="16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00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6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O" sz="16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9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Reclamo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6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es-CO" sz="16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2477015"/>
                  </a:ext>
                </a:extLst>
              </a:tr>
              <a:tr h="28100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Solicitudes Trasladadas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127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144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6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382</a:t>
                      </a:r>
                      <a:endParaRPr lang="es-CO" sz="16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711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Sugerencias</a:t>
                      </a:r>
                      <a:endParaRPr lang="es-CO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s-CO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endParaRPr lang="es-CO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s-CO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endParaRPr lang="es-CO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</a:t>
                      </a:r>
                      <a:endParaRPr lang="es-CO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1000609"/>
                  </a:ext>
                </a:extLst>
              </a:tr>
              <a:tr h="4607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469</a:t>
                      </a:r>
                      <a:endParaRPr lang="es-CO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473</a:t>
                      </a:r>
                      <a:endParaRPr lang="es-CO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511</a:t>
                      </a:r>
                      <a:endParaRPr lang="es-CO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1453</a:t>
                      </a:r>
                      <a:endParaRPr lang="es-CO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O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84230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49849B4C455D24580536CA7CE7A62A6" ma:contentTypeVersion="19" ma:contentTypeDescription="Crear nuevo documento." ma:contentTypeScope="" ma:versionID="7a5c0872b67e61da57cc963fb0d503a9">
  <xsd:schema xmlns:xsd="http://www.w3.org/2001/XMLSchema" xmlns:xs="http://www.w3.org/2001/XMLSchema" xmlns:p="http://schemas.microsoft.com/office/2006/metadata/properties" xmlns:ns2="886027b4-17bf-4323-9a74-2fe338955051" xmlns:ns3="48492836-5a7b-446d-b98e-940d04a72122" xmlns:ns4="c7f432dc-e691-4a29-8f72-55297a1b44b5" targetNamespace="http://schemas.microsoft.com/office/2006/metadata/properties" ma:root="true" ma:fieldsID="cb3701dc4bd7d8c6008d4e55fdedbe19" ns2:_="" ns3:_="" ns4:_="">
    <xsd:import namespace="886027b4-17bf-4323-9a74-2fe338955051"/>
    <xsd:import namespace="48492836-5a7b-446d-b98e-940d04a72122"/>
    <xsd:import namespace="c7f432dc-e691-4a29-8f72-55297a1b44b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6027b4-17bf-4323-9a74-2fe3389550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f0c2d0a0-2884-445e-9128-0075915a0a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92836-5a7b-446d-b98e-940d04a72122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f432dc-e691-4a29-8f72-55297a1b44b5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Columna global de taxonomía" ma:hidden="true" ma:list="{7110905d-db6d-4dfd-a66d-bac2371bdef9}" ma:internalName="TaxCatchAll" ma:showField="CatchAllData" ma:web="c7f432dc-e691-4a29-8f72-55297a1b44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7f432dc-e691-4a29-8f72-55297a1b44b5" xsi:nil="true"/>
    <lcf76f155ced4ddcb4097134ff3c332f xmlns="886027b4-17bf-4323-9a74-2fe33895505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9C0E03A-7548-4C44-B6E1-BDF721D8ED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6027b4-17bf-4323-9a74-2fe338955051"/>
    <ds:schemaRef ds:uri="48492836-5a7b-446d-b98e-940d04a72122"/>
    <ds:schemaRef ds:uri="c7f432dc-e691-4a29-8f72-55297a1b44b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ECAB0C2-85B7-4021-8888-E8EFF91FC8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714C56-8FE1-4DAA-9F2B-5463FA2C7BB5}">
  <ds:schemaRefs>
    <ds:schemaRef ds:uri="886027b4-17bf-4323-9a74-2fe338955051"/>
    <ds:schemaRef ds:uri="a997520b-2e74-4bfe-8f0a-686de24ff5c3"/>
    <ds:schemaRef ds:uri="c7f432dc-e691-4a29-8f72-55297a1b44b5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97</Words>
  <Application>Microsoft Office PowerPoint</Application>
  <PresentationFormat>Panorámica</PresentationFormat>
  <Paragraphs>52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LADY JOHANA MONTOYA LOPEZ</dc:creator>
  <cp:lastModifiedBy>ANA MARIA DIAZ HINCAPIE</cp:lastModifiedBy>
  <cp:revision>7</cp:revision>
  <dcterms:created xsi:type="dcterms:W3CDTF">2025-03-12T19:39:36Z</dcterms:created>
  <dcterms:modified xsi:type="dcterms:W3CDTF">2025-05-26T19:37:26Z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0x010100849849B4C455D24580536CA7CE7A62A6</vt:lpwstr>
  </property>
  <property fmtid="{D5CDD505-2E9C-101B-9397-08002B2CF9AE}" pid="3" name="MediaServiceImageTags">
    <vt:lpwstr/>
  </property>
</Properties>
</file>