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05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D600"/>
    <a:srgbClr val="009900"/>
    <a:srgbClr val="007934"/>
    <a:srgbClr val="64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>
      <p:cViewPr varScale="1">
        <p:scale>
          <a:sx n="74" d="100"/>
          <a:sy n="74" d="100"/>
        </p:scale>
        <p:origin x="123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303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449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2218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654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06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430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5868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808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254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32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6358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4E0C-2108-470D-9B00-6D4BD8ECF876}" type="datetimeFigureOut">
              <a:rPr lang="es-CO" smtClean="0"/>
              <a:t>16/03/2020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FEC4-0A0A-4D53-B539-72786B1E7BB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803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/>
          <p:cNvSpPr/>
          <p:nvPr/>
        </p:nvSpPr>
        <p:spPr>
          <a:xfrm>
            <a:off x="518592" y="620688"/>
            <a:ext cx="7776864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CO" sz="2400" b="1" dirty="0" smtClean="0">
                <a:ln w="0"/>
                <a:solidFill>
                  <a:srgbClr val="007934"/>
                </a:solidFill>
                <a:latin typeface="Arial Rounded MT Bold" panose="020F0704030504030204" pitchFamily="34" charset="0"/>
              </a:rPr>
              <a:t>Informe PQRSF – </a:t>
            </a:r>
            <a:r>
              <a:rPr lang="es-CO" sz="2400" b="1" dirty="0" smtClean="0">
                <a:ln w="0"/>
                <a:solidFill>
                  <a:srgbClr val="007934"/>
                </a:solidFill>
                <a:latin typeface="Arial Rounded MT Bold" panose="020F0704030504030204" pitchFamily="34" charset="0"/>
              </a:rPr>
              <a:t>cuarto</a:t>
            </a:r>
            <a:r>
              <a:rPr lang="es-CO" sz="2400" b="1" dirty="0" smtClean="0">
                <a:ln w="0"/>
                <a:solidFill>
                  <a:srgbClr val="007934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400" b="1" dirty="0" smtClean="0">
                <a:ln w="0"/>
                <a:solidFill>
                  <a:srgbClr val="007934"/>
                </a:solidFill>
                <a:latin typeface="Arial Rounded MT Bold" panose="020F0704030504030204" pitchFamily="34" charset="0"/>
              </a:rPr>
              <a:t>trimestre 2019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672554"/>
              </p:ext>
            </p:extLst>
          </p:nvPr>
        </p:nvGraphicFramePr>
        <p:xfrm>
          <a:off x="539552" y="1298176"/>
          <a:ext cx="8013510" cy="4552794"/>
        </p:xfrm>
        <a:graphic>
          <a:graphicData uri="http://schemas.openxmlformats.org/drawingml/2006/table">
            <a:tbl>
              <a:tblPr/>
              <a:tblGrid>
                <a:gridCol w="2826310"/>
                <a:gridCol w="938730"/>
                <a:gridCol w="936104"/>
                <a:gridCol w="936104"/>
                <a:gridCol w="1188131"/>
                <a:gridCol w="1188131"/>
              </a:tblGrid>
              <a:tr h="460781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solicitudes</a:t>
                      </a:r>
                      <a:r>
                        <a:rPr lang="es-CO" sz="13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mes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cuarto </a:t>
                      </a:r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trimestre 2019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 promedio de respuesta </a:t>
                      </a:r>
                    </a:p>
                    <a:p>
                      <a:pPr algn="ctr" rtl="0" fontAlgn="b"/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(N°</a:t>
                      </a:r>
                      <a:r>
                        <a:rPr lang="es-CO" sz="13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días)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</a:tr>
              <a:tr h="460781"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3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Diciembre</a:t>
                      </a:r>
                      <a:endParaRPr lang="es-CO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interés general o particular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414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(88%)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(1,5%)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Sugerencias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Felicitaciones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Trasladadas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(2,5%)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 Habeas Data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s-CO" sz="1200" b="0" i="0" u="none" strike="noStrik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0,5%)</a:t>
                      </a:r>
                      <a:endParaRPr lang="es-CO" sz="14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7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3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(38%)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(37%)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(25%)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468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509667" y="5877272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De las </a:t>
            </a:r>
            <a:r>
              <a:rPr lang="es-CO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468 </a:t>
            </a:r>
            <a:r>
              <a:rPr lang="es-CO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solicitudes no se negó el acceso a la información a ninguna de ellas.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83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6027b4-17bf-4323-9a74-2fe338955051">
      <Terms xmlns="http://schemas.microsoft.com/office/infopath/2007/PartnerControls"/>
    </lcf76f155ced4ddcb4097134ff3c332f>
    <TaxCatchAll xmlns="c7f432dc-e691-4a29-8f72-55297a1b44b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9849B4C455D24580536CA7CE7A62A6" ma:contentTypeVersion="18" ma:contentTypeDescription="Crear nuevo documento." ma:contentTypeScope="" ma:versionID="23b222d6f1f726d5af5e41aa2d36d865">
  <xsd:schema xmlns:xsd="http://www.w3.org/2001/XMLSchema" xmlns:xs="http://www.w3.org/2001/XMLSchema" xmlns:p="http://schemas.microsoft.com/office/2006/metadata/properties" xmlns:ns2="886027b4-17bf-4323-9a74-2fe338955051" xmlns:ns3="48492836-5a7b-446d-b98e-940d04a72122" xmlns:ns4="c7f432dc-e691-4a29-8f72-55297a1b44b5" targetNamespace="http://schemas.microsoft.com/office/2006/metadata/properties" ma:root="true" ma:fieldsID="56250fa0f0b964b0cf27d88d4a3c75b4" ns2:_="" ns3:_="" ns4:_="">
    <xsd:import namespace="886027b4-17bf-4323-9a74-2fe338955051"/>
    <xsd:import namespace="48492836-5a7b-446d-b98e-940d04a72122"/>
    <xsd:import namespace="c7f432dc-e691-4a29-8f72-55297a1b4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027b4-17bf-4323-9a74-2fe338955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0c2d0a0-2884-445e-9128-0075915a0a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92836-5a7b-446d-b98e-940d04a7212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432dc-e691-4a29-8f72-55297a1b44b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Columna global de taxonomía" ma:hidden="true" ma:list="{7110905d-db6d-4dfd-a66d-bac2371bdef9}" ma:internalName="TaxCatchAll" ma:showField="CatchAllData" ma:web="c7f432dc-e691-4a29-8f72-55297a1b44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F96FD6-057F-404E-BC7E-11AE2E00814D}">
  <ds:schemaRefs>
    <ds:schemaRef ds:uri="http://purl.org/dc/dcmitype/"/>
    <ds:schemaRef ds:uri="http://purl.org/dc/terms/"/>
    <ds:schemaRef ds:uri="886027b4-17bf-4323-9a74-2fe33895505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39B8652-18D4-4236-A68D-0AB81869E9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365D1B-63F4-4003-AD7D-FB34CCFB6CD2}"/>
</file>

<file path=docProps/app.xml><?xml version="1.0" encoding="utf-8"?>
<Properties xmlns="http://schemas.openxmlformats.org/officeDocument/2006/extended-properties" xmlns:vt="http://schemas.openxmlformats.org/officeDocument/2006/docPropsVTypes">
  <Template>Presentación Informes PQRSF</Template>
  <TotalTime>4262</TotalTime>
  <Words>102</Words>
  <Application>Microsoft Office PowerPoint</Application>
  <PresentationFormat>Presentación en pantalla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NATALIA MILENA CASTRILLON VASQUEZ</dc:creator>
  <cp:lastModifiedBy>ANA MARIA DIAZ HINCAPIE</cp:lastModifiedBy>
  <cp:revision>229</cp:revision>
  <dcterms:created xsi:type="dcterms:W3CDTF">2018-06-01T20:46:24Z</dcterms:created>
  <dcterms:modified xsi:type="dcterms:W3CDTF">2020-03-16T16:34:46Z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0x010100849849B4C455D24580536CA7CE7A62A6</vt:lpwstr>
  </property>
</Properties>
</file>