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600"/>
    <a:srgbClr val="009900"/>
    <a:srgbClr val="007934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72" d="100"/>
          <a:sy n="72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0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49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21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65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06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4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586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08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2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32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58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/>
              <a:t>09/08/2019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803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518592" y="620688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Informe PQRSF – segundo trimestre 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2019</a:t>
            </a:r>
            <a:endParaRPr lang="es-CO" sz="2400" b="1" dirty="0" smtClean="0">
              <a:ln w="0"/>
              <a:solidFill>
                <a:srgbClr val="007934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78319"/>
              </p:ext>
            </p:extLst>
          </p:nvPr>
        </p:nvGraphicFramePr>
        <p:xfrm>
          <a:off x="539552" y="1298176"/>
          <a:ext cx="8013510" cy="4552794"/>
        </p:xfrm>
        <a:graphic>
          <a:graphicData uri="http://schemas.openxmlformats.org/drawingml/2006/table">
            <a:tbl>
              <a:tblPr/>
              <a:tblGrid>
                <a:gridCol w="2826310"/>
                <a:gridCol w="938730"/>
                <a:gridCol w="936104"/>
                <a:gridCol w="936104"/>
                <a:gridCol w="1188131"/>
                <a:gridCol w="1188131"/>
              </a:tblGrid>
              <a:tr h="46078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solicitudes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segundo trimestre 2019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  <a:tr h="460781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(72%)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Sugerencias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 Habeas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(38%)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(35%)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(27%)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09667" y="5877272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232 solicitudes no se negó el acceso a la información a ninguna de ellas.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8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F96FD6-057F-404E-BC7E-11AE2E00814D}">
  <ds:schemaRefs>
    <ds:schemaRef ds:uri="http://purl.org/dc/dcmitype/"/>
    <ds:schemaRef ds:uri="http://purl.org/dc/terms/"/>
    <ds:schemaRef ds:uri="886027b4-17bf-4323-9a74-2fe33895505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39B8652-18D4-4236-A68D-0AB81869E9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023CF8-AE0F-4595-8F30-D06CFFB20534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Informes PQRSF</Template>
  <TotalTime>4248</TotalTime>
  <Words>102</Words>
  <Application>Microsoft Office PowerPoint</Application>
  <PresentationFormat>Presentación en pantalla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MILENA CASTRILLON VASQUEZ</dc:creator>
  <cp:lastModifiedBy>MAYRA ROSARIO DURAN VEGA</cp:lastModifiedBy>
  <cp:revision>227</cp:revision>
  <dcterms:created xsi:type="dcterms:W3CDTF">2018-06-01T20:46:24Z</dcterms:created>
  <dcterms:modified xsi:type="dcterms:W3CDTF">2019-08-09T15:15:02Z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</Properties>
</file>