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315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S FELIPE CARDONA ARANGO" initials="AFCA" lastIdx="8" clrIdx="0">
    <p:extLst>
      <p:ext uri="{19B8F6BF-5375-455C-9EA6-DF929625EA0E}">
        <p15:presenceInfo xmlns:p15="http://schemas.microsoft.com/office/powerpoint/2012/main" userId="S-1-5-21-1990138531-1540114739-1795632751-217200" providerId="AD"/>
      </p:ext>
    </p:extLst>
  </p:cmAuthor>
  <p:cmAuthor id="2" name="LORENA CAROLA DAVID CASTRO" initials="LCDC" lastIdx="3" clrIdx="1">
    <p:extLst>
      <p:ext uri="{19B8F6BF-5375-455C-9EA6-DF929625EA0E}">
        <p15:presenceInfo xmlns:p15="http://schemas.microsoft.com/office/powerpoint/2012/main" userId="S::lorena.david@fundacionepm.org.co::522fbe88-7c80-4159-b141-fd92bb488757" providerId="AD"/>
      </p:ext>
    </p:extLst>
  </p:cmAuthor>
  <p:cmAuthor id="3" name="JUAN CARLOS RINCON GOMEZ" initials="JCRG" lastIdx="1" clrIdx="2">
    <p:extLst>
      <p:ext uri="{19B8F6BF-5375-455C-9EA6-DF929625EA0E}">
        <p15:presenceInfo xmlns:p15="http://schemas.microsoft.com/office/powerpoint/2012/main" userId="S::JUAN.RINCON.GOMEZ@fundacionepm.org.co::250acb6c-86ec-4c75-8eab-9976fc461351" providerId="AD"/>
      </p:ext>
    </p:extLst>
  </p:cmAuthor>
  <p:cmAuthor id="4" name="LADY JOHANA MONTOYA LOPEZ" initials="LJML" lastIdx="1" clrIdx="3">
    <p:extLst>
      <p:ext uri="{19B8F6BF-5375-455C-9EA6-DF929625EA0E}">
        <p15:presenceInfo xmlns:p15="http://schemas.microsoft.com/office/powerpoint/2012/main" userId="S::LADY.MONTOYA@fundacionepm.org.co::561fd3d2-29e6-41c5-b083-a6075730ac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632"/>
    <a:srgbClr val="799632"/>
    <a:srgbClr val="448A66"/>
    <a:srgbClr val="2A8196"/>
    <a:srgbClr val="9B5815"/>
    <a:srgbClr val="5B6377"/>
    <a:srgbClr val="637A28"/>
    <a:srgbClr val="66BFD4"/>
    <a:srgbClr val="D28280"/>
    <a:srgbClr val="E79B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14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 ANDREA TAPIAS JARAMILLO" userId="c0d6ce4f-cad9-4beb-8707-3a7d362b845c" providerId="ADAL" clId="{82C3EF23-5833-4C28-A52F-0EED42532C76}"/>
    <pc:docChg chg="modSld">
      <pc:chgData name="NATALIA ANDREA TAPIAS JARAMILLO" userId="c0d6ce4f-cad9-4beb-8707-3a7d362b845c" providerId="ADAL" clId="{82C3EF23-5833-4C28-A52F-0EED42532C76}" dt="2022-07-18T23:14:34.053" v="0"/>
      <pc:docMkLst>
        <pc:docMk/>
      </pc:docMkLst>
      <pc:sldChg chg="modSp">
        <pc:chgData name="NATALIA ANDREA TAPIAS JARAMILLO" userId="c0d6ce4f-cad9-4beb-8707-3a7d362b845c" providerId="ADAL" clId="{82C3EF23-5833-4C28-A52F-0EED42532C76}" dt="2022-07-18T23:14:34.053" v="0"/>
        <pc:sldMkLst>
          <pc:docMk/>
          <pc:sldMk cId="4073816485" sldId="315"/>
        </pc:sldMkLst>
        <pc:graphicFrameChg chg="mod">
          <ac:chgData name="NATALIA ANDREA TAPIAS JARAMILLO" userId="c0d6ce4f-cad9-4beb-8707-3a7d362b845c" providerId="ADAL" clId="{82C3EF23-5833-4C28-A52F-0EED42532C76}" dt="2022-07-18T23:14:34.053" v="0"/>
          <ac:graphicFrameMkLst>
            <pc:docMk/>
            <pc:sldMk cId="4073816485" sldId="315"/>
            <ac:graphicFrameMk id="10" creationId="{77A1068D-21A4-4FB4-934C-E485028CEA50}"/>
          </ac:graphicFrameMkLst>
        </pc:graphicFrameChg>
      </pc:sldChg>
    </pc:docChg>
  </pc:docChgLst>
  <pc:docChgLst>
    <pc:chgData name="NATALIA ANDREA TAPIAS JARAMILLO" userId="c0d6ce4f-cad9-4beb-8707-3a7d362b845c" providerId="ADAL" clId="{292CD15C-DDA0-473D-83F3-EFF2C375ED13}"/>
    <pc:docChg chg="custSel delSld modSld">
      <pc:chgData name="NATALIA ANDREA TAPIAS JARAMILLO" userId="c0d6ce4f-cad9-4beb-8707-3a7d362b845c" providerId="ADAL" clId="{292CD15C-DDA0-473D-83F3-EFF2C375ED13}" dt="2022-05-23T20:50:13.511" v="74" actId="1076"/>
      <pc:docMkLst>
        <pc:docMk/>
      </pc:docMkLst>
      <pc:sldChg chg="del">
        <pc:chgData name="NATALIA ANDREA TAPIAS JARAMILLO" userId="c0d6ce4f-cad9-4beb-8707-3a7d362b845c" providerId="ADAL" clId="{292CD15C-DDA0-473D-83F3-EFF2C375ED13}" dt="2022-05-23T16:54:17.407" v="63" actId="2696"/>
        <pc:sldMkLst>
          <pc:docMk/>
          <pc:sldMk cId="1185225666" sldId="266"/>
        </pc:sldMkLst>
      </pc:sldChg>
      <pc:sldChg chg="del">
        <pc:chgData name="NATALIA ANDREA TAPIAS JARAMILLO" userId="c0d6ce4f-cad9-4beb-8707-3a7d362b845c" providerId="ADAL" clId="{292CD15C-DDA0-473D-83F3-EFF2C375ED13}" dt="2022-05-23T16:54:19.709" v="64" actId="47"/>
        <pc:sldMkLst>
          <pc:docMk/>
          <pc:sldMk cId="405878202" sldId="294"/>
        </pc:sldMkLst>
      </pc:sldChg>
      <pc:sldChg chg="del">
        <pc:chgData name="NATALIA ANDREA TAPIAS JARAMILLO" userId="c0d6ce4f-cad9-4beb-8707-3a7d362b845c" providerId="ADAL" clId="{292CD15C-DDA0-473D-83F3-EFF2C375ED13}" dt="2022-05-23T16:54:20.548" v="65" actId="47"/>
        <pc:sldMkLst>
          <pc:docMk/>
          <pc:sldMk cId="361563718" sldId="314"/>
        </pc:sldMkLst>
      </pc:sldChg>
      <pc:sldChg chg="addSp delSp modSp mod">
        <pc:chgData name="NATALIA ANDREA TAPIAS JARAMILLO" userId="c0d6ce4f-cad9-4beb-8707-3a7d362b845c" providerId="ADAL" clId="{292CD15C-DDA0-473D-83F3-EFF2C375ED13}" dt="2022-05-23T20:50:13.511" v="74" actId="1076"/>
        <pc:sldMkLst>
          <pc:docMk/>
          <pc:sldMk cId="4073816485" sldId="315"/>
        </pc:sldMkLst>
        <pc:spChg chg="del">
          <ac:chgData name="NATALIA ANDREA TAPIAS JARAMILLO" userId="c0d6ce4f-cad9-4beb-8707-3a7d362b845c" providerId="ADAL" clId="{292CD15C-DDA0-473D-83F3-EFF2C375ED13}" dt="2022-05-23T16:54:38.939" v="67" actId="478"/>
          <ac:spMkLst>
            <pc:docMk/>
            <pc:sldMk cId="4073816485" sldId="315"/>
            <ac:spMk id="6" creationId="{F1DF27C6-0FE1-4CFA-8FE9-38BA4422DCD2}"/>
          </ac:spMkLst>
        </pc:spChg>
        <pc:spChg chg="add mod">
          <ac:chgData name="NATALIA ANDREA TAPIAS JARAMILLO" userId="c0d6ce4f-cad9-4beb-8707-3a7d362b845c" providerId="ADAL" clId="{292CD15C-DDA0-473D-83F3-EFF2C375ED13}" dt="2022-05-23T20:50:13.511" v="74" actId="1076"/>
          <ac:spMkLst>
            <pc:docMk/>
            <pc:sldMk cId="4073816485" sldId="315"/>
            <ac:spMk id="7" creationId="{3AEA8B8B-D361-458A-9AD0-C548A9249707}"/>
          </ac:spMkLst>
        </pc:spChg>
        <pc:spChg chg="add mod">
          <ac:chgData name="NATALIA ANDREA TAPIAS JARAMILLO" userId="c0d6ce4f-cad9-4beb-8707-3a7d362b845c" providerId="ADAL" clId="{292CD15C-DDA0-473D-83F3-EFF2C375ED13}" dt="2022-05-23T20:49:55.319" v="73" actId="1076"/>
          <ac:spMkLst>
            <pc:docMk/>
            <pc:sldMk cId="4073816485" sldId="315"/>
            <ac:spMk id="8" creationId="{7EF65065-C929-49FA-8720-97711E14D727}"/>
          </ac:spMkLst>
        </pc:spChg>
        <pc:spChg chg="del">
          <ac:chgData name="NATALIA ANDREA TAPIAS JARAMILLO" userId="c0d6ce4f-cad9-4beb-8707-3a7d362b845c" providerId="ADAL" clId="{292CD15C-DDA0-473D-83F3-EFF2C375ED13}" dt="2022-05-23T16:14:38.602" v="2" actId="478"/>
          <ac:spMkLst>
            <pc:docMk/>
            <pc:sldMk cId="4073816485" sldId="315"/>
            <ac:spMk id="9" creationId="{C62E7666-F7F8-47D9-B357-79528CE30068}"/>
          </ac:spMkLst>
        </pc:spChg>
        <pc:graphicFrameChg chg="add mod modGraphic">
          <ac:chgData name="NATALIA ANDREA TAPIAS JARAMILLO" userId="c0d6ce4f-cad9-4beb-8707-3a7d362b845c" providerId="ADAL" clId="{292CD15C-DDA0-473D-83F3-EFF2C375ED13}" dt="2022-05-23T20:49:42.299" v="71" actId="1076"/>
          <ac:graphicFrameMkLst>
            <pc:docMk/>
            <pc:sldMk cId="4073816485" sldId="315"/>
            <ac:graphicFrameMk id="10" creationId="{77A1068D-21A4-4FB4-934C-E485028CEA50}"/>
          </ac:graphicFrameMkLst>
        </pc:graphicFrameChg>
      </pc:sldChg>
      <pc:sldChg chg="del">
        <pc:chgData name="NATALIA ANDREA TAPIAS JARAMILLO" userId="c0d6ce4f-cad9-4beb-8707-3a7d362b845c" providerId="ADAL" clId="{292CD15C-DDA0-473D-83F3-EFF2C375ED13}" dt="2022-05-23T16:54:21.686" v="66" actId="47"/>
        <pc:sldMkLst>
          <pc:docMk/>
          <pc:sldMk cId="2219653687" sldId="323"/>
        </pc:sldMkLst>
      </pc:sldChg>
    </pc:docChg>
  </pc:docChgLst>
  <pc:docChgLst>
    <pc:chgData name="ANA MARIA DIAZ HINCAPIE" userId="0d89da70-39dd-4853-8fdf-916382cbc8e6" providerId="ADAL" clId="{901176FA-4526-4DED-A5BE-5B62E3815986}"/>
    <pc:docChg chg="modSld">
      <pc:chgData name="ANA MARIA DIAZ HINCAPIE" userId="0d89da70-39dd-4853-8fdf-916382cbc8e6" providerId="ADAL" clId="{901176FA-4526-4DED-A5BE-5B62E3815986}" dt="2023-08-10T19:48:26.430" v="75" actId="1076"/>
      <pc:docMkLst>
        <pc:docMk/>
      </pc:docMkLst>
      <pc:sldChg chg="modSp mod">
        <pc:chgData name="ANA MARIA DIAZ HINCAPIE" userId="0d89da70-39dd-4853-8fdf-916382cbc8e6" providerId="ADAL" clId="{901176FA-4526-4DED-A5BE-5B62E3815986}" dt="2023-08-10T19:48:26.430" v="75" actId="1076"/>
        <pc:sldMkLst>
          <pc:docMk/>
          <pc:sldMk cId="4073816485" sldId="315"/>
        </pc:sldMkLst>
        <pc:spChg chg="mod">
          <ac:chgData name="ANA MARIA DIAZ HINCAPIE" userId="0d89da70-39dd-4853-8fdf-916382cbc8e6" providerId="ADAL" clId="{901176FA-4526-4DED-A5BE-5B62E3815986}" dt="2023-08-10T19:48:26.430" v="75" actId="1076"/>
          <ac:spMkLst>
            <pc:docMk/>
            <pc:sldMk cId="4073816485" sldId="315"/>
            <ac:spMk id="8" creationId="{7EF65065-C929-49FA-8720-97711E14D727}"/>
          </ac:spMkLst>
        </pc:spChg>
        <pc:graphicFrameChg chg="modGraphic">
          <ac:chgData name="ANA MARIA DIAZ HINCAPIE" userId="0d89da70-39dd-4853-8fdf-916382cbc8e6" providerId="ADAL" clId="{901176FA-4526-4DED-A5BE-5B62E3815986}" dt="2023-08-10T19:48:17.524" v="74" actId="20577"/>
          <ac:graphicFrameMkLst>
            <pc:docMk/>
            <pc:sldMk cId="4073816485" sldId="315"/>
            <ac:graphicFrameMk id="10" creationId="{77A1068D-21A4-4FB4-934C-E485028CEA5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55BDB-66C2-428D-9725-6014DA8EB9A8}" type="datetimeFigureOut">
              <a:rPr lang="es-CO" smtClean="0"/>
              <a:t>2023/08/10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0F73E-57C0-4CCB-8FC2-F09CB5123BE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995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6C9175-F99E-4AE3-991F-66E46B8E50A8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32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6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0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3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45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01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6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7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02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33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2023/08/10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8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B7EA12C-BEC7-4894-B8EE-C9DD1BE84CA3}"/>
              </a:ext>
            </a:extLst>
          </p:cNvPr>
          <p:cNvSpPr/>
          <p:nvPr/>
        </p:nvSpPr>
        <p:spPr>
          <a:xfrm>
            <a:off x="0" y="5393635"/>
            <a:ext cx="9144000" cy="145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AEA8B8B-D361-458A-9AD0-C548A9249707}"/>
              </a:ext>
            </a:extLst>
          </p:cNvPr>
          <p:cNvSpPr/>
          <p:nvPr/>
        </p:nvSpPr>
        <p:spPr>
          <a:xfrm>
            <a:off x="611560" y="475096"/>
            <a:ext cx="77768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800" b="1" dirty="0">
                <a:ln w="0"/>
                <a:solidFill>
                  <a:srgbClr val="007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PQRSF – Primer trimestre 2022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EF65065-C929-49FA-8720-97711E14D727}"/>
              </a:ext>
            </a:extLst>
          </p:cNvPr>
          <p:cNvSpPr txBox="1"/>
          <p:nvPr/>
        </p:nvSpPr>
        <p:spPr>
          <a:xfrm>
            <a:off x="490533" y="5705795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De las 832 solicitudes no se negó el acceso a la información a ninguna de ellas.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7A1068D-21A4-4FB4-934C-E485028CE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243301"/>
              </p:ext>
            </p:extLst>
          </p:nvPr>
        </p:nvGraphicFramePr>
        <p:xfrm>
          <a:off x="130400" y="1219003"/>
          <a:ext cx="7966678" cy="4419994"/>
        </p:xfrm>
        <a:graphic>
          <a:graphicData uri="http://schemas.openxmlformats.org/drawingml/2006/table">
            <a:tbl>
              <a:tblPr/>
              <a:tblGrid>
                <a:gridCol w="3165891">
                  <a:extLst>
                    <a:ext uri="{9D8B030D-6E8A-4147-A177-3AD203B41FA5}">
                      <a16:colId xmlns:a16="http://schemas.microsoft.com/office/drawing/2014/main" val="774238427"/>
                    </a:ext>
                  </a:extLst>
                </a:gridCol>
                <a:gridCol w="834255">
                  <a:extLst>
                    <a:ext uri="{9D8B030D-6E8A-4147-A177-3AD203B41FA5}">
                      <a16:colId xmlns:a16="http://schemas.microsoft.com/office/drawing/2014/main" val="2837501347"/>
                    </a:ext>
                  </a:extLst>
                </a:gridCol>
                <a:gridCol w="834255">
                  <a:extLst>
                    <a:ext uri="{9D8B030D-6E8A-4147-A177-3AD203B41FA5}">
                      <a16:colId xmlns:a16="http://schemas.microsoft.com/office/drawing/2014/main" val="3435100492"/>
                    </a:ext>
                  </a:extLst>
                </a:gridCol>
                <a:gridCol w="834255">
                  <a:extLst>
                    <a:ext uri="{9D8B030D-6E8A-4147-A177-3AD203B41FA5}">
                      <a16:colId xmlns:a16="http://schemas.microsoft.com/office/drawing/2014/main" val="3985731794"/>
                    </a:ext>
                  </a:extLst>
                </a:gridCol>
                <a:gridCol w="1100117">
                  <a:extLst>
                    <a:ext uri="{9D8B030D-6E8A-4147-A177-3AD203B41FA5}">
                      <a16:colId xmlns:a16="http://schemas.microsoft.com/office/drawing/2014/main" val="3268518351"/>
                    </a:ext>
                  </a:extLst>
                </a:gridCol>
                <a:gridCol w="1197905">
                  <a:extLst>
                    <a:ext uri="{9D8B030D-6E8A-4147-A177-3AD203B41FA5}">
                      <a16:colId xmlns:a16="http://schemas.microsoft.com/office/drawing/2014/main" val="4025443677"/>
                    </a:ext>
                  </a:extLst>
                </a:gridCol>
              </a:tblGrid>
              <a:tr h="7485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Clasificación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N° solicitudes por mes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primer trimestre 2022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Tiempo promedio de respuesta</a:t>
                      </a:r>
                      <a:br>
                        <a:rPr lang="es-E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(N° días)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71621"/>
                  </a:ext>
                </a:extLst>
              </a:tr>
              <a:tr h="2432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Enero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Febrero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Marzo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487852"/>
                  </a:ext>
                </a:extLst>
              </a:tr>
              <a:tr h="4285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Petición de información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997611"/>
                  </a:ext>
                </a:extLst>
              </a:tr>
              <a:tr h="42852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Petición de interés general o particular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800840"/>
                  </a:ext>
                </a:extLst>
              </a:tr>
              <a:tr h="4285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Queja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049210"/>
                  </a:ext>
                </a:extLst>
              </a:tr>
              <a:tr h="4285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Felicitaciones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275687"/>
                  </a:ext>
                </a:extLst>
              </a:tr>
              <a:tr h="4285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Habeas data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33715"/>
                  </a:ext>
                </a:extLst>
              </a:tr>
              <a:tr h="4285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Solicitudes trasladadas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352804"/>
                  </a:ext>
                </a:extLst>
              </a:tr>
              <a:tr h="4285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Sugerencia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23123"/>
                  </a:ext>
                </a:extLst>
              </a:tr>
              <a:tr h="4285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40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8164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9849B4C455D24580536CA7CE7A62A6" ma:contentTypeVersion="17" ma:contentTypeDescription="Crear nuevo documento." ma:contentTypeScope="" ma:versionID="66a877dbf59a16998dfdf035f7cb9f81">
  <xsd:schema xmlns:xsd="http://www.w3.org/2001/XMLSchema" xmlns:xs="http://www.w3.org/2001/XMLSchema" xmlns:p="http://schemas.microsoft.com/office/2006/metadata/properties" xmlns:ns2="886027b4-17bf-4323-9a74-2fe338955051" xmlns:ns3="48492836-5a7b-446d-b98e-940d04a72122" xmlns:ns4="c7f432dc-e691-4a29-8f72-55297a1b44b5" targetNamespace="http://schemas.microsoft.com/office/2006/metadata/properties" ma:root="true" ma:fieldsID="14f36fc03ab6b6fc44a4c9b492311114" ns2:_="" ns3:_="" ns4:_="">
    <xsd:import namespace="886027b4-17bf-4323-9a74-2fe338955051"/>
    <xsd:import namespace="48492836-5a7b-446d-b98e-940d04a72122"/>
    <xsd:import namespace="c7f432dc-e691-4a29-8f72-55297a1b4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27b4-17bf-4323-9a74-2fe33895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0c2d0a0-2884-445e-9128-0075915a0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92836-5a7b-446d-b98e-940d04a7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432dc-e691-4a29-8f72-55297a1b44b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Columna global de taxonomía" ma:hidden="true" ma:list="{7110905d-db6d-4dfd-a66d-bac2371bdef9}" ma:internalName="TaxCatchAll" ma:showField="CatchAllData" ma:web="c7f432dc-e691-4a29-8f72-55297a1b44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6027b4-17bf-4323-9a74-2fe338955051">
      <Terms xmlns="http://schemas.microsoft.com/office/infopath/2007/PartnerControls"/>
    </lcf76f155ced4ddcb4097134ff3c332f>
    <TaxCatchAll xmlns="c7f432dc-e691-4a29-8f72-55297a1b44b5" xsi:nil="true"/>
  </documentManagement>
</p:properties>
</file>

<file path=customXml/itemProps1.xml><?xml version="1.0" encoding="utf-8"?>
<ds:datastoreItem xmlns:ds="http://schemas.openxmlformats.org/officeDocument/2006/customXml" ds:itemID="{CD857E60-3C66-4CC6-94A2-12E2990D2A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6027b4-17bf-4323-9a74-2fe338955051"/>
    <ds:schemaRef ds:uri="48492836-5a7b-446d-b98e-940d04a72122"/>
    <ds:schemaRef ds:uri="c7f432dc-e691-4a29-8f72-55297a1b44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27E780-CD1B-4115-8A6C-CDA2D27E79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04223-FC26-41FB-87A5-05EB2D8C25F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886027b4-17bf-4323-9a74-2fe338955051"/>
    <ds:schemaRef ds:uri="c7f432dc-e691-4a29-8f72-55297a1b44b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6941</TotalTime>
  <Words>109</Words>
  <Application>Microsoft Office PowerPoint</Application>
  <PresentationFormat>Presentación en pantalla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FELIPE CARDONA ARANGO</dc:creator>
  <cp:lastModifiedBy>ANA MARIA DIAZ HINCAPIE</cp:lastModifiedBy>
  <cp:revision>240</cp:revision>
  <dcterms:created xsi:type="dcterms:W3CDTF">2018-10-29T16:01:05Z</dcterms:created>
  <dcterms:modified xsi:type="dcterms:W3CDTF">2023-08-10T19:48:30Z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0x010100849849B4C455D24580536CA7CE7A62A6</vt:lpwstr>
  </property>
  <property fmtid="{D5CDD505-2E9C-101B-9397-08002B2CF9AE}" pid="3" name="MediaServiceImageTags">
    <vt:lpwstr/>
  </property>
</Properties>
</file>