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6"/>
  </p:notesMasterIdLst>
  <p:sldIdLst>
    <p:sldId id="31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 FELIPE CARDONA ARANGO" initials="AFCA" lastIdx="8" clrIdx="0">
    <p:extLst>
      <p:ext uri="{19B8F6BF-5375-455C-9EA6-DF929625EA0E}">
        <p15:presenceInfo xmlns:p15="http://schemas.microsoft.com/office/powerpoint/2012/main" userId="S-1-5-21-1990138531-1540114739-1795632751-217200" providerId="AD"/>
      </p:ext>
    </p:extLst>
  </p:cmAuthor>
  <p:cmAuthor id="2" name="LORENA CAROLA DAVID CASTRO" initials="LCDC" lastIdx="3" clrIdx="1">
    <p:extLst>
      <p:ext uri="{19B8F6BF-5375-455C-9EA6-DF929625EA0E}">
        <p15:presenceInfo xmlns:p15="http://schemas.microsoft.com/office/powerpoint/2012/main" userId="S::lorena.david@fundacionepm.org.co::522fbe88-7c80-4159-b141-fd92bb488757" providerId="AD"/>
      </p:ext>
    </p:extLst>
  </p:cmAuthor>
  <p:cmAuthor id="3" name="JUAN CARLOS RINCON GOMEZ" initials="JCRG" lastIdx="1" clrIdx="2">
    <p:extLst>
      <p:ext uri="{19B8F6BF-5375-455C-9EA6-DF929625EA0E}">
        <p15:presenceInfo xmlns:p15="http://schemas.microsoft.com/office/powerpoint/2012/main" userId="S::JUAN.RINCON.GOMEZ@fundacionepm.org.co::250acb6c-86ec-4c75-8eab-9976fc461351" providerId="AD"/>
      </p:ext>
    </p:extLst>
  </p:cmAuthor>
  <p:cmAuthor id="4" name="LADY JOHANA MONTOYA LOPEZ" initials="LJML" lastIdx="1" clrIdx="3">
    <p:extLst>
      <p:ext uri="{19B8F6BF-5375-455C-9EA6-DF929625EA0E}">
        <p15:presenceInfo xmlns:p15="http://schemas.microsoft.com/office/powerpoint/2012/main" userId="S::LADY.MONTOYA@fundacionepm.org.co::561fd3d2-29e6-41c5-b083-a6075730ac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632"/>
    <a:srgbClr val="799632"/>
    <a:srgbClr val="448A66"/>
    <a:srgbClr val="2A8196"/>
    <a:srgbClr val="9B5815"/>
    <a:srgbClr val="5B6377"/>
    <a:srgbClr val="637A28"/>
    <a:srgbClr val="66BFD4"/>
    <a:srgbClr val="D28280"/>
    <a:srgbClr val="E79B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926A2F-73CC-4EA0-81A5-B6370EFB32F2}" v="2" dt="2024-04-02T13:47:17.732"/>
  </p1510:revLst>
</p1510:revInfo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434" autoAdjust="0"/>
  </p:normalViewPr>
  <p:slideViewPr>
    <p:cSldViewPr snapToGrid="0">
      <p:cViewPr varScale="1">
        <p:scale>
          <a:sx n="44" d="100"/>
          <a:sy n="44" d="100"/>
        </p:scale>
        <p:origin x="13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MARIA DIAZ HINCAPIE" userId="0d89da70-39dd-4853-8fdf-916382cbc8e6" providerId="ADAL" clId="{F22D7F57-728B-402A-B99F-060052877BBA}"/>
    <pc:docChg chg="modSld">
      <pc:chgData name="ANA MARIA DIAZ HINCAPIE" userId="0d89da70-39dd-4853-8fdf-916382cbc8e6" providerId="ADAL" clId="{F22D7F57-728B-402A-B99F-060052877BBA}" dt="2023-08-28T20:15:15.581" v="61" actId="20577"/>
      <pc:docMkLst>
        <pc:docMk/>
      </pc:docMkLst>
      <pc:sldChg chg="modSp mod">
        <pc:chgData name="ANA MARIA DIAZ HINCAPIE" userId="0d89da70-39dd-4853-8fdf-916382cbc8e6" providerId="ADAL" clId="{F22D7F57-728B-402A-B99F-060052877BBA}" dt="2023-08-28T20:15:15.581" v="61" actId="20577"/>
        <pc:sldMkLst>
          <pc:docMk/>
          <pc:sldMk cId="4073816485" sldId="315"/>
        </pc:sldMkLst>
        <pc:spChg chg="mod">
          <ac:chgData name="ANA MARIA DIAZ HINCAPIE" userId="0d89da70-39dd-4853-8fdf-916382cbc8e6" providerId="ADAL" clId="{F22D7F57-728B-402A-B99F-060052877BBA}" dt="2023-08-28T20:15:15.581" v="61" actId="20577"/>
          <ac:spMkLst>
            <pc:docMk/>
            <pc:sldMk cId="4073816485" sldId="315"/>
            <ac:spMk id="8" creationId="{7EF65065-C929-49FA-8720-97711E14D727}"/>
          </ac:spMkLst>
        </pc:spChg>
      </pc:sldChg>
    </pc:docChg>
  </pc:docChgLst>
  <pc:docChgLst>
    <pc:chgData name="ANA MARIA DIAZ HINCAPIE" userId="0d89da70-39dd-4853-8fdf-916382cbc8e6" providerId="ADAL" clId="{AF09FE67-4B9F-4E0A-A0BD-292746FD0703}"/>
    <pc:docChg chg="undo custSel modSld">
      <pc:chgData name="ANA MARIA DIAZ HINCAPIE" userId="0d89da70-39dd-4853-8fdf-916382cbc8e6" providerId="ADAL" clId="{AF09FE67-4B9F-4E0A-A0BD-292746FD0703}" dt="2023-08-10T20:09:32.963" v="126" actId="14100"/>
      <pc:docMkLst>
        <pc:docMk/>
      </pc:docMkLst>
      <pc:sldChg chg="modSp mod">
        <pc:chgData name="ANA MARIA DIAZ HINCAPIE" userId="0d89da70-39dd-4853-8fdf-916382cbc8e6" providerId="ADAL" clId="{AF09FE67-4B9F-4E0A-A0BD-292746FD0703}" dt="2023-08-10T20:09:32.963" v="126" actId="14100"/>
        <pc:sldMkLst>
          <pc:docMk/>
          <pc:sldMk cId="4073816485" sldId="315"/>
        </pc:sldMkLst>
        <pc:spChg chg="mod">
          <ac:chgData name="ANA MARIA DIAZ HINCAPIE" userId="0d89da70-39dd-4853-8fdf-916382cbc8e6" providerId="ADAL" clId="{AF09FE67-4B9F-4E0A-A0BD-292746FD0703}" dt="2023-08-10T20:09:32.963" v="126" actId="14100"/>
          <ac:spMkLst>
            <pc:docMk/>
            <pc:sldMk cId="4073816485" sldId="315"/>
            <ac:spMk id="8" creationId="{7EF65065-C929-49FA-8720-97711E14D727}"/>
          </ac:spMkLst>
        </pc:spChg>
        <pc:graphicFrameChg chg="modGraphic">
          <ac:chgData name="ANA MARIA DIAZ HINCAPIE" userId="0d89da70-39dd-4853-8fdf-916382cbc8e6" providerId="ADAL" clId="{AF09FE67-4B9F-4E0A-A0BD-292746FD0703}" dt="2023-08-10T19:52:22.583" v="9" actId="20577"/>
          <ac:graphicFrameMkLst>
            <pc:docMk/>
            <pc:sldMk cId="4073816485" sldId="315"/>
            <ac:graphicFrameMk id="11" creationId="{3FC5BA1C-AADD-4462-ACB8-0E8639BD49C5}"/>
          </ac:graphicFrameMkLst>
        </pc:graphicFrameChg>
      </pc:sldChg>
    </pc:docChg>
  </pc:docChgLst>
  <pc:docChgLst>
    <pc:chgData name="NATALIA ANDREA TAPIAS JARAMILLO" userId="c0d6ce4f-cad9-4beb-8707-3a7d362b845c" providerId="ADAL" clId="{292CD15C-DDA0-473D-83F3-EFF2C375ED13}"/>
    <pc:docChg chg="custSel delSld modSld">
      <pc:chgData name="NATALIA ANDREA TAPIAS JARAMILLO" userId="c0d6ce4f-cad9-4beb-8707-3a7d362b845c" providerId="ADAL" clId="{292CD15C-DDA0-473D-83F3-EFF2C375ED13}" dt="2022-05-23T20:50:13.511" v="74" actId="1076"/>
      <pc:docMkLst>
        <pc:docMk/>
      </pc:docMkLst>
      <pc:sldChg chg="del">
        <pc:chgData name="NATALIA ANDREA TAPIAS JARAMILLO" userId="c0d6ce4f-cad9-4beb-8707-3a7d362b845c" providerId="ADAL" clId="{292CD15C-DDA0-473D-83F3-EFF2C375ED13}" dt="2022-05-23T16:54:17.407" v="63" actId="2696"/>
        <pc:sldMkLst>
          <pc:docMk/>
          <pc:sldMk cId="1185225666" sldId="266"/>
        </pc:sldMkLst>
      </pc:sldChg>
      <pc:sldChg chg="del">
        <pc:chgData name="NATALIA ANDREA TAPIAS JARAMILLO" userId="c0d6ce4f-cad9-4beb-8707-3a7d362b845c" providerId="ADAL" clId="{292CD15C-DDA0-473D-83F3-EFF2C375ED13}" dt="2022-05-23T16:54:19.709" v="64" actId="47"/>
        <pc:sldMkLst>
          <pc:docMk/>
          <pc:sldMk cId="405878202" sldId="294"/>
        </pc:sldMkLst>
      </pc:sldChg>
      <pc:sldChg chg="del">
        <pc:chgData name="NATALIA ANDREA TAPIAS JARAMILLO" userId="c0d6ce4f-cad9-4beb-8707-3a7d362b845c" providerId="ADAL" clId="{292CD15C-DDA0-473D-83F3-EFF2C375ED13}" dt="2022-05-23T16:54:20.548" v="65" actId="47"/>
        <pc:sldMkLst>
          <pc:docMk/>
          <pc:sldMk cId="361563718" sldId="314"/>
        </pc:sldMkLst>
      </pc:sldChg>
      <pc:sldChg chg="addSp delSp modSp mod">
        <pc:chgData name="NATALIA ANDREA TAPIAS JARAMILLO" userId="c0d6ce4f-cad9-4beb-8707-3a7d362b845c" providerId="ADAL" clId="{292CD15C-DDA0-473D-83F3-EFF2C375ED13}" dt="2022-05-23T20:50:13.511" v="74" actId="1076"/>
        <pc:sldMkLst>
          <pc:docMk/>
          <pc:sldMk cId="4073816485" sldId="315"/>
        </pc:sldMkLst>
        <pc:spChg chg="del">
          <ac:chgData name="NATALIA ANDREA TAPIAS JARAMILLO" userId="c0d6ce4f-cad9-4beb-8707-3a7d362b845c" providerId="ADAL" clId="{292CD15C-DDA0-473D-83F3-EFF2C375ED13}" dt="2022-05-23T16:54:38.939" v="67" actId="478"/>
          <ac:spMkLst>
            <pc:docMk/>
            <pc:sldMk cId="4073816485" sldId="315"/>
            <ac:spMk id="6" creationId="{F1DF27C6-0FE1-4CFA-8FE9-38BA4422DCD2}"/>
          </ac:spMkLst>
        </pc:spChg>
        <pc:spChg chg="add mod">
          <ac:chgData name="NATALIA ANDREA TAPIAS JARAMILLO" userId="c0d6ce4f-cad9-4beb-8707-3a7d362b845c" providerId="ADAL" clId="{292CD15C-DDA0-473D-83F3-EFF2C375ED13}" dt="2022-05-23T20:50:13.511" v="74" actId="1076"/>
          <ac:spMkLst>
            <pc:docMk/>
            <pc:sldMk cId="4073816485" sldId="315"/>
            <ac:spMk id="7" creationId="{3AEA8B8B-D361-458A-9AD0-C548A9249707}"/>
          </ac:spMkLst>
        </pc:spChg>
        <pc:spChg chg="add mod">
          <ac:chgData name="NATALIA ANDREA TAPIAS JARAMILLO" userId="c0d6ce4f-cad9-4beb-8707-3a7d362b845c" providerId="ADAL" clId="{292CD15C-DDA0-473D-83F3-EFF2C375ED13}" dt="2022-05-23T20:49:55.319" v="73" actId="1076"/>
          <ac:spMkLst>
            <pc:docMk/>
            <pc:sldMk cId="4073816485" sldId="315"/>
            <ac:spMk id="8" creationId="{7EF65065-C929-49FA-8720-97711E14D727}"/>
          </ac:spMkLst>
        </pc:spChg>
        <pc:spChg chg="del">
          <ac:chgData name="NATALIA ANDREA TAPIAS JARAMILLO" userId="c0d6ce4f-cad9-4beb-8707-3a7d362b845c" providerId="ADAL" clId="{292CD15C-DDA0-473D-83F3-EFF2C375ED13}" dt="2022-05-23T16:14:38.602" v="2" actId="478"/>
          <ac:spMkLst>
            <pc:docMk/>
            <pc:sldMk cId="4073816485" sldId="315"/>
            <ac:spMk id="9" creationId="{C62E7666-F7F8-47D9-B357-79528CE30068}"/>
          </ac:spMkLst>
        </pc:spChg>
        <pc:graphicFrameChg chg="add mod modGraphic">
          <ac:chgData name="NATALIA ANDREA TAPIAS JARAMILLO" userId="c0d6ce4f-cad9-4beb-8707-3a7d362b845c" providerId="ADAL" clId="{292CD15C-DDA0-473D-83F3-EFF2C375ED13}" dt="2022-05-23T20:49:42.299" v="71" actId="1076"/>
          <ac:graphicFrameMkLst>
            <pc:docMk/>
            <pc:sldMk cId="4073816485" sldId="315"/>
            <ac:graphicFrameMk id="10" creationId="{77A1068D-21A4-4FB4-934C-E485028CEA50}"/>
          </ac:graphicFrameMkLst>
        </pc:graphicFrameChg>
      </pc:sldChg>
      <pc:sldChg chg="del">
        <pc:chgData name="NATALIA ANDREA TAPIAS JARAMILLO" userId="c0d6ce4f-cad9-4beb-8707-3a7d362b845c" providerId="ADAL" clId="{292CD15C-DDA0-473D-83F3-EFF2C375ED13}" dt="2022-05-23T16:54:21.686" v="66" actId="47"/>
        <pc:sldMkLst>
          <pc:docMk/>
          <pc:sldMk cId="2219653687" sldId="323"/>
        </pc:sldMkLst>
      </pc:sldChg>
    </pc:docChg>
  </pc:docChgLst>
  <pc:docChgLst>
    <pc:chgData name="NATALIA ANDREA TAPIAS JARAMILLO" userId="c0d6ce4f-cad9-4beb-8707-3a7d362b845c" providerId="ADAL" clId="{A2BDBA9F-E811-4FC9-91BA-9BED19DD988B}"/>
    <pc:docChg chg="undo custSel modSld">
      <pc:chgData name="NATALIA ANDREA TAPIAS JARAMILLO" userId="c0d6ce4f-cad9-4beb-8707-3a7d362b845c" providerId="ADAL" clId="{A2BDBA9F-E811-4FC9-91BA-9BED19DD988B}" dt="2022-07-18T23:16:41.656" v="38" actId="1037"/>
      <pc:docMkLst>
        <pc:docMk/>
      </pc:docMkLst>
      <pc:sldChg chg="addSp delSp modSp mod">
        <pc:chgData name="NATALIA ANDREA TAPIAS JARAMILLO" userId="c0d6ce4f-cad9-4beb-8707-3a7d362b845c" providerId="ADAL" clId="{A2BDBA9F-E811-4FC9-91BA-9BED19DD988B}" dt="2022-07-18T23:16:41.656" v="38" actId="1037"/>
        <pc:sldMkLst>
          <pc:docMk/>
          <pc:sldMk cId="4073816485" sldId="315"/>
        </pc:sldMkLst>
        <pc:spChg chg="mod">
          <ac:chgData name="NATALIA ANDREA TAPIAS JARAMILLO" userId="c0d6ce4f-cad9-4beb-8707-3a7d362b845c" providerId="ADAL" clId="{A2BDBA9F-E811-4FC9-91BA-9BED19DD988B}" dt="2022-07-18T20:52:29.441" v="9" actId="20577"/>
          <ac:spMkLst>
            <pc:docMk/>
            <pc:sldMk cId="4073816485" sldId="315"/>
            <ac:spMk id="7" creationId="{3AEA8B8B-D361-458A-9AD0-C548A9249707}"/>
          </ac:spMkLst>
        </pc:spChg>
        <pc:spChg chg="mod">
          <ac:chgData name="NATALIA ANDREA TAPIAS JARAMILLO" userId="c0d6ce4f-cad9-4beb-8707-3a7d362b845c" providerId="ADAL" clId="{A2BDBA9F-E811-4FC9-91BA-9BED19DD988B}" dt="2022-07-18T23:11:45.273" v="23" actId="20577"/>
          <ac:spMkLst>
            <pc:docMk/>
            <pc:sldMk cId="4073816485" sldId="315"/>
            <ac:spMk id="8" creationId="{7EF65065-C929-49FA-8720-97711E14D727}"/>
          </ac:spMkLst>
        </pc:spChg>
        <pc:spChg chg="add del">
          <ac:chgData name="NATALIA ANDREA TAPIAS JARAMILLO" userId="c0d6ce4f-cad9-4beb-8707-3a7d362b845c" providerId="ADAL" clId="{A2BDBA9F-E811-4FC9-91BA-9BED19DD988B}" dt="2022-07-18T23:09:39.539" v="16" actId="22"/>
          <ac:spMkLst>
            <pc:docMk/>
            <pc:sldMk cId="4073816485" sldId="315"/>
            <ac:spMk id="9" creationId="{1FD2148E-03BA-422F-B395-AB27EC630BD3}"/>
          </ac:spMkLst>
        </pc:spChg>
        <pc:graphicFrameChg chg="add del mod">
          <ac:chgData name="NATALIA ANDREA TAPIAS JARAMILLO" userId="c0d6ce4f-cad9-4beb-8707-3a7d362b845c" providerId="ADAL" clId="{A2BDBA9F-E811-4FC9-91BA-9BED19DD988B}" dt="2022-07-18T23:09:29.179" v="14"/>
          <ac:graphicFrameMkLst>
            <pc:docMk/>
            <pc:sldMk cId="4073816485" sldId="315"/>
            <ac:graphicFrameMk id="3" creationId="{1091AD3B-1E42-4BC9-8E4D-A511DCCE22D0}"/>
          </ac:graphicFrameMkLst>
        </pc:graphicFrameChg>
        <pc:graphicFrameChg chg="del">
          <ac:chgData name="NATALIA ANDREA TAPIAS JARAMILLO" userId="c0d6ce4f-cad9-4beb-8707-3a7d362b845c" providerId="ADAL" clId="{A2BDBA9F-E811-4FC9-91BA-9BED19DD988B}" dt="2022-07-18T23:11:16.417" v="17" actId="478"/>
          <ac:graphicFrameMkLst>
            <pc:docMk/>
            <pc:sldMk cId="4073816485" sldId="315"/>
            <ac:graphicFrameMk id="5" creationId="{7D9948D5-C8AB-4818-95AA-E7C9907B4DA6}"/>
          </ac:graphicFrameMkLst>
        </pc:graphicFrameChg>
        <pc:graphicFrameChg chg="add del mod">
          <ac:chgData name="NATALIA ANDREA TAPIAS JARAMILLO" userId="c0d6ce4f-cad9-4beb-8707-3a7d362b845c" providerId="ADAL" clId="{A2BDBA9F-E811-4FC9-91BA-9BED19DD988B}" dt="2022-07-18T23:11:22.408" v="19"/>
          <ac:graphicFrameMkLst>
            <pc:docMk/>
            <pc:sldMk cId="4073816485" sldId="315"/>
            <ac:graphicFrameMk id="6" creationId="{85D96085-9EAB-4CA9-AC55-AFDC4F80D2B6}"/>
          </ac:graphicFrameMkLst>
        </pc:graphicFrameChg>
        <pc:graphicFrameChg chg="del modGraphic">
          <ac:chgData name="NATALIA ANDREA TAPIAS JARAMILLO" userId="c0d6ce4f-cad9-4beb-8707-3a7d362b845c" providerId="ADAL" clId="{A2BDBA9F-E811-4FC9-91BA-9BED19DD988B}" dt="2022-07-18T23:09:23.251" v="12" actId="478"/>
          <ac:graphicFrameMkLst>
            <pc:docMk/>
            <pc:sldMk cId="4073816485" sldId="315"/>
            <ac:graphicFrameMk id="10" creationId="{77A1068D-21A4-4FB4-934C-E485028CEA50}"/>
          </ac:graphicFrameMkLst>
        </pc:graphicFrameChg>
        <pc:graphicFrameChg chg="mod modGraphic">
          <ac:chgData name="NATALIA ANDREA TAPIAS JARAMILLO" userId="c0d6ce4f-cad9-4beb-8707-3a7d362b845c" providerId="ADAL" clId="{A2BDBA9F-E811-4FC9-91BA-9BED19DD988B}" dt="2022-07-18T23:16:41.656" v="38" actId="1037"/>
          <ac:graphicFrameMkLst>
            <pc:docMk/>
            <pc:sldMk cId="4073816485" sldId="315"/>
            <ac:graphicFrameMk id="11" creationId="{3FC5BA1C-AADD-4462-ACB8-0E8639BD49C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55BDB-66C2-428D-9725-6014DA8EB9A8}" type="datetimeFigureOut">
              <a:rPr lang="es-CO" smtClean="0"/>
              <a:t>2024/04/2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F73E-57C0-4CCB-8FC2-F09CB5123BE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995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6C9175-F99E-4AE3-991F-66E46B8E50A8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32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16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0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3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5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1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7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028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33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2024/04/2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8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B7EA12C-BEC7-4894-B8EE-C9DD1BE84CA3}"/>
              </a:ext>
            </a:extLst>
          </p:cNvPr>
          <p:cNvSpPr/>
          <p:nvPr/>
        </p:nvSpPr>
        <p:spPr>
          <a:xfrm>
            <a:off x="0" y="5393635"/>
            <a:ext cx="9144000" cy="14553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AEA8B8B-D361-458A-9AD0-C548A9249707}"/>
              </a:ext>
            </a:extLst>
          </p:cNvPr>
          <p:cNvSpPr/>
          <p:nvPr/>
        </p:nvSpPr>
        <p:spPr>
          <a:xfrm>
            <a:off x="611560" y="475096"/>
            <a:ext cx="77768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800" b="1" dirty="0">
                <a:ln w="0"/>
                <a:solidFill>
                  <a:srgbClr val="007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PQRSF – segundo trimestre 2022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EF65065-C929-49FA-8720-97711E14D727}"/>
              </a:ext>
            </a:extLst>
          </p:cNvPr>
          <p:cNvSpPr txBox="1"/>
          <p:nvPr/>
        </p:nvSpPr>
        <p:spPr>
          <a:xfrm>
            <a:off x="106018" y="5632176"/>
            <a:ext cx="82311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Adicional recibimos 81 solicitudes de colaboradores internos con un tiempo promedio </a:t>
            </a:r>
            <a:r>
              <a:rPr lang="es-CO"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respuesta de 3 días. 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total de las 718 solicitudes no se negó el acceso a la información a ninguna de ellas.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3FC5BA1C-AADD-4462-ACB8-0E8639BD4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963703"/>
              </p:ext>
            </p:extLst>
          </p:nvPr>
        </p:nvGraphicFramePr>
        <p:xfrm>
          <a:off x="106018" y="1285462"/>
          <a:ext cx="8125138" cy="4346714"/>
        </p:xfrm>
        <a:graphic>
          <a:graphicData uri="http://schemas.openxmlformats.org/drawingml/2006/table">
            <a:tbl>
              <a:tblPr/>
              <a:tblGrid>
                <a:gridCol w="3228861">
                  <a:extLst>
                    <a:ext uri="{9D8B030D-6E8A-4147-A177-3AD203B41FA5}">
                      <a16:colId xmlns:a16="http://schemas.microsoft.com/office/drawing/2014/main" val="2481727330"/>
                    </a:ext>
                  </a:extLst>
                </a:gridCol>
                <a:gridCol w="850849">
                  <a:extLst>
                    <a:ext uri="{9D8B030D-6E8A-4147-A177-3AD203B41FA5}">
                      <a16:colId xmlns:a16="http://schemas.microsoft.com/office/drawing/2014/main" val="2513557043"/>
                    </a:ext>
                  </a:extLst>
                </a:gridCol>
                <a:gridCol w="850849">
                  <a:extLst>
                    <a:ext uri="{9D8B030D-6E8A-4147-A177-3AD203B41FA5}">
                      <a16:colId xmlns:a16="http://schemas.microsoft.com/office/drawing/2014/main" val="2024333158"/>
                    </a:ext>
                  </a:extLst>
                </a:gridCol>
                <a:gridCol w="850849">
                  <a:extLst>
                    <a:ext uri="{9D8B030D-6E8A-4147-A177-3AD203B41FA5}">
                      <a16:colId xmlns:a16="http://schemas.microsoft.com/office/drawing/2014/main" val="1018059450"/>
                    </a:ext>
                  </a:extLst>
                </a:gridCol>
                <a:gridCol w="1121998">
                  <a:extLst>
                    <a:ext uri="{9D8B030D-6E8A-4147-A177-3AD203B41FA5}">
                      <a16:colId xmlns:a16="http://schemas.microsoft.com/office/drawing/2014/main" val="3579359975"/>
                    </a:ext>
                  </a:extLst>
                </a:gridCol>
                <a:gridCol w="1221732">
                  <a:extLst>
                    <a:ext uri="{9D8B030D-6E8A-4147-A177-3AD203B41FA5}">
                      <a16:colId xmlns:a16="http://schemas.microsoft.com/office/drawing/2014/main" val="3399339533"/>
                    </a:ext>
                  </a:extLst>
                </a:gridCol>
              </a:tblGrid>
              <a:tr h="8123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Clasificación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N° solicitudes por mes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 segundo trimestre 2022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Tiempo promedio de respuesta</a:t>
                      </a:r>
                      <a:b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(N° días)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42015"/>
                  </a:ext>
                </a:extLst>
              </a:tr>
              <a:tr h="26402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Abril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Mayo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Junio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598889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Petición de información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(2,20%)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283182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Petición de interés general o particular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567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(89,01%)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270902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Queja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(0,94%)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473510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Habeas data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(0,31%)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666273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Solicitudes trasladadas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(7,06%)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122263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Sugerencia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0" i="0" u="none" strike="noStrike">
                          <a:solidFill>
                            <a:srgbClr val="757171"/>
                          </a:solidFill>
                          <a:effectLst/>
                          <a:latin typeface="Arial" panose="020B0604020202020204" pitchFamily="34" charset="0"/>
                        </a:rPr>
                        <a:t>(0,47%)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962825"/>
                  </a:ext>
                </a:extLst>
              </a:tr>
              <a:tr h="4671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(31,87%)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(39,24%)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(28,89%)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637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776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58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8164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F04223-FC26-41FB-87A5-05EB2D8C25F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886027b4-17bf-4323-9a74-2fe338955051"/>
    <ds:schemaRef ds:uri="c7f432dc-e691-4a29-8f72-55297a1b44b5"/>
  </ds:schemaRefs>
</ds:datastoreItem>
</file>

<file path=customXml/itemProps2.xml><?xml version="1.0" encoding="utf-8"?>
<ds:datastoreItem xmlns:ds="http://schemas.openxmlformats.org/officeDocument/2006/customXml" ds:itemID="{A627E780-CD1B-4115-8A6C-CDA2D27E79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4FAB44-2ED4-4353-A521-E4FCD9CB83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027b4-17bf-4323-9a74-2fe338955051"/>
    <ds:schemaRef ds:uri="48492836-5a7b-446d-b98e-940d04a72122"/>
    <ds:schemaRef ds:uri="c7f432dc-e691-4a29-8f72-55297a1b4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7099</TotalTime>
  <Words>156</Words>
  <Application>Microsoft Office PowerPoint</Application>
  <PresentationFormat>Presentación en pantalla (4:3)</PresentationFormat>
  <Paragraphs>52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FELIPE CARDONA ARANGO</dc:creator>
  <cp:lastModifiedBy>ANA MARIA DIAZ HINCAPIE</cp:lastModifiedBy>
  <cp:revision>240</cp:revision>
  <dcterms:created xsi:type="dcterms:W3CDTF">2018-10-29T16:01:05Z</dcterms:created>
  <dcterms:modified xsi:type="dcterms:W3CDTF">2024-04-02T13:47:17Z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  <property fmtid="{D5CDD505-2E9C-101B-9397-08002B2CF9AE}" pid="3" name="MediaServiceImageTags">
    <vt:lpwstr/>
  </property>
</Properties>
</file>