
<file path=[Content_Types].xml><?xml version="1.0" encoding="utf-8"?>
<Types xmlns="http://schemas.openxmlformats.org/package/2006/content-types">
  <Default Extension="bin" ContentType="application/vnd.openxmlformats-officedocument.spreadsheetml.printerSettings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worksheets/sheet2.xml" ContentType="application/vnd.openxmlformats-officedocument.spreadsheetml.worksheet+xml"/>
  <Override PartName="/xl/worksheets/sheet3.xml" ContentType="application/vnd.openxmlformats-officedocument.spreadsheetml.worksheet+xml"/>
  <Override PartName="/xl/worksheets/sheet4.xml" ContentType="application/vnd.openxmlformats-officedocument.spreadsheetml.worksheet+xml"/>
  <Override PartName="/xl/worksheets/sheet5.xml" ContentType="application/vnd.openxmlformats-officedocument.spreadsheetml.worksheet+xml"/>
  <Override PartName="/xl/worksheets/sheet6.xml" ContentType="application/vnd.openxmlformats-officedocument.spreadsheetml.worksheet+xml"/>
  <Override PartName="/xl/worksheets/sheet7.xml" ContentType="application/vnd.openxmlformats-officedocument.spreadsheetml.worksheet+xml"/>
  <Override PartName="/xl/worksheets/sheet8.xml" ContentType="application/vnd.openxmlformats-officedocument.spreadsheetml.worksheet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xl/drawings/drawing1.xml" ContentType="application/vnd.openxmlformats-officedocument.drawing+xml"/>
  <Override PartName="/xl/activeX/activeX1.xml" ContentType="application/vnd.ms-office.activeX+xml"/>
  <Override PartName="/xl/activeX/activeX1.bin" ContentType="application/vnd.ms-office.activeX"/>
  <Override PartName="/xl/tables/table1.xml" ContentType="application/vnd.openxmlformats-officedocument.spreadsheetml.table+xml"/>
  <Override PartName="/xl/drawings/drawing2.xml" ContentType="application/vnd.openxmlformats-officedocument.drawing+xml"/>
  <Override PartName="/xl/charts/chart1.xml" ContentType="application/vnd.openxmlformats-officedocument.drawingml.chart+xml"/>
  <Override PartName="/xl/charts/style1.xml" ContentType="application/vnd.ms-office.chartstyle+xml"/>
  <Override PartName="/xl/charts/colors1.xml" ContentType="application/vnd.ms-office.chartcolorstyle+xml"/>
  <Override PartName="/xl/charts/chart2.xml" ContentType="application/vnd.openxmlformats-officedocument.drawingml.chart+xml"/>
  <Override PartName="/xl/charts/style2.xml" ContentType="application/vnd.ms-office.chartstyle+xml"/>
  <Override PartName="/xl/charts/colors2.xml" ContentType="application/vnd.ms-office.chartcolorstyle+xml"/>
  <Override PartName="/xl/drawings/drawing3.xml" ContentType="application/vnd.openxmlformats-officedocument.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xl/workbook.xml"/></Relationships>
</file>

<file path=xl/workbook.xml><?xml version="1.0" encoding="utf-8"?>
<workbook xmlns="http://schemas.openxmlformats.org/spreadsheetml/2006/main" xmlns:r="http://schemas.openxmlformats.org/officeDocument/2006/relationships" xmlns:mc="http://schemas.openxmlformats.org/markup-compatibility/2006" xmlns:x15="http://schemas.microsoft.com/office/spreadsheetml/2010/11/main" xmlns:xr="http://schemas.microsoft.com/office/spreadsheetml/2014/revision" xmlns:xr6="http://schemas.microsoft.com/office/spreadsheetml/2016/revision6" xmlns:xr10="http://schemas.microsoft.com/office/spreadsheetml/2016/revision10" xmlns:xr2="http://schemas.microsoft.com/office/spreadsheetml/2015/revision2" mc:Ignorable="x15 xr xr6 xr10 xr2">
  <fileVersion appName="xl" lastEdited="7" lowestEdited="6" rupBuild="23231"/>
  <workbookPr codeName="ThisWorkbook" hidePivotFieldList="1"/>
  <xr:revisionPtr revIDLastSave="0" documentId="13_ncr:801_{C392F0C0-B4FF-49A2-941F-F79E9337E09B}" xr6:coauthVersionLast="45" xr6:coauthVersionMax="45" xr10:uidLastSave="{00000000-0000-0000-0000-000000000000}"/>
  <bookViews>
    <workbookView xWindow="5055" yWindow="615" windowWidth="10125" windowHeight="3300" tabRatio="561" firstSheet="5" activeTab="6" xr2:uid="{00000000-000D-0000-FFFF-FFFF00000000}"/>
  </bookViews>
  <sheets>
    <sheet name="Consolidado 2017" sheetId="1" r:id="rId1"/>
    <sheet name="Consolidado 2018" sheetId="3" r:id="rId2"/>
    <sheet name="Biblioteca" sheetId="10" r:id="rId3"/>
    <sheet name="Contactos" sheetId="2" r:id="rId4"/>
    <sheet name="Listas" sheetId="12" state="hidden" r:id="rId5"/>
    <sheet name="Temas" sheetId="13" r:id="rId6"/>
    <sheet name="Informe" sheetId="14" r:id="rId7"/>
    <sheet name="Hoja1" sheetId="11" state="hidden" r:id="rId8"/>
  </sheets>
  <definedNames>
    <definedName name="_xlnm._FilterDatabase" localSheetId="2" hidden="1">Biblioteca!$A$1:$N$165</definedName>
    <definedName name="_xlnm._FilterDatabase" localSheetId="0" hidden="1">'Consolidado 2017'!$A$1:$S$1120</definedName>
    <definedName name="_xlnm._FilterDatabase" localSheetId="1" hidden="1">'Consolidado 2018'!$A$1:$S$489</definedName>
  </definedNames>
  <calcPr calcId="191029"/>
  <oleSize ref="A1:N41"/>
  <extLst>
    <ext xmlns:x15="http://schemas.microsoft.com/office/spreadsheetml/2010/11/main" uri="{140A7094-0E35-4892-8432-C4D2E57EDEB5}">
      <x15:workbookPr chartTrackingRefBase="1"/>
    </ext>
    <ext xmlns:xcalcf="http://schemas.microsoft.com/office/spreadsheetml/2018/calcfeatures" uri="{B58B0392-4F1F-4190-BB64-5DF3571DCE5F}">
      <xcalcf:calcFeatures>
        <xcalcf:feature name="microsoft.com:RD"/>
        <xcalcf:feature name="microsoft.com:Single"/>
        <xcalcf:feature name="microsoft.com:FV"/>
        <xcalcf:feature name="microsoft.com:CNMTM"/>
        <xcalcf:feature name="microsoft.com:LET_WF"/>
      </xcalcf:calcFeatures>
    </ext>
  </extLst>
</workbook>
</file>

<file path=xl/sharedStrings.xml><?xml version="1.0" encoding="utf-8"?>
<sst xmlns="http://schemas.openxmlformats.org/spreadsheetml/2006/main" count="20015" uniqueCount="5453">
  <si>
    <t>Fecha de recibo</t>
  </si>
  <si>
    <t>Museo del Agua EPM</t>
  </si>
  <si>
    <t>pao-627@hotmail.com</t>
  </si>
  <si>
    <t>Nombre</t>
  </si>
  <si>
    <t>Paola Andrea Galeano Ibarra</t>
  </si>
  <si>
    <t>Fecha de respuesta</t>
  </si>
  <si>
    <t>ANA ISABEL SIERRA FERNANDEZ</t>
  </si>
  <si>
    <t>lauraquintero607@gmail.com</t>
  </si>
  <si>
    <t>Laura Quintero</t>
  </si>
  <si>
    <t>NATALIA MILENA CASTRILLÓN VÁSQUEZ</t>
  </si>
  <si>
    <t>juliana.suarezpe@gmail.com</t>
  </si>
  <si>
    <t>Juliana Peña Suarez</t>
  </si>
  <si>
    <t>marlenyarroyave@gmail.com</t>
  </si>
  <si>
    <t>Myrian Andrea Cabezas López</t>
  </si>
  <si>
    <t>andrealc21@hotmail.com</t>
  </si>
  <si>
    <t>Programación</t>
  </si>
  <si>
    <t>JOSE DAVID VERGARA LOPEZ</t>
  </si>
  <si>
    <t>Estado</t>
  </si>
  <si>
    <t>Responsable</t>
  </si>
  <si>
    <t>Canal de ingreso</t>
  </si>
  <si>
    <t>Fecha de recepción</t>
  </si>
  <si>
    <t>Cerrada</t>
  </si>
  <si>
    <t>Javier Varela</t>
  </si>
  <si>
    <t>proyectos@fundabosco.org.co</t>
  </si>
  <si>
    <t>Clasificación</t>
  </si>
  <si>
    <t>Petición</t>
  </si>
  <si>
    <t>Día de vencimiento</t>
  </si>
  <si>
    <t>Queja</t>
  </si>
  <si>
    <t>Reclamo</t>
  </si>
  <si>
    <t>Sugerencia</t>
  </si>
  <si>
    <t>Felicitaciones</t>
  </si>
  <si>
    <t>No aplica</t>
  </si>
  <si>
    <t>Fundación EPM</t>
  </si>
  <si>
    <t>Buzón UVA Fundación EPM</t>
  </si>
  <si>
    <t>Buzón Museo del Agua EPM</t>
  </si>
  <si>
    <t>Buzón Andres.Grisales@fundacionepm.org.co</t>
  </si>
  <si>
    <t>Contacto</t>
  </si>
  <si>
    <t>Observación</t>
  </si>
  <si>
    <t>Bernarda Gallego</t>
  </si>
  <si>
    <t>kronoxy@hotmail.com</t>
  </si>
  <si>
    <t>Mahmoud Khabir</t>
  </si>
  <si>
    <t>mahmoud.khabir@gmail.com</t>
  </si>
  <si>
    <t>Dora Elana Ossa</t>
  </si>
  <si>
    <t>dorae_ossa@hotmail.com</t>
  </si>
  <si>
    <t>Clara Fernandez</t>
  </si>
  <si>
    <t>clara.fernandezr@gmail.com</t>
  </si>
  <si>
    <t>Luisa Fernanda Lizarazo Arroyave</t>
  </si>
  <si>
    <t>lufer9009@hotmail.com</t>
  </si>
  <si>
    <t>María Alejandra Arango</t>
  </si>
  <si>
    <t>Mejoras para el museo</t>
  </si>
  <si>
    <t>PITER YAMID QUINTERO ZULUAGA</t>
  </si>
  <si>
    <t>Reserva de espacios</t>
  </si>
  <si>
    <t>saramirezga@unal.edu.co</t>
  </si>
  <si>
    <t>Samuel Ramirez Gallego</t>
  </si>
  <si>
    <t>Respuesta enviada por correo electrónico</t>
  </si>
  <si>
    <t>Karina Celis</t>
  </si>
  <si>
    <t>maarangova@unal.edu.co</t>
  </si>
  <si>
    <t>Buzón Eduard.Alzate@fundacionepm.org.co</t>
  </si>
  <si>
    <t xml:space="preserve">Danery Astrid Orozco Castillo </t>
  </si>
  <si>
    <t>fundacionlanios@gmail.com</t>
  </si>
  <si>
    <t>María Enith Diofana Correa Callejas</t>
  </si>
  <si>
    <t xml:space="preserve">Diofa_15@hotmail.com  </t>
  </si>
  <si>
    <t>Daisleny Grajales Cardona</t>
  </si>
  <si>
    <t>santilove165@gmail.com</t>
  </si>
  <si>
    <t xml:space="preserve">Alejandro Vásquez Mejía </t>
  </si>
  <si>
    <t>pasionycorazoncorp@gmail.com</t>
  </si>
  <si>
    <t>Jineth Moreno Robledo </t>
  </si>
  <si>
    <t>psicosocial.ci2@gmail.com</t>
  </si>
  <si>
    <t>RUBY JANETH FLOREZ CORTES</t>
  </si>
  <si>
    <t>Usuario donaciones</t>
  </si>
  <si>
    <t>Octavio Machado</t>
  </si>
  <si>
    <t>oamachado@une.net.co</t>
  </si>
  <si>
    <t>Biblioteca EPM</t>
  </si>
  <si>
    <t>German Andres Merchan Arevalo</t>
  </si>
  <si>
    <t>merchandres@gmail.com</t>
  </si>
  <si>
    <t>cesar-1550@hotmail.com</t>
  </si>
  <si>
    <t>Cesar Antonio Carrillo Martínez</t>
  </si>
  <si>
    <t>Lina Maria Sanchez Herrera</t>
  </si>
  <si>
    <t>linamsh1997@hotmail.com</t>
  </si>
  <si>
    <t>Angela Regina Ortiz Barboza</t>
  </si>
  <si>
    <t>Jesumaye@yahoo.es</t>
  </si>
  <si>
    <t>Buzón Comunicaciones Fundación</t>
  </si>
  <si>
    <t>Información Parque De Los Deseos</t>
  </si>
  <si>
    <t xml:space="preserve">Daniela Rodríguez </t>
  </si>
  <si>
    <t>daniela.rodriguezm@upb.edu.co</t>
  </si>
  <si>
    <t>ANDRES FELIPE PEREZ VASQUEZ</t>
  </si>
  <si>
    <t>Xandra Milena Bedoya Gaviria</t>
  </si>
  <si>
    <t>xandrabedoya3@gmail.com</t>
  </si>
  <si>
    <t>Camilo Zuleta Munera</t>
  </si>
  <si>
    <t>camilo.vitu@gmail.com</t>
  </si>
  <si>
    <t>Jenry Armando Cruz Acevedo</t>
  </si>
  <si>
    <t>jenryprimerodemayo@hotmail.com</t>
  </si>
  <si>
    <t>mcospina01@misena.edu.co</t>
  </si>
  <si>
    <t>Juan Pablo Ospina Zapata</t>
  </si>
  <si>
    <t>jpospinaz@unal.edu.co</t>
  </si>
  <si>
    <t>Jasna Romina Ivusic Araya</t>
  </si>
  <si>
    <t>Asociación Red de Bibliotecas</t>
  </si>
  <si>
    <t>jasnaivusic@gmail.com</t>
  </si>
  <si>
    <t>German Valencia</t>
  </si>
  <si>
    <t>augustova1007@ingenieros.com</t>
  </si>
  <si>
    <t>Cristian Mauricio Bedoya M.</t>
  </si>
  <si>
    <t>grupoxximpeesabp@gmail.com</t>
  </si>
  <si>
    <t>EDUARD MAURICIO ALZATE CARMONA</t>
  </si>
  <si>
    <t>Documento escrito</t>
  </si>
  <si>
    <t>Cursos y disculpas</t>
  </si>
  <si>
    <t>Danny Alexander Saldarriaga Patiño</t>
  </si>
  <si>
    <t>2911539 - 3215523652</t>
  </si>
  <si>
    <t>Víctor Alfredo Gómez Sánchez</t>
  </si>
  <si>
    <t>alfredo_inc0810@hotmail.com</t>
  </si>
  <si>
    <t>Gloria Lucia Mira Arango</t>
  </si>
  <si>
    <t>glolumi1268@gmail.com</t>
  </si>
  <si>
    <t>danies2912@hotmail.es</t>
  </si>
  <si>
    <t>rubiolanderzon@yahoo.es</t>
  </si>
  <si>
    <t>capm@seeri.co</t>
  </si>
  <si>
    <t>Daniel Esteban Quintero Florez</t>
  </si>
  <si>
    <t>Luz Dary Gallego</t>
  </si>
  <si>
    <t>Luz Dary Uribe</t>
  </si>
  <si>
    <t>Servicios domiciliarios</t>
  </si>
  <si>
    <t>Orlando Barrios Loaiza</t>
  </si>
  <si>
    <t>clubhuracanes2014@gmail.com</t>
  </si>
  <si>
    <t>Juan Felipe Velez Quijano</t>
  </si>
  <si>
    <t>jufevequi@hotmail.com</t>
  </si>
  <si>
    <t>Marisol Morales Restrepo</t>
  </si>
  <si>
    <t>Gladis Yanet González Giraldo</t>
  </si>
  <si>
    <t>Jhojan David Asprilla Valoyes</t>
  </si>
  <si>
    <t>Fabian Esteban Vélez Gómez</t>
  </si>
  <si>
    <t xml:space="preserve">mmoralesrestrepo@yahoo.com.ar </t>
  </si>
  <si>
    <t>gladisgonza@hotmail.es</t>
  </si>
  <si>
    <t>yhojand@hotmail.com</t>
  </si>
  <si>
    <t>juventud@laestrella.gov.co</t>
  </si>
  <si>
    <t xml:space="preserve">Samuel Ramirez Gallego </t>
  </si>
  <si>
    <t>Alexander Ferms</t>
  </si>
  <si>
    <t>Gloria Gallego</t>
  </si>
  <si>
    <t>gloriagallego82@gmail.com</t>
  </si>
  <si>
    <t>gotalvaro3@yahoo.es</t>
  </si>
  <si>
    <t>LAURA YEPES MUNOZ</t>
  </si>
  <si>
    <t>heidy_correa@yahoo.com</t>
  </si>
  <si>
    <t>Heidy ALejandra Correa Correa</t>
  </si>
  <si>
    <t>ANA MARIA MONTOYA</t>
  </si>
  <si>
    <t>Yefri Usuga</t>
  </si>
  <si>
    <t>yefriusuga98@gmail.com</t>
  </si>
  <si>
    <t>Fecha de remisión</t>
  </si>
  <si>
    <t>ANA MARIA MONTOYA VELASQUEZ</t>
  </si>
  <si>
    <t>Proveedores</t>
  </si>
  <si>
    <t>alellaar@hotmail.com</t>
  </si>
  <si>
    <t>Alejandro Llano Arango</t>
  </si>
  <si>
    <t>Amalia Restrepo</t>
  </si>
  <si>
    <t>amelinarestrepo32@gmail.com</t>
  </si>
  <si>
    <t>angelabaez81@hotmail.com</t>
  </si>
  <si>
    <t>Angela Baez</t>
  </si>
  <si>
    <t>Miryam Monsalve Sanchez</t>
  </si>
  <si>
    <t>nelsymiranda@gmail.com</t>
  </si>
  <si>
    <t>miriam.monsalve.sanchez@gmail.com</t>
  </si>
  <si>
    <t>joan_arangob@yahoo.com</t>
  </si>
  <si>
    <t>Nelsy Liliana Miranda Cárdenas</t>
  </si>
  <si>
    <t>Beatriz Pérez Pineda</t>
  </si>
  <si>
    <t>beatriz.perezpineda@gmail.com</t>
  </si>
  <si>
    <t>Gloria Ines Otalvaro</t>
  </si>
  <si>
    <t>Manuela Monsalve Jiménez</t>
  </si>
  <si>
    <t>manuela.33@hotmail.com</t>
  </si>
  <si>
    <t>Juan Santiago Uribe B.</t>
  </si>
  <si>
    <t>Retiro de lista de distribución</t>
  </si>
  <si>
    <t>juribeba@yahoo.com</t>
  </si>
  <si>
    <t>LUZ ADRIANA VILLEGAS RIVERA</t>
  </si>
  <si>
    <t>asidoconamor@gmail.com</t>
  </si>
  <si>
    <t>Andrea Miranda</t>
  </si>
  <si>
    <t>andreamiranda0404@gmail.com</t>
  </si>
  <si>
    <t>hjvalencia1970@gmail.com</t>
  </si>
  <si>
    <t>anggi.jf@outlook.com</t>
  </si>
  <si>
    <t>dianakarocarrillo1987@gmail.com</t>
  </si>
  <si>
    <t>Helmo José Valencia Rubio</t>
  </si>
  <si>
    <t>Ángela Patricia Macías Giraldo</t>
  </si>
  <si>
    <t xml:space="preserve">Diana Carolina Carrillo Ballesteros </t>
  </si>
  <si>
    <t>ANDRES FELIPE GALEANO MORENO</t>
  </si>
  <si>
    <t>Martha Edy Aguirre Rojo</t>
  </si>
  <si>
    <t>mady8111@gmail.com</t>
  </si>
  <si>
    <t>funcecomputo@gmail.com</t>
  </si>
  <si>
    <t>Maria Eugenia Del Socorro Gómez Ramirez</t>
  </si>
  <si>
    <t>mafe1953@yahoo.es</t>
  </si>
  <si>
    <t>Seguridad UVA</t>
  </si>
  <si>
    <t>ALEXANDRA ALVAREZ MIRA</t>
  </si>
  <si>
    <t>Joan Sirley Arango Bermúdez</t>
  </si>
  <si>
    <t>Formato Físico</t>
  </si>
  <si>
    <t>Cristian Camilo Gómez Rúa</t>
  </si>
  <si>
    <t>Espacios para ventas</t>
  </si>
  <si>
    <t>Santiago Marin Zapata</t>
  </si>
  <si>
    <t>5843902 - Cl 39 # 63 A -02</t>
  </si>
  <si>
    <t>2540439 - Cl 61 # 43 -52</t>
  </si>
  <si>
    <t>pablo.bedoya@takub.com</t>
  </si>
  <si>
    <t xml:space="preserve">Maria Eugenia Penagos Muñoz </t>
  </si>
  <si>
    <t>navedi1407@gmail.com</t>
  </si>
  <si>
    <t>4271486 - 3053747445 - CR 128 # 60 -124 Interior 101</t>
  </si>
  <si>
    <t>Daniel Rodríguez Escobar</t>
  </si>
  <si>
    <t>UVA Ilusión Verde</t>
  </si>
  <si>
    <t>Herman Ossa</t>
  </si>
  <si>
    <t>hermanossabuitrago@gmail.com</t>
  </si>
  <si>
    <t>Servicios Biblioteca EPM</t>
  </si>
  <si>
    <t>Jhon Rojas</t>
  </si>
  <si>
    <t>Gloria Patria Alvarez</t>
  </si>
  <si>
    <t>Alvaro Restrepo</t>
  </si>
  <si>
    <t xml:space="preserve">Ana Maria Garces Villa </t>
  </si>
  <si>
    <t>Alejandro Giraldo González</t>
  </si>
  <si>
    <t>Frank Esteban Moná Castrillón</t>
  </si>
  <si>
    <t>anamaria9672@hotmail.com</t>
  </si>
  <si>
    <t>alejaba1996@gmail.com</t>
  </si>
  <si>
    <t>alejandrogiraldo376@gmail.com</t>
  </si>
  <si>
    <t>frank.es15@hotmail.com</t>
  </si>
  <si>
    <t>FMESA84@HOTMAIL.COM</t>
  </si>
  <si>
    <t>Información UVA</t>
  </si>
  <si>
    <t xml:space="preserve">Alejandra Barrera Gómez </t>
  </si>
  <si>
    <t>Fabián Alberto Mesa Arboleda</t>
  </si>
  <si>
    <t>Pablo Andrés Bedoya</t>
  </si>
  <si>
    <t xml:space="preserve">PAULA ANDREA REVELO LOPERA </t>
  </si>
  <si>
    <t>Martha Cecilia Ospina</t>
  </si>
  <si>
    <t>martaospina55@gmail.com</t>
  </si>
  <si>
    <t>Apoyo a escuela</t>
  </si>
  <si>
    <t>JENNI BETSAIDA CUERVO BELTRAN</t>
  </si>
  <si>
    <t>Nora Dely Acevedo Hoyos</t>
  </si>
  <si>
    <t>comiteo.ceni@udea.edu.co</t>
  </si>
  <si>
    <t>DIANA CAROLINA RUIZ MONSALVE</t>
  </si>
  <si>
    <t>ANA MARIA DIAZ HINCAPIE</t>
  </si>
  <si>
    <t>Carlos Alberto Londoño Arias</t>
  </si>
  <si>
    <t xml:space="preserve">Andrés Morales Uribe </t>
  </si>
  <si>
    <t>María Elena González</t>
  </si>
  <si>
    <t>paginaweb@guadalupe-antioquia.gov.co</t>
  </si>
  <si>
    <t xml:space="preserve">moralesuribea@gmail.com </t>
  </si>
  <si>
    <t>karjon3003@gmail.com</t>
  </si>
  <si>
    <t>Petición de visita</t>
  </si>
  <si>
    <t>Diana Marcela Castro Mesa</t>
  </si>
  <si>
    <t xml:space="preserve">cmdianam491@gmail.com </t>
  </si>
  <si>
    <t>DIANA CECILIA CASTILLO RIVERA</t>
  </si>
  <si>
    <t>LUIS EDUARDO DAVILA CORREA</t>
  </si>
  <si>
    <t xml:space="preserve">Juan Sebastián Meneses </t>
  </si>
  <si>
    <t>Jean Deivi Suárez Córdoba</t>
  </si>
  <si>
    <t>juansm3@gmail.com</t>
  </si>
  <si>
    <t>Sandra Patricia Serna Cómez</t>
  </si>
  <si>
    <t>Marcos Del Castillo</t>
  </si>
  <si>
    <t>Alonso Alberto Salazar</t>
  </si>
  <si>
    <t>Andrés Felipe Escobar Ramírez</t>
  </si>
  <si>
    <t>Dalila Robledo</t>
  </si>
  <si>
    <t>dalila@lapoderosa.co</t>
  </si>
  <si>
    <t>Eduardo Cordoba Cuesta</t>
  </si>
  <si>
    <t>Propuestas artisticas</t>
  </si>
  <si>
    <t>ecordoba76@yahoo.es</t>
  </si>
  <si>
    <t>Francisco Galindo Oviedo</t>
  </si>
  <si>
    <t>Jorge Luis Arrieta Garrido</t>
  </si>
  <si>
    <t>jorgearrietaporlapaz@gmail.com; artistasdecorazon2011@hotmail.com</t>
  </si>
  <si>
    <t>Buzón elizabeth.zuleta@fundacionepm.org.co</t>
  </si>
  <si>
    <t>colombialily@hotmail.com</t>
  </si>
  <si>
    <t>Liliana María Jiménez Quevedo</t>
  </si>
  <si>
    <t>nataliaecheverri09@gmail.com</t>
  </si>
  <si>
    <t>Natalia Echeverry</t>
  </si>
  <si>
    <t>Antonio José Acevedo Molina</t>
  </si>
  <si>
    <t>Luz Marllud Cortes</t>
  </si>
  <si>
    <t>Servicios UVA - Sala de computo</t>
  </si>
  <si>
    <t>Diana Milena Betancur</t>
  </si>
  <si>
    <t>adikamibe@gmail.com</t>
  </si>
  <si>
    <t>Radicado</t>
  </si>
  <si>
    <t>Consecutivo</t>
  </si>
  <si>
    <t>0693</t>
  </si>
  <si>
    <t>0716</t>
  </si>
  <si>
    <t>0717</t>
  </si>
  <si>
    <t>0777</t>
  </si>
  <si>
    <t>0608</t>
  </si>
  <si>
    <t>0609</t>
  </si>
  <si>
    <t>0610</t>
  </si>
  <si>
    <t>Andrés Felipe Torres Rojas</t>
  </si>
  <si>
    <t>andres.torres-ro@mail.escuelaing.edu.co</t>
  </si>
  <si>
    <t>luzmaco2008@hotmail.com</t>
  </si>
  <si>
    <t>William Orozco Gómez</t>
  </si>
  <si>
    <t>0195</t>
  </si>
  <si>
    <t>0464</t>
  </si>
  <si>
    <t>0532</t>
  </si>
  <si>
    <t>0531</t>
  </si>
  <si>
    <t>Dolly Elena Pérez Chica</t>
  </si>
  <si>
    <t>0581</t>
  </si>
  <si>
    <t>0580</t>
  </si>
  <si>
    <t>0590</t>
  </si>
  <si>
    <t>0589</t>
  </si>
  <si>
    <t>0582</t>
  </si>
  <si>
    <t>0320</t>
  </si>
  <si>
    <t>0696</t>
  </si>
  <si>
    <t>0740</t>
  </si>
  <si>
    <t>0281</t>
  </si>
  <si>
    <t>0768</t>
  </si>
  <si>
    <t>0763</t>
  </si>
  <si>
    <t>0792</t>
  </si>
  <si>
    <t>0796</t>
  </si>
  <si>
    <t>0730</t>
  </si>
  <si>
    <t>0767</t>
  </si>
  <si>
    <t>Escenarios Modulares</t>
  </si>
  <si>
    <t>ventas@escenariosmodulares.com</t>
  </si>
  <si>
    <t>Espacios UVA</t>
  </si>
  <si>
    <t>Cristian Jaramillo Palacio</t>
  </si>
  <si>
    <t>0847</t>
  </si>
  <si>
    <t>Juan Guillermo Vargas Girón</t>
  </si>
  <si>
    <t>0846</t>
  </si>
  <si>
    <t>cristianjaramillop@gmail.com</t>
  </si>
  <si>
    <t>casaabuelo@une.net.co</t>
  </si>
  <si>
    <t>0859</t>
  </si>
  <si>
    <t>jeandeivi@gmail.com - salixforestal@gmail.com</t>
  </si>
  <si>
    <t>Sebastian De Bedout</t>
  </si>
  <si>
    <t>sebastatan_1@hotmail.com</t>
  </si>
  <si>
    <t>Buzón ANA.MARIA.DIAZ@fundacionepm.org.co</t>
  </si>
  <si>
    <t xml:space="preserve">Edilda Barrientos </t>
  </si>
  <si>
    <t>Luisa María Uribe Pajón</t>
  </si>
  <si>
    <t>diegoramirezrivas311@gmail.com</t>
  </si>
  <si>
    <t>0906</t>
  </si>
  <si>
    <t>Isabel Cristina Parra</t>
  </si>
  <si>
    <t>Jeraldine Ramos Torres</t>
  </si>
  <si>
    <t>Sara Alejandra Orozco Araque</t>
  </si>
  <si>
    <t>Ciro Efraín Martínez Báez</t>
  </si>
  <si>
    <t>María Cecilia Zuluaga Hoyos</t>
  </si>
  <si>
    <t>Janeth Paola Montero Pinilla</t>
  </si>
  <si>
    <t>Isamarra4@gmail.com</t>
  </si>
  <si>
    <t>jeraldineramostorres@gmail.com</t>
  </si>
  <si>
    <t>circodelia66@gmail.com</t>
  </si>
  <si>
    <t>paola.montero@hotmail.com</t>
  </si>
  <si>
    <t>ciro.martinez@unidadvictimas.gov.co</t>
  </si>
  <si>
    <t>Maritzabel Ibarraga Escobar - Diana María Gallego Giraldo</t>
  </si>
  <si>
    <t>Reunión</t>
  </si>
  <si>
    <t>Yaneth Arias Villa</t>
  </si>
  <si>
    <t>yanetharias2010@hotmail.com</t>
  </si>
  <si>
    <t>0931</t>
  </si>
  <si>
    <t>Carolina Romero Avellaneda</t>
  </si>
  <si>
    <t>jimy_ruiz@yahoo.com</t>
  </si>
  <si>
    <t xml:space="preserve">Sebastián Mattos Soto </t>
  </si>
  <si>
    <t xml:space="preserve">bellocicleta@gmail.com </t>
  </si>
  <si>
    <t>Porroga en tiempo para proyecto</t>
  </si>
  <si>
    <t>PAULA ANDREA VALENCIA MURILLO</t>
  </si>
  <si>
    <t>0947</t>
  </si>
  <si>
    <t xml:space="preserve">Buzón Eduard.Alzate@fundacionepm.org.co </t>
  </si>
  <si>
    <t xml:space="preserve">ASTRID ELENA LOPEZ BOTERO </t>
  </si>
  <si>
    <t>Comentario</t>
  </si>
  <si>
    <t>Rubiela Del Socorro Arrubla Ossa</t>
  </si>
  <si>
    <t>0491</t>
  </si>
  <si>
    <t>Fecha de proyección de respuesta</t>
  </si>
  <si>
    <t>Milena Patiño Niño</t>
  </si>
  <si>
    <t>diana.milena.patino@gmail.com</t>
  </si>
  <si>
    <t>cultura@canasgordas-antioquia.gov.co</t>
  </si>
  <si>
    <t>mariacecilia.zuluaga@hotmail.com; eduardorepara@gmail.com</t>
  </si>
  <si>
    <t>Juan Manuel Soltau Ospina</t>
  </si>
  <si>
    <t>internacional@cco.gov.co</t>
  </si>
  <si>
    <t>0959</t>
  </si>
  <si>
    <t>Margarita Del Rosario Lopera Cordoba</t>
  </si>
  <si>
    <t>0960</t>
  </si>
  <si>
    <t>Programación UVA</t>
  </si>
  <si>
    <t>Reserva de espacios UVA</t>
  </si>
  <si>
    <t>UVA San Cristobal</t>
  </si>
  <si>
    <t>Cursos UVA</t>
  </si>
  <si>
    <t>Implementar proyecto UVA</t>
  </si>
  <si>
    <t>Espacios para ventas UVA</t>
  </si>
  <si>
    <t>Propuestas artisticas UVA</t>
  </si>
  <si>
    <t>Constancia UVA</t>
  </si>
  <si>
    <t>UVA El Encanto</t>
  </si>
  <si>
    <t>Leidy Tatiana Buitrago Castaño</t>
  </si>
  <si>
    <t>Carlos Andrés Piza Molina</t>
  </si>
  <si>
    <t>Hernán Mejía Suarez</t>
  </si>
  <si>
    <t>letabuca@hotmail.com</t>
  </si>
  <si>
    <t>ingcpiza@gmail.com</t>
  </si>
  <si>
    <t>hernan.1128@hotmail.com</t>
  </si>
  <si>
    <t>UVA de Los Sueños</t>
  </si>
  <si>
    <t>UVA de La Imaginación</t>
  </si>
  <si>
    <t>UVA en general</t>
  </si>
  <si>
    <t>Leonardo Gonzalez</t>
  </si>
  <si>
    <t>0973</t>
  </si>
  <si>
    <t>Felicitaciones UVA Mirador de San Cristobal</t>
  </si>
  <si>
    <t>Luis Espitia Espitia</t>
  </si>
  <si>
    <t>YAQUELINE GIRALDO RIOS</t>
  </si>
  <si>
    <t>0986</t>
  </si>
  <si>
    <t>Doralba Seguro Serna</t>
  </si>
  <si>
    <t>vale.mesa@hotmail.com</t>
  </si>
  <si>
    <t>0990</t>
  </si>
  <si>
    <t>0977</t>
  </si>
  <si>
    <t>Andrea C. Soles Villarreal</t>
  </si>
  <si>
    <t>andreasoles12@hotmail.com</t>
  </si>
  <si>
    <t>No se brinda respuesta ya que no se logra contacto con el usuario</t>
  </si>
  <si>
    <t>Jairoalbertoz@gmail.com</t>
  </si>
  <si>
    <t>CR 29 # 1 A SUR 128 Interior 142</t>
  </si>
  <si>
    <t>Dolly Londoño Escudero</t>
  </si>
  <si>
    <t>doloes_123@hotmail.com</t>
  </si>
  <si>
    <t>Margarita María Echeverri Tobón</t>
  </si>
  <si>
    <t>margaritae@globotech.com</t>
  </si>
  <si>
    <t>Lina Yepes</t>
  </si>
  <si>
    <t>auxiliarcontable@pulporosa.com</t>
  </si>
  <si>
    <t>Alba Adaisy Florez Escudero</t>
  </si>
  <si>
    <t>direducacion@buritica-antioquia.gov.co</t>
  </si>
  <si>
    <t>1014</t>
  </si>
  <si>
    <t>Felicitaciones UVA de Los Sueños</t>
  </si>
  <si>
    <t>1028</t>
  </si>
  <si>
    <t>1027</t>
  </si>
  <si>
    <t>Belarmino De Jesus Gañan Pulgarin</t>
  </si>
  <si>
    <t>Queja UVA De Los Sueños</t>
  </si>
  <si>
    <t>2841469 - Calle 69 # 27 -77</t>
  </si>
  <si>
    <t>1029</t>
  </si>
  <si>
    <t>Maria isabel Morales</t>
  </si>
  <si>
    <t>isabelmorales78@yahoo.es</t>
  </si>
  <si>
    <t>Información UVA La Armonía</t>
  </si>
  <si>
    <t>Natalia Isabel Pedroza</t>
  </si>
  <si>
    <t>isabellapedroza@hotmail.com</t>
  </si>
  <si>
    <t>Buzón LUIS.DAVILA@fundacionepm.org.co</t>
  </si>
  <si>
    <t>Richard Bernardo Quintero Ruiz</t>
  </si>
  <si>
    <t>richard7172@hotmail.com</t>
  </si>
  <si>
    <t>Beatriz Elena Carrasquilla Marín</t>
  </si>
  <si>
    <t>Rosa María Gómez Gómez</t>
  </si>
  <si>
    <t>Yesica Rivera</t>
  </si>
  <si>
    <t>Mateo Arango Buitrago</t>
  </si>
  <si>
    <t>Paola Andrea Osorio Quintero</t>
  </si>
  <si>
    <t>beatrizecarrasquilla@yahoo.es</t>
  </si>
  <si>
    <t>rosamgg87@gmail.com</t>
  </si>
  <si>
    <t>pmercadeo2@flamingo.com.co</t>
  </si>
  <si>
    <t>mateoarangobuitrago8@gmail.com</t>
  </si>
  <si>
    <t>paosorioq@ut.edu.co</t>
  </si>
  <si>
    <t>Espacios Fundación</t>
  </si>
  <si>
    <t>Convenios</t>
  </si>
  <si>
    <t>Parque de los deseos</t>
  </si>
  <si>
    <t>ligantgimnasia@une.net.co</t>
  </si>
  <si>
    <t>desarrollorural@tamesis-antioquia.gov.co</t>
  </si>
  <si>
    <t>1079</t>
  </si>
  <si>
    <t>Andrés Camilo Cano Londoño</t>
  </si>
  <si>
    <t>laestrella.asocomunal@hotmail.com</t>
  </si>
  <si>
    <t>Dora Eva Serna Castañeda</t>
  </si>
  <si>
    <t>desarrollo.comunitario@laestrella.gov.co; dora.serna@laestrella.gov.co</t>
  </si>
  <si>
    <t>1056</t>
  </si>
  <si>
    <t>1055</t>
  </si>
  <si>
    <t>Luis Eduardo Quiceno Sierra</t>
  </si>
  <si>
    <t>NR Comercializador Tecnológica</t>
  </si>
  <si>
    <t>nrcomercializadoratecnologica@outlook.com</t>
  </si>
  <si>
    <t>Indira Patricia Castillo Zapata</t>
  </si>
  <si>
    <t>indi.castillo2011@hotmail.com</t>
  </si>
  <si>
    <t>funpanyamor@une.net.co</t>
  </si>
  <si>
    <t>1084</t>
  </si>
  <si>
    <t>1097</t>
  </si>
  <si>
    <t>Álvaro Ospina Rendón - Elizabet Osorio Zapata</t>
  </si>
  <si>
    <t>Organización</t>
  </si>
  <si>
    <t>Asociación De Familias De Niños y Jóvenes Con Síndrome De Down</t>
  </si>
  <si>
    <t>Institución Educativa Alto De Mulatos</t>
  </si>
  <si>
    <t>daviflogue16@gmail.com</t>
  </si>
  <si>
    <t>Danna Viviana Florez</t>
  </si>
  <si>
    <t>Carlos Andrés Cardona Ruiz</t>
  </si>
  <si>
    <t>Byron Alberto Castañeda Acevedo</t>
  </si>
  <si>
    <t>Alexa Johana Vélez Diez</t>
  </si>
  <si>
    <t>Juan Carlos Olarte</t>
  </si>
  <si>
    <t>Guillermo Medina</t>
  </si>
  <si>
    <t>cardonaruiz03@gmail.com</t>
  </si>
  <si>
    <t>balberto.castaneda@udea.edu.co</t>
  </si>
  <si>
    <t>alexajvelez10@gmail.com</t>
  </si>
  <si>
    <t>juanolarteg@gmail.com</t>
  </si>
  <si>
    <t>gamedinafrias@uniandes.edu.co</t>
  </si>
  <si>
    <t>1046</t>
  </si>
  <si>
    <t>Se le entrega a ANA MARIA DIAZ HINCAPIE para envió físico</t>
  </si>
  <si>
    <t>Hameth Cuesta</t>
  </si>
  <si>
    <t>hameth2609@gmail.com</t>
  </si>
  <si>
    <t>Invitacion y patrocinio</t>
  </si>
  <si>
    <t>Jaime Almanza Genera</t>
  </si>
  <si>
    <t>direccion@fundagedescol.org</t>
  </si>
  <si>
    <t>0675</t>
  </si>
  <si>
    <t>1131</t>
  </si>
  <si>
    <t>ufer9009@hotmail.com</t>
  </si>
  <si>
    <t>1129</t>
  </si>
  <si>
    <t>Gustavo A. Restrepo</t>
  </si>
  <si>
    <t>Isaura Buenaventura</t>
  </si>
  <si>
    <t>1130</t>
  </si>
  <si>
    <t>Johanna Milena Delgado</t>
  </si>
  <si>
    <t xml:space="preserve">Institución  Educativa Maria jesus </t>
  </si>
  <si>
    <t>jmdelgad.delgado@gmail.com</t>
  </si>
  <si>
    <t>Inscripciones</t>
  </si>
  <si>
    <t>Sebastián Cano Urrego</t>
  </si>
  <si>
    <t>sebastian.scu182@hotmail.com</t>
  </si>
  <si>
    <t>CR 29 B # 3 B SUR -50 - 2681898</t>
  </si>
  <si>
    <t>Vereda Cuatro Esquinas</t>
  </si>
  <si>
    <t>Usuaria UVA Ilusión Verde</t>
  </si>
  <si>
    <t>ASOCOMUNAL</t>
  </si>
  <si>
    <t>Oficina de Desarrollo Comunitario</t>
  </si>
  <si>
    <t>Corporación dulce Urabá</t>
  </si>
  <si>
    <t>Fundación Pan y Amor por Colombia</t>
  </si>
  <si>
    <t>Usuario Uva De Los Sueño</t>
  </si>
  <si>
    <t>Junta De Acción Comunal Quintas De San Javier</t>
  </si>
  <si>
    <t>Fundación En Pro Desarrollo DDHH Niñez Y La Juventud, Adulto Afro Y Etnias</t>
  </si>
  <si>
    <t>Fundación Centro Educativo De Cómputo Para El Trabajo - FUNCECOMPUTO</t>
  </si>
  <si>
    <t>Impacto Interactivo SAS</t>
  </si>
  <si>
    <t>Fundación Para La Gestión Y Desarrollo De Colombia - FUNDAGEDESCOL</t>
  </si>
  <si>
    <t>Secretaría De Desarrollo Rural Y Medio Ambiente</t>
  </si>
  <si>
    <t>Salix Forestal</t>
  </si>
  <si>
    <t>Corporación Artistas De Corazón</t>
  </si>
  <si>
    <t>Centro Educativo Rural Martaná</t>
  </si>
  <si>
    <t>Institución Educativa Presbítero José Gómez, Sede Roblal Arriba</t>
  </si>
  <si>
    <t>Fundación Ricardo Nubiola</t>
  </si>
  <si>
    <t xml:space="preserve">Instituto De Recreación Y Deporte Caldas Antioquia </t>
  </si>
  <si>
    <t>Junta De Acción Comunal Vereda Santa Ana Baja Del Municipio De Guasca</t>
  </si>
  <si>
    <t>Alcaldía Cañasgordas</t>
  </si>
  <si>
    <t>Comisión Colombiana Del Océano</t>
  </si>
  <si>
    <t>Liga Antioqueña De Gimnasia</t>
  </si>
  <si>
    <t>Usuaria Uva Ilusión Verde</t>
  </si>
  <si>
    <t>Usuaria UVA Mirador de San Cristóbal</t>
  </si>
  <si>
    <t xml:space="preserve">Usiario UVA Ilusión Verde </t>
  </si>
  <si>
    <t>Persona Natural</t>
  </si>
  <si>
    <t>Usuaria UVA Los Guayacanes</t>
  </si>
  <si>
    <t>Usuaria UVA El Encanto</t>
  </si>
  <si>
    <t>Usuaria Fundación EPM</t>
  </si>
  <si>
    <t>LEIDY NATALIA TAMAYO ZAPATA</t>
  </si>
  <si>
    <t>Responde LEIDY NATALIA TAMAYO ZAPATA directamente al usuario</t>
  </si>
  <si>
    <t>Néstor Fernando Romero Villada</t>
  </si>
  <si>
    <t>comunicacionestarso@gmail.com</t>
  </si>
  <si>
    <t>KAREN MILEIDY CARMONA GALLEGO</t>
  </si>
  <si>
    <t>Responde  ANDRES FELIPE PEREZ VASQUEZ  directamente al usuario</t>
  </si>
  <si>
    <t>Responde PITER YAMID QUINTERO ZULUAGA directamente al usuario</t>
  </si>
  <si>
    <t>Responde DANIELA JIMENEZ CASTRILLON directamente a la usuaria</t>
  </si>
  <si>
    <t>Responde JOSE DAVID VERGARA LOPEZ directamente al usuario</t>
  </si>
  <si>
    <t>Responde ANDRES FELIPE GALEANO MORENO directamente al usuario</t>
  </si>
  <si>
    <t>Responde JENNI BETSAIDA CUERVO BELTRAN directamente al usuario</t>
  </si>
  <si>
    <t>Responde DIANA CAROLINA RUIZ MONSALVE directamente al usuario</t>
  </si>
  <si>
    <t>Responde LUIS EDUARDO DAVILA CORREA directamente al usuario</t>
  </si>
  <si>
    <t>Responde Ana Isabel Sierra Fernandez directamente al usuario</t>
  </si>
  <si>
    <t>1041</t>
  </si>
  <si>
    <t>Maria Nohemy Cardona Mejia</t>
  </si>
  <si>
    <t>SANDRA CATALINA RIGOL UTIMA</t>
  </si>
  <si>
    <t xml:space="preserve">Vereda El Carmen de Viboral </t>
  </si>
  <si>
    <t>Responde DIANA CECILIA CASTILLO RIVERA directamente al usuario</t>
  </si>
  <si>
    <t>Buzón  Red de Bibliotecas</t>
  </si>
  <si>
    <t>Concurso Cuento de Espantos 2016</t>
  </si>
  <si>
    <t>Rubén Suárez</t>
  </si>
  <si>
    <t>rubensuarezb@gmail.com</t>
  </si>
  <si>
    <t>Red de Bibliotecas</t>
  </si>
  <si>
    <t>ALEJANDRA OSPINA VELEZ</t>
  </si>
  <si>
    <t>Responde ALEJANDRA OSPINA VELEZ directamente al usuario</t>
  </si>
  <si>
    <t>Dairo Giraldo Giraldo</t>
  </si>
  <si>
    <t>Corporación Autónoma Participativa y Social - CORAPAS</t>
  </si>
  <si>
    <t>1149</t>
  </si>
  <si>
    <t>Mónica Taborda Piedrahita</t>
  </si>
  <si>
    <t>Corporación Universitaria Minuto de Dios - UNIMINUTO</t>
  </si>
  <si>
    <t>1159</t>
  </si>
  <si>
    <t>monica.taborda@uniminuto.edu</t>
  </si>
  <si>
    <t>corapas@hotmail.com</t>
  </si>
  <si>
    <t>1154</t>
  </si>
  <si>
    <t>Universidad Del Tolima</t>
  </si>
  <si>
    <t>Valeria Mesa Gómez</t>
  </si>
  <si>
    <t>willimon1805@yahoo.com</t>
  </si>
  <si>
    <t>Carolina Sánchez</t>
  </si>
  <si>
    <t>Santiago Alejandro Puerta</t>
  </si>
  <si>
    <t>Luisa Betancur</t>
  </si>
  <si>
    <t>Santiago Duque Pérez</t>
  </si>
  <si>
    <t>Oswaldo Guerrero ladeo</t>
  </si>
  <si>
    <t>teatrocarangano@hotmail.com</t>
  </si>
  <si>
    <t>colectivoemergentelaromeria@gmail.com</t>
  </si>
  <si>
    <t>sembratonquitasol@gmail.com</t>
  </si>
  <si>
    <t>Lui-59@hotmail.com</t>
  </si>
  <si>
    <t>zantiago_duque@hotmail.com</t>
  </si>
  <si>
    <t>osbaldoguerrero30@hotmail.com</t>
  </si>
  <si>
    <t xml:space="preserve">Sergio Andrés González Rendón </t>
  </si>
  <si>
    <t>sandres.gonzalez@udea.edu.co</t>
  </si>
  <si>
    <t>Estudiante Universidad de Antioquia</t>
  </si>
  <si>
    <t>Presentaciones Artistica</t>
  </si>
  <si>
    <t>Colectivo artístico, creativo y espiritual</t>
  </si>
  <si>
    <t xml:space="preserve">Pabellón del agua </t>
  </si>
  <si>
    <t xml:space="preserve">Estudiante Politécnico Jaime Isaza Cadavid </t>
  </si>
  <si>
    <t>Educación Superior</t>
  </si>
  <si>
    <t>María Camila Ospina Ramírez</t>
  </si>
  <si>
    <t>Siembra de arboles Cerro Quitasol</t>
  </si>
  <si>
    <t xml:space="preserve">Fernedy Girón Rodríguez </t>
  </si>
  <si>
    <t>fernedy3@yahoo.es</t>
  </si>
  <si>
    <t>Julie Andrea Durán Masso</t>
  </si>
  <si>
    <t>andreaduran1113@gmail.com</t>
  </si>
  <si>
    <t>Denis Gomezcaceres Ramirez</t>
  </si>
  <si>
    <t>Yudy Estella Pulgarin Marín</t>
  </si>
  <si>
    <t>Municipio de Frontino</t>
  </si>
  <si>
    <t>alcaldia@frontino-antioquia.gov.co</t>
  </si>
  <si>
    <t xml:space="preserve">Lucelly Cossio </t>
  </si>
  <si>
    <t>La Venta CER - Municipio De Urrao</t>
  </si>
  <si>
    <t>cerelpasourrao@hotmail.com</t>
  </si>
  <si>
    <t>1235</t>
  </si>
  <si>
    <t>Jenny Shirley Ramirez Perez</t>
  </si>
  <si>
    <t>EXTRUSIONES</t>
  </si>
  <si>
    <t>sramirez@extrusiones.com.co</t>
  </si>
  <si>
    <t>Paola Maria Gomez Alzate</t>
  </si>
  <si>
    <t>Santiago Duran Osorio</t>
  </si>
  <si>
    <t>Magaly Escobar</t>
  </si>
  <si>
    <t>paolamariago@gmail.com</t>
  </si>
  <si>
    <t>santiagrone@hotmail.com</t>
  </si>
  <si>
    <t>mescobag@gmail.com</t>
  </si>
  <si>
    <t>Plan de riesgos UVA La Imaginación</t>
  </si>
  <si>
    <t>Jofe Andres Guerrero</t>
  </si>
  <si>
    <t>Katarsis Klan</t>
  </si>
  <si>
    <t>ISABEL CRISTINA ÁLVAREZ VÉLEZ</t>
  </si>
  <si>
    <t>LILIANA MARIA ZAPATA MARQUEZ</t>
  </si>
  <si>
    <t>1248</t>
  </si>
  <si>
    <t>Ovidio Guerrero</t>
  </si>
  <si>
    <t>Valentina Madrigal Henao</t>
  </si>
  <si>
    <t>Espacios casa de la Música</t>
  </si>
  <si>
    <t>valemadrig@hotmail.com</t>
  </si>
  <si>
    <t>Espacios UVA De La Esperanza</t>
  </si>
  <si>
    <t>Espacios UVA El Encanto</t>
  </si>
  <si>
    <t>Estudiante Fundación Universitaria Bellas Artes</t>
  </si>
  <si>
    <t>Estudiante Universidad de Medellín</t>
  </si>
  <si>
    <t xml:space="preserve">Mirian Jiménez Pérez </t>
  </si>
  <si>
    <t>DOCENTE POLITECNICO JIC</t>
  </si>
  <si>
    <t>mirianjimenez@elpoli.edu.co</t>
  </si>
  <si>
    <t>Luz Ines Alvarez Toro</t>
  </si>
  <si>
    <t>Coordinadora I.E. La Camila</t>
  </si>
  <si>
    <t>coordilacamila@gmail.com</t>
  </si>
  <si>
    <t>Wilmar Adrián Manco Hernández</t>
  </si>
  <si>
    <t>Municipio de Giraldo</t>
  </si>
  <si>
    <t>umata@giraldo-antioquia.gov.co</t>
  </si>
  <si>
    <t>1036</t>
  </si>
  <si>
    <t xml:space="preserve">Román Fernando Monsalve Sánchez </t>
  </si>
  <si>
    <t>1009</t>
  </si>
  <si>
    <t>educacion@amalfi-amtioquia.gov.co</t>
  </si>
  <si>
    <t>Buzón Carolina.Gutierrez@fundacionepm.org.co</t>
  </si>
  <si>
    <t>Juan Carlos Matiz</t>
  </si>
  <si>
    <t>Identidad Corporativa Sin Fronteras SAS</t>
  </si>
  <si>
    <t xml:space="preserve">ventas@identidadcorporativasas.com </t>
  </si>
  <si>
    <t>1330</t>
  </si>
  <si>
    <t>Flor María Monsalve Ruíz</t>
  </si>
  <si>
    <t xml:space="preserve">Juan Camilo Orozco Zapata </t>
  </si>
  <si>
    <t>Sheyla Paola Anaya Romero</t>
  </si>
  <si>
    <t>camiloorozcoz15@gmail.com</t>
  </si>
  <si>
    <t>sheylaanaya08@gmail.com</t>
  </si>
  <si>
    <t>Espacios</t>
  </si>
  <si>
    <t>Espacios UVA Los Guayacanes</t>
  </si>
  <si>
    <t>UVA Los Guayacanes</t>
  </si>
  <si>
    <t>Claudia Patricia Salazar Serna</t>
  </si>
  <si>
    <t>montevivo2@gmail.com</t>
  </si>
  <si>
    <t>Incluir en boletín</t>
  </si>
  <si>
    <t>Federico Gómez Palacio</t>
  </si>
  <si>
    <t>Compás Urbano</t>
  </si>
  <si>
    <t>contenido@compasurbano.com</t>
  </si>
  <si>
    <t>Raul Iván Barrientos Jiménez</t>
  </si>
  <si>
    <t>Gerente del SIMAP</t>
  </si>
  <si>
    <t>contactenos@carolinadelprincipe-antioquia.gov.co</t>
  </si>
  <si>
    <t>1289</t>
  </si>
  <si>
    <t>Yuly Carolina Sierra Ángel</t>
  </si>
  <si>
    <t>angelkyuly@gmail.com</t>
  </si>
  <si>
    <t>1356</t>
  </si>
  <si>
    <t>Andrés Villada Botero</t>
  </si>
  <si>
    <t>Municipio de Santa Bárbara</t>
  </si>
  <si>
    <t>umata@santabarbara-antioquia.gov.co</t>
  </si>
  <si>
    <t>1328</t>
  </si>
  <si>
    <t>Laura victoria López González</t>
  </si>
  <si>
    <t xml:space="preserve">Institución Educativa Juan de Dios Carvajal </t>
  </si>
  <si>
    <t>lauralopez@iejuandedioscarvajal.edu.co</t>
  </si>
  <si>
    <t xml:space="preserve">Argeni Taborda Ortiz </t>
  </si>
  <si>
    <t>Municipio Heliconia</t>
  </si>
  <si>
    <t>Calle 20 N°20 -31</t>
  </si>
  <si>
    <t>1354</t>
  </si>
  <si>
    <t>Buzón Alexandra.Alvarez@fundacionepm.org.co</t>
  </si>
  <si>
    <t>Normas UVA Ilusión Verde</t>
  </si>
  <si>
    <t>Santiago Hernández Duque</t>
  </si>
  <si>
    <t>santihd895@gmail.com</t>
  </si>
  <si>
    <t>Oscar Hernando Cardona Ospina</t>
  </si>
  <si>
    <t>oscardona74@hotmail.com</t>
  </si>
  <si>
    <t>Espacios UVA de La Armonía</t>
  </si>
  <si>
    <t>Dora de Jesús Hoyos Acevedo</t>
  </si>
  <si>
    <t>juntadeaccioncomunalandalucia@gmail.com</t>
  </si>
  <si>
    <t>Grzegorz Stanislaw Majewski</t>
  </si>
  <si>
    <t>Parroquia La Divina Providencia</t>
  </si>
  <si>
    <t>pladivinaprovidencia@arquibogota.org.co</t>
  </si>
  <si>
    <t>1365</t>
  </si>
  <si>
    <t>1353</t>
  </si>
  <si>
    <t>1403</t>
  </si>
  <si>
    <t>Mauricio Salfate</t>
  </si>
  <si>
    <t>Salfate Productores</t>
  </si>
  <si>
    <t>salfateproductores@gmail.com</t>
  </si>
  <si>
    <t>leidytovar9714@ensa.edu.co</t>
  </si>
  <si>
    <t>Leidy Sofía Tovar Parrado</t>
  </si>
  <si>
    <t>Escuela Normal Superior Antioqueña</t>
  </si>
  <si>
    <t>Junta De Acción Comunal del Barrio Andalucía</t>
  </si>
  <si>
    <t>Vicente Martínez Vásquez</t>
  </si>
  <si>
    <t>1405</t>
  </si>
  <si>
    <t xml:space="preserve">Lucia Cardona Zavala </t>
  </si>
  <si>
    <t>1406</t>
  </si>
  <si>
    <t>Ignacio Gómez</t>
  </si>
  <si>
    <t>1407</t>
  </si>
  <si>
    <t>Martha Isabel Vidal R</t>
  </si>
  <si>
    <t>1408</t>
  </si>
  <si>
    <t>Luis Albeiro Chavarria Gomez</t>
  </si>
  <si>
    <t>1709</t>
  </si>
  <si>
    <t>Amando Cruz Garzón</t>
  </si>
  <si>
    <t>1410</t>
  </si>
  <si>
    <t>René Gaítan Zapata</t>
  </si>
  <si>
    <t>1411</t>
  </si>
  <si>
    <t>Liria Peláez P.</t>
  </si>
  <si>
    <t>1412</t>
  </si>
  <si>
    <t>Norbeto De J. Higuita</t>
  </si>
  <si>
    <t>1413</t>
  </si>
  <si>
    <t>Mauricio Torres</t>
  </si>
  <si>
    <t>1414</t>
  </si>
  <si>
    <t>Lucia Lujan</t>
  </si>
  <si>
    <t>1415</t>
  </si>
  <si>
    <t>Espacios UVA Ilusión Verde</t>
  </si>
  <si>
    <t>Organización Juvenil Fuerza Juvenil Salesiana</t>
  </si>
  <si>
    <t>Espacios UVA Mirador de San Cristobal</t>
  </si>
  <si>
    <t>Money Change De Trip</t>
  </si>
  <si>
    <t xml:space="preserve">Dora Maria Gonzalez </t>
  </si>
  <si>
    <t>Harrison Alexander Ramirez Loaiza</t>
  </si>
  <si>
    <t>Concejo Municipal San Carlos</t>
  </si>
  <si>
    <t>concejo@sancarlos-antioquia.gov.co</t>
  </si>
  <si>
    <t>Karen Marcela Ospina Suárez</t>
  </si>
  <si>
    <t>Wedding and Event Planner</t>
  </si>
  <si>
    <t>bbrmercadeo03@gmail.com</t>
  </si>
  <si>
    <t>Responde ANA ISABEL SIERRA FERNANDEZ directamente al usuario</t>
  </si>
  <si>
    <t>Olga Elpidia Zapata Correa</t>
  </si>
  <si>
    <t>Instituto Colombiano de Bienestar Familiar - ICBF Regional Antioquia</t>
  </si>
  <si>
    <t>vanessa.mayo@icbf.gov.co</t>
  </si>
  <si>
    <t>1425</t>
  </si>
  <si>
    <t>Elizabeth Castillo</t>
  </si>
  <si>
    <t>Oscar Bustamante</t>
  </si>
  <si>
    <t>1426</t>
  </si>
  <si>
    <t>1428</t>
  </si>
  <si>
    <t>Francisco Antonio Agudelo</t>
  </si>
  <si>
    <t>1427</t>
  </si>
  <si>
    <t>Andres Felipe Posada</t>
  </si>
  <si>
    <t>1429</t>
  </si>
  <si>
    <t>Javier Suaza</t>
  </si>
  <si>
    <t>1430</t>
  </si>
  <si>
    <t>1431</t>
  </si>
  <si>
    <t>Tania Milena Mendoza</t>
  </si>
  <si>
    <t>Espacios Parque de Los Deseos</t>
  </si>
  <si>
    <t>Gilma Marín Restrepo</t>
  </si>
  <si>
    <t>Asociacion CONFEAR</t>
  </si>
  <si>
    <t>CL 65 # 105 A -125 Interior 9902</t>
  </si>
  <si>
    <t>1246</t>
  </si>
  <si>
    <t>Franziska Hoffmann</t>
  </si>
  <si>
    <t>Gloria Cecilia Rua</t>
  </si>
  <si>
    <t>Carlos Rafael Freites Ubeto</t>
  </si>
  <si>
    <t>Junta Acción Comunal Urbanización La Portada</t>
  </si>
  <si>
    <t>franziska.hoffmann97@outlook.com</t>
  </si>
  <si>
    <t>jaclaportada@hotmail.com</t>
  </si>
  <si>
    <t>gcrg1227@gmail.com</t>
  </si>
  <si>
    <t>carlosfreitesubeto@gmail.com</t>
  </si>
  <si>
    <t>Reunión con Dirección Ejecutiva</t>
  </si>
  <si>
    <t>Yuly Maribell Figueredo De Rondón</t>
  </si>
  <si>
    <t>Gobernación del Departamento de Boyacá</t>
  </si>
  <si>
    <t>cooperacion.casadeboyaca@boyaca.gov.co</t>
  </si>
  <si>
    <t>1488</t>
  </si>
  <si>
    <t>1489</t>
  </si>
  <si>
    <t>1490</t>
  </si>
  <si>
    <t>laboratoriojuvenilsalesiano@gmail.com</t>
  </si>
  <si>
    <t>Alberto Cifuentes Rúa</t>
  </si>
  <si>
    <t>Programación Casa de la Música</t>
  </si>
  <si>
    <t>Clases de Música</t>
  </si>
  <si>
    <t xml:space="preserve">Carolina Barco Díaz </t>
  </si>
  <si>
    <t xml:space="preserve">Jardín de Amor </t>
  </si>
  <si>
    <t>carolinabarcodiaz@hotmail.com</t>
  </si>
  <si>
    <t>proyectos@marinilla-antioquia.gov.co</t>
  </si>
  <si>
    <t>Comunicaciones</t>
  </si>
  <si>
    <t>UVA Aguas Claras</t>
  </si>
  <si>
    <t>Gestión Humana</t>
  </si>
  <si>
    <t>Nueva Esperanza</t>
  </si>
  <si>
    <t>Piedad Bedoya Higuita</t>
  </si>
  <si>
    <t>3146071161 - 3106349560</t>
  </si>
  <si>
    <t>1528</t>
  </si>
  <si>
    <t>Buzón MARIA.CATALINA.VANEGAS@fundacionepm.org.co</t>
  </si>
  <si>
    <t>Juan Camilo Jaramillo Montoya</t>
  </si>
  <si>
    <t>kamilex24@hotmail.com</t>
  </si>
  <si>
    <t>MARIA CATALINA VANEGAS VELEZ</t>
  </si>
  <si>
    <t>Esteban Pérez Jiménez</t>
  </si>
  <si>
    <t>Soñar Despiesto</t>
  </si>
  <si>
    <t>estebnperez@gmail.com</t>
  </si>
  <si>
    <t>Andrea Córdoba Yepes</t>
  </si>
  <si>
    <t xml:space="preserve">Universidad De Medellin </t>
  </si>
  <si>
    <t>andrea.cordobayepes@hotmail.com</t>
  </si>
  <si>
    <t>Jefe Jurídica</t>
  </si>
  <si>
    <t>Tecnóloga de Comunicaciones</t>
  </si>
  <si>
    <t>Acompañemiento discapacitados</t>
  </si>
  <si>
    <t>Juan Carlos González</t>
  </si>
  <si>
    <t>yobanivasquez.giraldo@gmail.com</t>
  </si>
  <si>
    <t>1577</t>
  </si>
  <si>
    <t>1553</t>
  </si>
  <si>
    <t>No se da respuesta ya que la usuaria envio correo cancelando la patición - Radicado 1536</t>
  </si>
  <si>
    <t>Horarios museo</t>
  </si>
  <si>
    <t>victorGx-854@hotmail.com</t>
  </si>
  <si>
    <t>Víctor Manuel Zapata Valenzuela</t>
  </si>
  <si>
    <t>Se le entrega a SANDRA CATALINA RIGOL UTIMA para envió físico</t>
  </si>
  <si>
    <t>Carmen Cecilia Correa</t>
  </si>
  <si>
    <t>Cr 31 B # 82 A -63 (INTERIOR 134)</t>
  </si>
  <si>
    <t>Sirley Llamile Gaviria Henao</t>
  </si>
  <si>
    <t>Cr 31 B # 82 A -63 (INTERIOR 139)</t>
  </si>
  <si>
    <t>Asistentes Curso Informatica Básica</t>
  </si>
  <si>
    <t>Alcira Caro Clavijo</t>
  </si>
  <si>
    <t>paulinafuentes320@hotmail.com</t>
  </si>
  <si>
    <t>Paulina Maria Fuentes Castro</t>
  </si>
  <si>
    <t>Alejandro Salazar Hernández</t>
  </si>
  <si>
    <t>lilianahernandeznaranjo@gmail.com</t>
  </si>
  <si>
    <t>alkekim721@hotmail.com</t>
  </si>
  <si>
    <t>Alba Lucila Orozco Orozco</t>
  </si>
  <si>
    <t>Maria Acuña Tejada</t>
  </si>
  <si>
    <t>checha.0829@gmail.com</t>
  </si>
  <si>
    <t xml:space="preserve">Mónica Andrea Castillo Navia </t>
  </si>
  <si>
    <t>monica.castillo@ucaldas.edu.co</t>
  </si>
  <si>
    <t>Jorge Johan Sarmiento Riaño</t>
  </si>
  <si>
    <t>Universidad de Caldas</t>
  </si>
  <si>
    <t>Colegio Cooperativo De Barbosa Santander</t>
  </si>
  <si>
    <t>johan312.sarmiento@gmail.com</t>
  </si>
  <si>
    <t>1623</t>
  </si>
  <si>
    <t>1582</t>
  </si>
  <si>
    <t>1624</t>
  </si>
  <si>
    <t>Sor Yolima Posada Perdomo</t>
  </si>
  <si>
    <t>Bayron Luis Peralta Marchena</t>
  </si>
  <si>
    <t>bayronluis2006@hotmail.com</t>
  </si>
  <si>
    <t>Janeth Paulina Pulgarin Serna</t>
  </si>
  <si>
    <t xml:space="preserve">Centro Cultural Plaza la Libertad Carrera </t>
  </si>
  <si>
    <t>JPPULGARIN@personeriamedellin.gov.co</t>
  </si>
  <si>
    <t>UVA de La Armonía</t>
  </si>
  <si>
    <t>ERICA MARIA GUIRAL ALVAREZ</t>
  </si>
  <si>
    <t>chystian23@hotmail.com</t>
  </si>
  <si>
    <t>Cristian Camilo Castaño Perez</t>
  </si>
  <si>
    <t>Fabio Stivenson Calle Torres</t>
  </si>
  <si>
    <t>Jennyfer Osorio Muñoz</t>
  </si>
  <si>
    <t xml:space="preserve">Yaleison Antonio Mosquera Palacios </t>
  </si>
  <si>
    <t>Maria Natalia Montoya</t>
  </si>
  <si>
    <t>Carlos Javier Mosquera</t>
  </si>
  <si>
    <t>Nelson Rodriguez Arias</t>
  </si>
  <si>
    <t>Carlos Mario Contreras Zapata</t>
  </si>
  <si>
    <t>Gil Ángel Adriana Maria</t>
  </si>
  <si>
    <t>Leidy Vannesa Marín Hernandez</t>
  </si>
  <si>
    <t>fscallet@gmail.com</t>
  </si>
  <si>
    <t>jennyfer.osoriom@gmail.com</t>
  </si>
  <si>
    <t>yaleison@hotmail.com</t>
  </si>
  <si>
    <t>nataliamontoya@kostamar.co</t>
  </si>
  <si>
    <t>caoslem@gmail.com</t>
  </si>
  <si>
    <t>smcuasapudb@unal.edu.co</t>
  </si>
  <si>
    <t>nraasesorproyectos@gmail.com</t>
  </si>
  <si>
    <t>carlosmariocontrerasz@hotmail.com</t>
  </si>
  <si>
    <t>admagilan@hotmail.com</t>
  </si>
  <si>
    <t>chika-vann87@hotmail.com</t>
  </si>
  <si>
    <t>Contáctenos</t>
  </si>
  <si>
    <t>San Pablo</t>
  </si>
  <si>
    <t>1 Popular</t>
  </si>
  <si>
    <t>Moscú</t>
  </si>
  <si>
    <t>Versalles 1</t>
  </si>
  <si>
    <t>3 Manrique</t>
  </si>
  <si>
    <t>Versalles</t>
  </si>
  <si>
    <t>La Libertad</t>
  </si>
  <si>
    <t>8 Villa Hermosa</t>
  </si>
  <si>
    <t>Santa Elena</t>
  </si>
  <si>
    <t>Santa Inés</t>
  </si>
  <si>
    <t>Campo Valdés</t>
  </si>
  <si>
    <t>La Avanzada</t>
  </si>
  <si>
    <t>Santo Domingo</t>
  </si>
  <si>
    <t>La Tablaza</t>
  </si>
  <si>
    <t>San Miguel</t>
  </si>
  <si>
    <t>Orfelinato</t>
  </si>
  <si>
    <t>San Fernando</t>
  </si>
  <si>
    <t xml:space="preserve">Itagüí </t>
  </si>
  <si>
    <t>PTAR San Fernando</t>
  </si>
  <si>
    <t>Pedregal Alto</t>
  </si>
  <si>
    <t>San Cristóbal</t>
  </si>
  <si>
    <t>Cucaracho</t>
  </si>
  <si>
    <t>7 Robledo</t>
  </si>
  <si>
    <t>Porvenir</t>
  </si>
  <si>
    <t>Santander</t>
  </si>
  <si>
    <t>6 Doce de Octubre</t>
  </si>
  <si>
    <t>Pedregal</t>
  </si>
  <si>
    <t>Popular</t>
  </si>
  <si>
    <t>Los Naranjos</t>
  </si>
  <si>
    <t>14 Poblado</t>
  </si>
  <si>
    <t>Los Parra</t>
  </si>
  <si>
    <t>Bello</t>
  </si>
  <si>
    <t>PTAR Bello</t>
  </si>
  <si>
    <t>Oscar García Florez</t>
  </si>
  <si>
    <t>oscargarcia271@outlook.es</t>
  </si>
  <si>
    <t>1652</t>
  </si>
  <si>
    <t>Estudios superiores</t>
  </si>
  <si>
    <t>Espacios UVA Guayacanes</t>
  </si>
  <si>
    <t>Propuestas programaticas</t>
  </si>
  <si>
    <t>Casa De La Cultura del municipio de Carepa – Antioquia</t>
  </si>
  <si>
    <t xml:space="preserve">Sandra Cuasapud Belalcázar </t>
  </si>
  <si>
    <t>Fundación OMR  Cartagena de Indias</t>
  </si>
  <si>
    <t>Stiven Montoya</t>
  </si>
  <si>
    <t>montoyativen@gmail.com</t>
  </si>
  <si>
    <t xml:space="preserve">Maria Aracelly Gomez López </t>
  </si>
  <si>
    <t>agomez2109@gmail.com</t>
  </si>
  <si>
    <t>Devolución con radicado EPM R20170120057087 y radicado Fundación EPM 1653</t>
  </si>
  <si>
    <t>Buzón JORGE.DIAZ@fundacionepm.org.co</t>
  </si>
  <si>
    <t>estefaniapuertauribe@gmail.com</t>
  </si>
  <si>
    <t>Responde ERICA MARIA GUIRAL ALVAREZ directamente al usuario</t>
  </si>
  <si>
    <t>Estefanía Puerta Uribe</t>
  </si>
  <si>
    <t>1684</t>
  </si>
  <si>
    <t>Mario José Vanegas Sánchez</t>
  </si>
  <si>
    <t>Subteniente - Policía Nacional De Colombia</t>
  </si>
  <si>
    <t>Se le entrega a ALEXANDRA ALVAREZ MIRA para envió físico</t>
  </si>
  <si>
    <t>Robinson Álvarez Echeverry</t>
  </si>
  <si>
    <t>Ciudad Don Bosco</t>
  </si>
  <si>
    <t>gestionambientalcdb@gmail.com</t>
  </si>
  <si>
    <t>1705</t>
  </si>
  <si>
    <t>1706</t>
  </si>
  <si>
    <t>Devolución EPM</t>
  </si>
  <si>
    <t>Leídy Lopera Barrera </t>
  </si>
  <si>
    <t>loperab2@gmail.com</t>
  </si>
  <si>
    <t>Marylyn Jiménez Pulgarín</t>
  </si>
  <si>
    <t>marylynjimenezp@gmail.com</t>
  </si>
  <si>
    <t>1721</t>
  </si>
  <si>
    <t>1722</t>
  </si>
  <si>
    <t>1723</t>
  </si>
  <si>
    <t>1724</t>
  </si>
  <si>
    <t>1725</t>
  </si>
  <si>
    <t>1738</t>
  </si>
  <si>
    <t>Oscar Hernan Avendaño Monsalve</t>
  </si>
  <si>
    <t>Patricia López</t>
  </si>
  <si>
    <t>Maria Cecilia Castaño Montoya</t>
  </si>
  <si>
    <t>Susana Cadavid</t>
  </si>
  <si>
    <t>Ana Maria Patiño Cano</t>
  </si>
  <si>
    <t>Wilberto Alberto Rico</t>
  </si>
  <si>
    <t>Enviada</t>
  </si>
  <si>
    <t>1581</t>
  </si>
  <si>
    <t>Gustavo De Jesús Valencia Gómez</t>
  </si>
  <si>
    <t xml:space="preserve">Municipio de Caracolí </t>
  </si>
  <si>
    <t>1453</t>
  </si>
  <si>
    <t>guvago2010@gmail.com</t>
  </si>
  <si>
    <t>Erasmo Muñoz</t>
  </si>
  <si>
    <t>meval.bieso1@policia.gov.co</t>
  </si>
  <si>
    <t>1760</t>
  </si>
  <si>
    <t>Patrullero Hernán Darío Villa Acevedo</t>
  </si>
  <si>
    <t xml:space="preserve">Mariana Yepes Álvarez </t>
  </si>
  <si>
    <t>marianayepes98@hotmail.com</t>
  </si>
  <si>
    <t>Departamento de Comunicaciones de la Universidad Eafit</t>
  </si>
  <si>
    <t>YULY ANDREA ATEHORTUA MIRA</t>
  </si>
  <si>
    <t>Carlos A. García</t>
  </si>
  <si>
    <t>cgarcia@estpro.co</t>
  </si>
  <si>
    <t>QuadMinds</t>
  </si>
  <si>
    <t>Carlos Andrés Pérez Valencia</t>
  </si>
  <si>
    <t>andrespv6@hotmail.com</t>
  </si>
  <si>
    <t>Solicitud reunión</t>
  </si>
  <si>
    <t>María Del Pilar García Pachón</t>
  </si>
  <si>
    <t>Universidad Externado De Colombia</t>
  </si>
  <si>
    <t>espdeamb@uexternado.edu.cp</t>
  </si>
  <si>
    <t>1791</t>
  </si>
  <si>
    <t>Policía Nacional - Dirección de Tránsito y Transporte Seccional Medellín</t>
  </si>
  <si>
    <t>0102 Producciones</t>
  </si>
  <si>
    <t>Invitación para jurado Dirección Ejecutiva</t>
  </si>
  <si>
    <t>Gloria Luz Gómez Ochoa</t>
  </si>
  <si>
    <t>1812</t>
  </si>
  <si>
    <t>Daniel Segundo Álvarez</t>
  </si>
  <si>
    <t>Municipio de Chigorodo</t>
  </si>
  <si>
    <t>hacienda@chigorodo-antioquia.gov.co</t>
  </si>
  <si>
    <t>Secretaría De Las Mujeres</t>
  </si>
  <si>
    <t>1836</t>
  </si>
  <si>
    <t>1815</t>
  </si>
  <si>
    <t>1816</t>
  </si>
  <si>
    <t>1817</t>
  </si>
  <si>
    <t>Jorge Velasquez</t>
  </si>
  <si>
    <t>Rina Maria Caicedo</t>
  </si>
  <si>
    <t>Diana Cristina Valencia</t>
  </si>
  <si>
    <t>cerrada</t>
  </si>
  <si>
    <t>Se le entrega a EDUARD MAURICIO ALZATE CARMONA para envió físico</t>
  </si>
  <si>
    <t>Leibniz Sucerquia Mazo</t>
  </si>
  <si>
    <t>Alejandra Restrepo</t>
  </si>
  <si>
    <t>Maria Fernanda Velosa Schirru</t>
  </si>
  <si>
    <t>Paula Andrea Quintero Agudelo</t>
  </si>
  <si>
    <t>Carlos Alberto Zúñiga Paredes</t>
  </si>
  <si>
    <t>Nicole Samira Figueroa</t>
  </si>
  <si>
    <t>leibnizhsv09@gmail.com</t>
  </si>
  <si>
    <t>alejandra.r2@hotmail.com</t>
  </si>
  <si>
    <t>mafevs@outlook.com</t>
  </si>
  <si>
    <t>andreaq532@hotmail.com</t>
  </si>
  <si>
    <t>fvcharles@hotmail.com</t>
  </si>
  <si>
    <t>nicole.figueroa16@hotmail.com</t>
  </si>
  <si>
    <t>Luis Gerardo Olano Ruiz</t>
  </si>
  <si>
    <t>Lia Durango Hernandez</t>
  </si>
  <si>
    <t>liadurango@hotmail.com</t>
  </si>
  <si>
    <t>1849</t>
  </si>
  <si>
    <t>Maria Isabel Velásquez</t>
  </si>
  <si>
    <t>maisveos@hotmail.com</t>
  </si>
  <si>
    <t>Buzón PITER.QUINTERO@fundacionepm.org.co</t>
  </si>
  <si>
    <t xml:space="preserve">Julián David Montoya Hidalgo        </t>
  </si>
  <si>
    <t>juliandmh95@gmail.com</t>
  </si>
  <si>
    <t xml:space="preserve">Junta De Acción Comunal San Isidro </t>
  </si>
  <si>
    <t>Carolina Obregón Sánchez</t>
  </si>
  <si>
    <t>cocarobr970@gmail.com</t>
  </si>
  <si>
    <t>hernan.villa@correo.policia.gov.co; ubaicmedellin@hotmail.com; meval.setraubic@policia.gov.co</t>
  </si>
  <si>
    <t>1866</t>
  </si>
  <si>
    <t>1867</t>
  </si>
  <si>
    <t>1868</t>
  </si>
  <si>
    <t>1869</t>
  </si>
  <si>
    <t>1875</t>
  </si>
  <si>
    <t>Corporación Escuela Colombiana de Liderazgo - ECOLIDER</t>
  </si>
  <si>
    <t>Maria Victoria Guiral</t>
  </si>
  <si>
    <t>Mensaje de Voz</t>
  </si>
  <si>
    <t>Mensaje de Voz - JORGE ANDRES BETANCUR CASTANO</t>
  </si>
  <si>
    <t>Se realiza contacto telefónico con la usuaria Maria Victoria Guiral el 28-04-2016 a las 2:20 p.m para dar respuesta a la petición</t>
  </si>
  <si>
    <t>Se realiza contacto telefónico con la usuaria Bernanda Gallego el 12-01-2016 a las 9:97am para dar respuesta a la petición</t>
  </si>
  <si>
    <t>Gloria Ruiz</t>
  </si>
  <si>
    <t>Visita Parque de Los Pies Descalzos</t>
  </si>
  <si>
    <t>Guillermo Álzate Parra</t>
  </si>
  <si>
    <t>Se envia mensaje de texto ya que la usuaria no contesta el móvil</t>
  </si>
  <si>
    <t xml:space="preserve">Wisley Perez Saumeth </t>
  </si>
  <si>
    <t xml:space="preserve">Juan Guillermo Solano Solarte </t>
  </si>
  <si>
    <t>David Álvarez Acevedo</t>
  </si>
  <si>
    <t>Carlos Montoya</t>
  </si>
  <si>
    <t xml:space="preserve">Efrén Hernán Giraldo García </t>
  </si>
  <si>
    <t xml:space="preserve">Judith Rogeife Rosero Hurtado </t>
  </si>
  <si>
    <t>Guillermo Zuluaga</t>
  </si>
  <si>
    <t>Fabio León Zapata</t>
  </si>
  <si>
    <t>Diana Patricia Londoño Moreno</t>
  </si>
  <si>
    <t>Elizabeth Moreno Avendaño</t>
  </si>
  <si>
    <t>Zenaida Sánchez</t>
  </si>
  <si>
    <t>perezw17@hotmail.com</t>
  </si>
  <si>
    <t>juangsolanos@gmail.com</t>
  </si>
  <si>
    <t>dalvarez@plan.org.co</t>
  </si>
  <si>
    <t>dikarey@gmail.com</t>
  </si>
  <si>
    <t>gomezlopez.alberto@gmail.com</t>
  </si>
  <si>
    <t>transfigurarte@hotmail.com</t>
  </si>
  <si>
    <t>judita1203@hotmail.com</t>
  </si>
  <si>
    <t>guillermozt1975@hotmail.com</t>
  </si>
  <si>
    <t>elfasbio@hotmail.com</t>
  </si>
  <si>
    <t>pegyamores@gmail.com</t>
  </si>
  <si>
    <t>elizabethmorenoavendano@gmail.com</t>
  </si>
  <si>
    <t>Cursos UVA Aguas Claras</t>
  </si>
  <si>
    <t>Usuarios UVA Aguas Claras</t>
  </si>
  <si>
    <t>1902</t>
  </si>
  <si>
    <t>Cursos Fundación EPM</t>
  </si>
  <si>
    <t>Gustavo Gomez</t>
  </si>
  <si>
    <t xml:space="preserve">Colegio Juan Maria </t>
  </si>
  <si>
    <t>Fundación PLAN</t>
  </si>
  <si>
    <t>zenaida-1994@hotmail.com</t>
  </si>
  <si>
    <t>JOAN DAVID CARMONA RIOS</t>
  </si>
  <si>
    <t>Cursos Biblioteca</t>
  </si>
  <si>
    <t>Ofrecimiento de talleres</t>
  </si>
  <si>
    <t>Fundación Transfigurarte</t>
  </si>
  <si>
    <t>comunicaciones.mujeres@medellin.gov.co  - Calle 44 N° 52 -165</t>
  </si>
  <si>
    <t>Roman Ramirez Hoyos</t>
  </si>
  <si>
    <t>Ricardo Pedraza</t>
  </si>
  <si>
    <t>Ramiro Velasquez</t>
  </si>
  <si>
    <t>1953</t>
  </si>
  <si>
    <t>1955</t>
  </si>
  <si>
    <t>1954</t>
  </si>
  <si>
    <t>Espacios  Mirador de San Cristobal</t>
  </si>
  <si>
    <t>msalceddo@gmail.com</t>
  </si>
  <si>
    <t>Mateo Jaramillo Salcedo</t>
  </si>
  <si>
    <t xml:space="preserve">Carlos Andrés Salazar Cadavid </t>
  </si>
  <si>
    <t>xanty93@gmail.com</t>
  </si>
  <si>
    <t>carlosandres-09@hotmail.com</t>
  </si>
  <si>
    <t xml:space="preserve">Santiago Escobar </t>
  </si>
  <si>
    <t>I.E Nechi, Sede las Flores; Corregimiernto de las Flores</t>
  </si>
  <si>
    <t>1971</t>
  </si>
  <si>
    <t>yerlis_1981@hotmail.com; educacion@nechi-antioquia.gov.co</t>
  </si>
  <si>
    <t>1972</t>
  </si>
  <si>
    <t xml:space="preserve">Lizeth Hernandez </t>
  </si>
  <si>
    <t>Fotos Museo del Agua EPM</t>
  </si>
  <si>
    <t>chipviajero</t>
  </si>
  <si>
    <t>chipviajero@gmail.com</t>
  </si>
  <si>
    <t>Alcaldía Villanueva La Guajira</t>
  </si>
  <si>
    <t>Alcalde Luis Alberto Baquero Daza</t>
  </si>
  <si>
    <t>Alianzas con Fundación</t>
  </si>
  <si>
    <t>1978</t>
  </si>
  <si>
    <t>Yessica Alexandra Ramán Parra</t>
  </si>
  <si>
    <t>yessicaalexandra91@gmail.com</t>
  </si>
  <si>
    <t>Daniela Botero Restrepo</t>
  </si>
  <si>
    <t>Proyectos académicos</t>
  </si>
  <si>
    <t>daborestrepo@gmail.com</t>
  </si>
  <si>
    <t>José Danis Morelos</t>
  </si>
  <si>
    <t>jota.de@hotmail.co</t>
  </si>
  <si>
    <t>Corporación Urabá Escribe</t>
  </si>
  <si>
    <t>Juan Daniel Cifuentes Diez</t>
  </si>
  <si>
    <t>jdcsai@gmail.com</t>
  </si>
  <si>
    <t>Textos de Emprendimiento</t>
  </si>
  <si>
    <t>Ofrecimiento de maestrías</t>
  </si>
  <si>
    <t>Álvaro Campo Cabal</t>
  </si>
  <si>
    <t>maestriame@uniminuto.edu</t>
  </si>
  <si>
    <t>LUISA FERNANDA CASTANO RIOS</t>
  </si>
  <si>
    <t>2007</t>
  </si>
  <si>
    <t>miguelpablo300@yahoo.es</t>
  </si>
  <si>
    <t>Presentacion proyecto "PARCE"</t>
  </si>
  <si>
    <t>2006</t>
  </si>
  <si>
    <t>alcaldia@villanueva-guajira.gov.co; cielomar52@hotmail.com</t>
  </si>
  <si>
    <t>Katia Suárez Alarcón</t>
  </si>
  <si>
    <t>katiasuarez@gmail.com</t>
  </si>
  <si>
    <t>Institución Educativa Jorge Alberto Gómez Gómez</t>
  </si>
  <si>
    <t>Espacios UVA de La Imaginación</t>
  </si>
  <si>
    <t>Yoiner Felipe Machado</t>
  </si>
  <si>
    <t>unionlatinacompany@gmail.com</t>
  </si>
  <si>
    <t>Unión Latina</t>
  </si>
  <si>
    <t>Respuesta enviada directamente por la Dirección Ejecutiva</t>
  </si>
  <si>
    <t>Stiwar Serna Martínez</t>
  </si>
  <si>
    <t>stiwarsermart@hotmail.com</t>
  </si>
  <si>
    <t>fundacionluzdeesperanza1333@gmail.com</t>
  </si>
  <si>
    <t>Fundación Luz De Esperanza</t>
  </si>
  <si>
    <t>Italia Fernández</t>
  </si>
  <si>
    <t>UPS Alfatec Soporte y Tecnología S.A.</t>
  </si>
  <si>
    <t>ventasbogota@upsalfatecsa.com</t>
  </si>
  <si>
    <t>Miguel Pablo Izquierdo Amorós</t>
  </si>
  <si>
    <t>Rengifo Editores</t>
  </si>
  <si>
    <t>Fecha de trazabilidad</t>
  </si>
  <si>
    <t>vanesamanco@gmail.com</t>
  </si>
  <si>
    <t>Vanessa Manco Correa</t>
  </si>
  <si>
    <t>Buzón astrid.lopez@fundacionepm.org.co</t>
  </si>
  <si>
    <t xml:space="preserve">Jhon Jairo Moya Ortiz </t>
  </si>
  <si>
    <t>jhonp293@gmail.com</t>
  </si>
  <si>
    <t>Santiago Villarreal</t>
  </si>
  <si>
    <t>Promotora Neptuno</t>
  </si>
  <si>
    <t>Diana Paola Gil Guzmán</t>
  </si>
  <si>
    <t>John Freddy Cruz Baena</t>
  </si>
  <si>
    <t>Paula Andrea Restrepo Orozco</t>
  </si>
  <si>
    <t>Santiago Junior Estrada Otálvaro</t>
  </si>
  <si>
    <t>Luis Guillermo Jaramillo Fernández</t>
  </si>
  <si>
    <t>santiagovillarrealfotografia@gmail.com</t>
  </si>
  <si>
    <t>catalina.califa@neptuno.org</t>
  </si>
  <si>
    <t>dianapg_24@hotmail.com</t>
  </si>
  <si>
    <t>jcruzbaena@gmail.com</t>
  </si>
  <si>
    <t>paularpo_888@hotmail.com</t>
  </si>
  <si>
    <t>santiagoestrada33@gmail.com</t>
  </si>
  <si>
    <t>luisguija@hotmail.com</t>
  </si>
  <si>
    <t>Presentación de propuesta</t>
  </si>
  <si>
    <t>Buzón NATALIA.CASTRILLON@fundacionepm.org.co</t>
  </si>
  <si>
    <t>Beatriz Elena García Correa</t>
  </si>
  <si>
    <t>secretariadeplaneacion@sanfrancisco-antioquia.gov.co</t>
  </si>
  <si>
    <t>Secretariadeplaneacion San Francisco - Antioquia</t>
  </si>
  <si>
    <t>UVA San Fernando</t>
  </si>
  <si>
    <t>Manuela Arenas Orozco</t>
  </si>
  <si>
    <t>maoarenas@hotmail.com</t>
  </si>
  <si>
    <t>Ángela María García Builes</t>
  </si>
  <si>
    <t>Yenifer Estefany Lizcano Álvarez</t>
  </si>
  <si>
    <t>Publicidad espacios EPM</t>
  </si>
  <si>
    <t>Universidad Autónoma Latinoamericana - UNAULA</t>
  </si>
  <si>
    <t>secretariageneral@unaula.edu.co</t>
  </si>
  <si>
    <t>2057</t>
  </si>
  <si>
    <t>luisolano22@gmail.com</t>
  </si>
  <si>
    <t xml:space="preserve">María Patricia Bustamante </t>
  </si>
  <si>
    <t>Calle 56 A # 39 A 15 Interior 301</t>
  </si>
  <si>
    <t xml:space="preserve">Yuliana Gonzalez Urrego </t>
  </si>
  <si>
    <t>yuliurrego06@gmail.com</t>
  </si>
  <si>
    <t>2113</t>
  </si>
  <si>
    <t>Nicol Dahiana Zapata</t>
  </si>
  <si>
    <t>Diego Luis López Ruiz</t>
  </si>
  <si>
    <t>Cladia Lopez</t>
  </si>
  <si>
    <t>2123</t>
  </si>
  <si>
    <t>2124</t>
  </si>
  <si>
    <t>corporacionecolider@outlook.com</t>
  </si>
  <si>
    <t>2086</t>
  </si>
  <si>
    <t>Javier Larrea Alvarez</t>
  </si>
  <si>
    <t>rpaulaandrea@gmail.com</t>
  </si>
  <si>
    <t>CEO de Trending Topic Agency LLC</t>
  </si>
  <si>
    <t>javier.larrea@trendingtopicagency.com</t>
  </si>
  <si>
    <t>Paula Andrea Ramírez Echeverry</t>
  </si>
  <si>
    <t>Sindy Álvarez</t>
  </si>
  <si>
    <t>contactenos@termohidraulica.com.co</t>
  </si>
  <si>
    <t>Temas no Fundación EPM</t>
  </si>
  <si>
    <t>Carolina Cardona Mejía</t>
  </si>
  <si>
    <t>ccardon7@eafit.edu.co</t>
  </si>
  <si>
    <t>Propuesta taller emprendimiento</t>
  </si>
  <si>
    <t xml:space="preserve">Universidad EAFIT </t>
  </si>
  <si>
    <t xml:space="preserve">Dalgi Liliana López Bedoya </t>
  </si>
  <si>
    <t>contactenos@valparaiso-antioquia.gov.co</t>
  </si>
  <si>
    <t>Alcaldia Valparaíso Antiquia</t>
  </si>
  <si>
    <t>2157</t>
  </si>
  <si>
    <t>ISABEL CRISTINA ALVAREZ VELEZ</t>
  </si>
  <si>
    <t>Yadiri Cerón Perdomo</t>
  </si>
  <si>
    <t>contactenos@hdsas.co</t>
  </si>
  <si>
    <t>Constraseña cuenta proveedores</t>
  </si>
  <si>
    <t>HD SOLUCIONES INTEGRALES SAS</t>
  </si>
  <si>
    <t>secretaria@sco.org.co; opf@sco.org.co</t>
  </si>
  <si>
    <t>Orquídeas Pájaros y Flores</t>
  </si>
  <si>
    <t>2101</t>
  </si>
  <si>
    <t>Javier Rios G. - J. Bayron Pineda P.</t>
  </si>
  <si>
    <t>2179</t>
  </si>
  <si>
    <t>Lina Marcela Celis</t>
  </si>
  <si>
    <t>info@latinight.co</t>
  </si>
  <si>
    <t>Producciones LatinNight</t>
  </si>
  <si>
    <t>Martha Julieth Martínez Duran</t>
  </si>
  <si>
    <t>Toma de fotografías y vídeo Museo del Agua EPM</t>
  </si>
  <si>
    <t>mjmd994@gmail.com</t>
  </si>
  <si>
    <t>Espacios UVA La Libertad</t>
  </si>
  <si>
    <t xml:space="preserve">Camilo Casas Gutiérrez </t>
  </si>
  <si>
    <t>camilo.casasg@udea.edu.co</t>
  </si>
  <si>
    <t>Lina María Londoño Álvarez</t>
  </si>
  <si>
    <t>Perdida de objetos UVA San Fernando</t>
  </si>
  <si>
    <t>LINA.MARIA.LONDONO@edeq.com.co</t>
  </si>
  <si>
    <t>Equipo Planificación y Gestión T&amp;D - EDEQ</t>
  </si>
  <si>
    <t>Institución Educativa Nechí Sede Las Flores</t>
  </si>
  <si>
    <t>Universidad del Tolima</t>
  </si>
  <si>
    <t>Marizabel Vásquez Bedoya</t>
  </si>
  <si>
    <t>institucioneducativajuan23@gmail.com</t>
  </si>
  <si>
    <t>Institución Educativa Carlos Pérez Mejía</t>
  </si>
  <si>
    <t>Buzón YULY.ATEHORTUA@fundacionepm.org.co</t>
  </si>
  <si>
    <t>Exposición de obras Museo del Agua EPM</t>
  </si>
  <si>
    <t xml:space="preserve">Tania Ausecha M. </t>
  </si>
  <si>
    <t>tania.c.ausecha@gmail.com</t>
  </si>
  <si>
    <t>Viviana Henao Cardenas</t>
  </si>
  <si>
    <t>direccionfamilia@ximenarico.org</t>
  </si>
  <si>
    <t>la Fundación Ximena Rico Llano</t>
  </si>
  <si>
    <t>Jenny Carolina Hurtado Valencia</t>
  </si>
  <si>
    <t>Juan Diego Vargas Zuleta</t>
  </si>
  <si>
    <t>Ernesto Ospina Camacho</t>
  </si>
  <si>
    <t>Patricia Escobar Bustamante</t>
  </si>
  <si>
    <t>Miguel Maldonado Zuluaga</t>
  </si>
  <si>
    <t>fanogaviria@gmail.com</t>
  </si>
  <si>
    <t>hurtado_carolina@outlook.com</t>
  </si>
  <si>
    <t>juank199817@hotmail.com</t>
  </si>
  <si>
    <t>eospin1961@gmail.com</t>
  </si>
  <si>
    <t>iocampo@pinares.edu.co</t>
  </si>
  <si>
    <t>kellyguevara@comfenalcoantioquia.com</t>
  </si>
  <si>
    <t>marth92@hotmail.com</t>
  </si>
  <si>
    <t>pescobarb@sena.edu.co</t>
  </si>
  <si>
    <t>gerenciacrewschool@gmail.com</t>
  </si>
  <si>
    <t>miguel.maldonado.zuluaga@gmail.com</t>
  </si>
  <si>
    <t>Fanori Evenedy Gaviria Herrera</t>
  </si>
  <si>
    <t>Ivonne Maritza Ocampo Mejía</t>
  </si>
  <si>
    <t>Santiago Castañeda Olaya</t>
  </si>
  <si>
    <t>Martha Hincapié Henao</t>
  </si>
  <si>
    <t>Kelly Guevara</t>
  </si>
  <si>
    <t>Trabaje con nosotros</t>
  </si>
  <si>
    <t xml:space="preserve">Colegio Gimnasio Los Pinares </t>
  </si>
  <si>
    <t>Información Fundación EPM</t>
  </si>
  <si>
    <t>Propuesta aliazas</t>
  </si>
  <si>
    <t>Soluciones De Harina S.A.S.</t>
  </si>
  <si>
    <t>mgutierrez@tiamima.com</t>
  </si>
  <si>
    <t xml:space="preserve">Maria Eugenia Gutiérrez L. </t>
  </si>
  <si>
    <t xml:space="preserve">Ministerio de Cultura </t>
  </si>
  <si>
    <t>María Elvira Correa Villalba</t>
  </si>
  <si>
    <t>Iliana Gutiérrez Pérez</t>
  </si>
  <si>
    <t>ilianagutierrezp@gmail.com</t>
  </si>
  <si>
    <t>Daniel Alfaya</t>
  </si>
  <si>
    <t>informacion@kontrolgrun.com</t>
  </si>
  <si>
    <t>Kontrolgrün SAS</t>
  </si>
  <si>
    <t>2249</t>
  </si>
  <si>
    <t>2250</t>
  </si>
  <si>
    <t>2251</t>
  </si>
  <si>
    <t>2252</t>
  </si>
  <si>
    <t>2253</t>
  </si>
  <si>
    <t>Santiago Villota</t>
  </si>
  <si>
    <t>Luis Felipe Álvarez Serna</t>
  </si>
  <si>
    <t>Hindermar Zamora</t>
  </si>
  <si>
    <t>Laura P. Suarez</t>
  </si>
  <si>
    <t>laura2410suarez@gmail.com</t>
  </si>
  <si>
    <t>Buzón Astrid.Lopez@fundacionepm.org.co</t>
  </si>
  <si>
    <t>Italia Noreña Piedrahita</t>
  </si>
  <si>
    <t>fundesor.col@gmail.com</t>
  </si>
  <si>
    <t>Fundación Fundesor</t>
  </si>
  <si>
    <t>Claudia Jacquier</t>
  </si>
  <si>
    <t>claudia.jacquier@lf.edu.co</t>
  </si>
  <si>
    <t>Liceo Francés de Medellín</t>
  </si>
  <si>
    <t xml:space="preserve">Jhon Henry Taborda Álvarez </t>
  </si>
  <si>
    <t>Bilmer Vásquez Bonilla</t>
  </si>
  <si>
    <t>tjhonhenry@hotmail.com</t>
  </si>
  <si>
    <t>bilmer.vasquez@correo.policia.gov.co</t>
  </si>
  <si>
    <t>Policía Metropolitana De Medellín</t>
  </si>
  <si>
    <t>2311</t>
  </si>
  <si>
    <t>Ligia López Vergara</t>
  </si>
  <si>
    <t>Buzón Isabel.Alvarez@fundacionepm.org.co</t>
  </si>
  <si>
    <t>Lina María Maya Toro</t>
  </si>
  <si>
    <t>Uniremington</t>
  </si>
  <si>
    <t>2244</t>
  </si>
  <si>
    <t>Postulación Mujer de Éxito</t>
  </si>
  <si>
    <t>Heidy Yanira Pachon S.</t>
  </si>
  <si>
    <t>premios2017@fmujeresdeexito.org</t>
  </si>
  <si>
    <t>Fundación Mujeres de Éxito</t>
  </si>
  <si>
    <t>2289</t>
  </si>
  <si>
    <t>Directora de Programas</t>
  </si>
  <si>
    <t>Donaciones - Apoyo - Patrocinio - Vinculaciones</t>
  </si>
  <si>
    <t>Cátedra En TIC Confío - Ministerio de las Tecnologías</t>
  </si>
  <si>
    <t>Karol Ruiz</t>
  </si>
  <si>
    <t xml:space="preserve">solicitudconferencias@enticconfio.gov.co; colombia@entincconfio.gov.co </t>
  </si>
  <si>
    <t>Fibian Yulieth Aguilar Pachon</t>
  </si>
  <si>
    <t>feyalegriag@hotmail.com</t>
  </si>
  <si>
    <t>I.E Fe y Alegría Granizal</t>
  </si>
  <si>
    <t>Ministerio de las Tecnologías</t>
  </si>
  <si>
    <t>2321</t>
  </si>
  <si>
    <t>Juan Camilo Soto Acosta</t>
  </si>
  <si>
    <t>juancamiloacosta@gmail.com</t>
  </si>
  <si>
    <t>DAVID ANDRES SUAREZ SUAREZ</t>
  </si>
  <si>
    <t>Buzón David.Suarez@fundacionepm.org.co</t>
  </si>
  <si>
    <t>2340</t>
  </si>
  <si>
    <t>2342</t>
  </si>
  <si>
    <t>2341</t>
  </si>
  <si>
    <t xml:space="preserve">Didier Herrera </t>
  </si>
  <si>
    <t>academico@avanzar.edu.co</t>
  </si>
  <si>
    <t>Colegio Avanzar</t>
  </si>
  <si>
    <t>Secretaría De las Mujeres</t>
  </si>
  <si>
    <t>margie_porto@hotmail.com</t>
  </si>
  <si>
    <t>Margie Proto Hernandez</t>
  </si>
  <si>
    <t xml:space="preserve">Espacios UVA </t>
  </si>
  <si>
    <t>Grupo Astarté</t>
  </si>
  <si>
    <t>Julio Cesar Muriel Hoyos</t>
  </si>
  <si>
    <t>altovoltajeminitekas@gmai.com</t>
  </si>
  <si>
    <t>Alto Voltaje Minitekas</t>
  </si>
  <si>
    <t>Gustavo Andrés Cano Cadavid</t>
  </si>
  <si>
    <t>andres---10@hotmail.com</t>
  </si>
  <si>
    <t xml:space="preserve">International Group of Capoeira Abolição </t>
  </si>
  <si>
    <t>2349</t>
  </si>
  <si>
    <t>Tatiana Guerrero Aviles</t>
  </si>
  <si>
    <t>secretariadeeducacionycultura@yondo-antioquia.gov.co; contactenos@yondo-antioquia.gov.co</t>
  </si>
  <si>
    <t>Municipio de Yondó</t>
  </si>
  <si>
    <t>2363</t>
  </si>
  <si>
    <t>Profesional Jurídica</t>
  </si>
  <si>
    <t>Profesional Ambiental</t>
  </si>
  <si>
    <t>Tecnóloga Civil</t>
  </si>
  <si>
    <t xml:space="preserve">Buzón johnattan.marin@fundacionepm.org.co
</t>
  </si>
  <si>
    <t>Jose Plutarco Restrepo Lopez</t>
  </si>
  <si>
    <t>jose32p@outlook.com</t>
  </si>
  <si>
    <t>Atlasseguridad</t>
  </si>
  <si>
    <t>2396</t>
  </si>
  <si>
    <t>2408</t>
  </si>
  <si>
    <t>Alejandra Milena Castro Soto</t>
  </si>
  <si>
    <t>Jhon Jairo Arboleda Céspedes</t>
  </si>
  <si>
    <t>contacto@enicip.co</t>
  </si>
  <si>
    <t>ENICIP</t>
  </si>
  <si>
    <t>2406</t>
  </si>
  <si>
    <t>Gloria Palacio</t>
  </si>
  <si>
    <t>Green Time</t>
  </si>
  <si>
    <t>3113309754 - 3003336053 - 5704365</t>
  </si>
  <si>
    <t>2409</t>
  </si>
  <si>
    <t>Gloria Álvarez</t>
  </si>
  <si>
    <t>Instituto de Bienestar Familiar ICBF</t>
  </si>
  <si>
    <t>Se llama a la señora Gloria Alvarez y se le brinda la información solicitada</t>
  </si>
  <si>
    <t>HORUS ANAEL SEPULVEDA</t>
  </si>
  <si>
    <t>SILVIA ELENA SUAREZ HIGUITA</t>
  </si>
  <si>
    <t>MARIA PAULINA HOYOS NOREÑA</t>
  </si>
  <si>
    <t>PAULA ANDREA REVELO LOPERA</t>
  </si>
  <si>
    <t>YAQUELINE RIOS GIRALDO</t>
  </si>
  <si>
    <t>NOMBRE DE LA UVA</t>
  </si>
  <si>
    <t>BARRIO</t>
  </si>
  <si>
    <t>DIRECCION</t>
  </si>
  <si>
    <t>COMUNA</t>
  </si>
  <si>
    <t>TANQUE</t>
  </si>
  <si>
    <t>TELEFONO UVA</t>
  </si>
  <si>
    <t>BARRIOS DE INFLUENCIA</t>
  </si>
  <si>
    <t>horus.sepulveda@fundacionepm.org.co</t>
  </si>
  <si>
    <t xml:space="preserve">Manrique Santa Inés y El Pomar </t>
  </si>
  <si>
    <t>Santa Ines parte Alta, las Granjas sector Jardin y balcones del jardin, oriente sector brisas de jardin y San josé la Cima No 2</t>
  </si>
  <si>
    <t>Silvia.Suarez@fundacionepm.org.co</t>
  </si>
  <si>
    <t>Santo Domingo Sabio 1, Popular y Granizal</t>
  </si>
  <si>
    <t>Adriana.montoya@fundacionepm.org.co</t>
  </si>
  <si>
    <t>Barrio San Pablo 1 y 2, El Compromiso, Guadalupe, Granizal, Santo Domingo, Santa Cecilia, Santa Cruz parte alta, San Jose de la Cima, la Salle.</t>
  </si>
  <si>
    <t>jose.vergara@fundacionepm.org.co</t>
  </si>
  <si>
    <t>San Miguel, Ladera, La Mansion, Villa Hermosa, Enciso, los Angeles, Boston</t>
  </si>
  <si>
    <t>SANDRA.RIGOL@fundacionepm.org.co</t>
  </si>
  <si>
    <t>Versalles 1 y 2, la honda, la cruz y raizal</t>
  </si>
  <si>
    <t>Isabel.Alvarez@fundacionepm.org.co</t>
  </si>
  <si>
    <t>Santander, Pedregal, Doce de Octubre 1 y Doce de Octubre 2.</t>
  </si>
  <si>
    <t>David.Suarez@fundacionepm.org.co</t>
  </si>
  <si>
    <t>Los naranjos, Alejandria costado norte, el tesoro costado sur, los balsos N° 1 y 2 y la florida</t>
  </si>
  <si>
    <t>MARIA.HOYOS.NORENA@fundacionepm.org.co</t>
  </si>
  <si>
    <t>Sol de Oriente, Villatina, Villatina La Torre, Campo Santo, Caicedo, EL Pinal, Los Mangos, 13 de Noviembre, Enciso, La libertad.</t>
  </si>
  <si>
    <t>El cucaracho, Montecarlo, Pajarito y Palenque</t>
  </si>
  <si>
    <t>Alexandra.alvarez@fundacionepm.org.co</t>
  </si>
  <si>
    <t>Pedregal alto, San Cristobal parte central, Vereda E I U vito, Vereda Travesías, La Cumbre y el Llano</t>
  </si>
  <si>
    <t>yaqueline.giraldo@fundacionepm.org.co</t>
  </si>
  <si>
    <t>La Avanzada y Santo Domingo Sabio 2</t>
  </si>
  <si>
    <t>PITER.QUINTERO@fundacionepm.org.co</t>
  </si>
  <si>
    <t>Kelly Estefany Arango Piedrahita</t>
  </si>
  <si>
    <t>Kellya.gpd@gmail.com</t>
  </si>
  <si>
    <t xml:space="preserve">Julian Puerta </t>
  </si>
  <si>
    <t>julidapu@hotmail.com</t>
  </si>
  <si>
    <t xml:space="preserve">Tatiana Londoño Ramírez </t>
  </si>
  <si>
    <t>tati_londo@hotmail.com</t>
  </si>
  <si>
    <t>Recorrido Museo Del Agua EPM</t>
  </si>
  <si>
    <t>Colegio Madrid Campestre</t>
  </si>
  <si>
    <t>ELIZABETH LOPERA VARGAS</t>
  </si>
  <si>
    <t>Yuddy Marcela Ortiz González</t>
  </si>
  <si>
    <t>fundacionfuneducol@gmail.com</t>
  </si>
  <si>
    <t>Fundación FUNEDUCOL</t>
  </si>
  <si>
    <t>Yefri Usuga Sinitave</t>
  </si>
  <si>
    <t>Queen Dance</t>
  </si>
  <si>
    <t>2444</t>
  </si>
  <si>
    <t xml:space="preserve">Buzón LUIS.FERNANDO.TABARES@fundacionepm.org.co
</t>
  </si>
  <si>
    <t>Queja UVA De de La Imaginación</t>
  </si>
  <si>
    <t>Luisa Uribe</t>
  </si>
  <si>
    <t>luisauribe1988@hotmail.com</t>
  </si>
  <si>
    <t>2456</t>
  </si>
  <si>
    <t>2122</t>
  </si>
  <si>
    <t>Edwin Bermúdez Flórez</t>
  </si>
  <si>
    <t>Propuesta artisitca Casa De La Música</t>
  </si>
  <si>
    <t>amlogistica1@hotmail.com</t>
  </si>
  <si>
    <t>Sammy Hansen</t>
  </si>
  <si>
    <t>sammy.hansen@myvacationpages.com</t>
  </si>
  <si>
    <t>MyVacationPages</t>
  </si>
  <si>
    <t>Visita al Museo del Agua EPM</t>
  </si>
  <si>
    <t>Juan José Zapata Cano</t>
  </si>
  <si>
    <t>jujozc@gmail.com</t>
  </si>
  <si>
    <t>El Comité de Rehabilitación</t>
  </si>
  <si>
    <t>Érica Alejandra Morales</t>
  </si>
  <si>
    <t>secretariaproyectocd@gmail.com</t>
  </si>
  <si>
    <t>Proyecto Asistencia Social a NNA</t>
  </si>
  <si>
    <t>Autrique Wendie</t>
  </si>
  <si>
    <t xml:space="preserve">Linda Yiseth Paniagua Montoya </t>
  </si>
  <si>
    <t>William Alveiro Velásquez Trujillo</t>
  </si>
  <si>
    <t>Yolima Cano Álvarez</t>
  </si>
  <si>
    <t>Sorien Barraza Durán</t>
  </si>
  <si>
    <t>Deicy Maria Caro Hernandez</t>
  </si>
  <si>
    <t>Francisco Javier Carmona</t>
  </si>
  <si>
    <t>Cristian Daniel Moncada Ramirez</t>
  </si>
  <si>
    <t>Jorge Hernán Castaño Peinado</t>
  </si>
  <si>
    <t>wautrique@esba-lemans.fr</t>
  </si>
  <si>
    <t>lindayisethpm@gmail.com</t>
  </si>
  <si>
    <t>valentinajofresartore@gmail.com</t>
  </si>
  <si>
    <t>ieluiscparram@tareanet.edu.co</t>
  </si>
  <si>
    <t>yolimacano68@yahoo.com</t>
  </si>
  <si>
    <t>ssbarraza@misena.edu.co</t>
  </si>
  <si>
    <t>deicy1987.dh@gmail.com</t>
  </si>
  <si>
    <t>fcarmona_2@hotmail.com</t>
  </si>
  <si>
    <t>cristian.moncada@upb.edu.co</t>
  </si>
  <si>
    <t>cruizlopez50@hotmail.com</t>
  </si>
  <si>
    <t>malejacd@hotmail.com</t>
  </si>
  <si>
    <t>Satelite</t>
  </si>
  <si>
    <t>Valentina Andrea Jofré Sartore</t>
  </si>
  <si>
    <t>Grabación Paque de Los Deseos</t>
  </si>
  <si>
    <t>Institución Educativa</t>
  </si>
  <si>
    <t>Solicitud carta para el SENA</t>
  </si>
  <si>
    <t xml:space="preserve">Asociación Cristiana Deportiva  </t>
  </si>
  <si>
    <t>Maria Alejandra Carvajal Díaz</t>
  </si>
  <si>
    <t>ALEXANDRA ÁLVAREZ MIRA</t>
  </si>
  <si>
    <t>2498</t>
  </si>
  <si>
    <t>2499</t>
  </si>
  <si>
    <t>Rafael Fragozo</t>
  </si>
  <si>
    <t>Proyección de peliculas Parque de Los Deseos</t>
  </si>
  <si>
    <t>Rosmery Medrano</t>
  </si>
  <si>
    <t>2524</t>
  </si>
  <si>
    <t>roseevan@hotmail.com</t>
  </si>
  <si>
    <t>Premio Nacional de Ecología Planeta Azul</t>
  </si>
  <si>
    <t>Sandra Zuleta Sanchez</t>
  </si>
  <si>
    <t>Calle 9 # 30 -78</t>
  </si>
  <si>
    <t>Ratón de Biblioteca</t>
  </si>
  <si>
    <t>2411</t>
  </si>
  <si>
    <t>2527</t>
  </si>
  <si>
    <t>Jorge Londoño De La Cuesta</t>
  </si>
  <si>
    <t>Carrera 58 # 42 -125</t>
  </si>
  <si>
    <t>lmaya@uniremington.edu.co; jhon.hernandez@uniremington.edu.co</t>
  </si>
  <si>
    <t>JUAN GABRIEL LOPEZ ROLDAN</t>
  </si>
  <si>
    <t>Gerencia EPM</t>
  </si>
  <si>
    <t>Cursos Fundación EPM y proveedores</t>
  </si>
  <si>
    <t>Nora Zapata</t>
  </si>
  <si>
    <t>Academia Elegro</t>
  </si>
  <si>
    <t>Se llama a la señora Nora Zapata a las 4:50 pm se brinda la información solicitada</t>
  </si>
  <si>
    <t xml:space="preserve">Yuberney Claros León </t>
  </si>
  <si>
    <t>Luz Adriana Tamayo Duque</t>
  </si>
  <si>
    <t>Dainer Grisales Gallo</t>
  </si>
  <si>
    <t>arquimedescetina@yahoo.com</t>
  </si>
  <si>
    <t>yclarosl@eep.com.co</t>
  </si>
  <si>
    <t>coorhogaresdepaso@asperla.org  - luzadrytd@gmail.com</t>
  </si>
  <si>
    <t>dainergallo@gmail.com</t>
  </si>
  <si>
    <t>Asperla</t>
  </si>
  <si>
    <t xml:space="preserve">Duban Londoño </t>
  </si>
  <si>
    <t>bandulon@gmail.com - duban.londono@emtelco.com.co</t>
  </si>
  <si>
    <t>lds1362@gmail.com</t>
  </si>
  <si>
    <t>Juan Daniel Cardona</t>
  </si>
  <si>
    <t>patriciahbo@gmail.com</t>
  </si>
  <si>
    <t>Patricia Helena Baracaldo Otero</t>
  </si>
  <si>
    <t>Yara Aillen Roa Aguilera</t>
  </si>
  <si>
    <t>yararoa@hotmail.com</t>
  </si>
  <si>
    <t>Invitación para Dirección Ejecutiva</t>
  </si>
  <si>
    <t xml:space="preserve">Fundación Pavco </t>
  </si>
  <si>
    <t>fundacion.pavco@mexichem.com</t>
  </si>
  <si>
    <t>Brandon Ramirez Lara</t>
  </si>
  <si>
    <t>bramirez@icetex.gov.co</t>
  </si>
  <si>
    <t>ICETEX y Fundación CEIBA</t>
  </si>
  <si>
    <t>Paola Rico Zapata</t>
  </si>
  <si>
    <t>turismo@lasbuseticas.com</t>
  </si>
  <si>
    <t>Turismo Buseticas</t>
  </si>
  <si>
    <t>Carlos Javier Mosquera Lemus</t>
  </si>
  <si>
    <t>I. E. Concejo de Medellin</t>
  </si>
  <si>
    <t>2617</t>
  </si>
  <si>
    <t>I.E. Escuela Normal Superior Pbro. José Gómez</t>
  </si>
  <si>
    <t>2640</t>
  </si>
  <si>
    <t>Oscar Botero Giraldo</t>
  </si>
  <si>
    <t>viztaz@viztaz.com.co</t>
  </si>
  <si>
    <t>VÍZTAZ Fundación</t>
  </si>
  <si>
    <t>2318</t>
  </si>
  <si>
    <t>David Luna Sánchez</t>
  </si>
  <si>
    <t>Ministerio de Tecnologías De La Información y Las Comunicaciones</t>
  </si>
  <si>
    <t>2646</t>
  </si>
  <si>
    <t>2647</t>
  </si>
  <si>
    <t>Juanita Mateus</t>
  </si>
  <si>
    <t>juanita.mateus@gmail.com</t>
  </si>
  <si>
    <t>Buzón VERONICA.CANO@fundacionepm.org.co</t>
  </si>
  <si>
    <t>The lunchbox Bogota</t>
  </si>
  <si>
    <t xml:space="preserve">Isabel Mazo </t>
  </si>
  <si>
    <t>comercial2@polotextiles.com</t>
  </si>
  <si>
    <t xml:space="preserve">PoloTextiles SAS </t>
  </si>
  <si>
    <t>Sandra Romero Portillo</t>
  </si>
  <si>
    <t>sandra.romero.portillo@gmail.com</t>
  </si>
  <si>
    <t>jhonny.mercado@inder.gov.co</t>
  </si>
  <si>
    <t>Jhonny Augusto Mercado Suarez</t>
  </si>
  <si>
    <t>INDER</t>
  </si>
  <si>
    <t>UVA de La Cordialidad</t>
  </si>
  <si>
    <t>Henry Esneider Zapata Maya</t>
  </si>
  <si>
    <t>Orlando Lasprilla</t>
  </si>
  <si>
    <t>Luis Alberto Perez Rodríguez</t>
  </si>
  <si>
    <t>Cesar Darío López Restrepo</t>
  </si>
  <si>
    <t>Osman Arbey Gomez Bravo</t>
  </si>
  <si>
    <t>William Fernando Osorio Zarate</t>
  </si>
  <si>
    <t>vanhellen.hz@gmail.com</t>
  </si>
  <si>
    <t>direcnorte@gmail.com</t>
  </si>
  <si>
    <t>lapro.190681@hotmail.com</t>
  </si>
  <si>
    <t>cesarlopezmusicmarketing@gmail.com</t>
  </si>
  <si>
    <t>osmangomez1992@gmail.com</t>
  </si>
  <si>
    <t>wfosorio23@gmail.com</t>
  </si>
  <si>
    <t>mcorreav@mincultura.gov.co - 3153047714</t>
  </si>
  <si>
    <t>Buzón Daniel.Londono@fundacionepm.org.co</t>
  </si>
  <si>
    <t>Ana Beatriz Gutiérrez Flórez</t>
  </si>
  <si>
    <t>anabeatriz.gutierrez@WillisTowersWatson.com</t>
  </si>
  <si>
    <t xml:space="preserve">Willis Towers Watson </t>
  </si>
  <si>
    <t>Guías bilingües</t>
  </si>
  <si>
    <t>Julie Alvarez</t>
  </si>
  <si>
    <t>gcao102@gmail.com</t>
  </si>
  <si>
    <t>Edificio Murillo Toro Cra. 8a entre calles 12 y 13, Bogotá, Colombia - Código Postal 111711 - david.luna@mintic.gov.co</t>
  </si>
  <si>
    <t>Silvia Elena Parra Castaño</t>
  </si>
  <si>
    <t>zonadeestrategiaseventos@gmail.com</t>
  </si>
  <si>
    <t>Zona de Estrategias Marketing</t>
  </si>
  <si>
    <t>ASTRID ELENA LOPEZ BOTERO</t>
  </si>
  <si>
    <t>Charol Yarit Henao Sánchez</t>
  </si>
  <si>
    <t>UVA Mirador de San Cristóbal</t>
  </si>
  <si>
    <t>produccion@fiestadellibroylacultura.com</t>
  </si>
  <si>
    <t>2727</t>
  </si>
  <si>
    <t>Vecinos UVA El Encanto</t>
  </si>
  <si>
    <t>Ana Maria Rojas Martinez</t>
  </si>
  <si>
    <t>2744</t>
  </si>
  <si>
    <t>Aristides Palacio Montoya</t>
  </si>
  <si>
    <t>2745</t>
  </si>
  <si>
    <t>2746</t>
  </si>
  <si>
    <t>Horarios Museo</t>
  </si>
  <si>
    <t>gerandres29@hotmail.com</t>
  </si>
  <si>
    <t>German Andres Agudelo Castrillón</t>
  </si>
  <si>
    <t>Jahil Alonso Pedrozo Navarro</t>
  </si>
  <si>
    <t>Lucila Ciro Velásquez</t>
  </si>
  <si>
    <t>funcinemar@gmail.com</t>
  </si>
  <si>
    <t>luchymsol@gmail.com</t>
  </si>
  <si>
    <t>Fundación Yo Geredo</t>
  </si>
  <si>
    <t>UVA de La Alegría</t>
  </si>
  <si>
    <t>UVA de La Esperanza</t>
  </si>
  <si>
    <t>UVA La Libertad</t>
  </si>
  <si>
    <t xml:space="preserve">UVA Los Guayacanes </t>
  </si>
  <si>
    <t>UVA Mirador De San Cristóbal</t>
  </si>
  <si>
    <t>UVA Nuevo Amanecer</t>
  </si>
  <si>
    <t>Navarra</t>
  </si>
  <si>
    <t>Diagonal 50A AV 20 -251</t>
  </si>
  <si>
    <t>Carrera 41 # 79 -66</t>
  </si>
  <si>
    <t>Carrera 36 #  84 -98</t>
  </si>
  <si>
    <t>Carrera 42B # 110A -04</t>
  </si>
  <si>
    <t xml:space="preserve">Calle 96 # 34 -100 </t>
  </si>
  <si>
    <t>Carrera 40 # 61 -04</t>
  </si>
  <si>
    <t>Carrera 28 # 69 -04</t>
  </si>
  <si>
    <t>Carrera 76 # 104D -01</t>
  </si>
  <si>
    <t>Calle 3B Sur # 29B -56</t>
  </si>
  <si>
    <t>Calle 57 # 17B -50</t>
  </si>
  <si>
    <t>Calle 65C # 94 -04</t>
  </si>
  <si>
    <t>Carrera 131 # 66 -20</t>
  </si>
  <si>
    <t>Calle 107B # 23A -138</t>
  </si>
  <si>
    <t>Carrera 47 # 85 -256</t>
  </si>
  <si>
    <t>Envio Físico a la Gerencia EPM</t>
  </si>
  <si>
    <t>dora.hernandez@medellin.gov.co</t>
  </si>
  <si>
    <t>María Camila Gómez</t>
  </si>
  <si>
    <t>maria.gomez@centrodememoriahistorica.gov.co</t>
  </si>
  <si>
    <t>Equipo de Cooperación Internacional y Alianzas</t>
  </si>
  <si>
    <t>2660</t>
  </si>
  <si>
    <t>Envio Físico a Ratón de Biblioteca</t>
  </si>
  <si>
    <t>Carlos Viviescaz Monsalve</t>
  </si>
  <si>
    <t>comunicaciones@corporacionprosur.org</t>
  </si>
  <si>
    <t>Corporación Empresarial ProSUR0</t>
  </si>
  <si>
    <t xml:space="preserve">Leidy Diana Quintero </t>
  </si>
  <si>
    <t>leidydianaquin@gmail.com</t>
  </si>
  <si>
    <t>sarasan0208@gmail.com</t>
  </si>
  <si>
    <t>Anónimo</t>
  </si>
  <si>
    <t>Visita Museo del Agua EPM</t>
  </si>
  <si>
    <t>externado@corporacionsuperarse.org</t>
  </si>
  <si>
    <t>Corporacion Superarse</t>
  </si>
  <si>
    <t>Juan Guillermo Gallego Ossa</t>
  </si>
  <si>
    <t>Reserva espacios UVA de La Cordialidad</t>
  </si>
  <si>
    <t>Dastari Suleider Betancur Usuga</t>
  </si>
  <si>
    <t>2799 - 2800</t>
  </si>
  <si>
    <t>Gustavo Orozco Posada</t>
  </si>
  <si>
    <t>logistica@maratonmedellin.com - direccion@maratonmedellin.com</t>
  </si>
  <si>
    <t>Maratón De Las Flores Medellín</t>
  </si>
  <si>
    <t>2830</t>
  </si>
  <si>
    <t>meval.bieso@policia.gov.co</t>
  </si>
  <si>
    <t>Leonel Lima</t>
  </si>
  <si>
    <t>Julián Ospina Orrego</t>
  </si>
  <si>
    <t>Manuela Osorio Agudelo</t>
  </si>
  <si>
    <t>international@riole.com</t>
  </si>
  <si>
    <t>renacerdanzacontemporanea@gmail.com</t>
  </si>
  <si>
    <t>manu-osorio96@hotmail.com</t>
  </si>
  <si>
    <t>RIOLE</t>
  </si>
  <si>
    <t>donaciones - Apoyo - Patrocinio - Vinculaciones</t>
  </si>
  <si>
    <t>Renacer Danza Contemporánea</t>
  </si>
  <si>
    <t xml:space="preserve">Felipe Guzmán </t>
  </si>
  <si>
    <t>felipeguzman1006@gmail.com</t>
  </si>
  <si>
    <t>Estadisticas Fundación EPM</t>
  </si>
  <si>
    <t>Daniel Londoño</t>
  </si>
  <si>
    <t>danielstandby@gmail.com</t>
  </si>
  <si>
    <t>Medellín Joven</t>
  </si>
  <si>
    <t>Se le entrega a LEIDY VALENTINA ESCOBAR RODAS para envió físico</t>
  </si>
  <si>
    <t xml:space="preserve">Baños Parque de los Deseos </t>
  </si>
  <si>
    <t>Eliana Maria Aguirre Rios</t>
  </si>
  <si>
    <t>Sin datos de contacto</t>
  </si>
  <si>
    <t>2887</t>
  </si>
  <si>
    <t>Elizabeth Vásquez Alzate</t>
  </si>
  <si>
    <t>eliva2705@gmail.com</t>
  </si>
  <si>
    <t>Arquimedes Cetina Panqueva</t>
  </si>
  <si>
    <t xml:space="preserve">Luis Jimeno </t>
  </si>
  <si>
    <t>luis.jimeno@f2ponline.org</t>
  </si>
  <si>
    <t xml:space="preserve">Fundación Fuerza de Paz F2P </t>
  </si>
  <si>
    <t>Leidy Johana Pena Herrara</t>
  </si>
  <si>
    <t>yherrera849@gmail.com</t>
  </si>
  <si>
    <t>Yuliana Gómez Ceballos</t>
  </si>
  <si>
    <t>julig1989@hotmail.com</t>
  </si>
  <si>
    <t xml:space="preserve">Liliana Echeverri </t>
  </si>
  <si>
    <t>Paola Andrea López</t>
  </si>
  <si>
    <t>Claudia Patricia Castro Sierra</t>
  </si>
  <si>
    <t>Andrea Cano</t>
  </si>
  <si>
    <t>liliana.echeverry.do@ferrini.edu.co</t>
  </si>
  <si>
    <t>cresercolores.pedagogia@gmail.com</t>
  </si>
  <si>
    <t>clapaca1080@yahoo.es</t>
  </si>
  <si>
    <t>Corporación Creser</t>
  </si>
  <si>
    <t>Queja Parque De Los Deseos</t>
  </si>
  <si>
    <t>acabo.iecampovaldes@gmail.com</t>
  </si>
  <si>
    <t>2924</t>
  </si>
  <si>
    <t>2925</t>
  </si>
  <si>
    <t xml:space="preserve">Esteban López </t>
  </si>
  <si>
    <t>estebanlopezmartinez@gmail.com</t>
  </si>
  <si>
    <t>Remisión EPM - UVA de LA Imaginación</t>
  </si>
  <si>
    <t>Responde SILVIA ELENA SUAREZ HIGUITA directamente al usuario</t>
  </si>
  <si>
    <t>Responde ANA ISABEL SIERRA FERNANDEZ  directamente al usuario</t>
  </si>
  <si>
    <t>Corregimiento El Manzanillo - Municipio de Itagüí</t>
  </si>
  <si>
    <t>José Fernando Escobar Estrada</t>
  </si>
  <si>
    <t>Remisión EPM - Servicios Públicos Domiciliarios</t>
  </si>
  <si>
    <t>Carrera 51 # 51 -55 -  jose.escobar@itagui.gov.co - contactenos@itagui.gov.co</t>
  </si>
  <si>
    <t>Identidad Creativa</t>
  </si>
  <si>
    <t>comercial@identidadcreativa.com.co</t>
  </si>
  <si>
    <t>María Elena Murcia Pavas</t>
  </si>
  <si>
    <t>mariaemurcia2007@gmail.com</t>
  </si>
  <si>
    <t>I.E. Bernardo Uribe Londoño del municipio de La Ceja</t>
  </si>
  <si>
    <t>Consultas Museo del Agua EPM</t>
  </si>
  <si>
    <t>manumontes23@gmail.com</t>
  </si>
  <si>
    <t>Manuela Montes Correa</t>
  </si>
  <si>
    <t>yulianazapata14@gmail.com</t>
  </si>
  <si>
    <t>Yuliana Morales</t>
  </si>
  <si>
    <t xml:space="preserve">Alexander Arenas Ángel </t>
  </si>
  <si>
    <t>alexanderarenasangel@hotmail.com</t>
  </si>
  <si>
    <t xml:space="preserve">frivera@concejodemedellin.gov.co </t>
  </si>
  <si>
    <t>Fabio Humberto Rivera Rivera</t>
  </si>
  <si>
    <t>Concejal de Medellín</t>
  </si>
  <si>
    <t>2960</t>
  </si>
  <si>
    <t>Carolina Machado Giraldo</t>
  </si>
  <si>
    <t>Jacob Pino Cardona</t>
  </si>
  <si>
    <t>Deisy Carolina Lopez Barrientos</t>
  </si>
  <si>
    <t>Maria Isabel Jaramillo</t>
  </si>
  <si>
    <t xml:space="preserve">Juan David Pulgarin </t>
  </si>
  <si>
    <t>Nalfi Silva Torres</t>
  </si>
  <si>
    <t>Francis M Corrales Acosta</t>
  </si>
  <si>
    <t>Gabriel Felipe Valencia Posso</t>
  </si>
  <si>
    <t>Jaime Vélez Ruiz</t>
  </si>
  <si>
    <t>César Augusto Betancur Escobar</t>
  </si>
  <si>
    <t>Mónica Patricia Solís Díaz</t>
  </si>
  <si>
    <t>Bióloga con maestría en Biología</t>
  </si>
  <si>
    <t>Mejoramiento de muros de casas vecinas</t>
  </si>
  <si>
    <t>Solicitud visita subsidiada</t>
  </si>
  <si>
    <t>Medellín ciudad inteligente</t>
  </si>
  <si>
    <t>solicitud de empleo</t>
  </si>
  <si>
    <t>Proceso de selección Tecnólogo adtvo 050-17.</t>
  </si>
  <si>
    <t>magica78@gmail.com</t>
  </si>
  <si>
    <t>japicar@une.net.co</t>
  </si>
  <si>
    <t>daisykro@hotmail.com</t>
  </si>
  <si>
    <t>isajaramilloj@hotmail.com</t>
  </si>
  <si>
    <t>davis2236@hotmail.com</t>
  </si>
  <si>
    <t>nalfi.silva.torres@hotmail.com</t>
  </si>
  <si>
    <t>francicorralesacosta@gmail.com</t>
  </si>
  <si>
    <t>djfelipeposso@gmail.com</t>
  </si>
  <si>
    <t>uraconsignaciones@hotmail.com</t>
  </si>
  <si>
    <t xml:space="preserve">laurisplds@gmail.com </t>
  </si>
  <si>
    <t>corpoesstrategias@gmail.com</t>
  </si>
  <si>
    <t>monnikkpattry@gmail.com</t>
  </si>
  <si>
    <t>2964</t>
  </si>
  <si>
    <t>Apoyo para evento ambiental en Bello</t>
  </si>
  <si>
    <t xml:space="preserve">ESSTRATEGIAS </t>
  </si>
  <si>
    <t>Silvia Celeny Chaverra Sanchez</t>
  </si>
  <si>
    <t>alcaldia@barbosa.gov.co</t>
  </si>
  <si>
    <t>Secretaria de Educación y Cultura</t>
  </si>
  <si>
    <r>
      <t xml:space="preserve">Institución Educativa </t>
    </r>
    <r>
      <rPr>
        <sz val="12"/>
        <color rgb="FF000000"/>
        <rFont val="Century Gothic"/>
        <family val="2"/>
      </rPr>
      <t>Santo Tomas de Aquino</t>
    </r>
  </si>
  <si>
    <t>Dirección de Programas</t>
  </si>
  <si>
    <t>CAROLINA JARAMILLO</t>
  </si>
  <si>
    <t>Flacso Ecuador</t>
  </si>
  <si>
    <t>Dirección de Proyectos</t>
  </si>
  <si>
    <t>Vacaciones con el agua</t>
  </si>
  <si>
    <t>Buzón ELIZABETH.ZULETA@fundacionepm.org.co</t>
  </si>
  <si>
    <t>2972</t>
  </si>
  <si>
    <t>Laura Patiño Patiño</t>
  </si>
  <si>
    <t>Hurto en concierto Viva el Planeta</t>
  </si>
  <si>
    <t>Secretaria de Cultura Ciudadana</t>
  </si>
  <si>
    <t>2922</t>
  </si>
  <si>
    <t>comercialupsalfatec@gmail.com</t>
  </si>
  <si>
    <t>Italia Fernandez</t>
  </si>
  <si>
    <t>UPS ALFATEC SOPORTE Y TECNOLOGÍA S.A</t>
  </si>
  <si>
    <t>manuel_trompa@hotmail.com</t>
  </si>
  <si>
    <t>Manuel Alejandro Trompa Moreno</t>
  </si>
  <si>
    <t>Maria Patricia Angarita R</t>
  </si>
  <si>
    <t>Orquesta Filarmónica de Medellín</t>
  </si>
  <si>
    <t>info@filarmed.com</t>
  </si>
  <si>
    <t>3002</t>
  </si>
  <si>
    <t>Oscar Jovanny Aguirre</t>
  </si>
  <si>
    <t>oscaraguirre1977@hotmail.com</t>
  </si>
  <si>
    <t>Diego Aristizábal Munera</t>
  </si>
  <si>
    <t>Responde LUIS FERNANDO TABARES ECHAVARRIA directamente al usuario</t>
  </si>
  <si>
    <t>Sugerencia colaboradores UVA</t>
  </si>
  <si>
    <t>alvarodiegod@gmail.com</t>
  </si>
  <si>
    <t>3029</t>
  </si>
  <si>
    <t>3030</t>
  </si>
  <si>
    <t>Jhonatan</t>
  </si>
  <si>
    <t>J. Manuel</t>
  </si>
  <si>
    <t>Luisa Fernanda Castro Medina</t>
  </si>
  <si>
    <t>3053</t>
  </si>
  <si>
    <t>3054</t>
  </si>
  <si>
    <t>3052</t>
  </si>
  <si>
    <t>Alejandra Chaverra Callejas</t>
  </si>
  <si>
    <t>Mary Sol Correa Alvarez</t>
  </si>
  <si>
    <t>Juan Guillermo Castro</t>
  </si>
  <si>
    <t>3051</t>
  </si>
  <si>
    <t>3050</t>
  </si>
  <si>
    <t>3049</t>
  </si>
  <si>
    <t xml:space="preserve">Yesenia Tangarife Zapata </t>
  </si>
  <si>
    <t>yesetz@hotmail.com</t>
  </si>
  <si>
    <t>Julian Esteban Tobon Y.</t>
  </si>
  <si>
    <t>juliantobon311@hotmail.com</t>
  </si>
  <si>
    <t>Espacios Museo del Agua EPM</t>
  </si>
  <si>
    <t>Colsubsidio</t>
  </si>
  <si>
    <t>Juan Camilo Quintero Betancur</t>
  </si>
  <si>
    <t xml:space="preserve">José Luis García Cuadros </t>
  </si>
  <si>
    <t>fundacioncooperativapioxii@gmail.com</t>
  </si>
  <si>
    <t>101josegar@gmail.com</t>
  </si>
  <si>
    <t>Envio Físico a MINTIC</t>
  </si>
  <si>
    <t>WILMAN ALONSO RUA SIERRA</t>
  </si>
  <si>
    <t>Espacios Biblioteca EPM</t>
  </si>
  <si>
    <t>Buzón Claudia.Gomez@fundacionepm.org.co</t>
  </si>
  <si>
    <t>Ayda Milena Osorio Alarca</t>
  </si>
  <si>
    <t>comunicaciones@proaburranorte.org</t>
  </si>
  <si>
    <t>Revista Infonorte</t>
  </si>
  <si>
    <t>Pauta Publicitaría</t>
  </si>
  <si>
    <t>Ingreso de PQRSF</t>
  </si>
  <si>
    <t>sor_marin@hotmail.com</t>
  </si>
  <si>
    <t>Sor Marín Acevedo</t>
  </si>
  <si>
    <t xml:space="preserve">Pasantías </t>
  </si>
  <si>
    <t>Se le entrega a ISABEL CRISTINA ALVAREZ VELEZ para envió físico</t>
  </si>
  <si>
    <t>Yamile Valencia Ceballos</t>
  </si>
  <si>
    <t>yamileinfusion@gmail.com</t>
  </si>
  <si>
    <t>Juan Carlos López</t>
  </si>
  <si>
    <t>profesor_mmv@colegiomanuelmejiavallejo.edu.co</t>
  </si>
  <si>
    <t>Colegio Manuel Mejia Vallejo</t>
  </si>
  <si>
    <t xml:space="preserve">Jéssica Ríos Ladino </t>
  </si>
  <si>
    <t>yeka971_@hotmail.com</t>
  </si>
  <si>
    <t>Diana Osorio</t>
  </si>
  <si>
    <t>ajavier1467@hotmail.com</t>
  </si>
  <si>
    <t>comunicacion@winguweb.org</t>
  </si>
  <si>
    <t xml:space="preserve">Heidy Carolina Arias Romero </t>
  </si>
  <si>
    <t>Heidy.Arias@icbf.gov.co</t>
  </si>
  <si>
    <t>ICBF Sede de la Dirección General</t>
  </si>
  <si>
    <t>Álvaro Javier Carmona Cardona</t>
  </si>
  <si>
    <t>Álvaro Diego Díaz Hernández</t>
  </si>
  <si>
    <t>milagros@winguweb.org</t>
  </si>
  <si>
    <t>Milagros Muzic</t>
  </si>
  <si>
    <t>ONG Wingu</t>
  </si>
  <si>
    <t>Difusión Taller</t>
  </si>
  <si>
    <t>Winguweb</t>
  </si>
  <si>
    <t>Hilda Mar Rodríguez</t>
  </si>
  <si>
    <t>hildamar98@yahoo.com</t>
  </si>
  <si>
    <t>Universidad De Antioquia</t>
  </si>
  <si>
    <t>Bases de datos registros Museo del Agua EPM</t>
  </si>
  <si>
    <t xml:space="preserve">Espacios UVA de La Alegría </t>
  </si>
  <si>
    <t xml:space="preserve">Cristian Mauricio Bedoya Moscoso </t>
  </si>
  <si>
    <t>Grupo Scout</t>
  </si>
  <si>
    <t>Erika Alejandra Restrepo Correa</t>
  </si>
  <si>
    <t>ericarestrepo@asociacionamigos.org</t>
  </si>
  <si>
    <t>Asociación Amigos con Calor Humano</t>
  </si>
  <si>
    <t>Ana maría Blanco Lugo</t>
  </si>
  <si>
    <t>annie_blanco@hotmail.com</t>
  </si>
  <si>
    <t>Local Doulce Vida Parque Pies Descalzos</t>
  </si>
  <si>
    <t>Gustavo Echeverri</t>
  </si>
  <si>
    <t>qulidama@une.net.co</t>
  </si>
  <si>
    <t>LUIS FERNANDO TABARES ECHAVARRIA</t>
  </si>
  <si>
    <t>3152</t>
  </si>
  <si>
    <t>Cooperativa Crear La Unión</t>
  </si>
  <si>
    <t>coopcrearlaunion@yahoo.es</t>
  </si>
  <si>
    <t>Buzón ELIZABETH.LOPERA@fundacionepm.org.co</t>
  </si>
  <si>
    <t>Solicitud para alfabetización</t>
  </si>
  <si>
    <t>Maryore Emilsen Montoya Marín</t>
  </si>
  <si>
    <t>Maryore.Montoya@epm.com.co</t>
  </si>
  <si>
    <t>Lina Marcela Rios Acevedo</t>
  </si>
  <si>
    <t>rios.acevedolina@gmail.com</t>
  </si>
  <si>
    <t>Claudia Virginia Figueroa Herbas</t>
  </si>
  <si>
    <t>claudiafh2706@gmail.com</t>
  </si>
  <si>
    <t xml:space="preserve">Dany Kramer </t>
  </si>
  <si>
    <t>dgkcs@yahoo.com.br</t>
  </si>
  <si>
    <t>Futbol en UVA de Los Sueños</t>
  </si>
  <si>
    <t>Calle 69 # 27 -77 Tel: 2841469</t>
  </si>
  <si>
    <t>3193</t>
  </si>
  <si>
    <t>María Lucía Álzate Ortiz</t>
  </si>
  <si>
    <t>lips3003@gmail.com</t>
  </si>
  <si>
    <t xml:space="preserve">Lina Isabel Pérez Sepulveda </t>
  </si>
  <si>
    <t>mlalzate@gmail.com</t>
  </si>
  <si>
    <t xml:space="preserve">Natalia Marín Agudelo </t>
  </si>
  <si>
    <t>nataliamarin118@gmail.com</t>
  </si>
  <si>
    <t>Buzón luis.davila@fundacionepm.org.co</t>
  </si>
  <si>
    <t>Melissa Uricoechea R</t>
  </si>
  <si>
    <t>imagic_22@hotmail.com</t>
  </si>
  <si>
    <t>Se envia por correo a Juan.lopez@fundacionepm.org.co para publicar respuesta en carteleras del Parque de Los Deseos</t>
  </si>
  <si>
    <t>Cristina Vásquez Bedoya</t>
  </si>
  <si>
    <t>cristivaco@yahoo.com</t>
  </si>
  <si>
    <t>ICBF</t>
  </si>
  <si>
    <t>Luisa Martinez</t>
  </si>
  <si>
    <t>luisamartineza9@gmail.com</t>
  </si>
  <si>
    <t xml:space="preserve">Marcela Bustamante </t>
  </si>
  <si>
    <t>marcela.bustamante@gmail.com</t>
  </si>
  <si>
    <t>José Alejandro Bedoya Álvarez</t>
  </si>
  <si>
    <t>alejobedal2@hotmail.com</t>
  </si>
  <si>
    <t>Carlos Armando Ríos</t>
  </si>
  <si>
    <t>Recorrido espacios Fundación EPM</t>
  </si>
  <si>
    <t>Carglo53@gmail.com - grie.guatica@risaralda.gov.co - 3217181632</t>
  </si>
  <si>
    <t>Belarmino De Jesús Gañan Pulgarin</t>
  </si>
  <si>
    <t>Reserva espacios UVA de La Armonia</t>
  </si>
  <si>
    <t>diana.pulgarin@medellin.gov.co</t>
  </si>
  <si>
    <t>Diana Carolina Pulgarin Correa</t>
  </si>
  <si>
    <t>Secretaría de Inclusión Social, Familia y Derechos Humanos</t>
  </si>
  <si>
    <t>Reserva espacios UVA</t>
  </si>
  <si>
    <t>Bienestar Manrique</t>
  </si>
  <si>
    <t>manriquebienestar@gmail.com</t>
  </si>
  <si>
    <t>Diana Patricia García Chavarría</t>
  </si>
  <si>
    <t>dgarcich@emtelco.com.co</t>
  </si>
  <si>
    <t>Buzón JOSE.VERGARA@fundacionepm.org.co</t>
  </si>
  <si>
    <t>Lina M. Alzate</t>
  </si>
  <si>
    <t>Carrera 39 # 63 A -20</t>
  </si>
  <si>
    <t>3271</t>
  </si>
  <si>
    <t>piaggiocolombia@gmail.com</t>
  </si>
  <si>
    <t>3295</t>
  </si>
  <si>
    <t>Alba Orozco</t>
  </si>
  <si>
    <t>Jhonatan Arias Diaz</t>
  </si>
  <si>
    <t>Carmen Cecilia Urrego</t>
  </si>
  <si>
    <t>fundacioncrealo@gmail.com</t>
  </si>
  <si>
    <t>robertgomez_62@hotmail.com</t>
  </si>
  <si>
    <t>jad0516@hotmail.com</t>
  </si>
  <si>
    <t>urrego.cecilia@gmail.com</t>
  </si>
  <si>
    <t>Solicitud dispensador para bolsas</t>
  </si>
  <si>
    <t>Yonny Alexis Rojas Martínez</t>
  </si>
  <si>
    <t xml:space="preserve">Joel Puerta Montes </t>
  </si>
  <si>
    <t>jpuertam@hotmail.com</t>
  </si>
  <si>
    <t>Janneth Pardo</t>
  </si>
  <si>
    <t>Fundación Mi Felicidad</t>
  </si>
  <si>
    <t>jpardo@mifelicidad.org</t>
  </si>
  <si>
    <t>Petición de cita para mostrar propuesta</t>
  </si>
  <si>
    <t>Remisión EPM - Cambiador para bebé en baños UVA de La Imaginación</t>
  </si>
  <si>
    <t>Remisión EPM - Reja UVA Ilusión Verde</t>
  </si>
  <si>
    <t>Responde MARIO ANDRES GRISALES COLORADO directamente al usuario</t>
  </si>
  <si>
    <t>Nancy Velasco Díaz</t>
  </si>
  <si>
    <t>I.E.Marco Fidel Suarez</t>
  </si>
  <si>
    <t>3378</t>
  </si>
  <si>
    <t>Ingreso al Museo del Agua EPM</t>
  </si>
  <si>
    <t>Martha Cecilia Rodríguez Saller</t>
  </si>
  <si>
    <t>3341</t>
  </si>
  <si>
    <t>Pablo Alzate Pomés</t>
  </si>
  <si>
    <t>palzatepomes@gmail.com</t>
  </si>
  <si>
    <t>Carlos Andrés Castaño H.</t>
  </si>
  <si>
    <t>Personal UVA de Los Sueño</t>
  </si>
  <si>
    <t>3126</t>
  </si>
  <si>
    <t>3291</t>
  </si>
  <si>
    <t xml:space="preserve">César Alberto Zapata Hernández </t>
  </si>
  <si>
    <t>secagricultura@tarso-antioquia.gov.co</t>
  </si>
  <si>
    <t>Secretario de Agricultura, Desarrollo Rural y Medio Ambiente</t>
  </si>
  <si>
    <t>Laura Victoria Paredes</t>
  </si>
  <si>
    <t>lauraparedes14@hotmail.com</t>
  </si>
  <si>
    <t>ARTMED</t>
  </si>
  <si>
    <t>3398</t>
  </si>
  <si>
    <t>3399</t>
  </si>
  <si>
    <t>Nombres y apellidos</t>
  </si>
  <si>
    <t>Cargo actual</t>
  </si>
  <si>
    <t>Directora Ejecutiva</t>
  </si>
  <si>
    <t>Directora de Planeación</t>
  </si>
  <si>
    <t>Coordinadora de Planeación de Programas y Proyectos</t>
  </si>
  <si>
    <t>Coordinadora de Estrategia y Desempeño Organizacional</t>
  </si>
  <si>
    <t>Director de Proyectos</t>
  </si>
  <si>
    <t>MARIA CRISTINA ÁLVAREZ ÁLVAREZ</t>
  </si>
  <si>
    <t>JUAN FERNANDO OSORIO FRANCO</t>
  </si>
  <si>
    <t>Coordinador de Programa - Museo del Agua EPM</t>
  </si>
  <si>
    <t>Directora Administrativa y Financiera</t>
  </si>
  <si>
    <t>Coordinadora de Gestión Humana</t>
  </si>
  <si>
    <t>Coordinadora Financiera</t>
  </si>
  <si>
    <t>Coordinador(a) de Servicios Administrativos</t>
  </si>
  <si>
    <t>Coordinadora de Compras y Contratación</t>
  </si>
  <si>
    <t>Auditora Interna</t>
  </si>
  <si>
    <t>Jefe de Comunicaciones y Relaciones Corporativas</t>
  </si>
  <si>
    <t>Olga Lucia Gómez Carmona</t>
  </si>
  <si>
    <t>Redes Sociales</t>
  </si>
  <si>
    <t>Colaboradora UVA San Fernando</t>
  </si>
  <si>
    <t>Sandra Milena Jaramillo Valencia</t>
  </si>
  <si>
    <t>Elízabeth Gómez Echavarría</t>
  </si>
  <si>
    <t>gomeze@misena.edu.co</t>
  </si>
  <si>
    <t>james.echeverri@gmail.com</t>
  </si>
  <si>
    <t>James Echeverri</t>
  </si>
  <si>
    <t>SENA</t>
  </si>
  <si>
    <t>antonysolo68@gmail.com</t>
  </si>
  <si>
    <t>Antony Ton</t>
  </si>
  <si>
    <t xml:space="preserve">Santiago Restrepo </t>
  </si>
  <si>
    <t>goldenfit.servicios@gmail.com</t>
  </si>
  <si>
    <t>Yolanda Cárdenas</t>
  </si>
  <si>
    <t>Directora VIARTE</t>
  </si>
  <si>
    <t>Elizabeth Serna Cano</t>
  </si>
  <si>
    <t>eserna@aulasamigas.com</t>
  </si>
  <si>
    <t xml:space="preserve">Aulas AMIGAS </t>
  </si>
  <si>
    <t>Aura Marleny Arcila Giraldo</t>
  </si>
  <si>
    <t xml:space="preserve">aarcila@concejodemedellin.gov.co </t>
  </si>
  <si>
    <t>Concejal  - Concejo de Medellín</t>
  </si>
  <si>
    <t>Mauricio Blandón Blandón</t>
  </si>
  <si>
    <t>mauricio.blandon@arqmedellin.co</t>
  </si>
  <si>
    <t>Arquidiócesis de Medellín</t>
  </si>
  <si>
    <t>Alejandra Echeverri</t>
  </si>
  <si>
    <t>comercial@hotelesmed.com.co</t>
  </si>
  <si>
    <t>GrupoMed Hoteles Medellin</t>
  </si>
  <si>
    <t>Jeison Henao Salazar</t>
  </si>
  <si>
    <t>Jorge Iván Tabares Fernández</t>
  </si>
  <si>
    <t>Aracelly Maria Villazón Maestre</t>
  </si>
  <si>
    <t>Rafael Esteban García Espinosa</t>
  </si>
  <si>
    <t>Carolina Castañeda Cuartas</t>
  </si>
  <si>
    <t>Diomer De Jesús Bermúdez Cardona</t>
  </si>
  <si>
    <t>Carlos Sebastián Iral Munera</t>
  </si>
  <si>
    <t>jehenaosa@unal.edu.co</t>
  </si>
  <si>
    <t>Jorge.tabares@epm.com.co</t>
  </si>
  <si>
    <t>aracelly.villazon@gmail.com</t>
  </si>
  <si>
    <t>rafael.garcia@misena.edu.co</t>
  </si>
  <si>
    <t>ccastanedac@colegiobenedictino.edu.co</t>
  </si>
  <si>
    <t>bermudezdiomer077@gmail.com</t>
  </si>
  <si>
    <t>carlos.iral@udea.edu.co</t>
  </si>
  <si>
    <t>Solicitud para visita</t>
  </si>
  <si>
    <t>3478</t>
  </si>
  <si>
    <t>3479</t>
  </si>
  <si>
    <t>3445</t>
  </si>
  <si>
    <t>3481</t>
  </si>
  <si>
    <t>3482</t>
  </si>
  <si>
    <t xml:space="preserve">Queja disciplinaria </t>
  </si>
  <si>
    <t>Empresas Públicas de Medellín EPM</t>
  </si>
  <si>
    <t>Talleres de danza para los espacios UVA</t>
  </si>
  <si>
    <t>Colegio Benedictino</t>
  </si>
  <si>
    <t>Convocatoria 068-17 Técnico de Gestión Documental</t>
  </si>
  <si>
    <t>Acompañamiento Jornadas Lúdico pedagógicas</t>
  </si>
  <si>
    <t>Ángela María Álvarez Cardona</t>
  </si>
  <si>
    <t>Angela.Alvarez@epm.com.co</t>
  </si>
  <si>
    <t xml:space="preserve">Propuesta </t>
  </si>
  <si>
    <t xml:space="preserve">Invitación al programa PAXER </t>
  </si>
  <si>
    <t>SANDRA MILENA JARAMILLO GALLEGO</t>
  </si>
  <si>
    <t>3480 - 3517</t>
  </si>
  <si>
    <t>corpmanosdemujer@hotmail.com</t>
  </si>
  <si>
    <t>Coorporación Manos De la Mujer Maja</t>
  </si>
  <si>
    <t>3515</t>
  </si>
  <si>
    <t>3516</t>
  </si>
  <si>
    <t>Información UVA La Imaginación</t>
  </si>
  <si>
    <t>3533</t>
  </si>
  <si>
    <t>info@arteunicogaleria.com</t>
  </si>
  <si>
    <t xml:space="preserve">Daniel Vásquez Lotero </t>
  </si>
  <si>
    <t>ventas@cica.co</t>
  </si>
  <si>
    <t>CICA Internacional S.A.S.</t>
  </si>
  <si>
    <t xml:space="preserve">Daniel Eduardo Espinosa Lozano </t>
  </si>
  <si>
    <t>despinosa.co@gmail.com</t>
  </si>
  <si>
    <t>Jorge Andrés Betancur</t>
  </si>
  <si>
    <t>macerosa731@hotmail.com</t>
  </si>
  <si>
    <t>Se entra a Jesús Serna para entrega fisíca</t>
  </si>
  <si>
    <t>Andrés Felipe Torres</t>
  </si>
  <si>
    <t>andres.felipe.torres@chec.com.co</t>
  </si>
  <si>
    <t>Chec - Grupo EPM</t>
  </si>
  <si>
    <t xml:space="preserve">Linda Sepúlveda </t>
  </si>
  <si>
    <t>Se envia respuesta por correo certificado</t>
  </si>
  <si>
    <t>Hernando Buendia Ortiz</t>
  </si>
  <si>
    <t>corpo_tarqui@yahoo.com</t>
  </si>
  <si>
    <t>Presidente – Corpotarqui</t>
  </si>
  <si>
    <t>Grupo de Estudios en Ciencias Económicas</t>
  </si>
  <si>
    <t>Alejandro Restrepo Muñoz</t>
  </si>
  <si>
    <t>Luis Fernando Carvajal</t>
  </si>
  <si>
    <t xml:space="preserve">Yilver Antonio Bermúdez Blandón </t>
  </si>
  <si>
    <t>grupocie@unimilitar.edu.co</t>
  </si>
  <si>
    <t>fido1820@hotmail.com</t>
  </si>
  <si>
    <t>luiscarvajal_11@outlook.com</t>
  </si>
  <si>
    <t xml:space="preserve">yilver2h@hotmail.com </t>
  </si>
  <si>
    <t>3649</t>
  </si>
  <si>
    <t>Solicitud de información proyecto de investigación</t>
  </si>
  <si>
    <t>Universidad Militar Nueva Granada</t>
  </si>
  <si>
    <t>Daysi Alexandra Pachacama Simbaña</t>
  </si>
  <si>
    <t>daysi.pachacama@fmcquito.gob.ec</t>
  </si>
  <si>
    <t>Museo Interactivo de Ciencia MIC</t>
  </si>
  <si>
    <t>Institución Educativa Oficial “INSTITUTO GUÁTICA”</t>
  </si>
  <si>
    <t>3678</t>
  </si>
  <si>
    <t>Alix María Rincón T.</t>
  </si>
  <si>
    <t>Sebastián Rico</t>
  </si>
  <si>
    <t>Ventas en la UVA Ilusión Verde</t>
  </si>
  <si>
    <t>sebasrico26@hotmail.com</t>
  </si>
  <si>
    <t xml:space="preserve">Diego Beltrán Cardona </t>
  </si>
  <si>
    <t>Cita con personal del Museo del Agua EPM</t>
  </si>
  <si>
    <t>u1201376@unimilitar.edu.co</t>
  </si>
  <si>
    <t>Invitación Seminario Del Derecho al Agua al Derecho a la Paz</t>
  </si>
  <si>
    <t>Luis Liberman</t>
  </si>
  <si>
    <t>carolina.arteaga@alisos.net</t>
  </si>
  <si>
    <t>Cátedra del Dialogo y La Cultura del Encuentro</t>
  </si>
  <si>
    <t xml:space="preserve">Luisa Fernanda Ribero Pinilla </t>
  </si>
  <si>
    <t>luisa.ribero@gmail.com</t>
  </si>
  <si>
    <t>dinalopezc@yahoo.com</t>
  </si>
  <si>
    <t xml:space="preserve">Dina Elisett López Cardozo </t>
  </si>
  <si>
    <t>Delia Mariana Arismendi Angulo</t>
  </si>
  <si>
    <t>deliamariana@gmail.com</t>
  </si>
  <si>
    <t>Paulina Reina</t>
  </si>
  <si>
    <t>Paula Andrea Berrio Diaz</t>
  </si>
  <si>
    <t>Hernando Hely Herrera Castro</t>
  </si>
  <si>
    <t>100en1diamedellin2017@gmail.com</t>
  </si>
  <si>
    <t>paula.berrio@cenfol.org</t>
  </si>
  <si>
    <t>herhehercas@gmail.com</t>
  </si>
  <si>
    <t>Explorar trabajo colaborativo con la Fund. EPM</t>
  </si>
  <si>
    <t>ALEJANDRO LOPEZ VASQUEZ</t>
  </si>
  <si>
    <t>Patricia Elena Atehortúa Ochoa</t>
  </si>
  <si>
    <t>3751</t>
  </si>
  <si>
    <t>I.E. Presbítero Antonio José Cadavid - Vereda Pradera Donmatías</t>
  </si>
  <si>
    <t>cerpradera@gmail.com</t>
  </si>
  <si>
    <t>Karen Mileidy Carmona Gallego</t>
  </si>
  <si>
    <t>Isabel Cristina Vergara Quintero</t>
  </si>
  <si>
    <t>Cristiam Camilo Usuga Palacio</t>
  </si>
  <si>
    <t>Leidy Natalia Tamayo Zapata</t>
  </si>
  <si>
    <t>3753</t>
  </si>
  <si>
    <t>Espacios Locales Parque de Los Pies Descalzos</t>
  </si>
  <si>
    <t>Lina María López S.</t>
  </si>
  <si>
    <t>Local Doulce Vida</t>
  </si>
  <si>
    <t>Servicios Administrativos</t>
  </si>
  <si>
    <t>3749</t>
  </si>
  <si>
    <t>3752</t>
  </si>
  <si>
    <t>Rosa María Arismendi Angulo</t>
  </si>
  <si>
    <t>rosa.arismendi22@gmail.com</t>
  </si>
  <si>
    <t>Maria Cristina Parra</t>
  </si>
  <si>
    <t>mariacparra@misena.edu.co</t>
  </si>
  <si>
    <t>Viviana Cano Valderrama</t>
  </si>
  <si>
    <t>Practicas estuciantes Luisa Amigó</t>
  </si>
  <si>
    <t>viviana.canova@amigo.edu.co</t>
  </si>
  <si>
    <t>Universidad Católica Luis Amigó - Funlam</t>
  </si>
  <si>
    <t>Lina María Cortes Alzate</t>
  </si>
  <si>
    <t>lina.cortes@carlosvieco.edu.co</t>
  </si>
  <si>
    <t>IE. Carlos Vieco Ortiz</t>
  </si>
  <si>
    <t>Trudy Stenk Sarmiento F</t>
  </si>
  <si>
    <t>Deyanira Valdes De Villanueva</t>
  </si>
  <si>
    <t>redmujerafro@hotmail.com</t>
  </si>
  <si>
    <t>Red Nacional De Mujeres Afrocolombianas "KAMBiRí!</t>
  </si>
  <si>
    <t>Judy Elvira Cordoba Ramos</t>
  </si>
  <si>
    <t>jecordoba@colciencias.gov.co</t>
  </si>
  <si>
    <t>COLCIENCIAS</t>
  </si>
  <si>
    <t xml:space="preserve">Laura Andrea Hoyos Gutiérrez </t>
  </si>
  <si>
    <t>laurahoyosg87@hotmail.com</t>
  </si>
  <si>
    <t>Liliana Serna Agudelo</t>
  </si>
  <si>
    <t>albaliliana6119@hotmail.com</t>
  </si>
  <si>
    <t>Valentino Bendetty</t>
  </si>
  <si>
    <t>Sebastián Ossa Gutiérrez</t>
  </si>
  <si>
    <t>Christian Duque</t>
  </si>
  <si>
    <t>Juan David Giraldo Rivera</t>
  </si>
  <si>
    <t>valentino_br555@hotmail.com</t>
  </si>
  <si>
    <t>omarossa2009@hotmail.com</t>
  </si>
  <si>
    <t>cduque@atmedios.com</t>
  </si>
  <si>
    <t>JUANGR@HOTMAIL.COM</t>
  </si>
  <si>
    <t>Soluciones Audiovisuales</t>
  </si>
  <si>
    <t>AGROFUTURO</t>
  </si>
  <si>
    <t>Petición de exposición de obras</t>
  </si>
  <si>
    <t xml:space="preserve">Noralba Álvarez Vélez </t>
  </si>
  <si>
    <t>noralba77@hotmail.com</t>
  </si>
  <si>
    <t>3853</t>
  </si>
  <si>
    <t>Luis Enrique Ospina</t>
  </si>
  <si>
    <t>3854</t>
  </si>
  <si>
    <t>Héctor G. Noreña R.</t>
  </si>
  <si>
    <t>hectornorena@hotmail.com - asoaturs@hotmail.com</t>
  </si>
  <si>
    <t>ASOATURS</t>
  </si>
  <si>
    <t>3851</t>
  </si>
  <si>
    <t>Información de proyecto</t>
  </si>
  <si>
    <t>Morelo Nel David Diaz</t>
  </si>
  <si>
    <t>morelo.nel.david@gmail.com</t>
  </si>
  <si>
    <t>Buzón  NATALIA.CASTRILLON@fundacionepm.org.co</t>
  </si>
  <si>
    <t>Michelle Lamus B.</t>
  </si>
  <si>
    <t>mudracine@gmail.com</t>
  </si>
  <si>
    <t>Mudra Films</t>
  </si>
  <si>
    <t>Fotografías Museo del Agua EPM</t>
  </si>
  <si>
    <t>Yuly Isaza</t>
  </si>
  <si>
    <t>kateisaza@hotmail.com</t>
  </si>
  <si>
    <t>Espacios UVA de La Imaginación para evento</t>
  </si>
  <si>
    <t>Victor Hugo Zapata Soto</t>
  </si>
  <si>
    <t>victor.zapata@ryuhikai.com</t>
  </si>
  <si>
    <t>Ryuhikai Corporación Cultural</t>
  </si>
  <si>
    <t>Yasmin Patricia Gómez</t>
  </si>
  <si>
    <t>jaceciso-praga@hotmail.es</t>
  </si>
  <si>
    <t>Junta De Acción Comunal Enciso</t>
  </si>
  <si>
    <t>Fotografías UVA Ilusión Verde</t>
  </si>
  <si>
    <t xml:space="preserve">Natalia Mejía </t>
  </si>
  <si>
    <t>namproducciones@icloud.com</t>
  </si>
  <si>
    <t>NAM Producciones</t>
  </si>
  <si>
    <t>saimirieventos@gmail.com</t>
  </si>
  <si>
    <t>Sebastián González Echeverri</t>
  </si>
  <si>
    <t>Saimiri Recreacioes y Eventos</t>
  </si>
  <si>
    <t>Lorena Betancur González</t>
  </si>
  <si>
    <t>Vídeo en UVA de La Cordialidad</t>
  </si>
  <si>
    <t>lorena.betancurgo@amigo.edu.co</t>
  </si>
  <si>
    <t>Universidad Católica Luis Amigó</t>
  </si>
  <si>
    <t>Museo Itinerante</t>
  </si>
  <si>
    <t>Ana Maria Garzón</t>
  </si>
  <si>
    <t>amgarzonv@uniquindio.edu.co</t>
  </si>
  <si>
    <t>Universidad del Quindío</t>
  </si>
  <si>
    <t xml:space="preserve">Yudy Fernanda Piñeros Reina </t>
  </si>
  <si>
    <t>yfpinerosr@correo.udistrital.edu.co</t>
  </si>
  <si>
    <t>Universidad Distrital Francisco José de Caldas, en Bogotá.</t>
  </si>
  <si>
    <t xml:space="preserve">Paula Cecilia Sanabria Mejia </t>
  </si>
  <si>
    <t>paulaceciliasa@yahoo.es</t>
  </si>
  <si>
    <t>Colegio Oficial De Purificación Tolima</t>
  </si>
  <si>
    <t>Carlos Alberto Silva</t>
  </si>
  <si>
    <t>carlossilva@javeriana.edu.co</t>
  </si>
  <si>
    <t>Se realizó el procedimiento para el espacio</t>
  </si>
  <si>
    <t xml:space="preserve">Luisa Fernanda Pizarro Urrego </t>
  </si>
  <si>
    <t>Claudia Patricia Silva Torres</t>
  </si>
  <si>
    <t>Manuel Fernando Rivera Ruiz</t>
  </si>
  <si>
    <t>Maria Virginia Cremona Franco</t>
  </si>
  <si>
    <t>Ana Maria Henao</t>
  </si>
  <si>
    <t>Claudia Elena Perez Galeano</t>
  </si>
  <si>
    <t>Sandy Paola Gonzalez</t>
  </si>
  <si>
    <t>Diego Fernando Atehortua</t>
  </si>
  <si>
    <t>Fredy Antonio Olaya Betancur</t>
  </si>
  <si>
    <t>pizarrourregoluisafernanda@gmail.com</t>
  </si>
  <si>
    <t>claudiasilva28081@hotmail.com</t>
  </si>
  <si>
    <t>manuelfer@hotmail.com</t>
  </si>
  <si>
    <t>virfranamaz@gmail.com</t>
  </si>
  <si>
    <t>corpoprovenza@gmail.com</t>
  </si>
  <si>
    <t>clelpega@hotmail.com</t>
  </si>
  <si>
    <t>sandypao1212@hotmail.com</t>
  </si>
  <si>
    <t>alucardfa7@gmail.com</t>
  </si>
  <si>
    <t>fredyolaya502@gmail.com</t>
  </si>
  <si>
    <t>Solicitud de espacio para entrevista</t>
  </si>
  <si>
    <t xml:space="preserve">Queja a funcionaria de la UVA San Fernando </t>
  </si>
  <si>
    <t>Solicito espacio para recital de Guitarra</t>
  </si>
  <si>
    <t>Institución Educativa Alfredo Cock Arango</t>
  </si>
  <si>
    <t>lucipelusa78@gmail.com</t>
  </si>
  <si>
    <t>Club Deportivo Simplemente Futbol</t>
  </si>
  <si>
    <t>CAROLINA JARAMILLO IDÁRRAGA</t>
  </si>
  <si>
    <t>Eduardo Santos Rosso Mercado</t>
  </si>
  <si>
    <t>eduardo.rosso@udea.edu.co</t>
  </si>
  <si>
    <t>Universidad de Antioquia</t>
  </si>
  <si>
    <t>Apoyo en programas de formación</t>
  </si>
  <si>
    <t>Responde  JOSE DAVID VERGARA LOPEZ  directamente al usuario</t>
  </si>
  <si>
    <t>Cursos UVA de La Imaginación</t>
  </si>
  <si>
    <t>Ana Milena Puerta Garcia</t>
  </si>
  <si>
    <t>ana.puerta@contacticacomunicaciones.com</t>
  </si>
  <si>
    <t>Asociación Antioqueña de Medicina Física y Rehabilitación</t>
  </si>
  <si>
    <t>salyluzcorp@yahoo.com</t>
  </si>
  <si>
    <t>Sal y Luz Corporación</t>
  </si>
  <si>
    <t>Yeisme Romero</t>
  </si>
  <si>
    <t>Danicza Martínez Morales</t>
  </si>
  <si>
    <t>Cómite PAN</t>
  </si>
  <si>
    <t>Visita espacios Fundación EPM</t>
  </si>
  <si>
    <t>danicza12@gmail.com</t>
  </si>
  <si>
    <t>Michelle Arango Rojas</t>
  </si>
  <si>
    <t>Luis Alfonso Calle Castrillón</t>
  </si>
  <si>
    <t>Fiorella Fernández Herrera</t>
  </si>
  <si>
    <t>Andrés Mauricio Guerra Olivar</t>
  </si>
  <si>
    <t>Julián Cardona</t>
  </si>
  <si>
    <t>tejiendoconcienciasorg@gmail.com</t>
  </si>
  <si>
    <t>comercial.la@agroaguas.com</t>
  </si>
  <si>
    <t>cfernandez@ apartado.gov.co</t>
  </si>
  <si>
    <t xml:space="preserve">andrespierre24@gmail.com </t>
  </si>
  <si>
    <t>asoguitmdellin@gmail.com</t>
  </si>
  <si>
    <t>No se emite respuesta ya que el comununicado esta en un contexto ofensivo</t>
  </si>
  <si>
    <t>No se emite respuesta ya que el caso se encuentra en estudio- Radicado 4043</t>
  </si>
  <si>
    <t>4042</t>
  </si>
  <si>
    <t>Miguel González Góez</t>
  </si>
  <si>
    <t>miggonzalezgoe@unal.edu.co</t>
  </si>
  <si>
    <t>Información Casa de La Música</t>
  </si>
  <si>
    <t>Universidad Nacional sede Medellín</t>
  </si>
  <si>
    <t>Tejiendo Conciencias</t>
  </si>
  <si>
    <t>Sistemas de Rayo Ultravioleta Escuelas veredales</t>
  </si>
  <si>
    <t>Información de convocatoria</t>
  </si>
  <si>
    <t>4052</t>
  </si>
  <si>
    <t>Sebastián Aguirre Orozco</t>
  </si>
  <si>
    <t>sebas_aguirreorozco@hotmail.com</t>
  </si>
  <si>
    <t>Fuerza Juvenil Salesiana</t>
  </si>
  <si>
    <t xml:space="preserve">Manuela Bernal Gómez </t>
  </si>
  <si>
    <t>mbernal@fundacionnutresa.com</t>
  </si>
  <si>
    <t>Fundación Nutresa</t>
  </si>
  <si>
    <t>Miguel Emiro Negrete Méndez</t>
  </si>
  <si>
    <t>sililecturainteligente@gmail.com</t>
  </si>
  <si>
    <t>Leidy Rendón Castrillón</t>
  </si>
  <si>
    <t>lvivirc@gmail.com</t>
  </si>
  <si>
    <t>katherine Saldarriaga Salinas</t>
  </si>
  <si>
    <t>Gleydis Gomez</t>
  </si>
  <si>
    <t>ksaldarriaga.alianzacta@gmail.com</t>
  </si>
  <si>
    <t>gmayulis@hotmail.com</t>
  </si>
  <si>
    <t>peticion</t>
  </si>
  <si>
    <t>marianaruiz@dislon.com.co</t>
  </si>
  <si>
    <t>Mariana Ruiz</t>
  </si>
  <si>
    <t>Dislon</t>
  </si>
  <si>
    <t>Laura Gutiérrez Carmona</t>
  </si>
  <si>
    <t>lauragutie0216@gmail.com</t>
  </si>
  <si>
    <t>Alejandro Sierra Osorio</t>
  </si>
  <si>
    <t>alejo5197@hotmail.com</t>
  </si>
  <si>
    <t>Astrid Eliana Gallego Rengifo</t>
  </si>
  <si>
    <t>elianagare@gmail.com</t>
  </si>
  <si>
    <t>Institución Educativa Bernardo Uribe Londoño</t>
  </si>
  <si>
    <t>Andrea Ospina Castrillón</t>
  </si>
  <si>
    <t>aospc@emtelco.com.co</t>
  </si>
  <si>
    <t>4121</t>
  </si>
  <si>
    <t>Jaime Manrique</t>
  </si>
  <si>
    <t>jamanrique@une.net.co</t>
  </si>
  <si>
    <t>4120</t>
  </si>
  <si>
    <t>Rubén Darío Ochoa Restrepo</t>
  </si>
  <si>
    <t xml:space="preserve">Iván Gaitán Rojas </t>
  </si>
  <si>
    <t>Jimena Rodriguez Beltrán</t>
  </si>
  <si>
    <t>ruben.ochoa@medellin.gov.co</t>
  </si>
  <si>
    <t>ivangaitan.2011@hotmail.com</t>
  </si>
  <si>
    <t>jimenarb315@gmail.com</t>
  </si>
  <si>
    <t>Vacantes Laborales</t>
  </si>
  <si>
    <t>4123</t>
  </si>
  <si>
    <t>Espacios UVA de La Imaginasión</t>
  </si>
  <si>
    <t>Carlos Medina</t>
  </si>
  <si>
    <t>carlos@faguacasting.com</t>
  </si>
  <si>
    <t>Actuación para Cine</t>
  </si>
  <si>
    <t>Para el Museo del Agua EPM</t>
  </si>
  <si>
    <t xml:space="preserve">Liliana Serna Agudelo </t>
  </si>
  <si>
    <t>Escuela Fermin Emilio Montoya</t>
  </si>
  <si>
    <t>cristian.goez@uan.edu.co</t>
  </si>
  <si>
    <t>XXII Olimpiada Iberoamericana de Física en Armenia-Colombia</t>
  </si>
  <si>
    <t>Elena Losada Falk</t>
  </si>
  <si>
    <t>angienaranjo1995@hotmail.com</t>
  </si>
  <si>
    <t>Angie Naranjo</t>
  </si>
  <si>
    <t>4191</t>
  </si>
  <si>
    <t>Jaime Humberto Arango Acosta</t>
  </si>
  <si>
    <t>Maria Cecilia Zuluaga De Lopez</t>
  </si>
  <si>
    <t>Club Deportivo Juventud Unida</t>
  </si>
  <si>
    <t>anfelozu@hotmail.com</t>
  </si>
  <si>
    <t>juventudunidaclubdeportivo@gmail.com</t>
  </si>
  <si>
    <t>Buzón KAREN.CARMONA@fundacionepm.org.co</t>
  </si>
  <si>
    <t>Sandra Milena Eusse Espinosa</t>
  </si>
  <si>
    <t>servicospublicos@toledo-antioquia.gov.co</t>
  </si>
  <si>
    <t>Municipio de Toledo</t>
  </si>
  <si>
    <t>4206</t>
  </si>
  <si>
    <t>Ivangaitan.2011@hotmail.com</t>
  </si>
  <si>
    <t>Institución Educativa San Lorenzo De La Aburrá</t>
  </si>
  <si>
    <t>Personería Municipal</t>
  </si>
  <si>
    <t>Club Deportivo Juventud Unida ACCDEJUN- La Estrella</t>
  </si>
  <si>
    <t>Michael Nieto Picott</t>
  </si>
  <si>
    <t>mnietop18@gmail.com</t>
  </si>
  <si>
    <t>4213</t>
  </si>
  <si>
    <t>4214</t>
  </si>
  <si>
    <t>Club Amigos del Agua</t>
  </si>
  <si>
    <t xml:space="preserve">Maria Delgado Castaño </t>
  </si>
  <si>
    <t>mardelcas13@hotmail.com</t>
  </si>
  <si>
    <t>Información curso fotografía UVA Aguas Claras</t>
  </si>
  <si>
    <t xml:space="preserve">Alejandro Perez </t>
  </si>
  <si>
    <t>alepermar@yahoo.com</t>
  </si>
  <si>
    <t>Remisión EPM - Exceso de ruido UVA de La Alegría</t>
  </si>
  <si>
    <t>Instituto De Deportes y Recreación De Medellín INDER</t>
  </si>
  <si>
    <t>Atencion.ciudadano@inder.gov.co</t>
  </si>
  <si>
    <t>4231</t>
  </si>
  <si>
    <t>Alejandra Isaza Taborda</t>
  </si>
  <si>
    <t>alejandraisaza15@gmail.com</t>
  </si>
  <si>
    <t>Jose Bernardo Orrego Jaramillo</t>
  </si>
  <si>
    <t>brigadadeemergenciapv@outlook.com</t>
  </si>
  <si>
    <t>Brigada de Emergencia Poblado de Veracruz ESAL</t>
  </si>
  <si>
    <t>4220</t>
  </si>
  <si>
    <t xml:space="preserve">Fredy Nieto Picott </t>
  </si>
  <si>
    <t>fnietop@unicartagena.edu.co</t>
  </si>
  <si>
    <t>Alejandra Guerra Agudelo</t>
  </si>
  <si>
    <t>Marlis Marlen Osorio Almanza</t>
  </si>
  <si>
    <t>Darwin Stiven Meneses Mazo</t>
  </si>
  <si>
    <t xml:space="preserve">Alejandra Yara </t>
  </si>
  <si>
    <t>yeguerra24@gmail.com</t>
  </si>
  <si>
    <t>marlismarley@hotmail.com</t>
  </si>
  <si>
    <t>darwinsmmazo@hotmail.com</t>
  </si>
  <si>
    <t>disney_alejandra@hotmail.com</t>
  </si>
  <si>
    <t>Solicitud de pasantía</t>
  </si>
  <si>
    <t>Jorge Restrepo</t>
  </si>
  <si>
    <t>4287</t>
  </si>
  <si>
    <t>Leonardo Alfredo Vásquez Gazon</t>
  </si>
  <si>
    <t>4288</t>
  </si>
  <si>
    <t>Buzón DIANA.CASTILLO@fundacionepm.org.co</t>
  </si>
  <si>
    <t>Arnovio Mosquera Mena</t>
  </si>
  <si>
    <t>luedupos@hotmail.com</t>
  </si>
  <si>
    <t>Institución Educativa Rural Luis Eduardo Posada Restrepo - El Retiro</t>
  </si>
  <si>
    <t>PQRs Internas d-5080PI@epm.com.co</t>
  </si>
  <si>
    <t>Monica Vergara Lopera</t>
  </si>
  <si>
    <t>moniverempresaria@gmail.com</t>
  </si>
  <si>
    <t>Consulta sobre convocatoria</t>
  </si>
  <si>
    <t>epcpuertoberrio@inpec.gov.co</t>
  </si>
  <si>
    <t>INPEC - Puerto Berrio</t>
  </si>
  <si>
    <t>Lizarazo Jaimes Gonzalo</t>
  </si>
  <si>
    <t>4316</t>
  </si>
  <si>
    <t>Centro Educativo Rural María del Rosario - Marinilla</t>
  </si>
  <si>
    <t>Municipio de Buriticá</t>
  </si>
  <si>
    <t>Municipio de Amalfi</t>
  </si>
  <si>
    <t>Municipio de Tarso</t>
  </si>
  <si>
    <t>Buzón Juan.lopez@fundacionepm.org.co</t>
  </si>
  <si>
    <t>Perdida de objetos Paque de Los Deseos</t>
  </si>
  <si>
    <t>Christian Ruiz Arboleda</t>
  </si>
  <si>
    <t>adminisracion@aireambiente.com</t>
  </si>
  <si>
    <t>Aire Ambiente S.A</t>
  </si>
  <si>
    <t>4328</t>
  </si>
  <si>
    <t>Isabel Andrea Villamil Vargas</t>
  </si>
  <si>
    <t>isabelvillamil96@gmail.com</t>
  </si>
  <si>
    <t>Elver Adrian Jaimes Gómez</t>
  </si>
  <si>
    <t>fundexport@gmail.com</t>
  </si>
  <si>
    <t>Fundación Deportiva FUNDEXPORT</t>
  </si>
  <si>
    <t>Juan Sebastián Montoya Díaz</t>
  </si>
  <si>
    <t>pcomunicaciones@servibarras.com</t>
  </si>
  <si>
    <t>Servibarras</t>
  </si>
  <si>
    <t>Contrato de aprendizaje</t>
  </si>
  <si>
    <t>Diego Javier Martinez Duran</t>
  </si>
  <si>
    <t>wjfernandez5@misena.edu.co</t>
  </si>
  <si>
    <t>psicologia8.antioquia@feyalegria.org.co</t>
  </si>
  <si>
    <t>Visita Parque de Los Deseos</t>
  </si>
  <si>
    <t>Hogar Infantil Mambrú De La Entidad Fe Y Alegría</t>
  </si>
  <si>
    <t>4304</t>
  </si>
  <si>
    <t>Wilson Fernández</t>
  </si>
  <si>
    <t xml:space="preserve">Daniela Builes </t>
  </si>
  <si>
    <t>info@fundacionvisibles.org</t>
  </si>
  <si>
    <t>Propuesta educativa</t>
  </si>
  <si>
    <t>Asunto</t>
  </si>
  <si>
    <t>Fundación Visible</t>
  </si>
  <si>
    <t>p3000porelmundo@gmail.com</t>
  </si>
  <si>
    <t xml:space="preserve">Pedagooogía 3000 </t>
  </si>
  <si>
    <t>Stefania Civiero</t>
  </si>
  <si>
    <t>Claudia Caro González</t>
  </si>
  <si>
    <t>progresosocial@gmail.com</t>
  </si>
  <si>
    <t>4355</t>
  </si>
  <si>
    <t>Corporacipon Progreso Social</t>
  </si>
  <si>
    <t>Buzón CAROLINA.JARAMILLO@fundacionepm.org.co</t>
  </si>
  <si>
    <t>Bayron Alvarez Arboleda</t>
  </si>
  <si>
    <t>expotecnologia@pascualbravo.edu.co</t>
  </si>
  <si>
    <t>Institución Universitaria Pascual Bravo</t>
  </si>
  <si>
    <t>Dina Vanessa Arcila Sibaja</t>
  </si>
  <si>
    <t>Luis Gonzalo Henao Henao</t>
  </si>
  <si>
    <t>Anlly Montoya Rodríguez</t>
  </si>
  <si>
    <t>Yeny Marcela Escobar Rodriguez</t>
  </si>
  <si>
    <t>Miguel Jerónimo Moreno Murillo</t>
  </si>
  <si>
    <t>prest. audito. 2FORO AMBIENTAL POLICIA NAL</t>
  </si>
  <si>
    <t>dvarcila@misena.edu.co</t>
  </si>
  <si>
    <t>asedaltda@gmail.com</t>
  </si>
  <si>
    <t>anllymontoya@gmail.com</t>
  </si>
  <si>
    <t>marcelaescobarodriguez@yahoo.com</t>
  </si>
  <si>
    <t>coredas.2002@hotmail.com</t>
  </si>
  <si>
    <t>Aprendiz en Tecnología de Control Ambiental</t>
  </si>
  <si>
    <t xml:space="preserve">Elizabeth  Gomez  </t>
  </si>
  <si>
    <t>info@enrutamos.com</t>
  </si>
  <si>
    <t xml:space="preserve">ENRUTAMOS S.A.S </t>
  </si>
  <si>
    <t>IE Lusitania Paz de Colombia de Medellín</t>
  </si>
  <si>
    <t>COREDAS</t>
  </si>
  <si>
    <t>Solicitud de correo para propuesta</t>
  </si>
  <si>
    <t>Apoyo Museo eventos empresariales</t>
  </si>
  <si>
    <t>Ana Milena Montoya Aguirre</t>
  </si>
  <si>
    <t>ammontoyaa@alimentoscarnicos.com.co</t>
  </si>
  <si>
    <t>Alimentos Carnicos- Zenu</t>
  </si>
  <si>
    <t>Ricardo Alberto Suarez Vera</t>
  </si>
  <si>
    <t>saralizcanoramirez@gmail.com - ricardosuarez@misena.edu.co</t>
  </si>
  <si>
    <t>Audio - Vídeo - Soliciones - AVS</t>
  </si>
  <si>
    <t>Andrés Arias Alzate</t>
  </si>
  <si>
    <t>agentecomercial@avs.la</t>
  </si>
  <si>
    <t>4387</t>
  </si>
  <si>
    <t xml:space="preserve">Ana Catalina Jaramillo Rojas </t>
  </si>
  <si>
    <t>ana_jaramillo41104@elpoli.edu.co</t>
  </si>
  <si>
    <t>Politécnico Colombiano Jaime Isaza Cadavid</t>
  </si>
  <si>
    <t>Carlos Enrique Garcés Ochoa</t>
  </si>
  <si>
    <t>carlosgarces9@hotmail.com</t>
  </si>
  <si>
    <t>Mauricio Giraldo Betancur</t>
  </si>
  <si>
    <t>editorialpractica@hotmail.com</t>
  </si>
  <si>
    <t>4435</t>
  </si>
  <si>
    <t>Buzón convocatorias@fundacionepm.org.co</t>
  </si>
  <si>
    <t>PC COM</t>
  </si>
  <si>
    <t>gerenciamedellin@pc.com.co</t>
  </si>
  <si>
    <t>Grabación UVA Ilusión Verde</t>
  </si>
  <si>
    <t>Daniela Betacur Ángel</t>
  </si>
  <si>
    <t>programam3d@gmail.com</t>
  </si>
  <si>
    <t xml:space="preserve">Programa Mujeres en 3D de Televid, </t>
  </si>
  <si>
    <t>Renata Cadavid</t>
  </si>
  <si>
    <t>renata@sujardin.com.co</t>
  </si>
  <si>
    <t>Información cursos y talleres</t>
  </si>
  <si>
    <t>Marta Restrepo López</t>
  </si>
  <si>
    <t>Corporación Red Feminista Antimilitarista</t>
  </si>
  <si>
    <t>comunicaciones@redfeministaantimilitarista.org</t>
  </si>
  <si>
    <t>Grabación UVA de La Imaginación</t>
  </si>
  <si>
    <t>Profesional Jurídico</t>
  </si>
  <si>
    <t>Ángela Lucia Urrego Castaño</t>
  </si>
  <si>
    <t>Carlos Arturo Sossa Piedrahita</t>
  </si>
  <si>
    <t>Luisa Gómez</t>
  </si>
  <si>
    <t>angelaurrego4@hotmail.com</t>
  </si>
  <si>
    <t>fredonita@msn.com</t>
  </si>
  <si>
    <t>Luisafernandag2010@ Hotmail.com</t>
  </si>
  <si>
    <t>Institución Educativa San José del Municipio de Uramita.</t>
  </si>
  <si>
    <t>Institución Educativa Perla del Citara sede Tulio Marín</t>
  </si>
  <si>
    <t>Información cursos y talleres UVA San Cristóbal</t>
  </si>
  <si>
    <t>annettej.hudgsona@utadeo.edu.co</t>
  </si>
  <si>
    <t xml:space="preserve">Annette Johanna Hudgson Arias </t>
  </si>
  <si>
    <t>Cambio de personal</t>
  </si>
  <si>
    <t>Sandra Milena Arango Navales</t>
  </si>
  <si>
    <t>SandraArango@comfama.edu.co</t>
  </si>
  <si>
    <t>COMFAMA</t>
  </si>
  <si>
    <t>&gt; Muchas gracias por contactarnos. Le informamos que las solicitudes de</t>
  </si>
  <si>
    <t>&gt; vinculaciones publicitarias, apoyo a eventos sociales y donaciones,</t>
  </si>
  <si>
    <t>&gt; debe realizarse a EPM a través del formulario que encontrará haciendo</t>
  </si>
  <si>
    <t>&gt; clic aquí [2].</t>
  </si>
  <si>
    <t>&gt;</t>
  </si>
  <si>
    <t>&gt; La información será recibida por el área correspondiente quien</t>
  </si>
  <si>
    <t>&gt; determinará la viabilidad de la vinculación.</t>
  </si>
  <si>
    <t>&gt; ¡Feliz día!</t>
  </si>
  <si>
    <t>Andres Lopera Usme</t>
  </si>
  <si>
    <t>Centro Educativo Rural Hortona</t>
  </si>
  <si>
    <t>4506</t>
  </si>
  <si>
    <t>4507</t>
  </si>
  <si>
    <t>Diliana Giraldo Moreno</t>
  </si>
  <si>
    <t>Centro Educativo Rural Cañaveral</t>
  </si>
  <si>
    <t>Jorge Villa</t>
  </si>
  <si>
    <t>jorge-v-castro@hotmail.com</t>
  </si>
  <si>
    <t>Beatriz Elena Rodriguez Torres</t>
  </si>
  <si>
    <t>Diana Patricia Betancur Urrea</t>
  </si>
  <si>
    <t>Luisa Fernanda Guarín Restrepo</t>
  </si>
  <si>
    <t>brodriguez0704@gmail.com</t>
  </si>
  <si>
    <t>diana.betancur@epm.com.co</t>
  </si>
  <si>
    <t>luisaguarin@hotmail.com</t>
  </si>
  <si>
    <t>EPM</t>
  </si>
  <si>
    <t>4547</t>
  </si>
  <si>
    <t>Buzón Biblioteca EPM</t>
  </si>
  <si>
    <t>Adriana Maria Álvarez Pimienta</t>
  </si>
  <si>
    <t>Invitación Museo del Agua EPM</t>
  </si>
  <si>
    <t>adriana.alvarez@shi-colombia.com</t>
  </si>
  <si>
    <t>Fundación Atención A La Niñez</t>
  </si>
  <si>
    <t>paulis_0306@hotmail.com</t>
  </si>
  <si>
    <t>Paula Andrea Guzmán</t>
  </si>
  <si>
    <t>Buzón WILMAN.RUA@fundacionepm.org.co</t>
  </si>
  <si>
    <t>Devolución Parque Arví</t>
  </si>
  <si>
    <t>Darsi Jaramillo Valencia</t>
  </si>
  <si>
    <t>corporacion@parquearvi.org - darsi.jaramillo@parquearvi.org</t>
  </si>
  <si>
    <t>Corporación Parque Arví</t>
  </si>
  <si>
    <t>Diana Marcela Bustos Ortiz</t>
  </si>
  <si>
    <t>dianamarcela26@hotmail.com</t>
  </si>
  <si>
    <t>Laura J Jiménez Correa.</t>
  </si>
  <si>
    <t>laurajimenez241@hotmail.com</t>
  </si>
  <si>
    <t>4597</t>
  </si>
  <si>
    <t>tecnicaagricola@sancarlos-antioquia.gov.co</t>
  </si>
  <si>
    <t>naty0992@hotmail.com</t>
  </si>
  <si>
    <t>Nataly V Barón</t>
  </si>
  <si>
    <t>Horarios UVA Ilusión Verde</t>
  </si>
  <si>
    <t>Alexander Naranjo Aguirre</t>
  </si>
  <si>
    <t>fortalecimientoculturalpp@gmail.com</t>
  </si>
  <si>
    <t>Secretaría de Cultura Ciudadana</t>
  </si>
  <si>
    <t>Rodrigo Marín Betancur</t>
  </si>
  <si>
    <t>4550</t>
  </si>
  <si>
    <t>Fabián Andres Valencia Marín</t>
  </si>
  <si>
    <t>Álvaro Enrique Blandón Cano</t>
  </si>
  <si>
    <t>Samuel Espinal Arango</t>
  </si>
  <si>
    <t>Juan Carlos Cristancho García</t>
  </si>
  <si>
    <t>Paola Milena García Grajales</t>
  </si>
  <si>
    <t>María Emilse Jaramillo Montoya</t>
  </si>
  <si>
    <t>paola.garcia03@yahoo.com</t>
  </si>
  <si>
    <t>mariae20052000@hotmail.com</t>
  </si>
  <si>
    <t>horacionunezd@gmail.com</t>
  </si>
  <si>
    <t>juancristancho@cens.com.co</t>
  </si>
  <si>
    <t>Samuel@whaleandjaguar.co</t>
  </si>
  <si>
    <t>alvaro.blandon.cano@epm.com.co</t>
  </si>
  <si>
    <t>andresr616@hotmail.com</t>
  </si>
  <si>
    <t>Acerca de la Red de Bibliotecas</t>
  </si>
  <si>
    <t>Contacto comunicaciones</t>
  </si>
  <si>
    <t xml:space="preserve">Donneo123@yahoo.es </t>
  </si>
  <si>
    <t>Sugerencia programa UVA</t>
  </si>
  <si>
    <t>Luis Horacio Núñez David</t>
  </si>
  <si>
    <t>Tecnóloga Administrativa</t>
  </si>
  <si>
    <t>Gineth Maryory Perea Perea</t>
  </si>
  <si>
    <t>maryoryteen@gmail.com</t>
  </si>
  <si>
    <t>Comfenalco Antioquia</t>
  </si>
  <si>
    <t>Maria Fernanda Gamboa Madrid </t>
  </si>
  <si>
    <t>maria.gamboa@servientrega.com</t>
  </si>
  <si>
    <t>Servientrega</t>
  </si>
  <si>
    <t>Davidson Galeano Avendaño</t>
  </si>
  <si>
    <t>davidsongaleanoiin@gmail.com</t>
  </si>
  <si>
    <t>educación Superior</t>
  </si>
  <si>
    <t>Kateryn Julieth Bolaños Sandón</t>
  </si>
  <si>
    <t>bolanoskaty76@gmail.com</t>
  </si>
  <si>
    <t>Studio Fluxu - Universidad Nacional</t>
  </si>
  <si>
    <t>Paula Restrepo</t>
  </si>
  <si>
    <t>paula.flux@gmail.com - valerian.flux@gmail.com</t>
  </si>
  <si>
    <t>4644</t>
  </si>
  <si>
    <t>gvelez2006@yahoo.es</t>
  </si>
  <si>
    <t>luzjagava@gmail.com</t>
  </si>
  <si>
    <t>Luz Janeth García Vanegas</t>
  </si>
  <si>
    <t>Buzón ERICA.GUIRAL@fundacionepm.org.co</t>
  </si>
  <si>
    <t>Contancia de articulaciones UVA de La Armonía</t>
  </si>
  <si>
    <t xml:space="preserve">Maria Eugenia Zapata </t>
  </si>
  <si>
    <t>Grupo De Danza Las Emprendedoras</t>
  </si>
  <si>
    <t>4745</t>
  </si>
  <si>
    <t>Arlena Hoyos Cañavera</t>
  </si>
  <si>
    <t>auxiliaradmonkiosko@donesdemisericordia.org</t>
  </si>
  <si>
    <t>Fundación Dones de Misericordia</t>
  </si>
  <si>
    <t>Juan Antonio Pungiluppi</t>
  </si>
  <si>
    <t>Fundación América Latina en Acción Solidaria (ALAS)</t>
  </si>
  <si>
    <t>info@fundacionalas.org</t>
  </si>
  <si>
    <t>Denuncia actitud violenta vigilante parque deseos</t>
  </si>
  <si>
    <t>Solicitud de reunion</t>
  </si>
  <si>
    <t>Laura Elena Bello Correa</t>
  </si>
  <si>
    <t>David Gonzalo Henao Alcaraz</t>
  </si>
  <si>
    <t>Freddy Alonso Correa Suárez</t>
  </si>
  <si>
    <t>Nancy Iracy Parrado Díaz</t>
  </si>
  <si>
    <t>Corporación Huellitas Yarumal</t>
  </si>
  <si>
    <t>laurabellocgs@gmail.com</t>
  </si>
  <si>
    <t>gonzo147@gmail.com</t>
  </si>
  <si>
    <t>fredy.correa@antioquia.gov.co</t>
  </si>
  <si>
    <t>niparrado@hotmail.com</t>
  </si>
  <si>
    <t>huellitascorporation@hotmail.com</t>
  </si>
  <si>
    <t>Resultado reclutamiento selec Profesional Jurídico</t>
  </si>
  <si>
    <t>Parque de Los Pies Descalzos</t>
  </si>
  <si>
    <t>4757</t>
  </si>
  <si>
    <t>4759</t>
  </si>
  <si>
    <t>4758</t>
  </si>
  <si>
    <t>Colegio San José de Calasanz</t>
  </si>
  <si>
    <t>Contacto UVA</t>
  </si>
  <si>
    <t>Julio Cesar Quiceno Lujan</t>
  </si>
  <si>
    <t>julio@julioquiceno.com</t>
  </si>
  <si>
    <t>Remisión Alcaldía de Medellín - Parque de los deseos</t>
  </si>
  <si>
    <t>Remisión EPM - Contratitas EPM</t>
  </si>
  <si>
    <t>Remisión EPM - Aseo UVA El Encanto</t>
  </si>
  <si>
    <t>Navis Sepulveda Rueda</t>
  </si>
  <si>
    <t>navis.sepulveda@udea.edu.co</t>
  </si>
  <si>
    <t>UDEA</t>
  </si>
  <si>
    <t>Ana Maria Molina</t>
  </si>
  <si>
    <t>colombia_13@hotmail.com</t>
  </si>
  <si>
    <t>marisolvelez@albertoalvarez.com</t>
  </si>
  <si>
    <t>ALBERTO ALVAREZ S.  S.A</t>
  </si>
  <si>
    <t>Marisol Vélez Montoya</t>
  </si>
  <si>
    <t>Espacios UVA Aguas Claras</t>
  </si>
  <si>
    <t>Nataly Cetina</t>
  </si>
  <si>
    <t>APOYANDO@hotmail.es</t>
  </si>
  <si>
    <t xml:space="preserve">Fundación Apoyando </t>
  </si>
  <si>
    <t>Luz Nohelia Villada G</t>
  </si>
  <si>
    <t>noheliavillada@hotmail.com</t>
  </si>
  <si>
    <t xml:space="preserve">David Esteban Rodríguez Giraldo </t>
  </si>
  <si>
    <t>Información Museo de Agua EPM</t>
  </si>
  <si>
    <t>david.rodriguezgi@amigo.edu.co</t>
  </si>
  <si>
    <t>Sebastián García A.</t>
  </si>
  <si>
    <t>sebastian.garcia@pdpmagdalenacentro.org</t>
  </si>
  <si>
    <t>Escuela De Comunicación Magdaleneando</t>
  </si>
  <si>
    <t>Jose Latorre Molina</t>
  </si>
  <si>
    <t>logisticaedu.uni.cauca@outlook.com</t>
  </si>
  <si>
    <t xml:space="preserve">Universidad Del Cauca </t>
  </si>
  <si>
    <t>Luz Angela Rojas</t>
  </si>
  <si>
    <t>luz.rojas@rotoplast.com.co</t>
  </si>
  <si>
    <t>Rotoplast</t>
  </si>
  <si>
    <t>Solicitud Acompañamiento jornadas Remedios y Segovia</t>
  </si>
  <si>
    <t>Victoria Eugenia Ramírez Vélez</t>
  </si>
  <si>
    <t>victoria.ramirez@antioquia.gov.co - liz.alvarez@antioquia.gov.co</t>
  </si>
  <si>
    <t>Gobernación de Antioquia</t>
  </si>
  <si>
    <t>4816</t>
  </si>
  <si>
    <t>Prestaciones adicionales Fundación EPM</t>
  </si>
  <si>
    <t>Jaxibet Briñez Taborda</t>
  </si>
  <si>
    <t>SARA MONSALVE JARAMILLO</t>
  </si>
  <si>
    <t>4844</t>
  </si>
  <si>
    <t>Cesar Arteaga Franco</t>
  </si>
  <si>
    <t>corporacionsalonmalaga@gmail.com</t>
  </si>
  <si>
    <t>4856</t>
  </si>
  <si>
    <t>Valentina Ortiz Pérez</t>
  </si>
  <si>
    <t>Martha Lía Escobar</t>
  </si>
  <si>
    <t>Alfonso Agudelo Metrio</t>
  </si>
  <si>
    <t>Juan Camilo Castaño Ramírez</t>
  </si>
  <si>
    <t xml:space="preserve">Tiffanny Michel Castaño Rojas </t>
  </si>
  <si>
    <t>Fernanda</t>
  </si>
  <si>
    <t>Por cambio de docentede la UVA San Fernando</t>
  </si>
  <si>
    <t>Cambio de docente en la UVA San  Fernando de Itagu</t>
  </si>
  <si>
    <t>valeortizp@hotmail.com</t>
  </si>
  <si>
    <t>juntacomunal2012@hotmail.com</t>
  </si>
  <si>
    <t>castanotifanny@gmail.com</t>
  </si>
  <si>
    <t>fercha9209@gmail.com</t>
  </si>
  <si>
    <t>Espacios Fundación EPM</t>
  </si>
  <si>
    <t>Se le entrega a ERICA MARIA GUIRAL ALVAREZ para envió físico</t>
  </si>
  <si>
    <t>Proceso de selección Tecnólogo Social</t>
  </si>
  <si>
    <t>Respuesta</t>
  </si>
  <si>
    <t>Buscar</t>
  </si>
  <si>
    <t>0852</t>
  </si>
  <si>
    <t>0657</t>
  </si>
  <si>
    <t>0656</t>
  </si>
  <si>
    <t>0856</t>
  </si>
  <si>
    <t>0871</t>
  </si>
  <si>
    <t>0872</t>
  </si>
  <si>
    <t>1065</t>
  </si>
  <si>
    <t>1073</t>
  </si>
  <si>
    <t>1074</t>
  </si>
  <si>
    <t>1072</t>
  </si>
  <si>
    <t>0851</t>
  </si>
  <si>
    <t>0855</t>
  </si>
  <si>
    <t>0853</t>
  </si>
  <si>
    <t>1126</t>
  </si>
  <si>
    <t>1175</t>
  </si>
  <si>
    <t>1823</t>
  </si>
  <si>
    <t>1714</t>
  </si>
  <si>
    <t>1071</t>
  </si>
  <si>
    <t>1047</t>
  </si>
  <si>
    <t>1127</t>
  </si>
  <si>
    <t>2022</t>
  </si>
  <si>
    <t>1070</t>
  </si>
  <si>
    <t>1069</t>
  </si>
  <si>
    <t>1125</t>
  </si>
  <si>
    <t>1174</t>
  </si>
  <si>
    <t>No se da respuesta debido a que según procedimiento de PQRSF, La Fundación EPM puede tomar la decisión de no enviar respuesta a felicitaciones</t>
  </si>
  <si>
    <t>aline.chaptal@responsesource.f</t>
  </si>
  <si>
    <t>Aline Chaptal</t>
  </si>
  <si>
    <t>Información Museo del Agua EPM</t>
  </si>
  <si>
    <t>The Water Front Bill Hinchberger</t>
  </si>
  <si>
    <t>Jesús Mateo Blandón Mesa</t>
  </si>
  <si>
    <t>mateo.blandon@udea.edu.co</t>
  </si>
  <si>
    <t>Fotografía Museo del Agua EPM</t>
  </si>
  <si>
    <t>SBell@phaidon.com</t>
  </si>
  <si>
    <t>Sarah Bell</t>
  </si>
  <si>
    <t>camilasarca2010@hotmail.com</t>
  </si>
  <si>
    <t>María Camila Atehortua Álvarez</t>
  </si>
  <si>
    <t>Marie-Sarah Giscard</t>
  </si>
  <si>
    <t>ms.giscard@gmail.com</t>
  </si>
  <si>
    <t>Fondazione Cassa di Risparmio de Modena (Italia)</t>
  </si>
  <si>
    <t xml:space="preserve">Gloria Estella González Rincón </t>
  </si>
  <si>
    <t>fotografia@yurupary.edu.co</t>
  </si>
  <si>
    <t>Yurypary</t>
  </si>
  <si>
    <t xml:space="preserve">Jose Latorre Molina     </t>
  </si>
  <si>
    <t>SENA - REGIONAL CAUCA</t>
  </si>
  <si>
    <t>Alba González Olivares</t>
  </si>
  <si>
    <t>alba020592@gmail.com</t>
  </si>
  <si>
    <t>Solicitud de practicas</t>
  </si>
  <si>
    <t>Universidad Autonoma de Barcelona en España</t>
  </si>
  <si>
    <t xml:space="preserve">Juan David Escudero </t>
  </si>
  <si>
    <t>desouthpole@gmail.com</t>
  </si>
  <si>
    <t>Invitación Dirección Ejecutiva</t>
  </si>
  <si>
    <t>Heidy Carolina Arias Romero</t>
  </si>
  <si>
    <t>Johnn Jairo Sanchez Estrada</t>
  </si>
  <si>
    <t>info@maleconjuanchito.co</t>
  </si>
  <si>
    <t>Movimiento Social Juanchito Soy Yo</t>
  </si>
  <si>
    <t>Luis Hernando Muñoz Quitora</t>
  </si>
  <si>
    <t>luism165@hotmail.com</t>
  </si>
  <si>
    <t>Buzón Sandra.Usma@fundacionepm.org.co</t>
  </si>
  <si>
    <t>Recerva de espacios</t>
  </si>
  <si>
    <t>La organización juvenil Fuerza Juvenil Salesiana</t>
  </si>
  <si>
    <t>Sheris Carolina Cuero Pino</t>
  </si>
  <si>
    <t>sherisc.111@gmail.com</t>
  </si>
  <si>
    <t>Institución Educativa Eduardo Santos</t>
  </si>
  <si>
    <t>Mariana Montoya Usma</t>
  </si>
  <si>
    <t>rouse_150@hotmail.es</t>
  </si>
  <si>
    <t>montoyausmam@gmail.com</t>
  </si>
  <si>
    <t>Rosa Rivas</t>
  </si>
  <si>
    <t>Eisen Hawer López Chica</t>
  </si>
  <si>
    <t>edicion@revistakronopolis.com</t>
  </si>
  <si>
    <t>Revista Kronópolis</t>
  </si>
  <si>
    <t>Colectivo Teatral INFUSIÓN</t>
  </si>
  <si>
    <t>Muestra artistica</t>
  </si>
  <si>
    <t>Buzón ANA.ISABEL.SIERRA@fundacionepm.org.co</t>
  </si>
  <si>
    <t>Sugerencia al servicio Museo del Agua EPM</t>
  </si>
  <si>
    <t>Dairon Alejandro Ferreiro Arroyave</t>
  </si>
  <si>
    <t>alejofer2493@gmail.com</t>
  </si>
  <si>
    <t>Información Concurso Más Agua Más Sonrisas</t>
  </si>
  <si>
    <t xml:space="preserve">Luis Martínez </t>
  </si>
  <si>
    <t>lumartinez0312@gmail.com</t>
  </si>
  <si>
    <t>5037</t>
  </si>
  <si>
    <t xml:space="preserve">Cristian M Bedoya M. </t>
  </si>
  <si>
    <t>gruposcout120impeesabp@gmail.com</t>
  </si>
  <si>
    <t>Kelly Durley Cartagena Tuirán</t>
  </si>
  <si>
    <t>kellycartagena75@gmail.com</t>
  </si>
  <si>
    <t>Edwin Alejandro Ospina Moreno</t>
  </si>
  <si>
    <t>osmoeda@gmail.com</t>
  </si>
  <si>
    <t>5045</t>
  </si>
  <si>
    <t>Beatriz Galvis Gómez</t>
  </si>
  <si>
    <t>bggomez@hotmail.es</t>
  </si>
  <si>
    <t>03/11/2017</t>
  </si>
  <si>
    <t>Estudiantes Universitarios de la Ciudad de Bogotá</t>
  </si>
  <si>
    <t>info@seguridadciudadanaintegral.com</t>
  </si>
  <si>
    <t>Santiago Álvarez</t>
  </si>
  <si>
    <t>María Alejandra Pantoja</t>
  </si>
  <si>
    <t>Luis Alfonso García Muñoz</t>
  </si>
  <si>
    <t>Iván Darío Zuleta Gallego</t>
  </si>
  <si>
    <t>Tito_9310@hotmail.com</t>
  </si>
  <si>
    <t>maleja.pantoja@gmail.com</t>
  </si>
  <si>
    <t>lagarciamu@yahoo.com</t>
  </si>
  <si>
    <t>ivandz2012@gmail.com</t>
  </si>
  <si>
    <t>Gardenias Colombia</t>
  </si>
  <si>
    <t>Junta De Acción Comunal de Barrio Nuevo - Bello</t>
  </si>
  <si>
    <t>Corporación Buscando Amigos</t>
  </si>
  <si>
    <t>Reunión Propuesta Jardines Y Flores Sin Agua</t>
  </si>
  <si>
    <t>Tulio E. Rodriguez Garcia</t>
  </si>
  <si>
    <t>Tulio.Rodriguez@epm.com.co</t>
  </si>
  <si>
    <t>EPM - Un. Distribucion Zona Nor T&amp;D</t>
  </si>
  <si>
    <t>Corporación Salón Málaga</t>
  </si>
  <si>
    <t xml:space="preserve">David Alejandro Aldana Collazos </t>
  </si>
  <si>
    <t>david.aldana@udea.edu.co</t>
  </si>
  <si>
    <t>Licet Andrea Florez</t>
  </si>
  <si>
    <t>lflorez@botanique.com.co</t>
  </si>
  <si>
    <t>BOTANIQUE S.A.S</t>
  </si>
  <si>
    <t>Gladys Emilsen Villa García</t>
  </si>
  <si>
    <t>Trasversal 32 S SUR # 31 D -78. Itagüí.</t>
  </si>
  <si>
    <t>Julio Nelson Córdoba Ch.</t>
  </si>
  <si>
    <t>nelson.cordoba@udea.edu.co</t>
  </si>
  <si>
    <t>Alcaldía de Tarso</t>
  </si>
  <si>
    <t>5108</t>
  </si>
  <si>
    <t>5109</t>
  </si>
  <si>
    <t>alcaldia@tarso-antioquia.gov.co - contactenos@tarso-antioquia.gov.co - pvd69004@hotmail.com</t>
  </si>
  <si>
    <t xml:space="preserve">Johanna Salinas Ramírez </t>
  </si>
  <si>
    <t>Héctor Iván Muñoz Rúa</t>
  </si>
  <si>
    <t>Carlos Correa Zuñiga</t>
  </si>
  <si>
    <t>Jorge Heli López</t>
  </si>
  <si>
    <t>acueducto-1020@hotmail.com</t>
  </si>
  <si>
    <t>HIMUNOZ01@GMAIL.COM</t>
  </si>
  <si>
    <t>ccorreazu@yahoo.es</t>
  </si>
  <si>
    <t>jhelilop@yahoo.com</t>
  </si>
  <si>
    <t>Agradecimientos y felicitaciones</t>
  </si>
  <si>
    <t>Fundación Raíces de Esperanza</t>
  </si>
  <si>
    <t>Institución Educativa Rural San Rafael de Calarcá – Quindío</t>
  </si>
  <si>
    <t>Carlos Silvestre Montealegre</t>
  </si>
  <si>
    <t>comercial1@formacreativapublicidad.com</t>
  </si>
  <si>
    <t>Formacreativa</t>
  </si>
  <si>
    <t>1173</t>
  </si>
  <si>
    <t>2139</t>
  </si>
  <si>
    <t>1715</t>
  </si>
  <si>
    <t>1606</t>
  </si>
  <si>
    <t>1692</t>
  </si>
  <si>
    <t>1339</t>
  </si>
  <si>
    <t>1181</t>
  </si>
  <si>
    <t>1182</t>
  </si>
  <si>
    <t>1183</t>
  </si>
  <si>
    <t>1180</t>
  </si>
  <si>
    <t>1717</t>
  </si>
  <si>
    <t>1452</t>
  </si>
  <si>
    <t>1336</t>
  </si>
  <si>
    <t>1571</t>
  </si>
  <si>
    <t>1399</t>
  </si>
  <si>
    <t>1695</t>
  </si>
  <si>
    <t>1841</t>
  </si>
  <si>
    <t>1696</t>
  </si>
  <si>
    <t>1752 - 4943</t>
  </si>
  <si>
    <t>2138</t>
  </si>
  <si>
    <t>2893</t>
  </si>
  <si>
    <t>1718</t>
  </si>
  <si>
    <t>1719</t>
  </si>
  <si>
    <t>1716</t>
  </si>
  <si>
    <t>2366</t>
  </si>
  <si>
    <t>1713</t>
  </si>
  <si>
    <t>1751</t>
  </si>
  <si>
    <t>1653</t>
  </si>
  <si>
    <t>1744</t>
  </si>
  <si>
    <t>1820</t>
  </si>
  <si>
    <t>2367</t>
  </si>
  <si>
    <t>1775</t>
  </si>
  <si>
    <t>1822</t>
  </si>
  <si>
    <t>1767</t>
  </si>
  <si>
    <t>1819</t>
  </si>
  <si>
    <t>1865</t>
  </si>
  <si>
    <t>1905</t>
  </si>
  <si>
    <t>2131</t>
  </si>
  <si>
    <t>2073</t>
  </si>
  <si>
    <t>2092</t>
  </si>
  <si>
    <t>1901</t>
  </si>
  <si>
    <t>2185</t>
  </si>
  <si>
    <t>2088</t>
  </si>
  <si>
    <t>2089</t>
  </si>
  <si>
    <t>2462</t>
  </si>
  <si>
    <t>2198</t>
  </si>
  <si>
    <t>2199</t>
  </si>
  <si>
    <t>2257</t>
  </si>
  <si>
    <t>2365</t>
  </si>
  <si>
    <t>2368</t>
  </si>
  <si>
    <t>2557</t>
  </si>
  <si>
    <t>2412</t>
  </si>
  <si>
    <t>2570</t>
  </si>
  <si>
    <t>2546</t>
  </si>
  <si>
    <t>2402</t>
  </si>
  <si>
    <t>2899</t>
  </si>
  <si>
    <t>3146</t>
  </si>
  <si>
    <t>3047</t>
  </si>
  <si>
    <t>2781</t>
  </si>
  <si>
    <t>2791</t>
  </si>
  <si>
    <t>2569</t>
  </si>
  <si>
    <t>2545</t>
  </si>
  <si>
    <t>2626</t>
  </si>
  <si>
    <t>2762</t>
  </si>
  <si>
    <t>2780</t>
  </si>
  <si>
    <t>2759</t>
  </si>
  <si>
    <t>2764</t>
  </si>
  <si>
    <t>3046</t>
  </si>
  <si>
    <t>2945-3696</t>
  </si>
  <si>
    <t>2779</t>
  </si>
  <si>
    <t>3077</t>
  </si>
  <si>
    <t>3026</t>
  </si>
  <si>
    <t>3127</t>
  </si>
  <si>
    <t>3128</t>
  </si>
  <si>
    <t>3239</t>
  </si>
  <si>
    <t>3395</t>
  </si>
  <si>
    <t>3242</t>
  </si>
  <si>
    <t>3145</t>
  </si>
  <si>
    <t>3038</t>
  </si>
  <si>
    <t>3147</t>
  </si>
  <si>
    <t>3247</t>
  </si>
  <si>
    <t>3076</t>
  </si>
  <si>
    <t>3394</t>
  </si>
  <si>
    <t>3622</t>
  </si>
  <si>
    <t>3628</t>
  </si>
  <si>
    <t>3859</t>
  </si>
  <si>
    <t>3694</t>
  </si>
  <si>
    <t>3648</t>
  </si>
  <si>
    <t>3641</t>
  </si>
  <si>
    <t>3926</t>
  </si>
  <si>
    <t>3615</t>
  </si>
  <si>
    <t>3549</t>
  </si>
  <si>
    <t>3621</t>
  </si>
  <si>
    <t>3862</t>
  </si>
  <si>
    <t>3741</t>
  </si>
  <si>
    <t>3640</t>
  </si>
  <si>
    <t>3795</t>
  </si>
  <si>
    <t>3548</t>
  </si>
  <si>
    <t>3966</t>
  </si>
  <si>
    <t>3732</t>
  </si>
  <si>
    <t>4099</t>
  </si>
  <si>
    <t>3967</t>
  </si>
  <si>
    <t>4101</t>
  </si>
  <si>
    <t>4064</t>
  </si>
  <si>
    <t>3962</t>
  </si>
  <si>
    <t>4043</t>
  </si>
  <si>
    <t>4458-4514</t>
  </si>
  <si>
    <t>4366</t>
  </si>
  <si>
    <t>4488</t>
  </si>
  <si>
    <t>4640</t>
  </si>
  <si>
    <t>4487</t>
  </si>
  <si>
    <t>4636</t>
  </si>
  <si>
    <t>4642</t>
  </si>
  <si>
    <t>4608</t>
  </si>
  <si>
    <t>4611</t>
  </si>
  <si>
    <t>4609</t>
  </si>
  <si>
    <t>4610</t>
  </si>
  <si>
    <t>4784</t>
  </si>
  <si>
    <t>4993-5038</t>
  </si>
  <si>
    <t>4705</t>
  </si>
  <si>
    <t>4704</t>
  </si>
  <si>
    <t>4907</t>
  </si>
  <si>
    <t>5016</t>
  </si>
  <si>
    <t>5060</t>
  </si>
  <si>
    <t>4977</t>
  </si>
  <si>
    <t>5033</t>
  </si>
  <si>
    <t>4066-4067-4068-4069-4070-4071</t>
  </si>
  <si>
    <t>No se radico</t>
  </si>
  <si>
    <t>0655</t>
  </si>
  <si>
    <t>0873</t>
  </si>
  <si>
    <t>1451</t>
  </si>
  <si>
    <t>No tiene</t>
  </si>
  <si>
    <t>1536</t>
  </si>
  <si>
    <t>Lucila Méndez B.</t>
  </si>
  <si>
    <t>sdmmedellin@hotmail.com</t>
  </si>
  <si>
    <t>Siervas de María, Ministras de los Enfermos</t>
  </si>
  <si>
    <t>5194</t>
  </si>
  <si>
    <t>5198</t>
  </si>
  <si>
    <t>5199</t>
  </si>
  <si>
    <t>5200</t>
  </si>
  <si>
    <t>5201</t>
  </si>
  <si>
    <t>5196</t>
  </si>
  <si>
    <t>María Eugenia Cartegena</t>
  </si>
  <si>
    <t>Junta de Acción Comunal El Compromiso</t>
  </si>
  <si>
    <t>5206</t>
  </si>
  <si>
    <t>5217</t>
  </si>
  <si>
    <t>5218</t>
  </si>
  <si>
    <t>5222</t>
  </si>
  <si>
    <t>5235</t>
  </si>
  <si>
    <t>jaxibetbrinez.t@gmail.com</t>
  </si>
  <si>
    <t>juliana.guarin.c@gmail.com</t>
  </si>
  <si>
    <t>Juliana Guarín Castañeda</t>
  </si>
  <si>
    <t>Entrevista</t>
  </si>
  <si>
    <t>Institución Educativa Javiera Londoño</t>
  </si>
  <si>
    <t>dinasuro25@gmail.com</t>
  </si>
  <si>
    <t>Marta Darley Ospina</t>
  </si>
  <si>
    <t>Institución Educativa Versalles</t>
  </si>
  <si>
    <t>Agradecimientos</t>
  </si>
  <si>
    <t>gzea@une.net.co</t>
  </si>
  <si>
    <t>Gloria Ruth Zea</t>
  </si>
  <si>
    <t>Manuela Gil</t>
  </si>
  <si>
    <t>manuela2497@hotmail.com</t>
  </si>
  <si>
    <t>Planos arquitectonicos UVA de La Armonía</t>
  </si>
  <si>
    <t>Nury Alexandra Muñoz Sánchez</t>
  </si>
  <si>
    <t>nuryalexams@gmail.com</t>
  </si>
  <si>
    <t>Cristian Mateo Pérez Marín</t>
  </si>
  <si>
    <t>Lorena Vargas</t>
  </si>
  <si>
    <t>9perezcristian@gmail.com</t>
  </si>
  <si>
    <t>lorenavargasvar@hotmail.com</t>
  </si>
  <si>
    <t>Información  UVA de La Armonía</t>
  </si>
  <si>
    <t>Petición celebración cumpleaños</t>
  </si>
  <si>
    <t>María Stella Espinel Barajas</t>
  </si>
  <si>
    <t>stella1312@hotmail.es</t>
  </si>
  <si>
    <t>carlos@quadminds.com</t>
  </si>
  <si>
    <t>Carlos Reinoso</t>
  </si>
  <si>
    <t>Country Manager Chile</t>
  </si>
  <si>
    <t xml:space="preserve">Mary Toro Alvaran </t>
  </si>
  <si>
    <t>Impulsos Creativos S.A.S.</t>
  </si>
  <si>
    <t>mary.toro@impulsoscreativos.com</t>
  </si>
  <si>
    <t>5223</t>
  </si>
  <si>
    <t xml:space="preserve">Jennifer Arcila </t>
  </si>
  <si>
    <t>proyectosaludmias@gmail.com</t>
  </si>
  <si>
    <t>Proyecto SaludMIAS</t>
  </si>
  <si>
    <t>Yanjara Duque Gómez</t>
  </si>
  <si>
    <t>yariduqueg@gmail.com</t>
  </si>
  <si>
    <t>la Institución Educativa Gilberto Echeverri Mejía de Rionegro</t>
  </si>
  <si>
    <t>eugeniacartagena13@hotmail.com - Cll 97 # 30 -09 / 5296896</t>
  </si>
  <si>
    <t xml:space="preserve">Buzón DIANA.CASTILLO@fundacionepm.org.co </t>
  </si>
  <si>
    <t>Vereda Pradera Donmatías</t>
  </si>
  <si>
    <t>5345</t>
  </si>
  <si>
    <t>Maydy Dorely Bedoya Marín</t>
  </si>
  <si>
    <t xml:space="preserve">mbedoyamari@uniminuto.edu.co </t>
  </si>
  <si>
    <t>Revisión proceso de selección</t>
  </si>
  <si>
    <t>5250</t>
  </si>
  <si>
    <t>Mary Wamaitha</t>
  </si>
  <si>
    <t>safarigardencreations@gmail.com</t>
  </si>
  <si>
    <t>Ijit Export Agency</t>
  </si>
  <si>
    <t>Bairon Henao</t>
  </si>
  <si>
    <t>5336</t>
  </si>
  <si>
    <t>Gray Johana Cardona Castillo</t>
  </si>
  <si>
    <t>5337</t>
  </si>
  <si>
    <t>Jorge Restrepo Restrepo</t>
  </si>
  <si>
    <t>5338</t>
  </si>
  <si>
    <t>Adriana Montoya G.</t>
  </si>
  <si>
    <t>5339</t>
  </si>
  <si>
    <t>Angela Molina</t>
  </si>
  <si>
    <t>5340</t>
  </si>
  <si>
    <t>Elina M. Bedoya</t>
  </si>
  <si>
    <t>5341</t>
  </si>
  <si>
    <t>Oscar Dario Asprilla M</t>
  </si>
  <si>
    <t>5342</t>
  </si>
  <si>
    <t>5372</t>
  </si>
  <si>
    <t>Cuadro "Serie Músicos"</t>
  </si>
  <si>
    <t>Conrado Alonso Rios Mesa</t>
  </si>
  <si>
    <t>conrado.rios@medellin.gov.co</t>
  </si>
  <si>
    <t>Alcaldía de Medellín</t>
  </si>
  <si>
    <t>5366</t>
  </si>
  <si>
    <t xml:space="preserve">Dairis Arango </t>
  </si>
  <si>
    <t>dairis_aranguito@hotmail.com</t>
  </si>
  <si>
    <t>Carlos Alberto Lemos Agudelo</t>
  </si>
  <si>
    <t>salud@caicedo-antioquia.gov.co</t>
  </si>
  <si>
    <t>Secretario de Salud, Educación y B. Social</t>
  </si>
  <si>
    <t>Concurso Más aguas, más sonrisas</t>
  </si>
  <si>
    <t>5379</t>
  </si>
  <si>
    <t>5257</t>
  </si>
  <si>
    <t>5311</t>
  </si>
  <si>
    <t>2331</t>
  </si>
  <si>
    <t>Invitación Alianzas</t>
  </si>
  <si>
    <t>Invitación celebración día del biólogo</t>
  </si>
  <si>
    <t>Johanna Baron</t>
  </si>
  <si>
    <t xml:space="preserve">Consejo Profesional de Biología </t>
  </si>
  <si>
    <t>comercial@consejoprofesionaldebiologia.gov.co</t>
  </si>
  <si>
    <t>Lorena Perico Correa</t>
  </si>
  <si>
    <t>lorenap252@gmail.com</t>
  </si>
  <si>
    <t>Jorge Ignacio Londoño Londoño</t>
  </si>
  <si>
    <t>5371</t>
  </si>
  <si>
    <t>Alcaldía de Belmira</t>
  </si>
  <si>
    <t>contactenos@belmira-antioquia.gov.co - alcaldia@belmira-antioquia.gov.co</t>
  </si>
  <si>
    <t>Sandra Carolina Bermúdez Villarraga</t>
  </si>
  <si>
    <t>sandracarolinabermudez@hotmail.com</t>
  </si>
  <si>
    <t>male65@hotmail.com</t>
  </si>
  <si>
    <t>Wbeimar Orley Arbeláez Agudelo</t>
  </si>
  <si>
    <t>cerlagurria@gmail.com</t>
  </si>
  <si>
    <t>Roberto Antonio Isaza Vásquez</t>
  </si>
  <si>
    <t>ie_pueblonuevo@yahoo.es</t>
  </si>
  <si>
    <t>Mónica Émbus Or jue la</t>
  </si>
  <si>
    <t>eomonica@unal.edu.co</t>
  </si>
  <si>
    <t>Solicitud artística</t>
  </si>
  <si>
    <t>Gustavo Adolfo Estrada Villa</t>
  </si>
  <si>
    <t>adolfoarcoiris8@gmail.com</t>
  </si>
  <si>
    <t>international Science Centre &amp; Science Museum Day</t>
  </si>
  <si>
    <t>Sharon Lyons</t>
  </si>
  <si>
    <t>sharon.lyons@glasgowsciencecentre.org</t>
  </si>
  <si>
    <t>Institución Educativa Pueblo Nuevo</t>
  </si>
  <si>
    <t>Lizardo Correa</t>
  </si>
  <si>
    <t>lizardo.correa61@gmail.com</t>
  </si>
  <si>
    <t>Comité Central Vereda Granizal</t>
  </si>
  <si>
    <t>5449</t>
  </si>
  <si>
    <t>Invitación al evento de clausura del II Festival Internacional de Cine Afro Kunta Kinte 2017</t>
  </si>
  <si>
    <t>Cristian Lewis Córdoba Quinto</t>
  </si>
  <si>
    <t>fickuntakinte@gmail.com</t>
  </si>
  <si>
    <t>Corporación Afrocolombiana de Desarrollo Social y Cultural –CARABANTÚ-</t>
  </si>
  <si>
    <t>Solicitud de información Museo del Agua</t>
  </si>
  <si>
    <t>Natalia Maya Saldarriaga</t>
  </si>
  <si>
    <t>NATALIA.MAYA@epm.com.co</t>
  </si>
  <si>
    <t>Apoyo eventos</t>
  </si>
  <si>
    <t>Cesar Augusto Betancur Escobar</t>
  </si>
  <si>
    <t>Solicitud de apoyo en actividad pedagógica</t>
  </si>
  <si>
    <t>Copia de convenio de asociación entre la Fundación EPM y el Municipio de Amalfi</t>
  </si>
  <si>
    <t>Copia de convenio de asociación entre la Fundación EPM y el Municipio de Buriticá</t>
  </si>
  <si>
    <t>Solicitud capacitación y asesoría para el manejo de la solución de potabilización</t>
  </si>
  <si>
    <t xml:space="preserve">Solicitud de certificado de municipio ganador del concurso “Más agua, Más sonrisas” </t>
  </si>
  <si>
    <t>Solicitud traslado solución de potabilización</t>
  </si>
  <si>
    <t>Solicitud de revisión técnica para solución de potabilización</t>
  </si>
  <si>
    <t>Solicitud de escaleras para el mantenimiento de la solución de potabilización</t>
  </si>
  <si>
    <t xml:space="preserve">Solicitud de bebederos faltantes </t>
  </si>
  <si>
    <t xml:space="preserve">Solicitud copias de actas de visitas de los técnicos </t>
  </si>
  <si>
    <t>Propuesta alianza pedagógica</t>
  </si>
  <si>
    <t>Solicitud de estudios de aguas para Corantioquia</t>
  </si>
  <si>
    <t>Invitación eventos: Congreso Escolar de Investigación</t>
  </si>
  <si>
    <t>Solicitud temas de talleres desarrollados por el proyecto Agua para La Educación</t>
  </si>
  <si>
    <t xml:space="preserve">Solicitud información concurso “Más Agua, Más Sonrisas” </t>
  </si>
  <si>
    <t>Solicitud instalación de solución de potabilización</t>
  </si>
  <si>
    <t>Carlos Andrés Agudelo Tobón</t>
  </si>
  <si>
    <t>Alejandro Martínez Duque</t>
  </si>
  <si>
    <t>Maria Concepción Duque Duque</t>
  </si>
  <si>
    <t>Carolina Gallego Gomez</t>
  </si>
  <si>
    <t>María Antonia Chinkousky</t>
  </si>
  <si>
    <t>Maria Paula Pinchao Mejia</t>
  </si>
  <si>
    <t>carlos36201401@gmail.com</t>
  </si>
  <si>
    <t>alejandromart41@gmail.com</t>
  </si>
  <si>
    <t>mariac.duque08@hotmail.com</t>
  </si>
  <si>
    <t>caro.9564@hotmail.com</t>
  </si>
  <si>
    <t>mchinkou@eafit.edu.co</t>
  </si>
  <si>
    <t>mpaulapm1@hotmail.com</t>
  </si>
  <si>
    <t>Laura Roldan Hernández</t>
  </si>
  <si>
    <t>laura.roldan@antioquia.gov.co</t>
  </si>
  <si>
    <t>Gerencia de Infancia, Adolescencia y Juventud con su programa Buen Comienzo Antioquia</t>
  </si>
  <si>
    <t>Fotografía UVA de La Imaginación</t>
  </si>
  <si>
    <t xml:space="preserve">María Alejandra Rúa </t>
  </si>
  <si>
    <t>fotografiadigital123@gmail.com</t>
  </si>
  <si>
    <t>sandimilena2006@yahoo.es</t>
  </si>
  <si>
    <t>Sandra Milena Osorio Tabares</t>
  </si>
  <si>
    <t>Inscripción Vacaciones con el Agua</t>
  </si>
  <si>
    <t>Institución Educativa La Camila</t>
  </si>
  <si>
    <t xml:space="preserve">Lizeth Martinez </t>
  </si>
  <si>
    <t>lizz.5@hotmail.com</t>
  </si>
  <si>
    <t>Edith Johana Arango Galeano</t>
  </si>
  <si>
    <t>EDITH.ARANGO@epm.com.co</t>
  </si>
  <si>
    <t>5502</t>
  </si>
  <si>
    <t>5503</t>
  </si>
  <si>
    <t>Andrea Hernández Maya</t>
  </si>
  <si>
    <t>natalia.agudelo@envigado.gov.co - almaocampo.puntofocal@gmail.com</t>
  </si>
  <si>
    <t>Municipio de Envigado</t>
  </si>
  <si>
    <t>5510</t>
  </si>
  <si>
    <t>Secretaria de Salud</t>
  </si>
  <si>
    <t>Prestamos de espacios Fundación EPM</t>
  </si>
  <si>
    <t>Solicitud envio de programación actividades Fundación EPM</t>
  </si>
  <si>
    <t xml:space="preserve">Alexis Perez Bustamante </t>
  </si>
  <si>
    <t>alamorj@hotmail.com</t>
  </si>
  <si>
    <t>Franci Amaya</t>
  </si>
  <si>
    <t>juancamilocarmona2906@hotmail.com</t>
  </si>
  <si>
    <t>cmoreno.comfenalco@gmail.com</t>
  </si>
  <si>
    <t>Christian Moreno Posada</t>
  </si>
  <si>
    <t>Comfenalco en Rionegro</t>
  </si>
  <si>
    <t>DILANY ANDREA ECHEVERRI ZAPATA</t>
  </si>
  <si>
    <t>5464</t>
  </si>
  <si>
    <t>5460</t>
  </si>
  <si>
    <t>5461</t>
  </si>
  <si>
    <t>5562</t>
  </si>
  <si>
    <t>5563</t>
  </si>
  <si>
    <t>Respuesta enviada directamente por Liliana Mejia Zapata</t>
  </si>
  <si>
    <t>5455</t>
  </si>
  <si>
    <t xml:space="preserve">Información UVA comuna 14 Ilusión Verde </t>
  </si>
  <si>
    <t>Mónica Vargas Cano</t>
  </si>
  <si>
    <t>mvargas@expovoluntariado.org</t>
  </si>
  <si>
    <t>Invitación Expo Voluntariado</t>
  </si>
  <si>
    <t>EXPO VOLUNTARIADO</t>
  </si>
  <si>
    <t>Solicitud Informes financieros UVA</t>
  </si>
  <si>
    <t>Cristian Ramiro Zapata Cedeño</t>
  </si>
  <si>
    <t>Ricardo Alvarado Jiménez</t>
  </si>
  <si>
    <t>Sandra Milena Quintero Ocampo</t>
  </si>
  <si>
    <t>Sergio Herney Ríos Valencia</t>
  </si>
  <si>
    <t>JUNGLEBOX SAS</t>
  </si>
  <si>
    <t>Bibian Galeano</t>
  </si>
  <si>
    <t>gerencia.ingpredicon@gmail.com</t>
  </si>
  <si>
    <t>biopsicosis@hotmail.com</t>
  </si>
  <si>
    <t>milenaquintero7@hotmail.es</t>
  </si>
  <si>
    <t>coortablazo@gmail.com</t>
  </si>
  <si>
    <t>ASISTENTE@MYJUNGLEBOX.COM</t>
  </si>
  <si>
    <t>bibiangaleanorepresentante@gmail.com</t>
  </si>
  <si>
    <t>Solicitud de fotografía en la UVA Ilusión Verde</t>
  </si>
  <si>
    <t>Five Roots Music. S.A.S</t>
  </si>
  <si>
    <t>Grabación vídeo en la UVA Los Gauayaca</t>
  </si>
  <si>
    <t>Milton Javier Muñoz Naranjo</t>
  </si>
  <si>
    <t>Sandra Eugenia Arboleda M.</t>
  </si>
  <si>
    <t xml:space="preserve">J.A.C Urbanización Tulipanes </t>
  </si>
  <si>
    <t>5587</t>
  </si>
  <si>
    <t>Deisy García Giraldo</t>
  </si>
  <si>
    <t>J.A.C Santa Maria Campestre</t>
  </si>
  <si>
    <t>5586</t>
  </si>
  <si>
    <t>miltonjmn@yahoo.com</t>
  </si>
  <si>
    <t>5588</t>
  </si>
  <si>
    <t xml:space="preserve">Victor Vera Galvis </t>
  </si>
  <si>
    <t>victorveragalvis@gmail.com</t>
  </si>
  <si>
    <t>jactulipanes@gmail.com</t>
  </si>
  <si>
    <t>Solicitud Información Fundación EPM</t>
  </si>
  <si>
    <t>Serviem</t>
  </si>
  <si>
    <t>serviem@mail135-8.atl141.mandrillapp.com</t>
  </si>
  <si>
    <t>laura.agudelo@parqueexplora.org</t>
  </si>
  <si>
    <t>Laura Agudelo</t>
  </si>
  <si>
    <t>C.E.R Samaná</t>
  </si>
  <si>
    <t>5632</t>
  </si>
  <si>
    <t>Rogelio Sanmartin Machado</t>
  </si>
  <si>
    <t>rogeiro1019@gmail.com</t>
  </si>
  <si>
    <t>mazoguerre@hotmail.com</t>
  </si>
  <si>
    <t>María Zobeida Guevara Rentería</t>
  </si>
  <si>
    <t xml:space="preserve">Catalina Moreno Volkmar </t>
  </si>
  <si>
    <t>valeriana2898@gmail.com</t>
  </si>
  <si>
    <t>4392</t>
  </si>
  <si>
    <t>Biviana Andrea Múnera</t>
  </si>
  <si>
    <t>bivimu2283@hotmail.com</t>
  </si>
  <si>
    <t>C.E.R El Espinal - Sede Riochico</t>
  </si>
  <si>
    <t>5688</t>
  </si>
  <si>
    <t>5708</t>
  </si>
  <si>
    <t>José Alejandro Quiroz</t>
  </si>
  <si>
    <t>5709</t>
  </si>
  <si>
    <t>raullopezhimcapie2016@gmail.com</t>
  </si>
  <si>
    <t>J.A.C Vereda San Antonio</t>
  </si>
  <si>
    <t>5654</t>
  </si>
  <si>
    <t xml:space="preserve">Javier Rojas Álvarez </t>
  </si>
  <si>
    <t>Reynel Martinez Arango</t>
  </si>
  <si>
    <t>5710</t>
  </si>
  <si>
    <t>Raúl Ariel López Hincapié</t>
  </si>
  <si>
    <t>Yomaira Mira</t>
  </si>
  <si>
    <t>Diana Correa</t>
  </si>
  <si>
    <t>Patricia Villegas Ossa</t>
  </si>
  <si>
    <t>fundamando@gmail.com</t>
  </si>
  <si>
    <t>dianam8318@gmail.com</t>
  </si>
  <si>
    <t>charly.rodriguez.bermudez@gmail.com</t>
  </si>
  <si>
    <t>pavilossa@hotmail.com</t>
  </si>
  <si>
    <t>5715</t>
  </si>
  <si>
    <t>5714</t>
  </si>
  <si>
    <t>5713</t>
  </si>
  <si>
    <t>Derecho de petición sobre procesos de selección</t>
  </si>
  <si>
    <t xml:space="preserve">Charly Rodriguez Bermudez </t>
  </si>
  <si>
    <t>Buzón LEIDY.TAMAYO@fundacionepm.org.co</t>
  </si>
  <si>
    <t>Juan Camilo Aguirre Castro</t>
  </si>
  <si>
    <t>Información de la Casa de La Música</t>
  </si>
  <si>
    <t>juanaguirre252279@correo.itm.edu.co</t>
  </si>
  <si>
    <t>Fundación Amando A Mi Prójimo</t>
  </si>
  <si>
    <t>Carlos Eduardo Mendoza Soto</t>
  </si>
  <si>
    <t>Propuesta para el Museo del Agua EPM</t>
  </si>
  <si>
    <t>corporacioncarlosdelapalma@gmail.com</t>
  </si>
  <si>
    <t>Solicitud de correo electrónico de funcionario EPM</t>
  </si>
  <si>
    <t>5771</t>
  </si>
  <si>
    <t>Cómite Cívico Barrio Santander</t>
  </si>
  <si>
    <t>5772</t>
  </si>
  <si>
    <t>5774</t>
  </si>
  <si>
    <t>5775</t>
  </si>
  <si>
    <t>Maria Irma Santa Garica</t>
  </si>
  <si>
    <t>corporacion@corenlaces.org - corenlaces@hotmail.com</t>
  </si>
  <si>
    <t>Corporación CORENLACES</t>
  </si>
  <si>
    <t>5777</t>
  </si>
  <si>
    <t>Martha Ximena Silva Manrique</t>
  </si>
  <si>
    <t>USTA Villavicencio</t>
  </si>
  <si>
    <t>martha.silva@usantotomas.edu.co</t>
  </si>
  <si>
    <t>Alejandra María Agudelo Suárez</t>
  </si>
  <si>
    <t>5821</t>
  </si>
  <si>
    <t>Sara Carmona Rojas</t>
  </si>
  <si>
    <t>sst@elgolfo.com.co</t>
  </si>
  <si>
    <t>Golfo Seafood</t>
  </si>
  <si>
    <t>Practicas o pasantias</t>
  </si>
  <si>
    <t>Josephin Yamilet Almanza Salazar</t>
  </si>
  <si>
    <t>Mariana Pimienta</t>
  </si>
  <si>
    <t>Nelson De Jesús Cardona Estrada</t>
  </si>
  <si>
    <t>Magdalena Garnica</t>
  </si>
  <si>
    <t>Henry Alberto Sandoval</t>
  </si>
  <si>
    <t>Josephine.almanza3@gmail.com</t>
  </si>
  <si>
    <t>pomeraniamini@gmail.com</t>
  </si>
  <si>
    <t>dalamagne@gmail.com</t>
  </si>
  <si>
    <t>henryalbertosandoval@hotmail.com</t>
  </si>
  <si>
    <t>Cambio de nombre local comercial Parque de los Pies Descalzos</t>
  </si>
  <si>
    <t>Luz Helena Molina Miñoz</t>
  </si>
  <si>
    <t>Local Comercial Pitanza Fusión</t>
  </si>
  <si>
    <t>Pitanza Fusión</t>
  </si>
  <si>
    <t>5890</t>
  </si>
  <si>
    <t>5930</t>
  </si>
  <si>
    <t>5931</t>
  </si>
  <si>
    <t>5619</t>
  </si>
  <si>
    <t>Practicas en la Fundación EPM</t>
  </si>
  <si>
    <t>citación a pruebas convocatoria 121-17</t>
  </si>
  <si>
    <t>Fundación Amando Mi Prójimo</t>
  </si>
  <si>
    <t>Juan Piedrahita Álvarez</t>
  </si>
  <si>
    <t>auxiliaradmonkiosko@donesdemisericordia.org - presidencia@donesdemisericordia.org</t>
  </si>
  <si>
    <t>Bibiana Maria Ramirez Correa</t>
  </si>
  <si>
    <t>5938</t>
  </si>
  <si>
    <t>Remisión EPM - Retiro de petición - UVA El Encanto</t>
  </si>
  <si>
    <t>Remisión EPM - Invitación a evento</t>
  </si>
  <si>
    <t>Remisión EPM - Aseo UVA EL Encanto</t>
  </si>
  <si>
    <t>Remisión EPM - Traslado reja UVA de Los Sueño</t>
  </si>
  <si>
    <t>Remisión EPM - Retiro de escombros UVA de La Armonía</t>
  </si>
  <si>
    <t>Remisión EPM - Instalación de poste de energía UVA de La Armonía</t>
  </si>
  <si>
    <t>Remisión EPM - Instalación silla de concreto UVA El Encanto</t>
  </si>
  <si>
    <t>Remisión EPM - Camaras de seguridad Parque de Los Deseos</t>
  </si>
  <si>
    <t>Remisión EPM - Acto de violencia UVA EL Encanto</t>
  </si>
  <si>
    <t>Remisión EPM - Traslado Xilógonos UVA Ilusión Verde</t>
  </si>
  <si>
    <t>Remisión EPM - Inconformidad UVA El Encanto</t>
  </si>
  <si>
    <t>Remisión EPM - Alumbrado público</t>
  </si>
  <si>
    <t>Remisión EPM - Queja Parque Pies Descalzos</t>
  </si>
  <si>
    <t>Remisión EPM - Negocio comercial UVA Ilusión Verde</t>
  </si>
  <si>
    <t>Remisión EPM - Camaras de seguridad UVA de La Armonía</t>
  </si>
  <si>
    <t>Remisión EPM - Camaras de seguridad UVA Los Guayacanes</t>
  </si>
  <si>
    <t>Remisión EPM - árboles UVA Ilusión Verde</t>
  </si>
  <si>
    <t>Remisión EPM  - Aseo UVA de La Imaginación</t>
  </si>
  <si>
    <t xml:space="preserve">Remisión TIGOUNE - Reconexión de servicios </t>
  </si>
  <si>
    <t>Remisión EPM - Camaras de seguridad UVA Ilusión Verde</t>
  </si>
  <si>
    <t>Remisión EPM - Siembra de arboles en la UVA Ilusión Verde</t>
  </si>
  <si>
    <t>5939</t>
  </si>
  <si>
    <t>Jacsantamaria2017@gmail.com</t>
  </si>
  <si>
    <t>5968</t>
  </si>
  <si>
    <t>Portal Web</t>
  </si>
  <si>
    <t>Sara Estefanía Pérez Puerta</t>
  </si>
  <si>
    <t>sara.estefania05@gmail.com</t>
  </si>
  <si>
    <t>Gloria Shirley Montoya Salas</t>
  </si>
  <si>
    <t>saja.si@hotmail.com</t>
  </si>
  <si>
    <t>Jenny Paola Chaves</t>
  </si>
  <si>
    <t>jenny.chaves@globalteksecurity.com</t>
  </si>
  <si>
    <t xml:space="preserve">Carlos Andrés Gallego </t>
  </si>
  <si>
    <t>worban@outlook.com</t>
  </si>
  <si>
    <t xml:space="preserve">Baile Worban </t>
  </si>
  <si>
    <t>Se envía proyección de respuesta a Maria Catalina Vanegas para envíar respues oficial desde el buzón de Elizabeth Zuleta Castrillón</t>
  </si>
  <si>
    <t>6021</t>
  </si>
  <si>
    <t>Melissa Medina Valencia</t>
  </si>
  <si>
    <t>melimedval@hotmail.com</t>
  </si>
  <si>
    <t>6046</t>
  </si>
  <si>
    <t>Azael Lozano Arboleda</t>
  </si>
  <si>
    <t>Institución Educativa Rural El Reposo</t>
  </si>
  <si>
    <t>azael.lozano@gmail.com -elieceralcalde2015@gmail.com - alcaldia@apartado-antioquia.gov.co</t>
  </si>
  <si>
    <t>6059</t>
  </si>
  <si>
    <t>Aumento de velocidad en el Internet - UVA Los Guayacanes</t>
  </si>
  <si>
    <t>6077</t>
  </si>
  <si>
    <t>6078</t>
  </si>
  <si>
    <t>0 - contactenos@tarso-antioquia.gov.co - pvd69004@hotmail.com</t>
  </si>
  <si>
    <t>6170</t>
  </si>
  <si>
    <t>6169</t>
  </si>
  <si>
    <t xml:space="preserve">Yocelly Ricon </t>
  </si>
  <si>
    <t>6188</t>
  </si>
  <si>
    <t>Willman Castañeda</t>
  </si>
  <si>
    <t>soundstation1979@gmail.com</t>
  </si>
  <si>
    <t>SOUND STATION EVENTOS Y SONIDO</t>
  </si>
  <si>
    <t>comicivisantander@gmail.com</t>
  </si>
  <si>
    <t>Geraldine Salgado Trespalacios</t>
  </si>
  <si>
    <t>Información ingreso Museo del Agua EPM</t>
  </si>
  <si>
    <t>GERALDINE.SALGADO@epm.com.co</t>
  </si>
  <si>
    <t>Carlos Solano Novoa</t>
  </si>
  <si>
    <t>Carolina Zapata Henao</t>
  </si>
  <si>
    <t>Villegas</t>
  </si>
  <si>
    <t>Tilly Kinn Lopera Ruiz</t>
  </si>
  <si>
    <t>Richard  Daniel Peláez Franco</t>
  </si>
  <si>
    <t>Tatiana Ortega Quintero</t>
  </si>
  <si>
    <t>Valentina Escobar Toro</t>
  </si>
  <si>
    <t>zona.cuatro@instruimos.com</t>
  </si>
  <si>
    <t>carolinazh20@hotmail.com</t>
  </si>
  <si>
    <t>pavilossa@gmail.com</t>
  </si>
  <si>
    <t>jesusanibal1970@outlook.es</t>
  </si>
  <si>
    <t>cmcardona6@hotmail.com</t>
  </si>
  <si>
    <t xml:space="preserve">Tillykinn@gmail.com </t>
  </si>
  <si>
    <t>SOUNDSTATION1979@GMAIL.COM</t>
  </si>
  <si>
    <t>danico20@hotmail.com</t>
  </si>
  <si>
    <t>tatiana.ortega@udea.edu.co</t>
  </si>
  <si>
    <t>fisiomabel@gmail.com</t>
  </si>
  <si>
    <t>Carlos Mario Cardona</t>
  </si>
  <si>
    <t>Remisión EPM - peticion sitio entrenamiento Agility UVA de La Imaginación</t>
  </si>
  <si>
    <t>Remisión EPM - Temas EPM</t>
  </si>
  <si>
    <t>Liz Jiménez</t>
  </si>
  <si>
    <t>6224</t>
  </si>
  <si>
    <t>6225</t>
  </si>
  <si>
    <t>6226</t>
  </si>
  <si>
    <t>6227</t>
  </si>
  <si>
    <t>6228</t>
  </si>
  <si>
    <t>Programación actividades Fundación EPM</t>
  </si>
  <si>
    <t>Aníbal Argote Gomez</t>
  </si>
  <si>
    <t>6263</t>
  </si>
  <si>
    <t>6250</t>
  </si>
  <si>
    <t xml:space="preserve">Jefe Jurídico  </t>
  </si>
  <si>
    <t>Profesional de Selección</t>
  </si>
  <si>
    <t xml:space="preserve">Profesional Relaciones Laborales </t>
  </si>
  <si>
    <t>rey282010@misena.edu.co</t>
  </si>
  <si>
    <t>John Jairo Peña Tamayo</t>
  </si>
  <si>
    <t>seceducacion@sanpedrodelosmilagros-antioquia.gov.co</t>
  </si>
  <si>
    <t>Propuesta de alianza</t>
  </si>
  <si>
    <t>Carmen Elisa Roldan Aristizábal</t>
  </si>
  <si>
    <t>eje.desarrollocomunitario@feyalegria.org.co</t>
  </si>
  <si>
    <t>6307</t>
  </si>
  <si>
    <t>Fe y Alegría Colombia</t>
  </si>
  <si>
    <t xml:space="preserve">Angela Uricoechea </t>
  </si>
  <si>
    <t>angela@123pormicolombia.com</t>
  </si>
  <si>
    <t>123xmí</t>
  </si>
  <si>
    <t>Claudeth Guette Segura</t>
  </si>
  <si>
    <t>Kevin González Pino</t>
  </si>
  <si>
    <t>Estatutos de la Fundacion</t>
  </si>
  <si>
    <t>Solicitud de contacto</t>
  </si>
  <si>
    <t>claudethguette@hotmail.com</t>
  </si>
  <si>
    <t>pol.danc@gmail.com</t>
  </si>
  <si>
    <t>esteban.gomez@gerenciaycontrol.com.co</t>
  </si>
  <si>
    <t>El Profesional Social se reunio con el usuario y respondio todas las consultas que requeria.</t>
  </si>
  <si>
    <t>César Marín</t>
  </si>
  <si>
    <t>direccion@dinamicagerencial.net</t>
  </si>
  <si>
    <t>Dinámica Gerencial</t>
  </si>
  <si>
    <t xml:space="preserve">Respuesta envida por correo electronico </t>
  </si>
  <si>
    <t>6342</t>
  </si>
  <si>
    <t>Ofrecimiento de cursos</t>
  </si>
  <si>
    <t>Esteban Gomez Gutiérrez</t>
  </si>
  <si>
    <t>Acuatubos S.A</t>
  </si>
  <si>
    <t>6373</t>
  </si>
  <si>
    <t>5773</t>
  </si>
  <si>
    <t>6344</t>
  </si>
  <si>
    <t>5944</t>
  </si>
  <si>
    <t>5945</t>
  </si>
  <si>
    <t>6462</t>
  </si>
  <si>
    <t>6460</t>
  </si>
  <si>
    <t>6459</t>
  </si>
  <si>
    <t>6461</t>
  </si>
  <si>
    <t>Solicitud de vinculación escuelas indigenas Agua para la Educación</t>
  </si>
  <si>
    <t>Richars Nelson Sierra Alquerque</t>
  </si>
  <si>
    <t>indigena@oia.org.co</t>
  </si>
  <si>
    <t>Asociación de Cabildos Indígenas de Antioquia</t>
  </si>
  <si>
    <t>DIANA JANETH SUAREZ GIRALDO</t>
  </si>
  <si>
    <t>Planeación</t>
  </si>
  <si>
    <t>6433</t>
  </si>
  <si>
    <t>José A. Ramirez B.</t>
  </si>
  <si>
    <t>6492</t>
  </si>
  <si>
    <t>Diana Yorleny Borja Góez</t>
  </si>
  <si>
    <t>Raul Quintero Triana</t>
  </si>
  <si>
    <t>6498</t>
  </si>
  <si>
    <t>6497</t>
  </si>
  <si>
    <t>6511</t>
  </si>
  <si>
    <t>Ramón Zapata</t>
  </si>
  <si>
    <t>johnedyy@gmail.com</t>
  </si>
  <si>
    <t>CER California - Pueblorrico Antioquia</t>
  </si>
  <si>
    <t>Dayana Quintero Villalba</t>
  </si>
  <si>
    <t>daya-abejita@hotmail.com</t>
  </si>
  <si>
    <t>Paula Andrea Salamanca Hernández</t>
  </si>
  <si>
    <t>paula.salamanca@udea.edu.co</t>
  </si>
  <si>
    <t>Remisión EPM - Grabación camaras de seguridad UVA de La Armonía</t>
  </si>
  <si>
    <t>Carrera 50 # 54 -18, Piso 10, Oficina 1015, Torre Veracruz</t>
  </si>
  <si>
    <t>Fiscalía 47 Seccional</t>
  </si>
  <si>
    <t>6528</t>
  </si>
  <si>
    <t>Marta Oliva Garzón Sánchez</t>
  </si>
  <si>
    <t>Traslado de personal UVA Los Guayacanes</t>
  </si>
  <si>
    <t>Alex Noelva Castaño Aguiar</t>
  </si>
  <si>
    <t>Anderson De J Cardona R</t>
  </si>
  <si>
    <t>Valeria Moreno Ochoa</t>
  </si>
  <si>
    <t>Regina María Díaz Carvajal</t>
  </si>
  <si>
    <t>noelv.castano@correo.policia.gov.co</t>
  </si>
  <si>
    <t>Andercardo2004@msn.com</t>
  </si>
  <si>
    <t>morenovaleria443@gmail.com</t>
  </si>
  <si>
    <t>Reginadiazc@hotmail.com</t>
  </si>
  <si>
    <t>Solicitud de no traslado del personal</t>
  </si>
  <si>
    <t>deant.eamaga@policia.gov.co</t>
  </si>
  <si>
    <t>maydevelez@hotmail.com</t>
  </si>
  <si>
    <t>Martha Escobar y Alfonso Agudelo</t>
  </si>
  <si>
    <t>Comando De Policía Amagá</t>
  </si>
  <si>
    <t>Eliana Velez</t>
  </si>
  <si>
    <t>attoto0329@gmail.com</t>
  </si>
  <si>
    <t>Policía De Amagá</t>
  </si>
  <si>
    <t xml:space="preserve">Paramédicos En Turismo </t>
  </si>
  <si>
    <t>paramedicosenturismo@gmail.com</t>
  </si>
  <si>
    <t xml:space="preserve">Mía del Mar Muñoz Saldarriaga </t>
  </si>
  <si>
    <t>miadelmarms@gmail.com</t>
  </si>
  <si>
    <t>Anderson Alexis Quintero López</t>
  </si>
  <si>
    <t>blecxode_66@hotmail.com</t>
  </si>
  <si>
    <t>Janeth Soto Álzate</t>
  </si>
  <si>
    <t>janeth16sotoalzate@gmail.com</t>
  </si>
  <si>
    <t>Deisy Gomez</t>
  </si>
  <si>
    <t>6702</t>
  </si>
  <si>
    <t>Gloria Gomez</t>
  </si>
  <si>
    <t>6703</t>
  </si>
  <si>
    <t xml:space="preserve">Bárbara Guzmán Ochoa </t>
  </si>
  <si>
    <t>sanchez.guzman07@gmail.com</t>
  </si>
  <si>
    <t>John Francisco Ariza Montoya</t>
  </si>
  <si>
    <t>arizamontoya@gmail.com</t>
  </si>
  <si>
    <t>6765</t>
  </si>
  <si>
    <t>6766</t>
  </si>
  <si>
    <t>Respuesta entregada por correspondencia</t>
  </si>
  <si>
    <t>6637</t>
  </si>
  <si>
    <t>Andrés</t>
  </si>
  <si>
    <t>Programas Fundación EPM</t>
  </si>
  <si>
    <t>Yuly Paola Quintero Londoño</t>
  </si>
  <si>
    <t>6802</t>
  </si>
  <si>
    <t>klgarciac@unal.edu.co</t>
  </si>
  <si>
    <t>me_0210@hotmail.com</t>
  </si>
  <si>
    <t>Maria Eugenia Rivas Rengifo</t>
  </si>
  <si>
    <t>Kevin Leon García Castro</t>
  </si>
  <si>
    <t>Daniela Ortiz Quintero</t>
  </si>
  <si>
    <t>Yuvis Durán Maturana</t>
  </si>
  <si>
    <t>Clara Corte</t>
  </si>
  <si>
    <t>Juan Pablo Soto Ramírez</t>
  </si>
  <si>
    <t xml:space="preserve">Andrés Felipe Castaño Parra </t>
  </si>
  <si>
    <t>Felicitaciones acciones uva aguas claras</t>
  </si>
  <si>
    <t>dortiz297@misena.edu.co</t>
  </si>
  <si>
    <t>duranmaturana07@gmail.com</t>
  </si>
  <si>
    <t>clara_ines_cortes@wvi.org</t>
  </si>
  <si>
    <t>Juanpa_1595@hotmail.com</t>
  </si>
  <si>
    <t>eltom-andres@hotmail.com</t>
  </si>
  <si>
    <t>Mensaje incompleto</t>
  </si>
  <si>
    <t>Proyección de peliculas UVA de La Cordialidad</t>
  </si>
  <si>
    <t>Buzón ALEJANDRA.OSPINA.VELEZ@fundacionepm.org.co</t>
  </si>
  <si>
    <t>Leydy Yurany Zuluaga Londoño</t>
  </si>
  <si>
    <t>lyzuluaga4@misena.edu.co</t>
  </si>
  <si>
    <t>Petición de información para el ingreso al Museo del Agua EPM</t>
  </si>
  <si>
    <t>fetame196@gmail.com</t>
  </si>
  <si>
    <t>Felipe tamayo</t>
  </si>
  <si>
    <t>Yina Palacios</t>
  </si>
  <si>
    <t>yinapalacios86@gmail.com</t>
  </si>
  <si>
    <t>Mayerlin Betancur</t>
  </si>
  <si>
    <t>Janet.salazar@fiscalia.gov.co - Carrera 50 # 54 -18, Piso 6, Oficina 626</t>
  </si>
  <si>
    <t>Fiscalía 76 local Medellin</t>
  </si>
  <si>
    <t>Remisión EPM - Solicitud de grabación de camaras de seguridad del piso 3 Edicicio EPM</t>
  </si>
  <si>
    <t>Álvaro Mejía Vásquez</t>
  </si>
  <si>
    <t>caminosdereconciliacion@hotmail.com</t>
  </si>
  <si>
    <t>Corporación Cívica Caminos de Reconciliación</t>
  </si>
  <si>
    <t>Petición certificado de participación: Cuento Espantos EPM</t>
  </si>
  <si>
    <t>CRISTIAM CAMILO USUGA PALACIO</t>
  </si>
  <si>
    <t>7040</t>
  </si>
  <si>
    <t>6906</t>
  </si>
  <si>
    <t>SOLICITUD DONACION</t>
  </si>
  <si>
    <t>Luz Sorany Velásquez Ortiz</t>
  </si>
  <si>
    <t>Nicolas Robles Álvarez</t>
  </si>
  <si>
    <t xml:space="preserve">alcalde@sabaneta.gov.co - sec.educacion@sabaneta.gov.co - </t>
  </si>
  <si>
    <t>luna.1206@hotmail.com</t>
  </si>
  <si>
    <t>maryluzbedoya32@gmail.com</t>
  </si>
  <si>
    <t>nicolasroblesalvarez@gmail.com</t>
  </si>
  <si>
    <t>Vereda La Renta - Ebejico, Antioquia</t>
  </si>
  <si>
    <t>Seguridad en la UVA de La Alegría</t>
  </si>
  <si>
    <t>Mary Luz Bedoya</t>
  </si>
  <si>
    <t>UVA de LA Alegría</t>
  </si>
  <si>
    <t>Remisión EPM - Petición al radicado 20170120226559</t>
  </si>
  <si>
    <t>0025</t>
  </si>
  <si>
    <t>7031</t>
  </si>
  <si>
    <t>6612</t>
  </si>
  <si>
    <t>0015</t>
  </si>
  <si>
    <t>Medio de respuesta</t>
  </si>
  <si>
    <t xml:space="preserve">Radicado </t>
  </si>
  <si>
    <t xml:space="preserve"> </t>
  </si>
  <si>
    <t>Remisión</t>
  </si>
  <si>
    <t>Retomar la diligencia del grupo canino</t>
  </si>
  <si>
    <t>Caída parque de los deseos (falta de iluminación )</t>
  </si>
  <si>
    <t>Luz Marina Quintero Molins</t>
  </si>
  <si>
    <t xml:space="preserve">Angie Alejandra Calle Rodríguez </t>
  </si>
  <si>
    <t xml:space="preserve">Andrea Ramírez </t>
  </si>
  <si>
    <t>Datos de contacto</t>
  </si>
  <si>
    <t>Alejandrita11101@hotmail.com; 3108414174</t>
  </si>
  <si>
    <t>Petrandrea@hotmail.com; 3014120152</t>
  </si>
  <si>
    <t>AsdddffgghÂ£@; 323456789</t>
  </si>
  <si>
    <t>Claudialamona28@gmail.com; 2621967</t>
  </si>
  <si>
    <t>Entidad</t>
  </si>
  <si>
    <t>Remisión EPM</t>
  </si>
  <si>
    <t>Jorgemarin2811@hotmail.com; 2210263</t>
  </si>
  <si>
    <t>Terminada</t>
  </si>
  <si>
    <t>MARÍA CRISTINA ÁLVAREZ ÁLVAREZ</t>
  </si>
  <si>
    <t>Pendiente</t>
  </si>
  <si>
    <t>0033</t>
  </si>
  <si>
    <t>Cladia Patricia Naranjo Sierra</t>
  </si>
  <si>
    <t>FESTIVOS</t>
  </si>
  <si>
    <t>Buzón Comunicaciones Fundación EPM</t>
  </si>
  <si>
    <t>José Daniel Avendaño Morales</t>
  </si>
  <si>
    <t>jdmoralescorproe@gmail.com</t>
  </si>
  <si>
    <t>Petición de interés particular</t>
  </si>
  <si>
    <t>Petición de información</t>
  </si>
  <si>
    <t>Petición de interés general</t>
  </si>
  <si>
    <t>Remisión Otros</t>
  </si>
  <si>
    <t>María Alejandra Saldarriaga Agudelo</t>
  </si>
  <si>
    <t>María del Carmen Garcia Álvarez</t>
  </si>
  <si>
    <t>Ricardo Javier De Moya Fuentes</t>
  </si>
  <si>
    <t>mariaa.saldarriaga@udea.edu.co; 3112222324</t>
  </si>
  <si>
    <t>Tiempo de vencimiento</t>
  </si>
  <si>
    <t>ruben@tellanto.com; 31683985404</t>
  </si>
  <si>
    <t>Tellanto</t>
  </si>
  <si>
    <t>Rubén Wollerich</t>
  </si>
  <si>
    <t>mariaga1992@hotmail.com; 3196489631</t>
  </si>
  <si>
    <t>ricardodemoya1977@outlook.es; 3113028885</t>
  </si>
  <si>
    <t>juanse.189@hotmail.com</t>
  </si>
  <si>
    <t>Juan Sebastián Saldarriaga Guzmán</t>
  </si>
  <si>
    <t xml:space="preserve">Sandra Patricia Preciado Villa </t>
  </si>
  <si>
    <t>Sandra.Preciado@epm.com.co</t>
  </si>
  <si>
    <t>Grupo EPM</t>
  </si>
  <si>
    <t>José Humberto De La Calle Montoya</t>
  </si>
  <si>
    <t>Juan David Tamayo Agudelo</t>
  </si>
  <si>
    <t>fundelacalle@gmail.com; 3148915505</t>
  </si>
  <si>
    <t>jmartin.unal@gmail.com; 3102373016</t>
  </si>
  <si>
    <t>Juanchocorno@gmail.com; 3144758246</t>
  </si>
  <si>
    <t>Javier Mauricio Marín López</t>
  </si>
  <si>
    <t>Eduardo Daryenel Zapata Ospina</t>
  </si>
  <si>
    <t>daryenel@hotmail.com</t>
  </si>
  <si>
    <t>Claire Heidweiller</t>
  </si>
  <si>
    <t>claire_heidweiller@hotmail.com</t>
  </si>
  <si>
    <t xml:space="preserve">Valentina Hernandez </t>
  </si>
  <si>
    <t>valentinah344@gmail.com</t>
  </si>
  <si>
    <t>Diana Cardenas</t>
  </si>
  <si>
    <t>Next-ed labs</t>
  </si>
  <si>
    <t>diana.cardenas@next-edlabs.co</t>
  </si>
  <si>
    <t>Propuesta para la Fundación EPM</t>
  </si>
  <si>
    <t>0066</t>
  </si>
  <si>
    <t>Solicitud de financiación postgrado</t>
  </si>
  <si>
    <t>Solicitud servicios de préstamo de libros y vídeos</t>
  </si>
  <si>
    <t>GRUPO LIAN</t>
  </si>
  <si>
    <t>Información prestamos espacios UVA</t>
  </si>
  <si>
    <t>Buzón UVA</t>
  </si>
  <si>
    <t xml:space="preserve">UVA Aguas Claras </t>
  </si>
  <si>
    <t>Cupos Taller de pintura infantil en el Museo del Agua EPM</t>
  </si>
  <si>
    <t xml:space="preserve">María Lucía Alzate Ortiz </t>
  </si>
  <si>
    <t>0084</t>
  </si>
  <si>
    <t xml:space="preserve">Solicitud de grabación de cámaras de seguridad </t>
  </si>
  <si>
    <t>Karen Monroy</t>
  </si>
  <si>
    <t>pdv088epm@jenospizza.com</t>
  </si>
  <si>
    <t>Jenos Pizza</t>
  </si>
  <si>
    <t>0083</t>
  </si>
  <si>
    <t>Toninho Guimaraes</t>
  </si>
  <si>
    <t>atletasdecristoenaccion@gmail.com - cruizlopez50@hotmail.com</t>
  </si>
  <si>
    <t>Atletas De Cristo En Acción</t>
  </si>
  <si>
    <t>0089</t>
  </si>
  <si>
    <t>0090</t>
  </si>
  <si>
    <t>juan.mmosquera@gmail.com</t>
  </si>
  <si>
    <t>Juan Manuel Mosquera Bayona</t>
  </si>
  <si>
    <t>0063</t>
  </si>
  <si>
    <t>0086</t>
  </si>
  <si>
    <t>Juan Piedrahita</t>
  </si>
  <si>
    <t>fundamando@hotmail.com - fundamando@yahoo.com.co</t>
  </si>
  <si>
    <t>Ofrecimiento de servicios</t>
  </si>
  <si>
    <t xml:space="preserve">Servicios Paramédicos En Turismo  </t>
  </si>
  <si>
    <t>paramedicosenturismo2@gmail.com</t>
  </si>
  <si>
    <t>Fondo EPM Regional</t>
  </si>
  <si>
    <t>Maribel Meléndez</t>
  </si>
  <si>
    <t>maribmelendez@hotmail.com</t>
  </si>
  <si>
    <t>0137</t>
  </si>
  <si>
    <t>0151</t>
  </si>
  <si>
    <t>Inconformidad por llamado de atención de una empleada</t>
  </si>
  <si>
    <t>Wilber Rico</t>
  </si>
  <si>
    <t>wilberico@gmail.com</t>
  </si>
  <si>
    <t>Correo electrónico</t>
  </si>
  <si>
    <t>Sugerencia para mejoras de la infraestructura del UVA Ilusión Verde</t>
  </si>
  <si>
    <t>Aurelio Mejía</t>
  </si>
  <si>
    <t>amejiamesa@gmail.com; 3137911847; Calle 20 B Sur # 35 - 101</t>
  </si>
  <si>
    <t>0162</t>
  </si>
  <si>
    <t>6639</t>
  </si>
  <si>
    <t>0179</t>
  </si>
  <si>
    <t>Petición dirigida al Gerente General de EPM</t>
  </si>
  <si>
    <t>0154</t>
  </si>
  <si>
    <t xml:space="preserve">Ensueño Amparo Guarín Estrada </t>
  </si>
  <si>
    <t>ensuenos1225@yahoo.com.co</t>
  </si>
  <si>
    <t xml:space="preserve">Nelly Andrea Patiño Acevedo </t>
  </si>
  <si>
    <t>Lorena Flórez  Durango</t>
  </si>
  <si>
    <t xml:space="preserve">Blanca Deisy Ríos </t>
  </si>
  <si>
    <t>andreapta20@gmail.com; 3128376723</t>
  </si>
  <si>
    <t>Lore.durango91@gmail.com; 3218578665</t>
  </si>
  <si>
    <t>fcarmona_2@hotmail.com; 3235804231</t>
  </si>
  <si>
    <t>dm1291556@gmail.com; 3016972079</t>
  </si>
  <si>
    <t>FMESA84@HOTMAIL.COM; 3202121464</t>
  </si>
  <si>
    <t>Petición de donación o patrocinio</t>
  </si>
  <si>
    <t>William Daniel Meneses Garcia</t>
  </si>
  <si>
    <t>wdmeneses89@gmail.com; 3226531306</t>
  </si>
  <si>
    <t>dortiz297@misena.edu.co; 3235288519</t>
  </si>
  <si>
    <t>Petición de prácticas o pasantía</t>
  </si>
  <si>
    <t xml:space="preserve">Martha Isabel Suaza </t>
  </si>
  <si>
    <t>marthasuaza@yahoo.com</t>
  </si>
  <si>
    <t>Rubén Darío Vanegas Hurtado</t>
  </si>
  <si>
    <t>fundarca2009@gmail.com</t>
  </si>
  <si>
    <t>Párroco de la Parroquia Santa Maria del Carmen en Barro Blanco y en Mazo de la Parroquia de Santa Ana, teniendo</t>
  </si>
  <si>
    <t>Ampliación de prorroga contrato de obra</t>
  </si>
  <si>
    <t>John Jairo Echavarria</t>
  </si>
  <si>
    <t>direccion@acerosyconcretos.com.co</t>
  </si>
  <si>
    <t>0270</t>
  </si>
  <si>
    <t>0265</t>
  </si>
  <si>
    <t>0266</t>
  </si>
  <si>
    <t>0267</t>
  </si>
  <si>
    <t>0268</t>
  </si>
  <si>
    <t>0269</t>
  </si>
  <si>
    <t>0272</t>
  </si>
  <si>
    <t>Nicolás Gomez Ocampo</t>
  </si>
  <si>
    <t>gomezocamponicolas@gmail.com</t>
  </si>
  <si>
    <t>0283</t>
  </si>
  <si>
    <t>María Fernanda Perlaza Molina</t>
  </si>
  <si>
    <t>mafernanda262000@gmail.com</t>
  </si>
  <si>
    <t>Fundación Mente Líder – Alianza Villareal F.C</t>
  </si>
  <si>
    <t>0255</t>
  </si>
  <si>
    <t>0292</t>
  </si>
  <si>
    <t>0293</t>
  </si>
  <si>
    <t>0284</t>
  </si>
  <si>
    <t>Carlos Hernando Pinilla Gallego</t>
  </si>
  <si>
    <t>Gerente Regional EPM - Urabá</t>
  </si>
  <si>
    <t>Petición instalación de solución de potabilización</t>
  </si>
  <si>
    <t>CARLOS.PINILLA@epm.com.co - cindy.polo@epm.com.co</t>
  </si>
  <si>
    <t>LAURA YEPES MUÑOZ</t>
  </si>
  <si>
    <t>0294</t>
  </si>
  <si>
    <t>María José Gonzalez Ramírez</t>
  </si>
  <si>
    <t>Jesús Alberto Gómez Ceballos</t>
  </si>
  <si>
    <t>Juan David Uribe Zapata</t>
  </si>
  <si>
    <t>Martha Ligia Pulgarin Mira</t>
  </si>
  <si>
    <t>majogora9601@gmail.com, 3212459103</t>
  </si>
  <si>
    <t>jesusgomezceballos@hotmail.com; 3207990269</t>
  </si>
  <si>
    <t>uribezapatassj@gmail.com; 2379304</t>
  </si>
  <si>
    <t>marthaligia6@yahoo.es; 3104201053</t>
  </si>
  <si>
    <t>Retiro del proceso de selección</t>
  </si>
  <si>
    <t>Héctor Darío Duque Torres</t>
  </si>
  <si>
    <t>experienciasesteticas@gmail.com</t>
  </si>
  <si>
    <t>0642</t>
  </si>
  <si>
    <t>Felicitaciones para la Biblioteca EPM</t>
  </si>
  <si>
    <t>Maria Cristina Serna M.</t>
  </si>
  <si>
    <t>Fundación Golondrinas</t>
  </si>
  <si>
    <t>Luis Alexander López Mejía</t>
  </si>
  <si>
    <t>0643</t>
  </si>
  <si>
    <t>umata@pueblorrico-antioquia.gov.co</t>
  </si>
  <si>
    <t>Municipio Pueblorrico</t>
  </si>
  <si>
    <t>0653</t>
  </si>
  <si>
    <t>Medio de recepción</t>
  </si>
  <si>
    <t>Blanca Dioni Rodríguez Builes</t>
  </si>
  <si>
    <t>dirinnovacion@marymount.edu.co</t>
  </si>
  <si>
    <t>Medellín sin Tabú</t>
  </si>
  <si>
    <t>Leidy Julieth Lopera Yepes</t>
  </si>
  <si>
    <t>llopera@cfa.com.co; 3217480686</t>
  </si>
  <si>
    <t>Jhon Betancur</t>
  </si>
  <si>
    <t>INRED LTDA</t>
  </si>
  <si>
    <t>ConVerTIC - Acerca de licencias JAWS y MAGic</t>
  </si>
  <si>
    <t>jhon.betancur@inred.com.co; 3209088870</t>
  </si>
  <si>
    <t>Jorman Ramírez Arias</t>
  </si>
  <si>
    <t>Javier Alfredo Gallego Londoño</t>
  </si>
  <si>
    <t>jorman.ramirez12@gmail.com; 3012012840</t>
  </si>
  <si>
    <t>jgallego2005@yahoo.es; 3147592900</t>
  </si>
  <si>
    <t xml:space="preserve">Agradecimientos y Felicitaciones </t>
  </si>
  <si>
    <t>ACEROS Y CONCRETOS SAS</t>
  </si>
  <si>
    <t>César Alberto Zapata Hernández</t>
  </si>
  <si>
    <t>Centro Educativo Rural Morrón</t>
  </si>
  <si>
    <t>Dilany Andrea Echeverri Zapata</t>
  </si>
  <si>
    <t xml:space="preserve">Jennifer Paola Restrepo Castañeda </t>
  </si>
  <si>
    <t>promocion@confecoopantioquia.coop</t>
  </si>
  <si>
    <t>Coonfecop Antioquia</t>
  </si>
  <si>
    <t>Parque de los Deseos y Casa de la Música</t>
  </si>
  <si>
    <t>Prestamo de espacio Parque de los Deseos</t>
  </si>
  <si>
    <t>0681</t>
  </si>
  <si>
    <t>Entrega física</t>
  </si>
  <si>
    <t>0714</t>
  </si>
  <si>
    <t>0701</t>
  </si>
  <si>
    <t>Adriana María Prieto Ramírez</t>
  </si>
  <si>
    <t>AIDENTIFICAR</t>
  </si>
  <si>
    <t>LILIANA PATRICIA MEJIA ZAPATA</t>
  </si>
  <si>
    <t>Carolina Gil Palacios</t>
  </si>
  <si>
    <t>caro.gil.p@gmail.com</t>
  </si>
  <si>
    <t>0719</t>
  </si>
  <si>
    <t>0718</t>
  </si>
  <si>
    <t>Invitación a evento para la Dirección Ejecutiva</t>
  </si>
  <si>
    <t>Arlenys Alvarado Epieyu</t>
  </si>
  <si>
    <t>wayawayuumanaure@gmail.com</t>
  </si>
  <si>
    <t>Big Group Salinas de Colombia - Asociación Indígena Waya Wayuu</t>
  </si>
  <si>
    <t>Luz Evénide Agudelo Escobar</t>
  </si>
  <si>
    <t>luzevenide2011@hotmail.com</t>
  </si>
  <si>
    <t>Institución Educativa Escuela Normal Superior Santa Teresita</t>
  </si>
  <si>
    <t>Tecnóloga Ambiental</t>
  </si>
  <si>
    <t xml:space="preserve">Angelica Oquendo Ramos </t>
  </si>
  <si>
    <t>laurabe391@gmail.com; 2164317</t>
  </si>
  <si>
    <t>judafundacion@gmail.com; 3113116569</t>
  </si>
  <si>
    <t>Fundación Cultural y Educativa J.U.D.A</t>
  </si>
  <si>
    <t>Laura Betancur Valencia</t>
  </si>
  <si>
    <t>Invitación a evento Expovoluntariado Colombia</t>
  </si>
  <si>
    <t>rubielaarrublaossa@gmail.com</t>
  </si>
  <si>
    <t>0743 - 0744 - 0745 - 0746 - 0747 - 0748 - 0749 - 0750 - 0751 - 0752 - 0753 - 0754 - 0755 -  0756 - 0757 - 0758 - 0759 - 0760 - 0761 - 0762 - 0763 - 0764 - 0765</t>
  </si>
  <si>
    <t>0797</t>
  </si>
  <si>
    <t>0798</t>
  </si>
  <si>
    <t>cristinasernaarte@gmail.com</t>
  </si>
  <si>
    <t>0815</t>
  </si>
  <si>
    <t>0814</t>
  </si>
  <si>
    <t>Patricia Gómez</t>
  </si>
  <si>
    <t>Publicación en cartelera</t>
  </si>
  <si>
    <t>Visita técnica para solución de potabilización</t>
  </si>
  <si>
    <t>a.identificar@gmail.com; 3148385539</t>
  </si>
  <si>
    <t>Andrea Baquero</t>
  </si>
  <si>
    <t>andreagro_64@hotmail.com</t>
  </si>
  <si>
    <t>Renta local comercial Paque de los Deseos</t>
  </si>
  <si>
    <t>Información oferta programática</t>
  </si>
  <si>
    <t>0880</t>
  </si>
  <si>
    <t>0881</t>
  </si>
  <si>
    <t>Daño en redes electricas por corto circuito</t>
  </si>
  <si>
    <t>Daños por construcción de la línea nueva esperanza</t>
  </si>
  <si>
    <t>Hernando Andrés Ardila</t>
  </si>
  <si>
    <t>3202377775</t>
  </si>
  <si>
    <t>Marcela Tovar Pulido</t>
  </si>
  <si>
    <t>3102453207</t>
  </si>
  <si>
    <t>0882</t>
  </si>
  <si>
    <t>Solicitud de inclusión de biblioteca a la Red de Bibliotecas</t>
  </si>
  <si>
    <t>Román Fernando Monsalve Sánchez</t>
  </si>
  <si>
    <t>Alcaldía Amalfí</t>
  </si>
  <si>
    <t>Juan Felipe Zapata Martínez</t>
  </si>
  <si>
    <t>biohacking.itm@gmail.com</t>
  </si>
  <si>
    <t>Biohacking Colombia</t>
  </si>
  <si>
    <t>0883</t>
  </si>
  <si>
    <t>0885</t>
  </si>
  <si>
    <t>Solicitud para toma de fotografía o vídeo</t>
  </si>
  <si>
    <t>0895</t>
  </si>
  <si>
    <t>Información de la Fundación EPM</t>
  </si>
  <si>
    <t>Alizabeth Ahmedt Aguirre</t>
  </si>
  <si>
    <t>Elizabeth.Ahmedt@icbf.gov.co</t>
  </si>
  <si>
    <t>Intituto de Bienestar Laboral - ICVF</t>
  </si>
  <si>
    <t>Jefatura de Jurídica</t>
  </si>
  <si>
    <t>MARIA ADELAIDA MOLINA GONZALEZ</t>
  </si>
  <si>
    <t>0894</t>
  </si>
  <si>
    <t>0889</t>
  </si>
  <si>
    <t>Virginia Elena Giraldo Tobón</t>
  </si>
  <si>
    <t>rectoriacoreducar@une.net.co</t>
  </si>
  <si>
    <t>Corporación Educativa De El Carmen De Viboral</t>
  </si>
  <si>
    <t>Martha Agamez Paternina</t>
  </si>
  <si>
    <t>MARTAAGA2@hotmail.com</t>
  </si>
  <si>
    <t>0691</t>
  </si>
  <si>
    <t>0786</t>
  </si>
  <si>
    <t>Viana Maria Garcia Legarda</t>
  </si>
  <si>
    <t>Trato de docente a asistentes a taller</t>
  </si>
  <si>
    <t>silviaalejandravelezcasas@gmail.com</t>
  </si>
  <si>
    <t>Silvia Alejandra Velez Casas</t>
  </si>
  <si>
    <t>Adriana Salazar Yepes</t>
  </si>
  <si>
    <t>asalazar@pinares.edu.co</t>
  </si>
  <si>
    <t>Inclusión en programas y proyectos de la Fundación EPM</t>
  </si>
  <si>
    <t>0930</t>
  </si>
  <si>
    <t xml:space="preserve">Leidy Yineth Mosquera </t>
  </si>
  <si>
    <t>leidyyineth67@hotmail.com</t>
  </si>
  <si>
    <t>Institución Educativa Rural el Tambo de San Pedro de los Milagros</t>
  </si>
  <si>
    <t>0934</t>
  </si>
  <si>
    <t>beatrizelenab132@gmail.com</t>
  </si>
  <si>
    <t>Beatriz Elena Bustamante Henao</t>
  </si>
  <si>
    <t>Institución Educativa Asunción</t>
  </si>
  <si>
    <t>yulieth0722@gmail.com</t>
  </si>
  <si>
    <t>Yulieth Uribe Marín</t>
  </si>
  <si>
    <t>Miguel Camacho M.</t>
  </si>
  <si>
    <t>mcamacho@teguia.co</t>
  </si>
  <si>
    <t>TEGUIA TECNOLOGÍA E INFORMACIÓN SAS</t>
  </si>
  <si>
    <t xml:space="preserve">Raúl Lozano </t>
  </si>
  <si>
    <t>produccion@soundfactoryproducciones.com</t>
  </si>
  <si>
    <t>SOUND FACTORY PRODUCCIONES</t>
  </si>
  <si>
    <t>mrestrepo344@gmail.com</t>
  </si>
  <si>
    <t>Gloria Ospina Sanclemente</t>
  </si>
  <si>
    <t>jefaturamanada112@gmail.com</t>
  </si>
  <si>
    <t>MANADA OSO PANDA</t>
  </si>
  <si>
    <t>0644</t>
  </si>
  <si>
    <t xml:space="preserve">Fabio Enrique Tapias López </t>
  </si>
  <si>
    <t>Héctor Hugo Flórez Valencia</t>
  </si>
  <si>
    <t>Maria Alejandra Rúa Álvarez</t>
  </si>
  <si>
    <t>Leidy Johana Gaviria Montoya</t>
  </si>
  <si>
    <t>Propuesta para implementar el BANCO DE TIEMPO FUNDACIÓN EPM PLATAFORMA COLABORATIVA</t>
  </si>
  <si>
    <t>ftapias@minutodedios.org; 3193478869</t>
  </si>
  <si>
    <t>CONTIGOCOLOMBIA@YAHOO.COM; 3116177773</t>
  </si>
  <si>
    <t>fotografiadigital123@gmail.com; 3006798992</t>
  </si>
  <si>
    <t>toyita628@gmail.com; 3206645085</t>
  </si>
  <si>
    <t>Corporación El Minuto De Dios Medellín</t>
  </si>
  <si>
    <t>0963</t>
  </si>
  <si>
    <t>viviangl-92@hotmail.com</t>
  </si>
  <si>
    <t>TimeRepublik</t>
  </si>
  <si>
    <t xml:space="preserve">Natalia Raigoza Rodríguez </t>
  </si>
  <si>
    <t>natalia.r611@gmail.com</t>
  </si>
  <si>
    <t>Claudia Tamariz Campos</t>
  </si>
  <si>
    <t>81claudia.campos@gmail.com</t>
  </si>
  <si>
    <t>Irina Valencia Rivera</t>
  </si>
  <si>
    <t>massiel.valenciari@amigo.edu.co</t>
  </si>
  <si>
    <t xml:space="preserve">Yony Florez </t>
  </si>
  <si>
    <t xml:space="preserve">yonyflorez.86@gmail.com -  yonyflorez1986@gmail.com; 4977063 - 3017983480 - 3146840964; Calle 104 D Nª 75-18 </t>
  </si>
  <si>
    <t>Petición de bebedaros en la UVA El Encanto</t>
  </si>
  <si>
    <t>Agua para la educación, Educación para el agua</t>
  </si>
  <si>
    <t>0967</t>
  </si>
  <si>
    <t>alcadia@amalfi-antioquia.gov.co</t>
  </si>
  <si>
    <t>0975</t>
  </si>
  <si>
    <t>0976</t>
  </si>
  <si>
    <t>Carlos Mario Rivera Escobar</t>
  </si>
  <si>
    <t>esecarisma@esecarisma.gov.co</t>
  </si>
  <si>
    <t>E.S.E Hospital Carisma</t>
  </si>
  <si>
    <t>Información sobre cifras de inversión</t>
  </si>
  <si>
    <t>Juan Fernando Bustamante Piedrahira</t>
  </si>
  <si>
    <t>juan.bustamante@girardota.gov.co</t>
  </si>
  <si>
    <t>Luis Fernando Muñoz Lujan</t>
  </si>
  <si>
    <t>dls@toledo-antioquia.gov.co</t>
  </si>
  <si>
    <t>Director Local de Salud</t>
  </si>
  <si>
    <t>Capacitación para el manejo y mantenimiento de Solución de Potabilización</t>
  </si>
  <si>
    <t>Secretaria de Infraestructura Municipio de Girardot</t>
  </si>
  <si>
    <t>Daniela Guzmán Areiza</t>
  </si>
  <si>
    <t>comunicaciones@clinicadelprado.com.co</t>
  </si>
  <si>
    <t>Invitación: charlas educativas</t>
  </si>
  <si>
    <t>Clínica del Prado</t>
  </si>
  <si>
    <t xml:space="preserve">Marta Palacio Sierra </t>
  </si>
  <si>
    <t>mpalacio32@hotmail.com</t>
  </si>
  <si>
    <t>Cooperación y Desarrollo Regional del ITM</t>
  </si>
  <si>
    <t>Telefónica</t>
  </si>
  <si>
    <t>0978</t>
  </si>
  <si>
    <t>mariapardo94@hotmail.com</t>
  </si>
  <si>
    <t>María del Mar Pardo Moreno</t>
  </si>
  <si>
    <t>Cristian Bedoya AFS</t>
  </si>
  <si>
    <t>Grupo scout 120 Impeesa BP</t>
  </si>
  <si>
    <t>Prestamo de espacios UVA de La Algría</t>
  </si>
  <si>
    <t>Juan José Ocampo Loaiza</t>
  </si>
  <si>
    <t>toto-juanjo@hotmail.com</t>
  </si>
  <si>
    <t>0987</t>
  </si>
  <si>
    <t>Tecnologa de comunicaciones</t>
  </si>
  <si>
    <t>0989</t>
  </si>
  <si>
    <t>Alber Esneider Mena Moya</t>
  </si>
  <si>
    <t>esneider1938@hotmail.com</t>
  </si>
  <si>
    <t>1049</t>
  </si>
  <si>
    <t>mariluzpalacio9229@correo.itm.edu.co</t>
  </si>
  <si>
    <t>Mariluz Palacio Usuga</t>
  </si>
  <si>
    <t>Instituto Tecnológico Metropolitano ITM</t>
  </si>
  <si>
    <t>Angee Stefany Ruiz Zuleta</t>
  </si>
  <si>
    <t>angeeruiz3@gmail.com</t>
  </si>
  <si>
    <t>Vladimir Manzanares</t>
  </si>
  <si>
    <t>contabilidad@saludocupacionalsantaclara.com</t>
  </si>
  <si>
    <t>IPS OCUPACIONAL SANTA CLARA S.A.S</t>
  </si>
  <si>
    <t>0062</t>
  </si>
  <si>
    <t>Petición de alianza con Museo del Agua de México</t>
  </si>
  <si>
    <t>Ana Dosal Ellis</t>
  </si>
  <si>
    <t>ana.dosal.e@gmail.com</t>
  </si>
  <si>
    <t>Museo del Agua en la ciudad de Querétaro, México</t>
  </si>
  <si>
    <t>Diego Orlando Cañaveral Buitrago</t>
  </si>
  <si>
    <t>Institución Educativa Rural Zoila Duque Baena</t>
  </si>
  <si>
    <t>1054</t>
  </si>
  <si>
    <t>Anny Marjorie Mejías Hernández</t>
  </si>
  <si>
    <t>aam55w@gmail.com</t>
  </si>
  <si>
    <t>diorcabuiq@gmail.com</t>
  </si>
  <si>
    <t>1010</t>
  </si>
  <si>
    <t>1011</t>
  </si>
  <si>
    <t>viviana1362@hotmail.com</t>
  </si>
  <si>
    <t>Viviana Andrea Ladino Uribe</t>
  </si>
  <si>
    <t>Alejandro González Valencia</t>
  </si>
  <si>
    <t>khincapie@corantioquia.gov.co</t>
  </si>
  <si>
    <t>Coranrioquia</t>
  </si>
  <si>
    <t>Juan Fernando Velez Sierra</t>
  </si>
  <si>
    <t>ursulachaves@acr.gov.co</t>
  </si>
  <si>
    <t>ARN Antioquia – Choco</t>
  </si>
  <si>
    <t>rsjimenez@clinicadelnorte.org</t>
  </si>
  <si>
    <t>Eventos para la celebración del día del niño</t>
  </si>
  <si>
    <t>Fundación Clínica del Norte</t>
  </si>
  <si>
    <t>Ruth Sirledi Jiménez Jaramillo</t>
  </si>
  <si>
    <t>Carlos Cañaveral</t>
  </si>
  <si>
    <t>carloscanaveral192110@correo.itm.edu.co</t>
  </si>
  <si>
    <t>ITM</t>
  </si>
  <si>
    <t>Laura Osorio</t>
  </si>
  <si>
    <t>laurisp-012@hotmail.com</t>
  </si>
  <si>
    <t>Eli and Artemis World</t>
  </si>
  <si>
    <t>Portal Único Ley de Espectáculos Públicos de las Artes Escénicas - PULEP</t>
  </si>
  <si>
    <t>MINCULTURA</t>
  </si>
  <si>
    <t>Registro de escenarios</t>
  </si>
  <si>
    <t>usuariospulep@mincultura.gov.co</t>
  </si>
  <si>
    <t>DAYANA URREA ZAPATA</t>
  </si>
  <si>
    <t>4635-4698</t>
  </si>
  <si>
    <t>Jorge Emerson Delgado</t>
  </si>
  <si>
    <t>INGQUIMICOJED@hotmail.com</t>
  </si>
  <si>
    <t>MISIÓN SABER</t>
  </si>
  <si>
    <t>Salomón Cruz Cirene</t>
  </si>
  <si>
    <t>Sapiencia</t>
  </si>
  <si>
    <t>1025</t>
  </si>
  <si>
    <t>Johana Andrea Garcia Díaz</t>
  </si>
  <si>
    <t>Leidy Joana Montoya Zapata</t>
  </si>
  <si>
    <t>alejandro.londono@sapiencia.gov.co</t>
  </si>
  <si>
    <t>Valentina Atehortua Escobar</t>
  </si>
  <si>
    <t>Alexandra López Vahos</t>
  </si>
  <si>
    <t>Teresa Marleny Salazar Rodas</t>
  </si>
  <si>
    <t>Blanca Hoyos Perez</t>
  </si>
  <si>
    <t>valentinaatehortuaescobar@gmail.com; 3052456618</t>
  </si>
  <si>
    <t>comercial@clinicanoel.org.co; 3128318633</t>
  </si>
  <si>
    <t>johandg85@gmail.com; 3013494928</t>
  </si>
  <si>
    <t>tmsalazarr@gmail.com; 3146613866</t>
  </si>
  <si>
    <t>paola.garcia03@yahoo.com; 3188611284</t>
  </si>
  <si>
    <t>lyhoyosude@gmail.com; 3024064755</t>
  </si>
  <si>
    <t>Fundación Clínica NOEL</t>
  </si>
  <si>
    <t>Johan Domínguez</t>
  </si>
  <si>
    <t>Jhoan Esteban López Román</t>
  </si>
  <si>
    <t>jhoan.lopez@icloud.com</t>
  </si>
  <si>
    <t>Normal Superior de Envigado</t>
  </si>
  <si>
    <t>David Manco Atehortúa</t>
  </si>
  <si>
    <t>dmanco.recimed@reciclaje.com.co</t>
  </si>
  <si>
    <t>RECIMED</t>
  </si>
  <si>
    <t>Jesús Antonio Granados Chaverra</t>
  </si>
  <si>
    <t>granadilla17@gmail.com</t>
  </si>
  <si>
    <t>Daniela Ocampo Sánchez</t>
  </si>
  <si>
    <t>docamposc@outlook.com</t>
  </si>
  <si>
    <t>1037</t>
  </si>
  <si>
    <t>Isabel Anzola Cuartas</t>
  </si>
  <si>
    <t>ebasica@hontanares.edu.co</t>
  </si>
  <si>
    <t>Colegio HONTANARES</t>
  </si>
  <si>
    <t>Miguel Angel Espinosa</t>
  </si>
  <si>
    <t>Inclusión de libros</t>
  </si>
  <si>
    <t xml:space="preserve">CRISTIAM CAMILO USUGA PALACIO </t>
  </si>
  <si>
    <t>Inscripción convocatoria</t>
  </si>
  <si>
    <t>Maria Victoria Arismendy</t>
  </si>
  <si>
    <t>mariav.arismendy@turboeducado.gov.co</t>
  </si>
  <si>
    <t>Roberto De Jesús Gómez González</t>
  </si>
  <si>
    <t>Ana Castillo</t>
  </si>
  <si>
    <t>itsanacastillo@gmail.com</t>
  </si>
  <si>
    <t>Ángela María Díaz Salazar</t>
  </si>
  <si>
    <t>Fundación Dar Amor - FUDAMAR</t>
  </si>
  <si>
    <t>ENEFECTO-TALENTO ENCOMUNICACIONES</t>
  </si>
  <si>
    <t>Luisa Fernanda Maya</t>
  </si>
  <si>
    <t>planeacion@urrao-antioquia.gov.co</t>
  </si>
  <si>
    <t>Secretaría de Planeación Alcaldía Urrao</t>
  </si>
  <si>
    <t>Información de solución de potabilización en Urrao</t>
  </si>
  <si>
    <t>Liliana Maria Rios Gaviria</t>
  </si>
  <si>
    <t>lilianarios6970@hotmail.com</t>
  </si>
  <si>
    <t>Hermana Maria Nelly de los Rios Escobar</t>
  </si>
  <si>
    <t>centrodebienestarsanjose@hotmail.com</t>
  </si>
  <si>
    <t>1083</t>
  </si>
  <si>
    <t>1086</t>
  </si>
  <si>
    <t>1204</t>
  </si>
  <si>
    <t>1085</t>
  </si>
  <si>
    <t>Petición de instalación de Solución de Potabilización</t>
  </si>
  <si>
    <t>Escuelatón Turbo – Antioquia 2017 – 2018</t>
  </si>
  <si>
    <t>ESTIVEN ALEJANDRO RAMIREZ ZAPATA</t>
  </si>
  <si>
    <t>Centro de Bienestar de la Tercera Edad San José</t>
  </si>
  <si>
    <t>Brenda Junín</t>
  </si>
  <si>
    <t>FUNDACION PEDEMONTE</t>
  </si>
  <si>
    <t>fundacionpedemonte@live.com</t>
  </si>
  <si>
    <t>Corporación Social y Cultural Carlos de la Palma</t>
  </si>
  <si>
    <t>1220</t>
  </si>
  <si>
    <t>1221</t>
  </si>
  <si>
    <t>Nelsy Palmera Medina</t>
  </si>
  <si>
    <t>npalmera@refosinu.com</t>
  </si>
  <si>
    <t>Fundación Social Reforestadora del Sinú</t>
  </si>
  <si>
    <t>Pablo Álvarez Correa</t>
  </si>
  <si>
    <t>info@realcitytours.com</t>
  </si>
  <si>
    <t>Real City Tours S.A.S</t>
  </si>
  <si>
    <t>1229</t>
  </si>
  <si>
    <t>1230</t>
  </si>
  <si>
    <t>dir@fundamor.org - mercadeo@fundamor.org</t>
  </si>
  <si>
    <t>Santo Domingo Sabio 1</t>
  </si>
  <si>
    <t>60 San Cristóbal</t>
  </si>
  <si>
    <t>LAS BUSETICAS S.A.S</t>
  </si>
  <si>
    <t>Ovidio Guerrero L.</t>
  </si>
  <si>
    <t>corporacionvivopositivoadm@gmail.com</t>
  </si>
  <si>
    <t>CORPORACIÓN VIVO POSITIVO</t>
  </si>
  <si>
    <t>Humberto Antonio Carmona López</t>
  </si>
  <si>
    <t>cultura@angostura-antioquia.gov.co - casamuseo.angostura@gmail.com</t>
  </si>
  <si>
    <t>Casa de la Cultura y Museo Porfirio Barba Jacob</t>
  </si>
  <si>
    <t>Dotación para Bibliotecas</t>
  </si>
  <si>
    <t>Gloria Cecilia Calle Uribe</t>
  </si>
  <si>
    <t>Fundación Nacional de Trasplantados</t>
  </si>
  <si>
    <t>0169 - 1245</t>
  </si>
  <si>
    <t>secretaria@trasplantados.com</t>
  </si>
  <si>
    <t>Institución Educativa Ochali</t>
  </si>
  <si>
    <t>1114</t>
  </si>
  <si>
    <t>1115</t>
  </si>
  <si>
    <t>1116</t>
  </si>
  <si>
    <t>1117</t>
  </si>
  <si>
    <t>1257</t>
  </si>
  <si>
    <t>1091</t>
  </si>
  <si>
    <t>Petición de reunión empleado Fundación EPM</t>
  </si>
  <si>
    <t>Simón Villa Jiménez</t>
  </si>
  <si>
    <t>simon.villa1@udea.edu.co - simnvilla@hotmail.com</t>
  </si>
  <si>
    <t>DONY MILENA SIERRA HERNÁNDEZ</t>
  </si>
  <si>
    <t>anamesavalencia78@gmail.com</t>
  </si>
  <si>
    <t>Municipio San Luis - Vereda la Garrucha</t>
  </si>
  <si>
    <t>Joan David Carmona Ríos</t>
  </si>
  <si>
    <t>Certificado de donación</t>
  </si>
  <si>
    <t>Andrea Gaitán</t>
  </si>
  <si>
    <t>gladysgaitan@cavelier.com</t>
  </si>
  <si>
    <t>CAVELIER ABOGADOS</t>
  </si>
  <si>
    <t>Jessica Jhoana Medina Martínez</t>
  </si>
  <si>
    <t>Elizabeth Lopera Vargas</t>
  </si>
  <si>
    <t xml:space="preserve">Maria Adelaida Molina González </t>
  </si>
  <si>
    <t>Tecnóloga Jurídica</t>
  </si>
  <si>
    <t>Dayana Urrea Zapata</t>
  </si>
  <si>
    <t>Adrián Alberto Castañeda Sánchez</t>
  </si>
  <si>
    <t>Tencóloga de Comunicaciones</t>
  </si>
  <si>
    <t>Natalia Milena Castrillón Vasquéz</t>
  </si>
  <si>
    <t>Mario Andrés Grisales Colorado</t>
  </si>
  <si>
    <t>Profesional de Auditoría interna</t>
  </si>
  <si>
    <t>Aída Zulima Escobar Correa</t>
  </si>
  <si>
    <t>Profesional de Compras y Contrataciones</t>
  </si>
  <si>
    <t>Ana María Liévano Ríos</t>
  </si>
  <si>
    <t>Profesional Activos - Concesionarios</t>
  </si>
  <si>
    <t>Luis Fernando Tabares Echavarría</t>
  </si>
  <si>
    <t>Liliana Patricia Mejía Zapata</t>
  </si>
  <si>
    <t>Tecnóloga Contable</t>
  </si>
  <si>
    <t>Claudia Andrea Vera Jiménez</t>
  </si>
  <si>
    <t>Ana Maria Espinosa Ángel</t>
  </si>
  <si>
    <t>Profesional de Servicios</t>
  </si>
  <si>
    <t>Ana Isabel Sierra Fernández</t>
  </si>
  <si>
    <t>Juan Fernando Osorio Franco</t>
  </si>
  <si>
    <t>Tecnólogo administrativo</t>
  </si>
  <si>
    <t>Juan Gabriel López Roldán</t>
  </si>
  <si>
    <t>Coordinadora de Programa Parque de los Deseos y Casa de la Música</t>
  </si>
  <si>
    <t>Maria Cristina Álvarez Álvarez</t>
  </si>
  <si>
    <t>Coordinadora de Programa Unidades de Vida Articulada - UVA</t>
  </si>
  <si>
    <t>Carolina Jaramillo Idárraga</t>
  </si>
  <si>
    <t>Tecnólogo de Servicios T.I</t>
  </si>
  <si>
    <t>Coordinadora de Proyecto Red de Bibliotecas</t>
  </si>
  <si>
    <t>Ruby Janeth Flórez Cortés</t>
  </si>
  <si>
    <t xml:space="preserve">Tecnólogo Administrativo </t>
  </si>
  <si>
    <t>Coordinadora de Proyecto Biblioteca EPM</t>
  </si>
  <si>
    <t>Coordinadora de Proyecto Nueva Esperanza</t>
  </si>
  <si>
    <t>Paula Andrea Valencia Murillo</t>
  </si>
  <si>
    <t>Tencóloga Ambiental</t>
  </si>
  <si>
    <t>Coordinadora de Proyecto Agua para la Educación, Educación para el Agua</t>
  </si>
  <si>
    <t>Diana Cecilia Castillo Rivera</t>
  </si>
  <si>
    <t>Jubert Bonnie Palacio Casas</t>
  </si>
  <si>
    <t>Profesional de Control y Cumplimiento</t>
  </si>
  <si>
    <t>Ana María Diaz Hincapié</t>
  </si>
  <si>
    <t>Mayra Rosario Duran Vega</t>
  </si>
  <si>
    <t>Profesional Social</t>
  </si>
  <si>
    <t>Lina María Jaramillo Acevedo</t>
  </si>
  <si>
    <t>Maria Paulina Ramírez Escobar</t>
  </si>
  <si>
    <t>Liliana María Zapata Márquez</t>
  </si>
  <si>
    <t>Claudia Elena Gómez Rodríguez</t>
  </si>
  <si>
    <t>CELULAR</t>
  </si>
  <si>
    <t>CORREO</t>
  </si>
  <si>
    <t>GESTOR</t>
  </si>
  <si>
    <t>WILMAN.RUA@fundacionepm.org.co</t>
  </si>
  <si>
    <t>1122</t>
  </si>
  <si>
    <t>Daniela Velásquez Ciro</t>
  </si>
  <si>
    <t>1123</t>
  </si>
  <si>
    <t>Propuesta para pago de crédito condonable</t>
  </si>
  <si>
    <t>1124</t>
  </si>
  <si>
    <t>1239</t>
  </si>
  <si>
    <t>1240</t>
  </si>
  <si>
    <t>1259</t>
  </si>
  <si>
    <t>Ana María Mesa Valencia</t>
  </si>
  <si>
    <t>Información proceso de selección de aprendices</t>
  </si>
  <si>
    <t>Apoyo en la Jornada de la salud, bienestar y medio ambiente</t>
  </si>
  <si>
    <t>Carolina Sarasti Vanegas</t>
  </si>
  <si>
    <t>ambiental@lasamericas.com.co</t>
  </si>
  <si>
    <t>1275</t>
  </si>
  <si>
    <t>1276</t>
  </si>
  <si>
    <t>1278</t>
  </si>
  <si>
    <t>1280</t>
  </si>
  <si>
    <t>1146</t>
  </si>
  <si>
    <t>1281</t>
  </si>
  <si>
    <t>1155</t>
  </si>
  <si>
    <t>1051</t>
  </si>
  <si>
    <t>1053</t>
  </si>
  <si>
    <t>0970</t>
  </si>
  <si>
    <t>1156</t>
  </si>
  <si>
    <t>Laura Carolina Isaza Mejía</t>
  </si>
  <si>
    <t>Katherine</t>
  </si>
  <si>
    <t>Paula Andrea del Castillo Hernández</t>
  </si>
  <si>
    <t xml:space="preserve">Lina Marcela Naranjo </t>
  </si>
  <si>
    <t>Carolina Restrepo Botero</t>
  </si>
  <si>
    <t>Angela Dorany Ramírez Aristizábal</t>
  </si>
  <si>
    <t>caroisaza55@hotmail.com; 3108946490</t>
  </si>
  <si>
    <t>rcheve19@gmail.com; 3216224512</t>
  </si>
  <si>
    <t>katheaguda@gmail.com; 3145524305</t>
  </si>
  <si>
    <t>pauladelcastillo26@gmail.com; 3017726506</t>
  </si>
  <si>
    <t>lnaranjo@poligran.edu.co; 3148045566</t>
  </si>
  <si>
    <t>crestrepo@ucm.edu.co; 3128814643</t>
  </si>
  <si>
    <t>colmas@une.net.co; 3104073368</t>
  </si>
  <si>
    <t>Información sobre "Teatro del oprimido"</t>
  </si>
  <si>
    <t>No asistencia a curso</t>
  </si>
  <si>
    <t>Solicitud de recorrido en la Biblioteca EPM</t>
  </si>
  <si>
    <t xml:space="preserve">Salida pedagógica </t>
  </si>
  <si>
    <t>Mauricio Martínez Maya</t>
  </si>
  <si>
    <t>mamartinez@groupeseb.com</t>
  </si>
  <si>
    <t>Rosa Inés Echeverri Monsalve</t>
  </si>
  <si>
    <t>Acceso Over drive</t>
  </si>
  <si>
    <t>Andrés Correa Montoya</t>
  </si>
  <si>
    <t>mandrescomunicacion@gmail.com</t>
  </si>
  <si>
    <t>Universidad de Medellín</t>
  </si>
  <si>
    <t>Cristian David Echeverri Ocampo</t>
  </si>
  <si>
    <t>CRISTIAN.ECHEVERRI@fundacionepm.org.co</t>
  </si>
  <si>
    <t>Martín Alonso Castro Villalba</t>
  </si>
  <si>
    <t>Información sobre procedo de invitación a cotizar</t>
  </si>
  <si>
    <t>corpoexpresarte2011@gmail.com</t>
  </si>
  <si>
    <t>Corporación, Expresión, Pensamiento, Arte y Educación</t>
  </si>
  <si>
    <t>Compras y Contrataciones</t>
  </si>
  <si>
    <t>LEIDY JOANA MONTOYA ZAPATA</t>
  </si>
  <si>
    <t>Maria Cristina Parra Sanchez</t>
  </si>
  <si>
    <t>1160</t>
  </si>
  <si>
    <t>Groupe SEB - IMUSA-SAMURAI</t>
  </si>
  <si>
    <t>Ana María Gómez B</t>
  </si>
  <si>
    <t>anita.gomezb@gmail.com</t>
  </si>
  <si>
    <t>Adela Jaramillo Aguilar</t>
  </si>
  <si>
    <t>jaramilloaguilara@gmail.com</t>
  </si>
  <si>
    <t>I.E.R. Cristales, sede el Diluvio</t>
  </si>
  <si>
    <t>1287</t>
  </si>
  <si>
    <t>1288</t>
  </si>
  <si>
    <t>1290</t>
  </si>
  <si>
    <t>4913314; Calle 35 B N° 93 A -06 Barrio Santa Monica 1 – Frente al parque Ajedrez</t>
  </si>
  <si>
    <t>1291</t>
  </si>
  <si>
    <t>1162</t>
  </si>
  <si>
    <t>1164</t>
  </si>
  <si>
    <t>Propuesta comercial para local comercial</t>
  </si>
  <si>
    <t>LUIS FERNANDO TABARES ECHAVARRÍA</t>
  </si>
  <si>
    <t>1165</t>
  </si>
  <si>
    <t xml:space="preserve">a.identificar@gmail.com; 3148385539 </t>
  </si>
  <si>
    <t>1168</t>
  </si>
  <si>
    <t>Beatriz Betancur</t>
  </si>
  <si>
    <t>Cursos Biblioteca EPM</t>
  </si>
  <si>
    <t>1166</t>
  </si>
  <si>
    <t>laurapa18@hotmail.com;3136619972</t>
  </si>
  <si>
    <t>bbetanc@hotmail.com; 3104599011</t>
  </si>
  <si>
    <t>Laura Palacio R.</t>
  </si>
  <si>
    <t>1167</t>
  </si>
  <si>
    <t>Petición de talleres de manualidades en la Biblioteca EPM</t>
  </si>
  <si>
    <t>Beatriz Elena Montoya</t>
  </si>
  <si>
    <t>1169</t>
  </si>
  <si>
    <t>Grupo de Formación Arduino Básico</t>
  </si>
  <si>
    <t>Juliana Berrío Uribe</t>
  </si>
  <si>
    <t>juliana.berriou@udea.edu.co</t>
  </si>
  <si>
    <t>Universidad de Antioquia - UDEA -</t>
  </si>
  <si>
    <t>Adriana Maria Zapata Marulanda</t>
  </si>
  <si>
    <t>lacolega22@hotmail.com</t>
  </si>
  <si>
    <t>Atención en los locales comerciales del Parque de los Pies Descalzos</t>
  </si>
  <si>
    <t>Amunet.veca@gmail.com</t>
  </si>
  <si>
    <t>1172</t>
  </si>
  <si>
    <t>Baños externos Biblioteca EPM</t>
  </si>
  <si>
    <t>1179</t>
  </si>
  <si>
    <t>Curso "Almacenamiento en la Nube"</t>
  </si>
  <si>
    <t xml:space="preserve">Devon Boyle </t>
  </si>
  <si>
    <t>devoncboyle@gmail.com</t>
  </si>
  <si>
    <t>1296</t>
  </si>
  <si>
    <t>1279</t>
  </si>
  <si>
    <t>1282</t>
  </si>
  <si>
    <t>1347</t>
  </si>
  <si>
    <t>Christopher Saint Hernández</t>
  </si>
  <si>
    <t>c.saint.h@gmail.com</t>
  </si>
  <si>
    <t>Carlos Mario Alzate Bermudez</t>
  </si>
  <si>
    <t>Información de solución de potabilización Municipio de Puerto Berrio</t>
  </si>
  <si>
    <t>camalbe@hotmail.com</t>
  </si>
  <si>
    <t>CER La Meseta del Municipio de Puerto Berrio</t>
  </si>
  <si>
    <t>1356 - 1357 - 1358 - 1359 -1360 - 1361 - 1362 - 1363 - 1364</t>
  </si>
  <si>
    <t>1202</t>
  </si>
  <si>
    <t>1203</t>
  </si>
  <si>
    <t>Propuesta para instalar carro de helados en el Parque de los Deseos</t>
  </si>
  <si>
    <t>Julimary Méndez Granadillo</t>
  </si>
  <si>
    <t>Diligenciamento de encuesta</t>
  </si>
  <si>
    <t>Sebastián Arboleda Cardona</t>
  </si>
  <si>
    <t>Tatiana.Mora@camaramedellin.com.co</t>
  </si>
  <si>
    <t>Cámara de Comercio de Medellín para Antioquia</t>
  </si>
  <si>
    <t>Javier Rojas Álvarez</t>
  </si>
  <si>
    <t>Respuesta UVA El Encanto de radicado 2017129231964</t>
  </si>
  <si>
    <t>Hernán Emiro Pérez Macea</t>
  </si>
  <si>
    <t>hepema1209@gmail.com</t>
  </si>
  <si>
    <t>Vereda las Palomas Valdivia Antioquia</t>
  </si>
  <si>
    <t>José Luis Palacio Arango</t>
  </si>
  <si>
    <t>Fe y Alegria Regional Antioquia</t>
  </si>
  <si>
    <t>mariaalejandrarua@gmail.com</t>
  </si>
  <si>
    <t>Leidy Morales Delgado</t>
  </si>
  <si>
    <t>asistenteadministrativa@tuytubebe.com</t>
  </si>
  <si>
    <t>Túytubebé</t>
  </si>
  <si>
    <t>juli4men27@hotmail.com</t>
  </si>
  <si>
    <t>Johana Van-Strahlen P</t>
  </si>
  <si>
    <t>johana.vanstrahlen@gmail.com</t>
  </si>
  <si>
    <t>Jorge Israel Rojas Sánchez</t>
  </si>
  <si>
    <t>israelrojassanchez7@gmail.com</t>
  </si>
  <si>
    <t>1433</t>
  </si>
  <si>
    <t>1436</t>
  </si>
  <si>
    <t>joha.lopezm@gmail.com</t>
  </si>
  <si>
    <t>Johanna López</t>
  </si>
  <si>
    <t>Natalia Montoya Cardona</t>
  </si>
  <si>
    <t>nuty777@hotmail.com</t>
  </si>
  <si>
    <t>Glaucon Maturana Cordoba</t>
  </si>
  <si>
    <t>Institución Educativa Rural Villa Nelly – Municipio Carepa – Corregimiento El Silencio</t>
  </si>
  <si>
    <t>glauconm2004@yahoo.es - villanellyedu@yahoo.com</t>
  </si>
  <si>
    <t>1243</t>
  </si>
  <si>
    <t>edicion@revistakronopolis.com - Jeac348@gmail.com</t>
  </si>
  <si>
    <t>1485</t>
  </si>
  <si>
    <t>Carlos Andrés Agudelo Ossa</t>
  </si>
  <si>
    <t>carlosagudelo10b@gmail.com</t>
  </si>
  <si>
    <t>Consulta sobre el agua</t>
  </si>
  <si>
    <t>1441-1442-1443-1444-1445-1446-1447-1448-1449-1450-1451-1452-1453</t>
  </si>
  <si>
    <t>Burjas comerciales Parque de los Deseos</t>
  </si>
  <si>
    <t>Andrés Roldán</t>
  </si>
  <si>
    <t>andres.roldan@parqueexplora.org</t>
  </si>
  <si>
    <t>Director General Parque Explora</t>
  </si>
  <si>
    <t>Dirección Ejecutiva</t>
  </si>
  <si>
    <t>CLAUDIA ELENA GOMEZ RODRIGUEZ</t>
  </si>
  <si>
    <t>Trato del personal a usuarios</t>
  </si>
  <si>
    <t>Personal de la Biblioteca en redes sociales</t>
  </si>
  <si>
    <t>1250</t>
  </si>
  <si>
    <t>1491</t>
  </si>
  <si>
    <t>1253</t>
  </si>
  <si>
    <t>Robeiro Andrés Cardenas Fernandez</t>
  </si>
  <si>
    <t>1492</t>
  </si>
  <si>
    <t>1493</t>
  </si>
  <si>
    <t>1494</t>
  </si>
  <si>
    <t>Información sobre la misión y visión del Museo del Agua EPM</t>
  </si>
  <si>
    <t>Mariana Ospina</t>
  </si>
  <si>
    <t>mariana123ospina@gmail.com</t>
  </si>
  <si>
    <t>estefi_0811@hotmail.com</t>
  </si>
  <si>
    <t>Estefanía Arboleda García Torres</t>
  </si>
  <si>
    <t>1504</t>
  </si>
  <si>
    <t>1502</t>
  </si>
  <si>
    <t>Mariana Castillo Espinosa</t>
  </si>
  <si>
    <t>mcastillo@dividendoporcolombia.org</t>
  </si>
  <si>
    <t>Fundación Dividendo por Colombia</t>
  </si>
  <si>
    <t>Martha Liliana Machuca Murcia</t>
  </si>
  <si>
    <t>lmachuca@allers.com.co</t>
  </si>
  <si>
    <t>Defibtech</t>
  </si>
  <si>
    <t>Fernando Parra</t>
  </si>
  <si>
    <t>fundaretornar@gmail.com</t>
  </si>
  <si>
    <t>H.S.P.P.: Hogar Ser Pilos Paga en Colombia, Sede Medellín</t>
  </si>
  <si>
    <t>Luz Arelis Reinosa Reinosa</t>
  </si>
  <si>
    <t>Normal Superior Sede Fray Melquiades - Vereda Llanadas - Municipio de Sonsón</t>
  </si>
  <si>
    <t>bloaiza1218@gmail.com; 5741100</t>
  </si>
  <si>
    <t>Clínica Las Américas</t>
  </si>
  <si>
    <t>Sandra Patricia Alzate Serna</t>
  </si>
  <si>
    <t>SANDRA.ALZATE@contratista.epm.co</t>
  </si>
  <si>
    <t>Contratista Aguas Nacionales EPM</t>
  </si>
  <si>
    <t>Juan Camilo Hernández García</t>
  </si>
  <si>
    <t>1597</t>
  </si>
  <si>
    <t>1312</t>
  </si>
  <si>
    <t>1313</t>
  </si>
  <si>
    <t>Maria Isabel Ocampo Ramírez</t>
  </si>
  <si>
    <t>1311</t>
  </si>
  <si>
    <t>Jose Fernando Castaño</t>
  </si>
  <si>
    <t xml:space="preserve">Avivar de Colombia  </t>
  </si>
  <si>
    <t>verdeazulplanet@hotmail.com</t>
  </si>
  <si>
    <t>Andrés Felipe Corrales Jaramillo</t>
  </si>
  <si>
    <t xml:space="preserve">Solicitud para toma de fotografía o vídeo </t>
  </si>
  <si>
    <t>Trato de guarda de segurirdad a usuaria del INDER</t>
  </si>
  <si>
    <t>Yenifer Daza</t>
  </si>
  <si>
    <t>1615</t>
  </si>
  <si>
    <t>Profesional Social UVA Aguas Claras</t>
  </si>
  <si>
    <t>1620</t>
  </si>
  <si>
    <t>niferplata@gmail.com</t>
  </si>
  <si>
    <t>mioa1125@gmail.com; 3007296283</t>
  </si>
  <si>
    <t>Aquileo Mena Cordoba</t>
  </si>
  <si>
    <t>aquileomena@gamil.com - instituciontulapita@gmail.com</t>
  </si>
  <si>
    <t>kristal.sanchez@udea.edu.co</t>
  </si>
  <si>
    <t>Kristal Sánchez Rodríguez</t>
  </si>
  <si>
    <t>luisfernandoroaarboleda@gmail.com</t>
  </si>
  <si>
    <t>Trato de guarda de segurirdad a usuaria de EPM</t>
  </si>
  <si>
    <t>a.morales.amm39@gmail.com</t>
  </si>
  <si>
    <t>1346</t>
  </si>
  <si>
    <t>1349</t>
  </si>
  <si>
    <t>Alexandra Milena Morales Olguín</t>
  </si>
  <si>
    <t xml:space="preserve">Petición de capacitación </t>
  </si>
  <si>
    <t>Préstamo de maletas pedagógicas</t>
  </si>
  <si>
    <t>Anggie Ximena Mahecha Pérez</t>
  </si>
  <si>
    <t>angiemahechaocm@gmail.com</t>
  </si>
  <si>
    <t>Luis Fernando Roa Arboleda</t>
  </si>
  <si>
    <t>Diana María Guarín Duque</t>
  </si>
  <si>
    <t>dianagduque@gmail.com</t>
  </si>
  <si>
    <t>Inscripción Jornada Académica Museo del Agua EPM</t>
  </si>
  <si>
    <t xml:space="preserve">Juan Carlos Calle </t>
  </si>
  <si>
    <t>juanchovelasquez@hotmail.com</t>
  </si>
  <si>
    <t>Paula Andrea González Londoño</t>
  </si>
  <si>
    <t>Normal Superior Antioqueña</t>
  </si>
  <si>
    <t>ensab@hotmail.com</t>
  </si>
  <si>
    <t>Nancy Estefany Matus Tovar</t>
  </si>
  <si>
    <t>nancy.matus@edicomm.co</t>
  </si>
  <si>
    <t>EDICOM</t>
  </si>
  <si>
    <t>Municipio de El Santuario</t>
  </si>
  <si>
    <t>Tatiana Marín Cardona</t>
  </si>
  <si>
    <t>cadenadeamoralnino@gmail.com</t>
  </si>
  <si>
    <t>Corporación Cadena de Amor al Niño Cada Niño</t>
  </si>
  <si>
    <t>1516</t>
  </si>
  <si>
    <t>Petición de reconsiderar su traslado</t>
  </si>
  <si>
    <t>Katherin Paola Zapato Posada</t>
  </si>
  <si>
    <t>ISABEL CRISTINA VERGARA QUINTERO</t>
  </si>
  <si>
    <t>Información de actividades del Museo y costos</t>
  </si>
  <si>
    <t>Eliana Angel Gutierrez</t>
  </si>
  <si>
    <t>capitalhumano@luxycon.com</t>
  </si>
  <si>
    <t>LUXYCON</t>
  </si>
  <si>
    <t>Quisiera saber dónde podría enviar una hoja de vida</t>
  </si>
  <si>
    <t xml:space="preserve">kzapata16@hotmail.com </t>
  </si>
  <si>
    <t>Maribel García Restrepo</t>
  </si>
  <si>
    <t>mgarcia433@misena.edu.co</t>
  </si>
  <si>
    <t>arelis.rr@hotmail.com;;Carrera 5 # 13 -47 barrio Palermo</t>
  </si>
  <si>
    <t>Fabián Aguilar Leal</t>
  </si>
  <si>
    <t>informacion@grupoviste.com</t>
  </si>
  <si>
    <t>Universidad Autónoma de Bucaramanga</t>
  </si>
  <si>
    <t>Visita a la Biblioteca EPM y Museo del Agua EPM</t>
  </si>
  <si>
    <t>Radicado Entrada</t>
  </si>
  <si>
    <t>Radicado Salida</t>
  </si>
  <si>
    <t>1712</t>
  </si>
  <si>
    <t>Mal uso de los baños por parte de los usuarios</t>
  </si>
  <si>
    <t>GOLVISEG</t>
  </si>
  <si>
    <t>Certificado de Experiencia</t>
  </si>
  <si>
    <t>Jhon Jairo Echavarria Aguilar</t>
  </si>
  <si>
    <t>1474</t>
  </si>
  <si>
    <t>1799</t>
  </si>
  <si>
    <t>Revisión funcionamiento de solución de potabilización</t>
  </si>
  <si>
    <t>Fundacion Fraternidad Medellín</t>
  </si>
  <si>
    <t>1481</t>
  </si>
  <si>
    <t>Darwin Zuluaga  Serna</t>
  </si>
  <si>
    <t>medioambiente@elsantuario-antioquia.gov.co</t>
  </si>
  <si>
    <t>Alcaldía de Santuario</t>
  </si>
  <si>
    <t>1482</t>
  </si>
  <si>
    <t>Explicación de desclasificación de convocatoria</t>
  </si>
  <si>
    <t xml:space="preserve">Socializando el Modelo de Servicio Social </t>
  </si>
  <si>
    <t>Dahiana Rojas</t>
  </si>
  <si>
    <t>dahiana.rojas@sapiencia.gov.co</t>
  </si>
  <si>
    <t>lauram.arrietac@javeriana.edu.co</t>
  </si>
  <si>
    <t>Laura  Maria Arrieta</t>
  </si>
  <si>
    <t>1495</t>
  </si>
  <si>
    <t>arelis.rr@hotmail.com</t>
  </si>
  <si>
    <t>1496</t>
  </si>
  <si>
    <t>1697</t>
  </si>
  <si>
    <t>1859</t>
  </si>
  <si>
    <t>1314</t>
  </si>
  <si>
    <t>Solicito aclaración sobre programas del sena</t>
  </si>
  <si>
    <t>Andres marin</t>
  </si>
  <si>
    <t>Andresmarin210@hotmail.com</t>
  </si>
  <si>
    <t>mpresiga4@hotmail.com</t>
  </si>
  <si>
    <t xml:space="preserve">Proyecto De Investigacion </t>
  </si>
  <si>
    <t>Cindy Diez</t>
  </si>
  <si>
    <t>cindydiez@hotmail.com</t>
  </si>
  <si>
    <t>Olga Lucía Graciano Pineda</t>
  </si>
  <si>
    <t>grapi28@gmail.com</t>
  </si>
  <si>
    <t>Notificación ofertas laborales</t>
  </si>
  <si>
    <t>roalvisp@gmail.com</t>
  </si>
  <si>
    <t xml:space="preserve">Pablo Andres Sandoval Santos </t>
  </si>
  <si>
    <t>pablo_sandovall@hotmail.com</t>
  </si>
  <si>
    <t>tatianamosquera25@gmail.com</t>
  </si>
  <si>
    <t>Tatiana Mosquera Hernández</t>
  </si>
  <si>
    <t>Pablo Castrillon Garcia</t>
  </si>
  <si>
    <t>pecastrillon@misena.edu.co</t>
  </si>
  <si>
    <t>pablitovelasquez1984@gmail.com</t>
  </si>
  <si>
    <t>proyectosnasa@gmail.com</t>
  </si>
  <si>
    <t>rosa2659@yahoo.es</t>
  </si>
  <si>
    <t>gisselle.perez@uptc.edu.co</t>
  </si>
  <si>
    <t>Gisselle Ximena Pérez Acosta</t>
  </si>
  <si>
    <t>imontojo@hraadvisors.com</t>
  </si>
  <si>
    <t xml:space="preserve"> Ignacio Montojo</t>
  </si>
  <si>
    <t>Solicitud de información</t>
  </si>
  <si>
    <t>Lina Maria Gómez Ocampo</t>
  </si>
  <si>
    <t>lina.maria@outlook.es</t>
  </si>
  <si>
    <t>1873</t>
  </si>
  <si>
    <t>1876</t>
  </si>
  <si>
    <t>xime1410@gmail.com</t>
  </si>
  <si>
    <t>Ximena Arango Taborda</t>
  </si>
  <si>
    <t xml:space="preserve">Información para trabajar como promotora de lectura en la biblioteca </t>
  </si>
  <si>
    <t>Explicación registro hoja de vida</t>
  </si>
  <si>
    <t>eduardo.maxel018@hotmail.com</t>
  </si>
  <si>
    <t>Eduardo Maldonado</t>
  </si>
  <si>
    <t>Diana María Zapata Pulgarí</t>
  </si>
  <si>
    <t>dimaza0719@gmail.com</t>
  </si>
  <si>
    <t>sandra.parra@usantoto.edu.co</t>
  </si>
  <si>
    <t>Tihany Johana Rendón Londoño</t>
  </si>
  <si>
    <t>johana40006@hotmail.com</t>
  </si>
  <si>
    <t>Liliana Maria Flórez Sánchez</t>
  </si>
  <si>
    <t>liliefe@hotmail.com</t>
  </si>
  <si>
    <t>Lyliam Ceballos</t>
  </si>
  <si>
    <t>lil32439664i@gmail.com</t>
  </si>
  <si>
    <t>1534</t>
  </si>
  <si>
    <t>1535</t>
  </si>
  <si>
    <t>1533</t>
  </si>
  <si>
    <t>1532</t>
  </si>
  <si>
    <t>1531</t>
  </si>
  <si>
    <t>Directoreventogp@gospelpark.com</t>
  </si>
  <si>
    <t xml:space="preserve">Francisco Medel </t>
  </si>
  <si>
    <t>f.medel@creoantofagasta.cl</t>
  </si>
  <si>
    <t>Modelo de Gestión y administración de las UVAS</t>
  </si>
  <si>
    <t>Álvaro Churta Martínez</t>
  </si>
  <si>
    <t>Deseo dar un cinefero gratis en cualquier uva de la ciudad de Medellín</t>
  </si>
  <si>
    <t>villa284@yahoo.es</t>
  </si>
  <si>
    <t>mtjaramillo@hotmail.com</t>
  </si>
  <si>
    <t>Cristofer Otalvaro A</t>
  </si>
  <si>
    <t>cristofer0814@gmail.com</t>
  </si>
  <si>
    <t>Carolina Calle Hoyos</t>
  </si>
  <si>
    <t>cacalleho@unal.edu.co</t>
  </si>
  <si>
    <t>Sandra Lorena Giraldo Vélez</t>
  </si>
  <si>
    <t>lore.giraldov@gmail.com</t>
  </si>
  <si>
    <t>José Fernando Santos Guzmán</t>
  </si>
  <si>
    <t>ferjosantos@outlook.com</t>
  </si>
  <si>
    <t>Solicitud de parque de los Deseos en Feria de Fliores</t>
  </si>
  <si>
    <t>Persona Juridica</t>
  </si>
  <si>
    <t>1529</t>
  </si>
  <si>
    <t xml:space="preserve">Apoyo interinstitucional para desarrollar actividades de Educación y Cultura Ambiental </t>
  </si>
  <si>
    <t>dcbernalb@sena.edu.co</t>
  </si>
  <si>
    <t>Melissa Pareja</t>
  </si>
  <si>
    <t>melissa.pareja@udea.edu.co</t>
  </si>
  <si>
    <t>1887</t>
  </si>
  <si>
    <t>1556</t>
  </si>
  <si>
    <t>1557</t>
  </si>
  <si>
    <t>1559</t>
  </si>
  <si>
    <t>1558</t>
  </si>
  <si>
    <t>1560</t>
  </si>
  <si>
    <t>1568</t>
  </si>
  <si>
    <t>1890</t>
  </si>
  <si>
    <t>1888</t>
  </si>
  <si>
    <t>1889</t>
  </si>
  <si>
    <t>1891</t>
  </si>
  <si>
    <t>Valentina.Duran.Arq@gmail.com</t>
  </si>
  <si>
    <t>Maria Valentina Duran Estupiñan</t>
  </si>
  <si>
    <t>Cesar Augusto Latozefski Guldriz</t>
  </si>
  <si>
    <t>CESAR.LATOZEFSKI@epm.com.co</t>
  </si>
  <si>
    <t>persona natural</t>
  </si>
  <si>
    <t>leina soranlly pulgarin tamayo</t>
  </si>
  <si>
    <t>leinatamayo@gmail.com</t>
  </si>
  <si>
    <t>adri.rom@hotmail.com</t>
  </si>
  <si>
    <t>Lilina Alexandra Jimenez Bedoya</t>
  </si>
  <si>
    <t>mariana020905@gmail.com</t>
  </si>
  <si>
    <t>magaly.menta@hotmail.com</t>
  </si>
  <si>
    <t xml:space="preserve">Maria Magdalena Mena Taborda </t>
  </si>
  <si>
    <t xml:space="preserve">Recuperar Carpeta plastica azúl con documentos </t>
  </si>
  <si>
    <t>Carlos Gómez</t>
  </si>
  <si>
    <t>caegomezhe@unal.edu.co</t>
  </si>
  <si>
    <t>Solicitud de información sobre certificación en RSE de la empresa</t>
  </si>
  <si>
    <t>Juan David García Cala</t>
  </si>
  <si>
    <t>sulfur_02@hotmail.com</t>
  </si>
  <si>
    <t>Postulado Trabajo Audiovisual Juan David García Cala</t>
  </si>
  <si>
    <t xml:space="preserve">Fabiola Marin de Bustamente </t>
  </si>
  <si>
    <t>fabiolabustamente@hotmail.com</t>
  </si>
  <si>
    <t xml:space="preserve">Estación de Café UVA El Poblado </t>
  </si>
  <si>
    <t>CLAUVALE93@GMAIL.COM</t>
  </si>
  <si>
    <t>Jaime Pachón</t>
  </si>
  <si>
    <t>1602</t>
  </si>
  <si>
    <t>1593</t>
  </si>
  <si>
    <t>Sumarse a la XVI de la Fiesta de la Música</t>
  </si>
  <si>
    <t>Violaine Dupic</t>
  </si>
  <si>
    <t>violaine.dupic@alianzafrancesa.org.co</t>
  </si>
  <si>
    <t xml:space="preserve">Olga Myriam Berrio Florez  </t>
  </si>
  <si>
    <t xml:space="preserve">olgaberrio722@hotmail.com </t>
  </si>
  <si>
    <t>Andres Mauricio Niño Rios</t>
  </si>
  <si>
    <t>erikvale2009@hotmail.com</t>
  </si>
  <si>
    <t>Saudith Alvarez</t>
  </si>
  <si>
    <t>spalvareze@gmail.com</t>
  </si>
  <si>
    <t>Daniela Gomez</t>
  </si>
  <si>
    <t>dgomez@personeriamedellin.gov.co</t>
  </si>
  <si>
    <t>1604</t>
  </si>
  <si>
    <t>1609</t>
  </si>
  <si>
    <t>Visita al Museo del Agua</t>
  </si>
  <si>
    <t>karen_19_49@hotmail.com</t>
  </si>
  <si>
    <t xml:space="preserve">Nathalie Rodriquez Tellez </t>
  </si>
  <si>
    <t>jeimynathalie01@gmail.com</t>
  </si>
  <si>
    <t>yandres.isaza@udea.edu.co</t>
  </si>
  <si>
    <t>1908</t>
  </si>
  <si>
    <t>1907</t>
  </si>
  <si>
    <t>1909</t>
  </si>
  <si>
    <t xml:space="preserve">Sergio Gallego Alzate </t>
  </si>
  <si>
    <t>Información sobre el Fondo de Educación Superior</t>
  </si>
  <si>
    <t>santamariadelacruzcolegio@hotmail.com</t>
  </si>
  <si>
    <t>m.erasso10@uniandes.edu.co</t>
  </si>
  <si>
    <t>Organización y cambio de fecha reserva sala investigadores</t>
  </si>
  <si>
    <t>Melissa Erasso</t>
  </si>
  <si>
    <t>Daniel Pérez</t>
  </si>
  <si>
    <t>tintasytrazos@gmail.com</t>
  </si>
  <si>
    <t>Donarles un material de inglés y sillas para escritorio</t>
  </si>
  <si>
    <t>1913</t>
  </si>
  <si>
    <t>1644</t>
  </si>
  <si>
    <t>1914</t>
  </si>
  <si>
    <t>1627</t>
  </si>
  <si>
    <t>1670</t>
  </si>
  <si>
    <t xml:space="preserve">El museo del agua tengan un plan B para cuando  el sistema presente inconvenientes </t>
  </si>
  <si>
    <t xml:space="preserve">Monica Andrea Diaz Molina </t>
  </si>
  <si>
    <t>madiaz260@gmail.com</t>
  </si>
  <si>
    <t>Proyecciones que se realizan en el parque de los deseos</t>
  </si>
  <si>
    <t>Mayling Peña Arrieta</t>
  </si>
  <si>
    <t>maymi007@hotmail.com</t>
  </si>
  <si>
    <t>1920</t>
  </si>
  <si>
    <t>1673</t>
  </si>
  <si>
    <t>Arner Elias Ospina Echeverri</t>
  </si>
  <si>
    <t>agrolenials@gmail.com</t>
  </si>
  <si>
    <t>Participar de su programa de la fundación epm</t>
  </si>
  <si>
    <t>cerluispinedajimenez@hotmail.com</t>
  </si>
  <si>
    <t>CAROLINA GUTIERREZ GOMEZ</t>
  </si>
  <si>
    <t>LINA MARIA MUNOZ CARMONA</t>
  </si>
  <si>
    <t>Natalia Duque Suárez</t>
  </si>
  <si>
    <t>Boletín Interno Actualízate</t>
  </si>
  <si>
    <t>Magnolia Montoya Bastidas G.</t>
  </si>
  <si>
    <t>celeste_luna2@yahoo.es</t>
  </si>
  <si>
    <t xml:space="preserve">Carolina Marín Hurtado </t>
  </si>
  <si>
    <t>carolinamahu@gmail.com</t>
  </si>
  <si>
    <t>chechompi@gmail.com</t>
  </si>
  <si>
    <t>1694</t>
  </si>
  <si>
    <t xml:space="preserve">Buzón contáctenos </t>
  </si>
  <si>
    <t>Sandra Vega</t>
  </si>
  <si>
    <t>damtonglobalsas@gmail.com</t>
  </si>
  <si>
    <t>Damton Global SAS</t>
  </si>
  <si>
    <t>1711</t>
  </si>
  <si>
    <t>Institución Educativa Rural Tulapita</t>
  </si>
  <si>
    <t>namoralest@unadvirtual.edu.co</t>
  </si>
  <si>
    <t>FNL Administrativo</t>
  </si>
  <si>
    <t>katherine.alvarez@fnl.edu.co</t>
  </si>
  <si>
    <t>CAROLINA JARAMILLO IDARRAGA</t>
  </si>
  <si>
    <t>Planeación de Programas y Proyectos</t>
  </si>
  <si>
    <t>1671</t>
  </si>
  <si>
    <t>ADRIÁN ALBERTO CASTAÑEDA SÁNCHEZ</t>
  </si>
  <si>
    <t>I.E Luis Pineda Jiménez - Municipio El Santiario</t>
  </si>
  <si>
    <t>Monica Maria Tangarife Jaramillo</t>
  </si>
  <si>
    <t>Kevin Alexander Morales Presiga</t>
  </si>
  <si>
    <t>Roberto Alvis Palacios</t>
  </si>
  <si>
    <t>Rosa Angélica Castrillón Cadavid</t>
  </si>
  <si>
    <t>Juan Felipe Rendón Ochoa</t>
  </si>
  <si>
    <t xml:space="preserve">Brigeth Katherine Alvarez Abelló </t>
  </si>
  <si>
    <t>Yeison Andrés Isaza Gil</t>
  </si>
  <si>
    <t>Colegio  básico  santa  maría  de  la  cruz</t>
  </si>
  <si>
    <t>Nataly Morales Torres</t>
  </si>
  <si>
    <t>Roque Fredy Mendoza</t>
  </si>
  <si>
    <t>Elizabeth Ochoa Velasquez</t>
  </si>
  <si>
    <t>Solicitud de ingreso al Edificio Inteligente para visita pedagógica</t>
  </si>
  <si>
    <t>Sandra Lizeth Parra Cruz</t>
  </si>
  <si>
    <t>Información de Biblioteca EPM en semana Santa</t>
  </si>
  <si>
    <t>Adriana María Romero</t>
  </si>
  <si>
    <t>Proceso Educativo-Ambiental con niños del barrio Moravia</t>
  </si>
  <si>
    <t>Dirección de programas</t>
  </si>
  <si>
    <t>Información sobre robótica</t>
  </si>
  <si>
    <t>Reserva de espacios Fundación EPM</t>
  </si>
  <si>
    <t>JANNETH  CALDERON PEREZ</t>
  </si>
  <si>
    <t>Prestamos de material de la Bibiloteca DE EPM</t>
  </si>
  <si>
    <t xml:space="preserve">Solicitud de información para trabajo académico </t>
  </si>
  <si>
    <t>Acceso a normas ICONTEC y TECHSTREET</t>
  </si>
  <si>
    <t>Inconformidad con la atención del servicio de vigilancia de la Biblioteca EPM</t>
  </si>
  <si>
    <t>1937</t>
  </si>
  <si>
    <t>1938</t>
  </si>
  <si>
    <t>1923</t>
  </si>
  <si>
    <t>1935</t>
  </si>
  <si>
    <t>1934</t>
  </si>
  <si>
    <t>1936</t>
  </si>
  <si>
    <t>Solicitud sobre metodología pedagógica</t>
  </si>
  <si>
    <t>Maria Victoria Zapata Z.</t>
  </si>
  <si>
    <t>Laura Paulina Álvarez Saldarriaga</t>
  </si>
  <si>
    <t>mvzapata@hotmail.com</t>
  </si>
  <si>
    <t>ferderside@hotmail.com</t>
  </si>
  <si>
    <t>Capacitación sobre La importancia de agua y los controles para su manejo</t>
  </si>
  <si>
    <t>ZadyLuz Cardona M.</t>
  </si>
  <si>
    <t>Hogar Judith Jaramillo</t>
  </si>
  <si>
    <t>sistemadegestion@hogarjudithjaramillo.org</t>
  </si>
  <si>
    <t>Consulta actividades Museo del Agua EPM</t>
  </si>
  <si>
    <t>Alejandra Moncada O.</t>
  </si>
  <si>
    <t>alejandra.moncada@inmel.com.co</t>
  </si>
  <si>
    <t>Inmel</t>
  </si>
  <si>
    <t>Información servicios Museo del Agua EPM</t>
  </si>
  <si>
    <t>Julieth Gutierrez</t>
  </si>
  <si>
    <t>divertoursregionalmedellin@gmail.com</t>
  </si>
  <si>
    <t>Divertours Medellín</t>
  </si>
  <si>
    <t>Daniela Yarce Gil</t>
  </si>
  <si>
    <t>daniyarce31@gmail.com</t>
  </si>
  <si>
    <t>1945</t>
  </si>
  <si>
    <t>1948</t>
  </si>
  <si>
    <t>1947</t>
  </si>
  <si>
    <t>jchernandez74@misena.edu.co</t>
  </si>
  <si>
    <t>Fundación GospelPark</t>
  </si>
  <si>
    <t>Shirley Tatiana Meneses</t>
  </si>
  <si>
    <t>Claudia Yaneth Valencia MoralesClaudia Yaneth Valencia Morales</t>
  </si>
  <si>
    <t>Empresa Ikari Perú Tours</t>
  </si>
  <si>
    <t>Karen Davila</t>
  </si>
  <si>
    <t>Diana Sossa Vergara</t>
  </si>
  <si>
    <t>Monica Maria Mena</t>
  </si>
  <si>
    <t xml:space="preserve">Victoria Vásquez </t>
  </si>
  <si>
    <t>Juan Pablo Mosquera Restrepo</t>
  </si>
  <si>
    <t>comunicaciones@escueladediseno.edu.co; 5744484477</t>
  </si>
  <si>
    <t>Yenifer_1795@hotmail.com; 3147452487</t>
  </si>
  <si>
    <t>muca417@hotmail.com; 3115012332</t>
  </si>
  <si>
    <t>vickye15@hotmail.com; 3012009411</t>
  </si>
  <si>
    <t>jpmrmoro10@gmail.com; 3054069442</t>
  </si>
  <si>
    <t>1730</t>
  </si>
  <si>
    <t>Natalia Andrea Díaz</t>
  </si>
  <si>
    <t>natalanddi15@hotmail.com</t>
  </si>
  <si>
    <t>Colegio Benedictino de Santa María</t>
  </si>
  <si>
    <t>Yenifer Obregón</t>
  </si>
  <si>
    <t>1951</t>
  </si>
  <si>
    <t>Andrea Quintero Rendón</t>
  </si>
  <si>
    <t>Donaciones - Patrocinios</t>
  </si>
  <si>
    <t>Instalación de solución de potabilización</t>
  </si>
  <si>
    <t>1749</t>
  </si>
  <si>
    <t>Andrearendon08@gmail.com</t>
  </si>
  <si>
    <t>Información de empleado</t>
  </si>
  <si>
    <t>Juan Pablo Alonso</t>
  </si>
  <si>
    <t>juanpablo@trebolcomunicaciones.com</t>
  </si>
  <si>
    <t>Grupo Trebol Comunicaciones</t>
  </si>
  <si>
    <t>Escuela de Diseño Técnico ESDITEC</t>
  </si>
  <si>
    <t>Información de concurso</t>
  </si>
  <si>
    <t>Johny castaño</t>
  </si>
  <si>
    <t xml:space="preserve">Johnyc573@gmail.com; 3122572190 </t>
  </si>
  <si>
    <t>María Isabel Betancur Alegrías</t>
  </si>
  <si>
    <t>mariabetancur1805@hotmail.es; 3053531616</t>
  </si>
  <si>
    <t>Diana Yepes Nohava</t>
  </si>
  <si>
    <t>YEDANZA@hotmail.com</t>
  </si>
  <si>
    <t>Liga Antioqueña de Gimnasia</t>
  </si>
  <si>
    <t>Diana Ariza</t>
  </si>
  <si>
    <t>Diana.Ariza@btgpactual.com</t>
  </si>
  <si>
    <t>Alejandra Osorio</t>
  </si>
  <si>
    <t xml:space="preserve">Mesa de Medios de Comunicación </t>
  </si>
  <si>
    <t>plataformademedioscolombia@gmail.com</t>
  </si>
  <si>
    <t>1728</t>
  </si>
  <si>
    <t>Luz Dariela Jiménez Cardona</t>
  </si>
  <si>
    <t>Ayuda Económica para estudios</t>
  </si>
  <si>
    <t>Acuerdo de pago crédito condenable</t>
  </si>
  <si>
    <t>Robert Andrés Plata Córdoba</t>
  </si>
  <si>
    <t>robertandresplata@gmail.com</t>
  </si>
  <si>
    <t>Luz Celeste Valencia Martínez</t>
  </si>
  <si>
    <t>Lina María Camacho Pinzón</t>
  </si>
  <si>
    <t>pcamacho.lina@gmail.com</t>
  </si>
  <si>
    <t>Hansel Obando</t>
  </si>
  <si>
    <t>hanselobando788@hotmail.com</t>
  </si>
  <si>
    <t>Marcela Vargas</t>
  </si>
  <si>
    <t>d.vargas0@gmail.com</t>
  </si>
  <si>
    <t>Maria Catalina Vanegas Velez</t>
  </si>
  <si>
    <t>leidyvane19@hotmail.com</t>
  </si>
  <si>
    <t>1757</t>
  </si>
  <si>
    <t>Leidy Vanessa Arredondo Delgado  </t>
  </si>
  <si>
    <t>2029</t>
  </si>
  <si>
    <t>1754</t>
  </si>
  <si>
    <t>2031</t>
  </si>
  <si>
    <t>LINA MARÍA JARAMILLO ACEVEDO</t>
  </si>
  <si>
    <t>1768</t>
  </si>
  <si>
    <t>1981</t>
  </si>
  <si>
    <t>1979</t>
  </si>
  <si>
    <t>2021</t>
  </si>
  <si>
    <t>1980</t>
  </si>
  <si>
    <t>1759</t>
  </si>
  <si>
    <t>Elizabethalgecira58@gmail.com;3045622358</t>
  </si>
  <si>
    <t>Elizabeth Algeciras Cuellar</t>
  </si>
  <si>
    <t>2036</t>
  </si>
  <si>
    <t>Sirly Daiana Ocampo Rivera</t>
  </si>
  <si>
    <t>daianao614.sor@gmail.com; 3127196063</t>
  </si>
  <si>
    <t xml:space="preserve">Solicitud de ayuda educación superior </t>
  </si>
  <si>
    <t>1753</t>
  </si>
  <si>
    <t>Presentación de proyecto</t>
  </si>
  <si>
    <t xml:space="preserve">Luis Alberto Gallego Yepes </t>
  </si>
  <si>
    <t>jaggo.77@gmail.com; 3015480928</t>
  </si>
  <si>
    <t>2037</t>
  </si>
  <si>
    <t>Durley Soreyi Vargas Hernández</t>
  </si>
  <si>
    <t>duly16@hotmail.com; 3113172983</t>
  </si>
  <si>
    <t>Paola Andrea Oliveros Velásquez</t>
  </si>
  <si>
    <t>paola7906@hotmail.com</t>
  </si>
  <si>
    <t>Revisión técnica para solución de potabilización</t>
  </si>
  <si>
    <t>Ingreso - Reservas Museo del Agua EPM</t>
  </si>
  <si>
    <t>1798</t>
  </si>
  <si>
    <t>2039</t>
  </si>
  <si>
    <t>2040</t>
  </si>
  <si>
    <t>Jose Dionicio Linares Ruiz</t>
  </si>
  <si>
    <t>jodiliru@gmail.com</t>
  </si>
  <si>
    <t>E.R Boca de Monte</t>
  </si>
  <si>
    <t>1796</t>
  </si>
  <si>
    <t>Invitación a evento</t>
  </si>
  <si>
    <t xml:space="preserve">Manuel José Zuluaga  </t>
  </si>
  <si>
    <t>vigiasculturaav@gmail.com; 3127361324</t>
  </si>
  <si>
    <t>2041</t>
  </si>
  <si>
    <t>1804</t>
  </si>
  <si>
    <t>2043</t>
  </si>
  <si>
    <t>Shirley Eliana Álvarez</t>
  </si>
  <si>
    <t>shyrly320@yahoo.es</t>
  </si>
  <si>
    <t>Proyecto Mejoramiento de Vivienda</t>
  </si>
  <si>
    <t>Solicitud copia de contrato</t>
  </si>
  <si>
    <t>sanfernandojacitagui@gmail.com</t>
  </si>
  <si>
    <t>Junta de Acción Comunal barrio San Fernando</t>
  </si>
  <si>
    <t>Abisay Polo Loaiza</t>
  </si>
  <si>
    <t>Julián Esteban Londoño Londoño</t>
  </si>
  <si>
    <t>Lenin García Atehortúa</t>
  </si>
  <si>
    <t>Juan Carlos Galindo Vacha</t>
  </si>
  <si>
    <t>Paula Andrea Osorio</t>
  </si>
  <si>
    <t>Nelson Arley Acevedo Vélez</t>
  </si>
  <si>
    <t>Luz Ayda González Galeano</t>
  </si>
  <si>
    <t>1825</t>
  </si>
  <si>
    <t>apololoaiza@gmail.com</t>
  </si>
  <si>
    <t>jesteban.londonol@gmail.com</t>
  </si>
  <si>
    <t>Proceso de selección</t>
  </si>
  <si>
    <t>yuranyms2.1997@gmail.com</t>
  </si>
  <si>
    <t>Petición de ingreso a espacios no administrados por la Fundación EPM</t>
  </si>
  <si>
    <t>LENINJE333@HOTMAIL.COM</t>
  </si>
  <si>
    <t>Solicitud de contraseñas otros sitios Web</t>
  </si>
  <si>
    <t>Yarledys</t>
  </si>
  <si>
    <t>yarledys200022@gmail.com</t>
  </si>
  <si>
    <t>Ayudas para educación</t>
  </si>
  <si>
    <t>yoporteo@bebesauppa.com</t>
  </si>
  <si>
    <t>aespinosa@registraduria.gov.co</t>
  </si>
  <si>
    <t>Registraduría Nacional del Estado Civil</t>
  </si>
  <si>
    <t>Daniela Echeverry</t>
  </si>
  <si>
    <t xml:space="preserve">Lucy Quintero Franco </t>
  </si>
  <si>
    <t>lucyorianaqf@gmail.com</t>
  </si>
  <si>
    <t xml:space="preserve">Derecho de petición incompleto </t>
  </si>
  <si>
    <t>Colaborador Fundación EPM</t>
  </si>
  <si>
    <t>Colaborador Otros</t>
  </si>
  <si>
    <t>Ana Olga Restrepo Sierra</t>
  </si>
  <si>
    <t>anaolgars@hotmail.com</t>
  </si>
  <si>
    <t>paulaandreaosorio2008@hotmail.com</t>
  </si>
  <si>
    <t>nelson.velez.acevedo@gmail.com</t>
  </si>
  <si>
    <t>Pipe.sdvsf753@gmail.com</t>
  </si>
  <si>
    <t>Andres Felipe Restrepo</t>
  </si>
  <si>
    <t>Luis Alfredo Lopez Arrieta</t>
  </si>
  <si>
    <t>Andres De La Vega</t>
  </si>
  <si>
    <t>Leidy Pérez</t>
  </si>
  <si>
    <t>1794</t>
  </si>
  <si>
    <t>Invitación articulación</t>
  </si>
  <si>
    <t>1826</t>
  </si>
  <si>
    <t>gestioninternacionalfunliberta@gmail.com</t>
  </si>
  <si>
    <t>andres.delavega@montagas.com.co</t>
  </si>
  <si>
    <t>Petición de reunión</t>
  </si>
  <si>
    <t>Reserva de espacios otras entidades</t>
  </si>
  <si>
    <t>leidyperez39@gmail.com</t>
  </si>
  <si>
    <t>Luis Alberto Gallego Yepes</t>
  </si>
  <si>
    <t>jaggo.77@gmail.com</t>
  </si>
  <si>
    <t>Institución Educativa Rural El Tablazo</t>
  </si>
  <si>
    <t>1834</t>
  </si>
  <si>
    <t>Buzón Colaboradores</t>
  </si>
  <si>
    <t>1835</t>
  </si>
  <si>
    <t>congreso6etnomatematicas@udea.edu.co</t>
  </si>
  <si>
    <t>2049</t>
  </si>
  <si>
    <t>Elvia María González Agudelo</t>
  </si>
  <si>
    <t>2050</t>
  </si>
  <si>
    <t>Infraestructura Espacios Fundación EPM</t>
  </si>
  <si>
    <t>Yurany Morales Silva</t>
  </si>
  <si>
    <t>2054</t>
  </si>
  <si>
    <t>2051</t>
  </si>
  <si>
    <t>1789</t>
  </si>
  <si>
    <t>2059</t>
  </si>
  <si>
    <t>2038</t>
  </si>
  <si>
    <t>2055</t>
  </si>
  <si>
    <t>Fundación Libertad</t>
  </si>
  <si>
    <t>6° Congreso Internacional de Etnomatemáticas</t>
  </si>
  <si>
    <t>2056</t>
  </si>
  <si>
    <t>Edgar Goblet Saldarriaga</t>
  </si>
  <si>
    <t>edgar.goblet@udea.edu.co</t>
  </si>
  <si>
    <t>Juliana Arias Suárez</t>
  </si>
  <si>
    <t>juliana.arias2@udea.edu.co</t>
  </si>
  <si>
    <t>1850</t>
  </si>
  <si>
    <t xml:space="preserve">Rubén Darío Zapata Cardona </t>
  </si>
  <si>
    <t>Escuela Palmitas Municipio Montebello</t>
  </si>
  <si>
    <t>rubenzapata147@gmail.com</t>
  </si>
  <si>
    <t>1851</t>
  </si>
  <si>
    <t>Delcy Ochoa Castaño</t>
  </si>
  <si>
    <t>cersanvicentecocorna@gmail.com</t>
  </si>
  <si>
    <t>Educativa Rural Eva Tulia  Quintero Sede San Vicente Cocorná Antioquia</t>
  </si>
  <si>
    <t>1852</t>
  </si>
  <si>
    <t>Inclusión de biblioteca en la Red de Bibliotecas</t>
  </si>
  <si>
    <t>Yazmín González Toro</t>
  </si>
  <si>
    <t>biblioteca@casadelteatro.org.co</t>
  </si>
  <si>
    <t>Casa del Teatro Medellín</t>
  </si>
  <si>
    <t>1855</t>
  </si>
  <si>
    <t>Karen Manuela Mesa Ospina</t>
  </si>
  <si>
    <t>analistacomercial@bfconsultants.com.co</t>
  </si>
  <si>
    <t>Business &amp; Financial Consultants - B &amp; FC</t>
  </si>
  <si>
    <t>1856</t>
  </si>
  <si>
    <t>Sara Orozco</t>
  </si>
  <si>
    <t>Jairo Arturo Fontalvo Sarmiento</t>
  </si>
  <si>
    <t>Tema no correspondiente a la Fundación EPM</t>
  </si>
  <si>
    <t>Angie Julieth Arias Acosta</t>
  </si>
  <si>
    <t>Permiso Video y/o fotografías en los espacios de la Fundación EPM</t>
  </si>
  <si>
    <t>juliethacosta96@gmail.com</t>
  </si>
  <si>
    <t>1832</t>
  </si>
  <si>
    <t>Permiso para video y/o fotografías en los espacios de la Fundación EPM</t>
  </si>
  <si>
    <t>gatolokofilms@gmail.com</t>
  </si>
  <si>
    <t>jairofonsar11@hotmail.com</t>
  </si>
  <si>
    <t>Secretaría de Cultura de Santa Marta</t>
  </si>
  <si>
    <t>Información para dotación de bibliotecas</t>
  </si>
  <si>
    <t>1857</t>
  </si>
  <si>
    <t>Anderson Rojas </t>
  </si>
  <si>
    <t>asrv267@gmail.com</t>
  </si>
  <si>
    <t>Financiera</t>
  </si>
  <si>
    <t>Comunicaciones y Relaciones Corporativas</t>
  </si>
  <si>
    <t>2063</t>
  </si>
  <si>
    <t>Paulina Sotomayor</t>
  </si>
  <si>
    <t>romerocorporativo17@gmail.com</t>
  </si>
  <si>
    <t>1864</t>
  </si>
  <si>
    <t>2052</t>
  </si>
  <si>
    <t>1813</t>
  </si>
  <si>
    <t xml:space="preserve">Santiago Tirado  </t>
  </si>
  <si>
    <t>santiagotirado21@gmail.com</t>
  </si>
  <si>
    <t>Practicas - pasantias en la Fundación EPM</t>
  </si>
  <si>
    <t>Sandra Marina Padilla Guerrero</t>
  </si>
  <si>
    <t>Lia Ramos Sanchez</t>
  </si>
  <si>
    <t>Esmeralda García Jaramillo</t>
  </si>
  <si>
    <t>Carmen Nidia Duran Méndez</t>
  </si>
  <si>
    <t>Valentina Castillo Quinto</t>
  </si>
  <si>
    <t>ellibrodesandra@gmail.com</t>
  </si>
  <si>
    <t>Acceso a servicios electrónicos Biblioteca EPM</t>
  </si>
  <si>
    <t>lia.621@gmail.com</t>
  </si>
  <si>
    <t xml:space="preserve">Información oferta programática
</t>
  </si>
  <si>
    <t>Meregarcia2000@gmail.com</t>
  </si>
  <si>
    <t>nidiaduran-perfi@hotmail.com</t>
  </si>
  <si>
    <t>Trabaja con nosotros</t>
  </si>
  <si>
    <t>encuhistoria_med@unal.edu.co</t>
  </si>
  <si>
    <t>Universidad Nacional de Colombia</t>
  </si>
  <si>
    <t>1874</t>
  </si>
  <si>
    <t>2065</t>
  </si>
  <si>
    <t xml:space="preserve">Información Museográfica del Museo del Agua EPM </t>
  </si>
  <si>
    <t xml:space="preserve">Victoria Valencia Velez </t>
  </si>
  <si>
    <t>victoriavalenciave@gmail.com</t>
  </si>
  <si>
    <t>Sandra Cecilia Trujillo Vargas</t>
  </si>
  <si>
    <t>Yeison Eduardo Morantes Acero</t>
  </si>
  <si>
    <t>trujillovargasyasociados@gmail.com</t>
  </si>
  <si>
    <t>YOHIS23_1@hotmail.com</t>
  </si>
  <si>
    <t>YEISON.MORANTES@aguasdemalambo.com</t>
  </si>
  <si>
    <t>2066</t>
  </si>
  <si>
    <t>2067</t>
  </si>
  <si>
    <t>Romero Delicias con Amor</t>
  </si>
  <si>
    <t>2068</t>
  </si>
  <si>
    <t>2070</t>
  </si>
  <si>
    <t>2071</t>
  </si>
  <si>
    <t>2074</t>
  </si>
  <si>
    <t>Fama Promotores  </t>
  </si>
  <si>
    <t>standupcomedyfama@gmail.com</t>
  </si>
  <si>
    <t>1881</t>
  </si>
  <si>
    <t>2075</t>
  </si>
  <si>
    <t>1893</t>
  </si>
  <si>
    <t>1894</t>
  </si>
  <si>
    <t>Nora Milena Benjumea Giraldo</t>
  </si>
  <si>
    <t>Andres Gonzalez</t>
  </si>
  <si>
    <t>Jose Salvador Molina Orellana</t>
  </si>
  <si>
    <t>molinaorellanajosesalvador@gmail.com</t>
  </si>
  <si>
    <t xml:space="preserve">Biblioteca de la Corte de Cuentas de El Salvafor </t>
  </si>
  <si>
    <t>1895</t>
  </si>
  <si>
    <t>argcolombiacu2@hotmail.com</t>
  </si>
  <si>
    <t>2076</t>
  </si>
  <si>
    <t>nomibenju@hotmail.com</t>
  </si>
  <si>
    <t>1829</t>
  </si>
  <si>
    <t>Lorena Zapata Piedrahita</t>
  </si>
  <si>
    <t>lorenzp1010@gmail.com</t>
  </si>
  <si>
    <t>1897</t>
  </si>
  <si>
    <t>2077</t>
  </si>
  <si>
    <t>Datos de colaborador de la Fundación EPM</t>
  </si>
  <si>
    <t>Oferta programatica Fundación EPM</t>
  </si>
  <si>
    <t>Reserva espacios Fundación EPM</t>
  </si>
  <si>
    <t>Solicitud de planos arquitectonicos de las UVA</t>
  </si>
  <si>
    <t>1904</t>
  </si>
  <si>
    <t>Maria Camila Zambrano Ortega</t>
  </si>
  <si>
    <t>mariacamila@grupozea.com</t>
  </si>
  <si>
    <t>2079</t>
  </si>
  <si>
    <t>1906</t>
  </si>
  <si>
    <t>Documento escrito radicado</t>
  </si>
  <si>
    <t>Victor Antonio González Arredondo</t>
  </si>
  <si>
    <t>jesusmaestro2017@gmail.com</t>
  </si>
  <si>
    <t xml:space="preserve">Institución Educativa Jesus Maestro Montenegro  </t>
  </si>
  <si>
    <t>Fundación VIZTAZ</t>
  </si>
  <si>
    <t>Manuel Zuluaga</t>
  </si>
  <si>
    <t>vigiasculturaav@gmail.com</t>
  </si>
  <si>
    <t>1911</t>
  </si>
  <si>
    <t xml:space="preserve">Fredis Josue Fuentes Amaya </t>
  </si>
  <si>
    <t>Gabriel Vargas</t>
  </si>
  <si>
    <t>Formulario Web</t>
  </si>
  <si>
    <t>gabrielvargaslicenciado@gmail.com</t>
  </si>
  <si>
    <t>fredjosue171116@gmail.com</t>
  </si>
  <si>
    <t>1915</t>
  </si>
  <si>
    <t>goajocalde@gmail.com</t>
  </si>
  <si>
    <t>1925</t>
  </si>
  <si>
    <t>1926</t>
  </si>
  <si>
    <t>1927</t>
  </si>
  <si>
    <t>Maria Gabriela Vargas Garcia</t>
  </si>
  <si>
    <t>magavaga@hotmail.com</t>
  </si>
  <si>
    <t>C.E.R ALFONSO "NANO" BERNAL</t>
  </si>
  <si>
    <t>kAREN MILEIDY CARMONA GALLEGO</t>
  </si>
  <si>
    <t>1928</t>
  </si>
  <si>
    <t>UVA de La Algría</t>
  </si>
  <si>
    <t>Carlos Calderón</t>
  </si>
  <si>
    <t>2090</t>
  </si>
  <si>
    <t>Petición dotación biblioteca</t>
  </si>
  <si>
    <t>Nelson Jairo González Cardeño</t>
  </si>
  <si>
    <t>La Escuelita Viajera</t>
  </si>
  <si>
    <t>laescuelitaviajera@gmail.com</t>
  </si>
  <si>
    <t>1940</t>
  </si>
  <si>
    <t>1952</t>
  </si>
  <si>
    <t>Ingreso a OverDrive</t>
  </si>
  <si>
    <t xml:space="preserve">Nicolás Rivera Torres  </t>
  </si>
  <si>
    <t>nicolasrt0306@gmail.com</t>
  </si>
  <si>
    <t>Elia Johana López Jaimes</t>
  </si>
  <si>
    <t>2093</t>
  </si>
  <si>
    <t>2094</t>
  </si>
  <si>
    <t>1959</t>
  </si>
  <si>
    <t>Solicitud de empleo en la Fundación EPM</t>
  </si>
  <si>
    <t>Dadneris Victoria Quiroga Torres</t>
  </si>
  <si>
    <t>dad_quiroga_15@hotmail.com</t>
  </si>
  <si>
    <t>1962</t>
  </si>
  <si>
    <t>Luisa Fernanda Ibarguen Hincapié</t>
  </si>
  <si>
    <t>2100</t>
  </si>
  <si>
    <t>1983</t>
  </si>
  <si>
    <t>2112</t>
  </si>
  <si>
    <t xml:space="preserve">Nicolás Barragán Cárdenas  </t>
  </si>
  <si>
    <t>nbarraganc@homecenter.co</t>
  </si>
  <si>
    <t>SODIMAC Homecenter Corona</t>
  </si>
  <si>
    <t>1973</t>
  </si>
  <si>
    <t xml:space="preserve">Camila Cardona Cano </t>
  </si>
  <si>
    <t>camicardona.c@gmail.com</t>
  </si>
  <si>
    <t>Renovación de material bibliográfico por la página web</t>
  </si>
  <si>
    <t>Danilo Restrepo Tobón</t>
  </si>
  <si>
    <t>Roberto De Jesús Gómez Gonzalez</t>
  </si>
  <si>
    <t>Raúl Andrés Sosa Gómez</t>
  </si>
  <si>
    <t>drestrepo455@hotmail.com</t>
  </si>
  <si>
    <t>rsossagomez@gmail.com</t>
  </si>
  <si>
    <t>Lina Maryory Arias Restrepo</t>
  </si>
  <si>
    <t>linaariasrestrepo@gmail.com</t>
  </si>
  <si>
    <t>1990</t>
  </si>
  <si>
    <t>Luz Stella Henao Hincapié</t>
  </si>
  <si>
    <t>asuntoseducativos@argelia-antioquia.gov.co</t>
  </si>
  <si>
    <t>Administradora Municipal SIMAT</t>
  </si>
  <si>
    <t>1992</t>
  </si>
  <si>
    <t>Sara Marin Naranjo</t>
  </si>
  <si>
    <t>cedezoelpoblado14@gmail.com</t>
  </si>
  <si>
    <t>Centro de Desarrollo Empresarial Zonal - CEDEZO</t>
  </si>
  <si>
    <t>1993</t>
  </si>
  <si>
    <t>Préstamo de espacios</t>
  </si>
  <si>
    <t>Préstamo de espacios UVA</t>
  </si>
  <si>
    <t>Préstamo de espacio - Casa de La musica</t>
  </si>
  <si>
    <t>Préstamo de espacios UVA de La Cordialidad</t>
  </si>
  <si>
    <t>Préstamo de espacios UVA de La Armonía</t>
  </si>
  <si>
    <t>Préstamo Espacio Parque de los Deseos</t>
  </si>
  <si>
    <t>Préstamo de Espacios UVA de La Imaginación</t>
  </si>
  <si>
    <t>Préstamo de espacios UVA para grabación de vídeo</t>
  </si>
  <si>
    <t>Préstamo de espacios Fundación EPM</t>
  </si>
  <si>
    <t>Préstamo espacio UVA</t>
  </si>
  <si>
    <t>Préstamo espacios Fundación EPM</t>
  </si>
  <si>
    <t>Préstamo de espacios UVA Los Guayacanes</t>
  </si>
  <si>
    <t>Felicitaciones para la UVA Ilusión Verde</t>
  </si>
  <si>
    <t>Ana Cecilia Ossa Taborda</t>
  </si>
  <si>
    <t>jardininfantil@solnaciente.edu.co</t>
  </si>
  <si>
    <t>Jardín Infantil Sol Naciente</t>
  </si>
  <si>
    <t>Diana Cardona</t>
  </si>
  <si>
    <t>gerencia@kontrolgrun.com</t>
  </si>
  <si>
    <t>Apoyo para un proyecto sobre Residuos de Construcción y Demolición</t>
  </si>
  <si>
    <t>2114</t>
  </si>
  <si>
    <t>2115</t>
  </si>
  <si>
    <t>2116</t>
  </si>
  <si>
    <t>2117</t>
  </si>
  <si>
    <t>Centro Educativo Rural Isidora Duque</t>
  </si>
  <si>
    <t>2119</t>
  </si>
  <si>
    <t>José Ángel Acosta Sáez</t>
  </si>
  <si>
    <t>arcangeljoc@gmail.com</t>
  </si>
  <si>
    <t>2125</t>
  </si>
  <si>
    <t>2126</t>
  </si>
  <si>
    <t>2127</t>
  </si>
  <si>
    <t>2128</t>
  </si>
  <si>
    <t>2129</t>
  </si>
  <si>
    <t>1830</t>
  </si>
  <si>
    <t>1998</t>
  </si>
  <si>
    <t>2132</t>
  </si>
  <si>
    <t>2133</t>
  </si>
  <si>
    <t>1802</t>
  </si>
  <si>
    <t>1912</t>
  </si>
  <si>
    <t>2142</t>
  </si>
  <si>
    <t>2140</t>
  </si>
  <si>
    <t>2141</t>
  </si>
  <si>
    <t>2143</t>
  </si>
  <si>
    <t>Formato físico Biblioteca EPM</t>
  </si>
  <si>
    <t>Liliam Ceballos</t>
  </si>
  <si>
    <t>Queja personal Biblioteca EPM</t>
  </si>
  <si>
    <t>Incluir documental APAPORIS en proyección de peliculas</t>
  </si>
  <si>
    <t>pzmnl@yahoo.com</t>
  </si>
  <si>
    <t>Entrevistarme con las diferentes personas que estan involucradas en los programas</t>
  </si>
  <si>
    <t xml:space="preserve">Manuel Paez  </t>
  </si>
  <si>
    <t>Manuela Alejandra Valderrama Herrera</t>
  </si>
  <si>
    <t>mavahe91@gmail.com</t>
  </si>
  <si>
    <t>2046</t>
  </si>
  <si>
    <t>2158</t>
  </si>
  <si>
    <t>2159</t>
  </si>
  <si>
    <t>2160</t>
  </si>
  <si>
    <t>2161</t>
  </si>
  <si>
    <t>2162</t>
  </si>
  <si>
    <t>1861</t>
  </si>
  <si>
    <t>almidagi@hotmail.com</t>
  </si>
  <si>
    <t>2164</t>
  </si>
  <si>
    <t>1790</t>
  </si>
  <si>
    <t>2182</t>
  </si>
  <si>
    <t>2053</t>
  </si>
  <si>
    <t>Solicitud de documentos que aporten a la construcción de proyectos productivos en comunidades rurales</t>
  </si>
  <si>
    <t>jagudelo@microplast.com.co</t>
  </si>
  <si>
    <t>Inversiones forestales la cabaña SAS</t>
  </si>
  <si>
    <t>Institución Educativa Merceditas Gómez Matinez</t>
  </si>
  <si>
    <t>Coordinacion.calidad@iemerceditasgomezm.edu.co; darielajc@hotmail.com</t>
  </si>
  <si>
    <t>2187</t>
  </si>
  <si>
    <t>Información cursos de excel Biblioteca EPM</t>
  </si>
  <si>
    <t>Jaime Alejandro Agudelo Madrid</t>
  </si>
  <si>
    <t>Laura Valentina Arias Tejada  </t>
  </si>
  <si>
    <t>lauravarias12@gmail.com</t>
  </si>
  <si>
    <t>2193</t>
  </si>
  <si>
    <t>Yuliana Marcela Cano Mazo</t>
  </si>
  <si>
    <t>Cursos UVA San Cristobal</t>
  </si>
  <si>
    <t>Yuyiscano1550@hotmail.com</t>
  </si>
  <si>
    <t>UVA San Crstobal</t>
  </si>
  <si>
    <t>Acompañamiento SEMANA VERDE</t>
  </si>
  <si>
    <t>Javier Hernando Morales Higuita</t>
  </si>
  <si>
    <t>javiermorales@humax.com.co</t>
  </si>
  <si>
    <t>FARMATECH S.A</t>
  </si>
  <si>
    <t>Solicitud labor social</t>
  </si>
  <si>
    <t>Juan Diego Arango Ochoa</t>
  </si>
  <si>
    <t>juan.arangoochoa@gmail.com</t>
  </si>
  <si>
    <t>2204</t>
  </si>
  <si>
    <t>Elizabet Osorio Zapata</t>
  </si>
  <si>
    <t>funpanyamoreliza@une.net.co; funpanyamor@une.net.co; funpanyamor@yahoo.com</t>
  </si>
  <si>
    <t>2064</t>
  </si>
  <si>
    <t xml:space="preserve">Teléfono </t>
  </si>
  <si>
    <t>Saray Gutierrez</t>
  </si>
  <si>
    <t>Calle 71 # 30 -12</t>
  </si>
  <si>
    <t xml:space="preserve">Aida Luz Davila Reina </t>
  </si>
  <si>
    <t>secretariaexposicion@sco.org.co; orquideasfloresyartesanias@hotmail.com</t>
  </si>
  <si>
    <t>2206</t>
  </si>
  <si>
    <t>Valentina Muñoz Diaz</t>
  </si>
  <si>
    <t>Prestamos Interbibliotecarios</t>
  </si>
  <si>
    <t>Ayda Franco Morales</t>
  </si>
  <si>
    <t>acfrancod@unal.edu.co</t>
  </si>
  <si>
    <t>Alexander Duque</t>
  </si>
  <si>
    <t>duquegalex05@gmail.com</t>
  </si>
  <si>
    <t>Posada Estudiantil</t>
  </si>
  <si>
    <t>Enlace</t>
  </si>
  <si>
    <t>Área - Programa - Proyecto</t>
  </si>
  <si>
    <t>Responde</t>
  </si>
  <si>
    <t>UVA</t>
  </si>
  <si>
    <t>Apropiación Social TIC</t>
  </si>
  <si>
    <t>Agua para la Educación, Educación para el Agua</t>
  </si>
  <si>
    <t>Jefatura Jurídica</t>
  </si>
  <si>
    <t>Ampliación préstamos de material de la Bibiloteca EPM</t>
  </si>
  <si>
    <t>Inclusión de cursos</t>
  </si>
  <si>
    <t>Controlar el ingreso de personas a los cursos de la Biblioteca EPM</t>
  </si>
  <si>
    <t>Audio en los PC de la Biblioteca EPM</t>
  </si>
  <si>
    <t>Vídeo juegos para niños Biblioteca EPM</t>
  </si>
  <si>
    <t>Sugerencia para mejoras de la profesores de los cursos de la Biblioteca EPM</t>
  </si>
  <si>
    <t>Ampliación Préstamos de material de la Bibiloteca DE EPM</t>
  </si>
  <si>
    <t>Agilizar la entrada de la Biblioteca EPM</t>
  </si>
  <si>
    <t>Revisión en el control de tiempo en los PC de la Biblioteca EPM</t>
  </si>
  <si>
    <t>Consumo de alimentos en la Biblioteca EPM</t>
  </si>
  <si>
    <t>Volver a incluir a profesor de curso de la Biblioteca EPM</t>
  </si>
  <si>
    <t>Cursos los sábados en la Biblioteca EPM</t>
  </si>
  <si>
    <t>Renovar videos y peliculas en la Biblioteca EPM</t>
  </si>
  <si>
    <t>Aseo en los baños de la Biblioteca EPM</t>
  </si>
  <si>
    <t>Ampliar los cursos en la Biblioteca EPM</t>
  </si>
  <si>
    <t>Revisión en el control de tiempo en los TV de la Biblioteca EPM</t>
  </si>
  <si>
    <t>Promación en la cinemateca</t>
  </si>
  <si>
    <t>Inclusión de cursos para niños en la Biblioteca EPM</t>
  </si>
  <si>
    <t>Incluir libros de programación actualizados</t>
  </si>
  <si>
    <t>Más instructores para los cursos de la Bibliteca EPM</t>
  </si>
  <si>
    <t>Felicitaciones para la UVA La Esperanza</t>
  </si>
  <si>
    <t xml:space="preserve">Yeison Arley  </t>
  </si>
  <si>
    <t>yeisonarley05131@outlook.es</t>
  </si>
  <si>
    <t>2103</t>
  </si>
  <si>
    <t>jesumaye@yahoo.es</t>
  </si>
  <si>
    <t>2104</t>
  </si>
  <si>
    <t>Jaime Alberto Domínguez Prasca</t>
  </si>
  <si>
    <t>Jaimedopra@hotmail.com</t>
  </si>
  <si>
    <t>Premio Quinto Concurso Nacional de Cuento Biblioteca EPM</t>
  </si>
  <si>
    <t>Juegos virtuales sala infantil Biblioteca EPM</t>
  </si>
  <si>
    <t>Personal de vigilancia</t>
  </si>
  <si>
    <t>Tiempo en la sala TI Biblioteca EPM</t>
  </si>
  <si>
    <t>Baños Biblioteca EPM</t>
  </si>
  <si>
    <t>Ingreso a la Biblioteca EPM</t>
  </si>
  <si>
    <t>Cursos en la Biblioteca EPM</t>
  </si>
  <si>
    <t>Carnet de usuario frecuente</t>
  </si>
  <si>
    <t>Temperatura en el aire acondicionado de la Biblioteca EPM</t>
  </si>
  <si>
    <t>Personal de seguridad Biblioteca EPM</t>
  </si>
  <si>
    <t>Oferta formativa para el mes de abril</t>
  </si>
  <si>
    <t>Clases de Informática básica con el instructor del Sena</t>
  </si>
  <si>
    <t>Actividades comerciales que se vienen presentando en los cursos.</t>
  </si>
  <si>
    <t>Aire acondicionado de la Biblioteca.</t>
  </si>
  <si>
    <t>Cultura del silencio en las Biblioteca.</t>
  </si>
  <si>
    <t>Sobre el programa Cinema EPM</t>
  </si>
  <si>
    <t>Inscripciones a la plataforma del SENA cursos</t>
  </si>
  <si>
    <t>Aire acondicionado y el horario de servicio de la Biblioteca EPM</t>
  </si>
  <si>
    <t>Regulación del tiempo de apertura del grifo del agua</t>
  </si>
  <si>
    <t>Inclusión de libros de la Bibiloteca  EPM</t>
  </si>
  <si>
    <t>Atención de coloboradora</t>
  </si>
  <si>
    <t>Proyección de las películas en la Sala Infantil</t>
  </si>
  <si>
    <t>Adquirir la película de Tom Cruise titulada Mena</t>
  </si>
  <si>
    <t>Formación de lectores Club de Lectura LIAN</t>
  </si>
  <si>
    <t>Visita a la Biblioteca EPM</t>
  </si>
  <si>
    <t>Préstamo del espacio en la Biblioteca EPM para realizar la gimnasia con el INDER</t>
  </si>
  <si>
    <t>Servicio de papelería Biblioteca EPM</t>
  </si>
  <si>
    <t>Baño externo de la Biblioteca EPM</t>
  </si>
  <si>
    <t xml:space="preserve">Funcionarios de la biblioteca y la cancelación del curso sin previo aviso. </t>
  </si>
  <si>
    <t xml:space="preserve">Cafeteria Biblioteca EPM </t>
  </si>
  <si>
    <t>Separación de puestos que se hace en los cursos de informática</t>
  </si>
  <si>
    <t>Acuerdo de préstamo interbibliotecario</t>
  </si>
  <si>
    <t>Llamada de atención por dormir en el sofá de la Biblioteca EPM</t>
  </si>
  <si>
    <t>Actitud funcionario de la Biblioteca EPM</t>
  </si>
  <si>
    <t>Actitud de la instructora del Sena</t>
  </si>
  <si>
    <t>Parqueadero de bicicletas</t>
  </si>
  <si>
    <t>Dificultades y demoras para el ingreso a las instalaciones.</t>
  </si>
  <si>
    <t>Usuarios en situación de discapacidad</t>
  </si>
  <si>
    <t>Servicio de impresión</t>
  </si>
  <si>
    <t>Realización de eventos de lectura en espacios cerrados</t>
  </si>
  <si>
    <t>Prestamos de libros</t>
  </si>
  <si>
    <t>Acceso a las bases de datos de la Biblioteca EPM.</t>
  </si>
  <si>
    <t>Personal de aseo</t>
  </si>
  <si>
    <t>2108</t>
  </si>
  <si>
    <t>Juan Camilo Diaz Quintero</t>
  </si>
  <si>
    <t>juanedufisica77@gmail.com</t>
  </si>
  <si>
    <t>2247</t>
  </si>
  <si>
    <t>valentina.munoz@manizales.gov.co</t>
  </si>
  <si>
    <t>2254</t>
  </si>
  <si>
    <t>2255</t>
  </si>
  <si>
    <t>2256</t>
  </si>
  <si>
    <t>2258</t>
  </si>
  <si>
    <t>Boletas para ingresar al Museo del Agua EPM</t>
  </si>
  <si>
    <t>sampayocamargoflor@gmail.com</t>
  </si>
  <si>
    <t>Flor Sampayo Camargo</t>
  </si>
  <si>
    <t>Mercé Vela</t>
  </si>
  <si>
    <t>velaromeu@gmail.com</t>
  </si>
  <si>
    <t>Froilán Garcés Cardona</t>
  </si>
  <si>
    <t>froilangaca@gmail.com</t>
  </si>
  <si>
    <t>Marcela Osorio</t>
  </si>
  <si>
    <t>marcela.osorio28@hotmail.com</t>
  </si>
  <si>
    <t>Jesica Ortiz Castaño</t>
  </si>
  <si>
    <t>jesica.ortizc@udea.edu.co</t>
  </si>
  <si>
    <t>Andrés Felipe Ariza</t>
  </si>
  <si>
    <t>gerenciacomercial@seimcogi.com</t>
  </si>
  <si>
    <t>SEIMCO GESTION INTEGRAL SAS</t>
  </si>
  <si>
    <t>Resolución 1111 del Ministerio de Trabajo acerca del SG-SST</t>
  </si>
  <si>
    <t>2135</t>
  </si>
  <si>
    <t>John Ramirez Ruiz</t>
  </si>
  <si>
    <t>johnrr1099@gmail.com</t>
  </si>
  <si>
    <t>2267</t>
  </si>
  <si>
    <t>Proceso INV 2018-0170 "Prestación de servicios para el diseño, desarrollo y evaluación del VI Concurso Nacional del Cuento de la Biblioteca EPM"</t>
  </si>
  <si>
    <t>Daniel Alzate Romero</t>
  </si>
  <si>
    <t>info@inventopolis.com.co</t>
  </si>
  <si>
    <t>La Nube Laboratorio S.A.S. - INVENTÓPOLIS</t>
  </si>
  <si>
    <t>2137</t>
  </si>
  <si>
    <r>
      <t xml:space="preserve">Proceso </t>
    </r>
    <r>
      <rPr>
        <sz val="12"/>
        <color rgb="FF000000"/>
        <rFont val="Century Gothic"/>
        <family val="2"/>
      </rPr>
      <t>INV 2018-0130 “Prestar servicios académicos para capacitación en estrategias pedagógicas participativas para el personal de la Fundación EPM”</t>
    </r>
  </si>
  <si>
    <t>Becas del fondo EPM</t>
  </si>
  <si>
    <t>Jessica Paola Henao Gallego</t>
  </si>
  <si>
    <t>paohenao2636@hotmail.com</t>
  </si>
  <si>
    <t>2144</t>
  </si>
  <si>
    <t>2269</t>
  </si>
  <si>
    <t>Luz Marleny Arroyave G</t>
  </si>
  <si>
    <t>2272</t>
  </si>
  <si>
    <t>2273</t>
  </si>
  <si>
    <t>2274</t>
  </si>
  <si>
    <t>2153</t>
  </si>
  <si>
    <t>Juan Felipe Pedrozo Hernández</t>
  </si>
  <si>
    <t>juan.felipe.pedrozoa@outlook.com</t>
  </si>
  <si>
    <t>2276</t>
  </si>
  <si>
    <t>2275</t>
  </si>
  <si>
    <t>2277</t>
  </si>
  <si>
    <t>2278</t>
  </si>
  <si>
    <t>2279</t>
  </si>
  <si>
    <t>2156</t>
  </si>
  <si>
    <t>Abonar pago a la próxima cuenta de servicios públicos básicos</t>
  </si>
  <si>
    <t xml:space="preserve">Albeiro Buitrago Cardona  </t>
  </si>
  <si>
    <t>buitragocardona@gmail.com</t>
  </si>
  <si>
    <t>2328</t>
  </si>
  <si>
    <t>2330</t>
  </si>
  <si>
    <t>Proceso INV 2018-0150 “Prestación de servicios profesionales para procesos pedagógicos en Desarrollo Sostenible dirigidos a las comunidades beneficiarias de los programas, proyectos y procesos administrados por la Fundación EPM”</t>
  </si>
  <si>
    <t>Santiago Orjuela Greiffenstein</t>
  </si>
  <si>
    <t>Academia Superior de Arte - CORPOASA</t>
  </si>
  <si>
    <t>rectoria@corpoasa.edu.co</t>
  </si>
  <si>
    <t xml:space="preserve">Paola Galeano  </t>
  </si>
  <si>
    <t>pagaleano32@misena.edu.co</t>
  </si>
  <si>
    <t>2337</t>
  </si>
  <si>
    <t>2345</t>
  </si>
  <si>
    <t>2344</t>
  </si>
  <si>
    <t>2361</t>
  </si>
  <si>
    <t>2352</t>
  </si>
  <si>
    <t>2347</t>
  </si>
  <si>
    <t>2166</t>
  </si>
  <si>
    <t>Ampliación de curso: Tras El Lente Por El Ambiente</t>
  </si>
  <si>
    <t>Carolina Gomez Quintero</t>
  </si>
  <si>
    <t>caro-gomez87@hotmail.com</t>
  </si>
  <si>
    <t>Diana Patricia Velez Uribe</t>
  </si>
  <si>
    <t>Envío físico</t>
  </si>
  <si>
    <t>2171</t>
  </si>
  <si>
    <t>2372</t>
  </si>
  <si>
    <t>2373</t>
  </si>
  <si>
    <t>2178</t>
  </si>
  <si>
    <t>Doris Amparo Figueroa Fonnegra</t>
  </si>
  <si>
    <t>patriciafifo@yahoo.es</t>
  </si>
  <si>
    <t xml:space="preserve">Juan Guillermo Guerra Arango </t>
  </si>
  <si>
    <t>2177</t>
  </si>
  <si>
    <t>juan2447guerra@hotmail.com</t>
  </si>
  <si>
    <t>santiago0731@hotmail.com</t>
  </si>
  <si>
    <t xml:space="preserve">Solicitud para instalar juegos de brinquitos afuera de la UVA Aguas Claras </t>
  </si>
  <si>
    <t>Santiago  </t>
  </si>
  <si>
    <t>Alberto Messie Londoño Mejía</t>
  </si>
  <si>
    <t>almessie@gmail.com</t>
  </si>
  <si>
    <t>Seguridad UVA de La Imaginación</t>
  </si>
  <si>
    <t>2375</t>
  </si>
  <si>
    <t>Invitación con tarifas especiales</t>
  </si>
  <si>
    <t>2207</t>
  </si>
  <si>
    <t xml:space="preserve">Reserva de libros físicos </t>
  </si>
  <si>
    <t>Ana María Castillo Ospina</t>
  </si>
  <si>
    <t>amcastillo@noel.com.co</t>
  </si>
  <si>
    <t>Gloria Patricia Correa Madrigal</t>
  </si>
  <si>
    <t>gcorrea@ito.edu.co</t>
  </si>
  <si>
    <t>Solicitud de visita al Parque Biblioteca La Ladera</t>
  </si>
  <si>
    <t>2377</t>
  </si>
  <si>
    <t>2212</t>
  </si>
  <si>
    <t>Alejandra Milena David Giraldo</t>
  </si>
  <si>
    <t>2211</t>
  </si>
  <si>
    <t>Paola Andrea Galeano Ramírez</t>
  </si>
  <si>
    <t>Luisa Fernanda Castaño Ríos</t>
  </si>
  <si>
    <t>Gabriela Saraiva</t>
  </si>
  <si>
    <t>gabrielahaubert@hotmail.com</t>
  </si>
  <si>
    <t>Petición de contacto de Parques Bibliotecas de Medellín (San Javier y La Quintana)</t>
  </si>
  <si>
    <t>2381</t>
  </si>
  <si>
    <t>2382</t>
  </si>
  <si>
    <t>2392</t>
  </si>
  <si>
    <t>Queja por humedad en la UVA de La Armonía que afecta a vecina</t>
  </si>
  <si>
    <t>Carrera 32 #  84 -02</t>
  </si>
  <si>
    <t>2228</t>
  </si>
  <si>
    <t>Comunicado incompleto</t>
  </si>
  <si>
    <t>2216</t>
  </si>
  <si>
    <t xml:space="preserve">Darío Alejandro Vanegas Hincapié </t>
  </si>
  <si>
    <t>Vanegashincapiealejandro@gmail.com</t>
  </si>
  <si>
    <t>Veronica Natalia Pulgarin Vélez</t>
  </si>
  <si>
    <t>aries.2613@hotmail.com</t>
  </si>
  <si>
    <t>2218</t>
  </si>
  <si>
    <t xml:space="preserve">Alba Lucila Orozco Orozco  </t>
  </si>
  <si>
    <t>coordinador.asuinfancia60@gmail.com</t>
  </si>
  <si>
    <t>ASUINFANCIA</t>
  </si>
  <si>
    <t>2415</t>
  </si>
  <si>
    <t>2417</t>
  </si>
  <si>
    <t>2424</t>
  </si>
  <si>
    <t>2425</t>
  </si>
  <si>
    <t>2232</t>
  </si>
  <si>
    <t>Sebastian Gomez Arango</t>
  </si>
  <si>
    <t>sebastian.gomez@jdfontana.com</t>
  </si>
  <si>
    <t>JD FONTANA S.A.S</t>
  </si>
  <si>
    <t>Mary Ruiz</t>
  </si>
  <si>
    <t>contactom2017@gmail.com</t>
  </si>
  <si>
    <t>2431</t>
  </si>
  <si>
    <t>Pilar Urdaneta</t>
  </si>
  <si>
    <t>piliencristo@hotmail.com</t>
  </si>
  <si>
    <t>Uva más cercana al barro Caicedo</t>
  </si>
  <si>
    <t>Invitación de Patrocinio Revista Infonorte</t>
  </si>
  <si>
    <t>1800</t>
  </si>
  <si>
    <t>administracion@corporacionprosur.org</t>
  </si>
  <si>
    <t>Corporación Empresarial Prosur</t>
  </si>
  <si>
    <t>2449</t>
  </si>
  <si>
    <t>2454</t>
  </si>
  <si>
    <t>2451</t>
  </si>
  <si>
    <t>2432</t>
  </si>
  <si>
    <t>Constancia de asistencia cursos UVA Los Guayacanes</t>
  </si>
  <si>
    <t>Paula Andrea Escobar</t>
  </si>
  <si>
    <t>2477</t>
  </si>
  <si>
    <t>2478</t>
  </si>
  <si>
    <t>2262</t>
  </si>
  <si>
    <t>2476</t>
  </si>
  <si>
    <t>Carolina Franco</t>
  </si>
  <si>
    <t>Rutas pedagógicas sobre como se obtiene la energía que usamos en nuestros hogares</t>
  </si>
  <si>
    <t>cfranco@pinares.edu.co</t>
  </si>
  <si>
    <t>2263</t>
  </si>
  <si>
    <t xml:space="preserve">Javier López León </t>
  </si>
  <si>
    <t>javi.lopezleon@gmail.com</t>
  </si>
  <si>
    <t>2264</t>
  </si>
  <si>
    <t xml:space="preserve">Luz Eliana Zapata Rueda  </t>
  </si>
  <si>
    <t>eli.zapa.06@hotmail.com</t>
  </si>
  <si>
    <t>2265</t>
  </si>
  <si>
    <t xml:space="preserve">Procesos de formación en la red de bibliotecas y/o temas relacionados con Robótica  </t>
  </si>
  <si>
    <t>Sara C Restrepo</t>
  </si>
  <si>
    <t>saraca84@gmail.com</t>
  </si>
  <si>
    <t>2060 - 2482</t>
  </si>
  <si>
    <t>2483</t>
  </si>
  <si>
    <t>Talleres UVA Aguas Claras</t>
  </si>
  <si>
    <t>Lia Zoraya Machew Muñoz</t>
  </si>
  <si>
    <t>ZORAYA82@HOTMAIL.COM</t>
  </si>
  <si>
    <t>2271</t>
  </si>
  <si>
    <t>Reunión para presentación de proyecto sobre cine</t>
  </si>
  <si>
    <t xml:space="preserve">Reunión para presentación de un proyecto de Sensibilización en Diversidad y viabilidad de ejecución </t>
  </si>
  <si>
    <t>Mónica María Rincón Rincón</t>
  </si>
  <si>
    <t>visibles.corporacion@gmail.com</t>
  </si>
  <si>
    <t>2484</t>
  </si>
  <si>
    <t>Jonathan Montoya Cano</t>
  </si>
  <si>
    <t>jonatanmontoyacano121@hotmail.com</t>
  </si>
  <si>
    <t>noheliavillada1964@gmail.com</t>
  </si>
  <si>
    <t>Información sobre fondo de estudio para estudios superiores</t>
  </si>
  <si>
    <t>Megan Estefanía Vigoya Botero</t>
  </si>
  <si>
    <t>2233</t>
  </si>
  <si>
    <t>liliana.echavarria@museodeantioquia.co</t>
  </si>
  <si>
    <t>Museo de Antioquia</t>
  </si>
  <si>
    <t>2506</t>
  </si>
  <si>
    <t>2511</t>
  </si>
  <si>
    <t>Revisión del medidor y no se ha recibido respuestas ni visitas por incremento de los servicios publicos </t>
  </si>
  <si>
    <t>Cindy Catherine Paerez Gil</t>
  </si>
  <si>
    <t>Lawendy2201@gmail.com</t>
  </si>
  <si>
    <t>alianzasocial.lgtbi@gmail.com</t>
  </si>
  <si>
    <t>Solucitud de espacio Parque de Las Luces</t>
  </si>
  <si>
    <t>Consejo Consultivo LGTBI</t>
  </si>
  <si>
    <t>2291</t>
  </si>
  <si>
    <t>2290</t>
  </si>
  <si>
    <t xml:space="preserve">Beatriz Andrea Camacho Romero </t>
  </si>
  <si>
    <t>andrea.camacho.06.16.1994@gmail.com</t>
  </si>
  <si>
    <t>Fausto Emilio Arroyave Rojas</t>
  </si>
  <si>
    <t>2292</t>
  </si>
  <si>
    <t>Luz Dary Berrio Zapata</t>
  </si>
  <si>
    <t>Ludabeza1911@gmail.com</t>
  </si>
  <si>
    <t>2528</t>
  </si>
  <si>
    <t>Vinculación a Expedición Museo</t>
  </si>
  <si>
    <t>2285</t>
  </si>
  <si>
    <t>2530</t>
  </si>
  <si>
    <t>2531</t>
  </si>
  <si>
    <t>2532</t>
  </si>
  <si>
    <t>2533</t>
  </si>
  <si>
    <t>2534</t>
  </si>
  <si>
    <t>2323</t>
  </si>
  <si>
    <t xml:space="preserve">Noris Liseth Pimienta De Armas  </t>
  </si>
  <si>
    <t>norisliseth@hotmail.com</t>
  </si>
  <si>
    <t>2541</t>
  </si>
  <si>
    <t>María Del Rosario Escobar Pareja</t>
  </si>
  <si>
    <t>2538</t>
  </si>
  <si>
    <t>2547</t>
  </si>
  <si>
    <t>Tema</t>
  </si>
  <si>
    <t>Colaboradores Fundación EPM</t>
  </si>
  <si>
    <t>Colaboradores Otros</t>
  </si>
  <si>
    <t>Información del Museo del Agua EPM</t>
  </si>
  <si>
    <t>Reservas Museo del Agua EPM</t>
  </si>
  <si>
    <t>2548</t>
  </si>
  <si>
    <t>Acceso los audiolibros de Overdrive</t>
  </si>
  <si>
    <t>Cesar Viana</t>
  </si>
  <si>
    <t>cviana_1999@yahoo.com</t>
  </si>
  <si>
    <t>2336</t>
  </si>
  <si>
    <t>Motivo por el cuál se cancelo el proceso: 006-18 PROFESIONAL JURÍDICO (VERSIÓN 04)</t>
  </si>
  <si>
    <t>Maria Camila Arroyave Arias</t>
  </si>
  <si>
    <t>abogada.camila.arroyave@hotmail.com</t>
  </si>
  <si>
    <t>Comuna 8 – Bello: Ciudad Niquía, Panamericano, Terranova  y Hermosa Provincia
 Comuna 9 – Bello: Navarra, Ciudadela El Trébol y Guasimalito
 Comuna 10 – Bello: la Virginia, Fontidueño, Alcalá, Las Vegas y La Camila
 Copacabana: Machado, El Remanso y La Misericordia</t>
  </si>
  <si>
    <t xml:space="preserve">WILMAN ALONSO RUA SIERRA </t>
  </si>
  <si>
    <t>ADRIANA PARTRICIA MONTOYA TORRES</t>
  </si>
  <si>
    <t>ERICA MARÍA GUIRAL ALVAREZ</t>
  </si>
  <si>
    <t>paula.revelo@fundacionepm.org.co</t>
  </si>
  <si>
    <t>Erica.guiral@fundacionepm.org.co</t>
  </si>
  <si>
    <t xml:space="preserve">Santa Maria Nº 3 (San Pablo, La Hortensia), Santa María Nº 2, Colinas del Sur, Central Mayorista y San Fernando de la comuna 4 del municipio de Itagüí. </t>
  </si>
  <si>
    <t>3012498942 -  3006985313</t>
  </si>
  <si>
    <t>FECHA INAGURACION</t>
  </si>
  <si>
    <t>06 DE ABRIL DE 2014</t>
  </si>
  <si>
    <t>29 DE MAYO DE 2015</t>
  </si>
  <si>
    <t>01 DE JULIO DE 2015</t>
  </si>
  <si>
    <t>16 DE DICIEMBRE DE 2015</t>
  </si>
  <si>
    <t>21 DE DICIEMBRE DE 2015</t>
  </si>
  <si>
    <t>29 DE DICIEMBRE DE 2015</t>
  </si>
  <si>
    <t>02 DE FEBRERO DE 2016</t>
  </si>
  <si>
    <t>03 DE MAYO DE 2016</t>
  </si>
  <si>
    <t>26 DE MAYO DE 2016</t>
  </si>
  <si>
    <t>12 DE ENERO DE 2017</t>
  </si>
  <si>
    <t>09 DE AGOSTO DE 2016</t>
  </si>
  <si>
    <t>17 DE ENERO DE 2017</t>
  </si>
  <si>
    <t>21 DE JUNIO DE 2016</t>
  </si>
  <si>
    <t>TOTAL DE BENEFICIARIOS MENSUAL</t>
  </si>
  <si>
    <t>Otros</t>
  </si>
  <si>
    <t>Permiso para video y/o fotografía</t>
  </si>
  <si>
    <t>Practicas o pasantias en la Fundación EPM</t>
  </si>
  <si>
    <t>Adolfo Blandón Gómez</t>
  </si>
  <si>
    <t>adolfoblandon12@hotmail.com</t>
  </si>
  <si>
    <t>Dar a conocer un cuento y un libro de su autoría a los niños</t>
  </si>
  <si>
    <t>2353</t>
  </si>
  <si>
    <t>conasur@conasur.org</t>
  </si>
  <si>
    <t>Gladys Arredondo</t>
  </si>
  <si>
    <t>Solicitud de espacio en la UVA Ilusión Verde y Parque de los Deseos para Maratón de Las Flores Medellín</t>
  </si>
  <si>
    <t>info@maratonmedellin.com</t>
  </si>
  <si>
    <t>Maratón de las Flores Medellín</t>
  </si>
  <si>
    <t>2360</t>
  </si>
  <si>
    <t>2371</t>
  </si>
  <si>
    <t>Actitud de la colaboradora Katherin con lo usuarios</t>
  </si>
  <si>
    <t>Angela Liliana Loaiza Carvajal</t>
  </si>
  <si>
    <t>angela18loaiza@gmail.com</t>
  </si>
  <si>
    <t>Maryori Valencia</t>
  </si>
  <si>
    <t>comunicacionescometas@hotmail.com</t>
  </si>
  <si>
    <t>Corporación Las Cometas</t>
  </si>
  <si>
    <t>2389</t>
  </si>
  <si>
    <t>Ayudas - Donaciones - Patrocinios</t>
  </si>
  <si>
    <t>Solicitud de certificado de curso de manipulación de alimentos dictado por el SENA en la Biblioteca EPM</t>
  </si>
  <si>
    <t>2374</t>
  </si>
  <si>
    <t xml:space="preserve">Juan Carlos Pérez Ortiz </t>
  </si>
  <si>
    <t>2391</t>
  </si>
  <si>
    <t>Felicitaciones para la Fundación EPM</t>
  </si>
  <si>
    <t>Felicitaciones por el trabajo que adelantan</t>
  </si>
  <si>
    <t xml:space="preserve">Luis Lievano Quimbay  </t>
  </si>
  <si>
    <t>lievanom@yahoo.es</t>
  </si>
  <si>
    <t>Articulaciones o Alianzas</t>
  </si>
  <si>
    <t>Procesos INV</t>
  </si>
  <si>
    <t>2679</t>
  </si>
  <si>
    <t>Atendido por</t>
  </si>
  <si>
    <t xml:space="preserve">Carta de presentación y trabajar en equipo </t>
  </si>
  <si>
    <t>2680</t>
  </si>
  <si>
    <t>fundacionfurepro@gmail.com</t>
  </si>
  <si>
    <t>Solicitud de trasmisión de conocimiento y articulación</t>
  </si>
  <si>
    <t>Fundación Para la Realización de Proyectos FUREPRO</t>
  </si>
  <si>
    <t>Ángela Múnera</t>
  </si>
  <si>
    <t>tatangela@yahoo.com</t>
  </si>
  <si>
    <t>Espacios otras entidades</t>
  </si>
  <si>
    <t>2394</t>
  </si>
  <si>
    <t>Circulación de perros sin correa y/o bozal en la UVA Ilusión Verde</t>
  </si>
  <si>
    <t>2688</t>
  </si>
  <si>
    <t>Servicios digitales</t>
  </si>
  <si>
    <t>2398</t>
  </si>
  <si>
    <t>Inscripción al curso de aseo hospitalario en la Biblioteca EPM</t>
  </si>
  <si>
    <t>Gloria Marcela Zuleta Meneses</t>
  </si>
  <si>
    <t>gloma2484@hotmail.com</t>
  </si>
  <si>
    <t>Adriana Patricia Ospina Aguilar</t>
  </si>
  <si>
    <t xml:space="preserve">Oferta programática </t>
  </si>
  <si>
    <t>2725</t>
  </si>
  <si>
    <t>Envío hoja de vida para cualquier vacante</t>
  </si>
  <si>
    <t>Maria Camila Mazo Escobar</t>
  </si>
  <si>
    <t>mariac.mazo97@gmail.com</t>
  </si>
  <si>
    <t>2401</t>
  </si>
  <si>
    <t>Para la Jornada de Movilización "Lactatón Gen Cero 2018"</t>
  </si>
  <si>
    <t>Gabriela Santos García</t>
  </si>
  <si>
    <t>Calle 50 A # 41 -31</t>
  </si>
  <si>
    <t>Fundación Las Golondrinas</t>
  </si>
  <si>
    <t>2410</t>
  </si>
  <si>
    <t>Envió hoja de vida</t>
  </si>
  <si>
    <t>Natalia Osorno Palacio</t>
  </si>
  <si>
    <t>nataliaosorno42@gmail.com</t>
  </si>
  <si>
    <t>Sergio Cardenas Valdes</t>
  </si>
  <si>
    <t>chechocv8@yahoo.com</t>
  </si>
  <si>
    <t>2413</t>
  </si>
  <si>
    <t xml:space="preserve"> José Alberto Bastidas Rivas</t>
  </si>
  <si>
    <t>josealbertobastidasrivas04@gmail.com</t>
  </si>
  <si>
    <t>2756</t>
  </si>
  <si>
    <t>Andrey Nohemi Bastidas Padilla</t>
  </si>
  <si>
    <t>2414</t>
  </si>
  <si>
    <t>Deseo laborar en con ustedes en los parque biblioteca Medellín</t>
  </si>
  <si>
    <t>sergiajudith@hotmail.com</t>
  </si>
  <si>
    <t>2776</t>
  </si>
  <si>
    <t>jrvalle74@gmail.com</t>
  </si>
  <si>
    <t xml:space="preserve">gloriarengifo@gmail.com  </t>
  </si>
  <si>
    <t>calaverdad@yahoo.es</t>
  </si>
  <si>
    <t>3007767367 - 5077512</t>
  </si>
  <si>
    <t xml:space="preserve">delcastillom23@gmial.com </t>
  </si>
  <si>
    <t>alonsoalbertosalazar7@hotmail.com</t>
  </si>
  <si>
    <t>ajam8292@gmail.com</t>
  </si>
  <si>
    <t>juanraco@gmail.com</t>
  </si>
  <si>
    <t>guerreroonidia@gmail.com</t>
  </si>
  <si>
    <t xml:space="preserve">gustaves50@yahoo.es  </t>
  </si>
  <si>
    <t>isaurabf01@gmail.com</t>
  </si>
  <si>
    <t>visomax@hotmail.es</t>
  </si>
  <si>
    <t>luciacardonazabala@gmail.com</t>
  </si>
  <si>
    <t>ignagoz@gmail.com</t>
  </si>
  <si>
    <t>marthaividal@gmail.com</t>
  </si>
  <si>
    <t>luchochava1954@gmail.com</t>
  </si>
  <si>
    <t>deportemusica@hotmail.com</t>
  </si>
  <si>
    <t>liriapelaez@hotmail.com</t>
  </si>
  <si>
    <t>lcsocorro51@gmail.com</t>
  </si>
  <si>
    <t>oscariso2000@hotmail.com</t>
  </si>
  <si>
    <t xml:space="preserve">estelito-19@hotmail.com </t>
  </si>
  <si>
    <t xml:space="preserve">waltersuaz1@hotmail.com </t>
  </si>
  <si>
    <t>telemonederos2004@hotmail.com</t>
  </si>
  <si>
    <t>73rosasrojas@gmail.com</t>
  </si>
  <si>
    <t>maria.cecilia.cm@gmail.com</t>
  </si>
  <si>
    <t>scadavid2@unal.edu.co</t>
  </si>
  <si>
    <t>anmpatinoca@unal.edu.co</t>
  </si>
  <si>
    <t xml:space="preserve">jorgeavelasquezr@gmail.com </t>
  </si>
  <si>
    <t>sstleservimos@une.net.co</t>
  </si>
  <si>
    <t>diana_krix@hotmail.com</t>
  </si>
  <si>
    <t>zhamon1960@hotmail.com</t>
  </si>
  <si>
    <t>rmrvlmr@gmail.com</t>
  </si>
  <si>
    <t>diegolopezruiz@hotmail.com</t>
  </si>
  <si>
    <t>lopez-san@hotmail.com</t>
  </si>
  <si>
    <t xml:space="preserve">svillota@hotmail.com </t>
  </si>
  <si>
    <t>felipealvarez8205@hotmail.com</t>
  </si>
  <si>
    <t xml:space="preserve">luzpi2808@gmail.com </t>
  </si>
  <si>
    <t>alejacaso@yahoo.es</t>
  </si>
  <si>
    <t>r.fragozo@pascualbravo.edu.co</t>
  </si>
  <si>
    <t xml:space="preserve">rubielaarrublaossa@gmail.com </t>
  </si>
  <si>
    <t>discapacidad@angostura-antioquia.gov.co</t>
  </si>
  <si>
    <t>zuigacervante@outlook.com</t>
  </si>
  <si>
    <t>lui.castro1998@hotmail.com</t>
  </si>
  <si>
    <t xml:space="preserve">alejandrachaverrac@gmail.com </t>
  </si>
  <si>
    <t>fuegosantos2@hotmail.com</t>
  </si>
  <si>
    <t>Elcholo2050@gmail.com</t>
  </si>
  <si>
    <t>trudystenk@gmail.com</t>
  </si>
  <si>
    <t>leonardovasquez1@gmail.com</t>
  </si>
  <si>
    <t>Ruben.ochoa@medellin.gov.co</t>
  </si>
  <si>
    <t>unaulabairon@gmail.com</t>
  </si>
  <si>
    <t>3195711211 – 2356151</t>
  </si>
  <si>
    <t>diartealnatural@gmail.com</t>
  </si>
  <si>
    <t>amolinach@yahoo.com</t>
  </si>
  <si>
    <t>eliarcangel39@hotmail.com</t>
  </si>
  <si>
    <t xml:space="preserve">oskasprilla@gmail.com </t>
  </si>
  <si>
    <t xml:space="preserve">andresaraz@hotmail.com </t>
  </si>
  <si>
    <t>josealequiroz@hotmail.com</t>
  </si>
  <si>
    <t>bibiana-28@hotmail.com</t>
  </si>
  <si>
    <t xml:space="preserve">nelsoncrdn23@gmail.com  </t>
  </si>
  <si>
    <t>yucellyrincon@gmail.com</t>
  </si>
  <si>
    <t>val123escobar@gmail.com</t>
  </si>
  <si>
    <t>dianaborja1@hotmail.com</t>
  </si>
  <si>
    <t>madame_fritanga@aol.com</t>
  </si>
  <si>
    <t>Solicitud de reserva del club de Vida suramericana de Medellín</t>
  </si>
  <si>
    <t xml:space="preserve">Esteban Zárate Durier  </t>
  </si>
  <si>
    <t>zaratesteban@gmail.com</t>
  </si>
  <si>
    <t>Club de Vida suramericana de Medellín</t>
  </si>
  <si>
    <t>2433</t>
  </si>
  <si>
    <t>Laura Valentina Villamizar Rivero</t>
  </si>
  <si>
    <t>lauravalentinavillamizarrivero@gmail.com</t>
  </si>
  <si>
    <t>¿Cómo es el mercadeo que utilizan para dar a conocer sus productos?</t>
  </si>
  <si>
    <t>Feha límite de respuesta</t>
  </si>
  <si>
    <t>Mónica Restrepo</t>
  </si>
  <si>
    <t>2434</t>
  </si>
  <si>
    <t>Ingreso Museo del Agua EPM</t>
  </si>
  <si>
    <t>regrojcas@hotmail.com</t>
  </si>
  <si>
    <t>Regina Rojas</t>
  </si>
  <si>
    <t>Clasificación por niveles del SISBEN</t>
  </si>
  <si>
    <t>2435</t>
  </si>
  <si>
    <t>Cristian Alberto Montoya Better</t>
  </si>
  <si>
    <t>cristianmonbe@hotmail.com</t>
  </si>
  <si>
    <t>Proyección de respuesta</t>
  </si>
  <si>
    <t>2437</t>
  </si>
  <si>
    <t>Hafla Eje Cafetero</t>
  </si>
  <si>
    <t>HEC es un evento que reúne grandes talentos de las danzas orientales</t>
  </si>
  <si>
    <t>Ludieth Gordillo Gómez</t>
  </si>
  <si>
    <t>haflaejecafetero@gmail.com</t>
  </si>
  <si>
    <t>2789</t>
  </si>
  <si>
    <t>Proyecto de equipos esterilizadores de agua solares y precipitadores electrostáticos</t>
  </si>
  <si>
    <t>2793</t>
  </si>
  <si>
    <t>Santiago Rave Herrera</t>
  </si>
  <si>
    <t>raveherrera@gmail.com</t>
  </si>
  <si>
    <t>RAE Coaching</t>
  </si>
  <si>
    <t>Ofrecimiento de charla sobre la felicidad</t>
  </si>
  <si>
    <t>2407</t>
  </si>
  <si>
    <t>2850</t>
  </si>
  <si>
    <t>2843</t>
  </si>
  <si>
    <t>2757</t>
  </si>
  <si>
    <t>2901</t>
  </si>
  <si>
    <t>2912</t>
  </si>
  <si>
    <t>2913</t>
  </si>
  <si>
    <t>2917</t>
  </si>
  <si>
    <t>2916</t>
  </si>
  <si>
    <t>2096</t>
  </si>
  <si>
    <t>2921</t>
  </si>
  <si>
    <t>ultramar440@yahoo.com.mx</t>
  </si>
  <si>
    <t>2977</t>
  </si>
  <si>
    <t>3023</t>
  </si>
  <si>
    <t xml:space="preserve">Petición </t>
  </si>
  <si>
    <t>Abril</t>
  </si>
  <si>
    <t>Mayo</t>
  </si>
  <si>
    <t>Junio</t>
  </si>
  <si>
    <t>Total</t>
  </si>
  <si>
    <t>PQRSF Recepcionadas</t>
  </si>
  <si>
    <t>Mes</t>
  </si>
  <si>
    <t xml:space="preserve">Felicitaciones </t>
  </si>
  <si>
    <t>Total trimestre</t>
  </si>
  <si>
    <t>Clasificación PQRSF</t>
  </si>
  <si>
    <t>Total PQRSF Segundo trimestre 2018: 229</t>
  </si>
  <si>
    <t>Total PQRSF por mes</t>
  </si>
  <si>
    <t xml:space="preserve">PQRSF por mes </t>
  </si>
  <si>
    <t>Habeas Data</t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xmlns:x16r2="http://schemas.microsoft.com/office/spreadsheetml/2015/02/main" xmlns:xr="http://schemas.microsoft.com/office/spreadsheetml/2014/revision" mc:Ignorable="x14ac x16r2 xr">
  <numFmts count="2">
    <numFmt numFmtId="164" formatCode="_-* #,##0_-;\-* #,##0_-;_-* &quot;-&quot;??_-;_-@_-"/>
    <numFmt numFmtId="165" formatCode="0.0%"/>
  </numFmts>
  <fonts count="27" x14ac:knownFonts="1">
    <font>
      <sz val="11"/>
      <color theme="1"/>
      <name val="Calibri"/>
      <family val="2"/>
      <scheme val="minor"/>
    </font>
    <font>
      <sz val="12"/>
      <color theme="1"/>
      <name val="Century Gothic"/>
      <family val="2"/>
    </font>
    <font>
      <b/>
      <sz val="12"/>
      <color theme="0"/>
      <name val="Century Gothic"/>
      <family val="2"/>
    </font>
    <font>
      <sz val="12"/>
      <color rgb="FF000000"/>
      <name val="Century Gothic"/>
      <family val="2"/>
    </font>
    <font>
      <sz val="12"/>
      <name val="Century Gothic"/>
      <family val="2"/>
    </font>
    <font>
      <sz val="10"/>
      <color rgb="FF000000"/>
      <name val="Trebuchet MS"/>
      <family val="2"/>
    </font>
    <font>
      <sz val="11"/>
      <color rgb="FF000000"/>
      <name val="Trebuchet MS"/>
      <family val="2"/>
    </font>
    <font>
      <b/>
      <sz val="12"/>
      <color theme="1"/>
      <name val="Century Gothic"/>
      <family val="2"/>
    </font>
    <font>
      <b/>
      <sz val="12"/>
      <name val="Century Gothic"/>
      <family val="2"/>
    </font>
    <font>
      <sz val="11"/>
      <name val="Calibri"/>
      <family val="2"/>
      <scheme val="minor"/>
    </font>
    <font>
      <sz val="12"/>
      <color rgb="FF212121"/>
      <name val="Century Gothic"/>
      <family val="2"/>
    </font>
    <font>
      <b/>
      <sz val="11"/>
      <color rgb="FF000000"/>
      <name val="Calibri"/>
      <family val="2"/>
      <scheme val="minor"/>
    </font>
    <font>
      <sz val="12"/>
      <name val="Trebuchet MS"/>
      <family val="2"/>
    </font>
    <font>
      <sz val="10"/>
      <name val="Trebuchet MS"/>
      <family val="2"/>
    </font>
    <font>
      <sz val="10"/>
      <color theme="1"/>
      <name val="Trebuchet MS"/>
      <family val="2"/>
    </font>
    <font>
      <b/>
      <sz val="11"/>
      <color theme="1"/>
      <name val="Calibri"/>
      <family val="2"/>
      <scheme val="minor"/>
    </font>
    <font>
      <b/>
      <sz val="12"/>
      <color rgb="FF000000"/>
      <name val="Century Gothic"/>
      <family val="2"/>
    </font>
    <font>
      <sz val="12"/>
      <color rgb="FF262626"/>
      <name val="Century Gothic"/>
      <family val="2"/>
    </font>
    <font>
      <sz val="12"/>
      <color rgb="FF000000"/>
      <name val="Trebuchet MS"/>
      <family val="2"/>
    </font>
    <font>
      <sz val="10"/>
      <color theme="1"/>
      <name val="Arial"/>
      <family val="2"/>
    </font>
    <font>
      <sz val="12"/>
      <color theme="0"/>
      <name val="Century Gothic"/>
      <family val="2"/>
    </font>
    <font>
      <sz val="11"/>
      <color theme="1"/>
      <name val="Trebuchet MS"/>
      <family val="2"/>
    </font>
    <font>
      <u/>
      <sz val="11"/>
      <color theme="10"/>
      <name val="Calibri"/>
      <family val="2"/>
      <scheme val="minor"/>
    </font>
    <font>
      <sz val="11"/>
      <color theme="1"/>
      <name val="Calibri"/>
      <family val="2"/>
      <scheme val="minor"/>
    </font>
    <font>
      <b/>
      <sz val="12"/>
      <color theme="1"/>
      <name val="Arial"/>
      <family val="2"/>
    </font>
    <font>
      <sz val="12"/>
      <color theme="1"/>
      <name val="Arial"/>
      <family val="2"/>
    </font>
    <font>
      <b/>
      <sz val="12"/>
      <color theme="0"/>
      <name val="Arial"/>
      <family val="2"/>
    </font>
  </fonts>
  <fills count="8">
    <fill>
      <patternFill patternType="none"/>
    </fill>
    <fill>
      <patternFill patternType="gray125"/>
    </fill>
    <fill>
      <patternFill patternType="solid">
        <fgColor theme="9" tint="0.39997558519241921"/>
        <bgColor indexed="64"/>
      </patternFill>
    </fill>
    <fill>
      <patternFill patternType="solid">
        <fgColor theme="7" tint="0.39997558519241921"/>
        <bgColor indexed="64"/>
      </patternFill>
    </fill>
    <fill>
      <patternFill patternType="solid">
        <fgColor rgb="FF92D050"/>
        <bgColor indexed="64"/>
      </patternFill>
    </fill>
    <fill>
      <patternFill patternType="solid">
        <fgColor theme="0"/>
        <bgColor indexed="64"/>
      </patternFill>
    </fill>
    <fill>
      <patternFill patternType="solid">
        <fgColor rgb="FFFFFF00"/>
        <bgColor indexed="64"/>
      </patternFill>
    </fill>
    <fill>
      <patternFill patternType="solid">
        <fgColor rgb="FF007934"/>
        <bgColor indexed="64"/>
      </patternFill>
    </fill>
  </fills>
  <borders count="12">
    <border>
      <left/>
      <right/>
      <top/>
      <bottom/>
      <diagonal/>
    </border>
    <border>
      <left style="thin">
        <color indexed="64"/>
      </left>
      <right style="thin">
        <color indexed="64"/>
      </right>
      <top style="thin">
        <color indexed="64"/>
      </top>
      <bottom style="thin">
        <color indexed="64"/>
      </bottom>
      <diagonal/>
    </border>
    <border>
      <left style="medium">
        <color indexed="64"/>
      </left>
      <right style="medium">
        <color indexed="64"/>
      </right>
      <top style="medium">
        <color indexed="64"/>
      </top>
      <bottom/>
      <diagonal/>
    </border>
    <border>
      <left style="medium">
        <color indexed="64"/>
      </left>
      <right style="medium">
        <color indexed="64"/>
      </right>
      <top/>
      <bottom style="medium">
        <color indexed="64"/>
      </bottom>
      <diagonal/>
    </border>
    <border>
      <left/>
      <right style="medium">
        <color indexed="64"/>
      </right>
      <top style="medium">
        <color indexed="64"/>
      </top>
      <bottom style="medium">
        <color indexed="64"/>
      </bottom>
      <diagonal/>
    </border>
    <border>
      <left/>
      <right style="medium">
        <color indexed="64"/>
      </right>
      <top/>
      <bottom style="medium">
        <color indexed="64"/>
      </bottom>
      <diagonal/>
    </border>
    <border>
      <left style="medium">
        <color indexed="64"/>
      </left>
      <right style="medium">
        <color indexed="64"/>
      </right>
      <top style="medium">
        <color indexed="64"/>
      </top>
      <bottom style="medium">
        <color indexed="64"/>
      </bottom>
      <diagonal/>
    </border>
    <border>
      <left/>
      <right/>
      <top/>
      <bottom style="thin">
        <color indexed="64"/>
      </bottom>
      <diagonal/>
    </border>
    <border>
      <left/>
      <right/>
      <top style="thin">
        <color indexed="64"/>
      </top>
      <bottom/>
      <diagonal/>
    </border>
    <border>
      <left/>
      <right/>
      <top style="thin">
        <color indexed="64"/>
      </top>
      <bottom style="thin">
        <color indexed="64"/>
      </bottom>
      <diagonal/>
    </border>
    <border>
      <left style="thin">
        <color indexed="64"/>
      </left>
      <right/>
      <top style="thin">
        <color indexed="64"/>
      </top>
      <bottom style="thin">
        <color indexed="64"/>
      </bottom>
      <diagonal/>
    </border>
    <border>
      <left/>
      <right style="thin">
        <color indexed="64"/>
      </right>
      <top style="thin">
        <color indexed="64"/>
      </top>
      <bottom style="thin">
        <color indexed="64"/>
      </bottom>
      <diagonal/>
    </border>
  </borders>
  <cellStyleXfs count="3">
    <xf numFmtId="0" fontId="0" fillId="0" borderId="0"/>
    <xf numFmtId="0" fontId="22" fillId="0" borderId="0" applyNumberFormat="0" applyFill="0" applyBorder="0" applyAlignment="0" applyProtection="0"/>
    <xf numFmtId="9" fontId="23" fillId="0" borderId="0" applyFont="0" applyFill="0" applyBorder="0" applyAlignment="0" applyProtection="0"/>
  </cellStyleXfs>
  <cellXfs count="183">
    <xf numFmtId="0" fontId="0" fillId="0" borderId="0" xfId="0"/>
    <xf numFmtId="0" fontId="1" fillId="0" borderId="0" xfId="0" applyFont="1"/>
    <xf numFmtId="0" fontId="1" fillId="0" borderId="0" xfId="0" applyFont="1" applyAlignment="1">
      <alignment horizontal="left"/>
    </xf>
    <xf numFmtId="14" fontId="2" fillId="2" borderId="0" xfId="0" applyNumberFormat="1" applyFont="1" applyFill="1" applyBorder="1" applyAlignment="1">
      <alignment horizontal="center"/>
    </xf>
    <xf numFmtId="0" fontId="2" fillId="2" borderId="0" xfId="0" applyFont="1" applyFill="1" applyBorder="1" applyAlignment="1">
      <alignment horizontal="center"/>
    </xf>
    <xf numFmtId="0" fontId="2" fillId="2" borderId="0" xfId="0" applyFont="1" applyFill="1" applyBorder="1"/>
    <xf numFmtId="49" fontId="2" fillId="2" borderId="0" xfId="0" applyNumberFormat="1" applyFont="1" applyFill="1" applyBorder="1" applyAlignment="1">
      <alignment horizontal="center"/>
    </xf>
    <xf numFmtId="14" fontId="1" fillId="0" borderId="0" xfId="0" applyNumberFormat="1" applyFont="1"/>
    <xf numFmtId="1" fontId="1" fillId="0" borderId="0" xfId="0" applyNumberFormat="1" applyFont="1" applyAlignment="1">
      <alignment horizontal="center"/>
    </xf>
    <xf numFmtId="49" fontId="1" fillId="0" borderId="0" xfId="0" applyNumberFormat="1" applyFont="1"/>
    <xf numFmtId="14" fontId="1" fillId="0" borderId="0" xfId="0" applyNumberFormat="1" applyFont="1" applyFill="1"/>
    <xf numFmtId="0" fontId="1" fillId="0" borderId="0" xfId="0" applyFont="1" applyFill="1"/>
    <xf numFmtId="1" fontId="1" fillId="0" borderId="0" xfId="0" applyNumberFormat="1" applyFont="1" applyFill="1" applyAlignment="1">
      <alignment horizontal="center"/>
    </xf>
    <xf numFmtId="49" fontId="1" fillId="0" borderId="0" xfId="0" applyNumberFormat="1" applyFont="1" applyFill="1"/>
    <xf numFmtId="0" fontId="3" fillId="0" borderId="0" xfId="0" applyFont="1" applyAlignment="1">
      <alignment vertical="center"/>
    </xf>
    <xf numFmtId="14" fontId="4" fillId="0" borderId="0" xfId="0" applyNumberFormat="1" applyFont="1" applyFill="1"/>
    <xf numFmtId="0" fontId="3" fillId="0" borderId="0" xfId="0" applyFont="1" applyFill="1" applyAlignment="1">
      <alignment vertical="center"/>
    </xf>
    <xf numFmtId="14" fontId="4" fillId="0" borderId="0" xfId="0" applyNumberFormat="1" applyFont="1"/>
    <xf numFmtId="0" fontId="4" fillId="0" borderId="0" xfId="0" applyFont="1"/>
    <xf numFmtId="0" fontId="1" fillId="0" borderId="0" xfId="0" applyFont="1" applyFill="1" applyAlignment="1">
      <alignment horizontal="left"/>
    </xf>
    <xf numFmtId="0" fontId="4" fillId="0" borderId="0" xfId="0" applyFont="1" applyFill="1" applyBorder="1"/>
    <xf numFmtId="14" fontId="4" fillId="0" borderId="0" xfId="0" applyNumberFormat="1" applyFont="1" applyFill="1" applyBorder="1"/>
    <xf numFmtId="0" fontId="8" fillId="0" borderId="0" xfId="0" applyFont="1" applyFill="1" applyBorder="1"/>
    <xf numFmtId="0" fontId="8" fillId="0" borderId="0" xfId="0" applyFont="1" applyFill="1" applyBorder="1" applyAlignment="1">
      <alignment horizontal="center"/>
    </xf>
    <xf numFmtId="0" fontId="9" fillId="0" borderId="0" xfId="0" applyFont="1" applyFill="1" applyBorder="1"/>
    <xf numFmtId="0" fontId="9" fillId="0" borderId="0" xfId="0" applyFont="1" applyFill="1"/>
    <xf numFmtId="0" fontId="3" fillId="0" borderId="0" xfId="0" applyFont="1" applyBorder="1" applyAlignment="1">
      <alignment vertical="center"/>
    </xf>
    <xf numFmtId="0" fontId="3" fillId="0" borderId="1" xfId="0" applyFont="1" applyBorder="1" applyAlignment="1">
      <alignment vertical="center"/>
    </xf>
    <xf numFmtId="0" fontId="1" fillId="0" borderId="0" xfId="0" applyFont="1" applyAlignment="1">
      <alignment vertical="center"/>
    </xf>
    <xf numFmtId="0" fontId="2" fillId="2" borderId="0" xfId="0" applyFont="1" applyFill="1" applyBorder="1" applyAlignment="1">
      <alignment horizontal="left"/>
    </xf>
    <xf numFmtId="0" fontId="9" fillId="0" borderId="0" xfId="0" applyFont="1"/>
    <xf numFmtId="0" fontId="9" fillId="0" borderId="0" xfId="0" applyFont="1" applyBorder="1"/>
    <xf numFmtId="0" fontId="12" fillId="0" borderId="0" xfId="0" applyFont="1" applyBorder="1" applyAlignment="1">
      <alignment vertical="center" wrapText="1"/>
    </xf>
    <xf numFmtId="0" fontId="12" fillId="0" borderId="0" xfId="0" applyFont="1" applyBorder="1" applyAlignment="1">
      <alignment horizontal="center" vertical="center" wrapText="1"/>
    </xf>
    <xf numFmtId="0" fontId="13" fillId="0" borderId="0" xfId="0" applyFont="1" applyBorder="1" applyAlignment="1">
      <alignment vertical="center" wrapText="1"/>
    </xf>
    <xf numFmtId="0" fontId="9" fillId="0" borderId="0" xfId="0" applyFont="1" applyBorder="1" applyAlignment="1">
      <alignment vertical="center" wrapText="1"/>
    </xf>
    <xf numFmtId="0" fontId="12" fillId="0" borderId="4" xfId="0" applyFont="1" applyBorder="1" applyAlignment="1">
      <alignment horizontal="justify" vertical="center" wrapText="1"/>
    </xf>
    <xf numFmtId="0" fontId="13" fillId="0" borderId="5" xfId="0" applyFont="1" applyBorder="1" applyAlignment="1">
      <alignment horizontal="center" vertical="center" wrapText="1"/>
    </xf>
    <xf numFmtId="0" fontId="13" fillId="0" borderId="1" xfId="0" applyFont="1" applyBorder="1" applyAlignment="1">
      <alignment horizontal="justify" vertical="center" wrapText="1"/>
    </xf>
    <xf numFmtId="0" fontId="9" fillId="0" borderId="1" xfId="0" applyFont="1" applyBorder="1" applyAlignment="1">
      <alignment horizontal="center" vertical="center"/>
    </xf>
    <xf numFmtId="0" fontId="13" fillId="0" borderId="4" xfId="0" applyFont="1" applyBorder="1" applyAlignment="1">
      <alignment horizontal="center" vertical="center"/>
    </xf>
    <xf numFmtId="0" fontId="13" fillId="0" borderId="5" xfId="0" applyFont="1" applyBorder="1" applyAlignment="1">
      <alignment horizontal="center" vertical="center"/>
    </xf>
    <xf numFmtId="0" fontId="13" fillId="0" borderId="1" xfId="0" applyFont="1" applyBorder="1" applyAlignment="1">
      <alignment horizontal="center" vertical="center" wrapText="1"/>
    </xf>
    <xf numFmtId="0" fontId="4" fillId="0" borderId="0" xfId="0" applyFont="1" applyAlignment="1">
      <alignment horizontal="left"/>
    </xf>
    <xf numFmtId="49" fontId="4" fillId="0" borderId="0" xfId="0" applyNumberFormat="1" applyFont="1"/>
    <xf numFmtId="0" fontId="1" fillId="0" borderId="0" xfId="0" applyFont="1" applyFill="1" applyBorder="1" applyAlignment="1">
      <alignment horizontal="left"/>
    </xf>
    <xf numFmtId="0" fontId="3" fillId="0" borderId="0" xfId="0" applyFont="1" applyFill="1" applyAlignment="1">
      <alignment horizontal="left" vertical="center"/>
    </xf>
    <xf numFmtId="0" fontId="1" fillId="0" borderId="0" xfId="0" applyFont="1" applyFill="1" applyAlignment="1">
      <alignment horizontal="left" vertical="center"/>
    </xf>
    <xf numFmtId="0" fontId="3" fillId="0" borderId="0" xfId="0" applyFont="1" applyAlignment="1">
      <alignment horizontal="left"/>
    </xf>
    <xf numFmtId="0" fontId="4" fillId="0" borderId="0" xfId="0" applyFont="1" applyFill="1" applyAlignment="1">
      <alignment horizontal="left"/>
    </xf>
    <xf numFmtId="0" fontId="1" fillId="0" borderId="0" xfId="0" applyFont="1" applyBorder="1" applyAlignment="1">
      <alignment horizontal="left"/>
    </xf>
    <xf numFmtId="0" fontId="3" fillId="0" borderId="0" xfId="0" applyFont="1" applyFill="1" applyAlignment="1">
      <alignment horizontal="left"/>
    </xf>
    <xf numFmtId="0" fontId="3" fillId="0" borderId="0" xfId="0" applyFont="1" applyAlignment="1">
      <alignment horizontal="left" vertical="center"/>
    </xf>
    <xf numFmtId="0" fontId="14" fillId="0" borderId="4" xfId="0" applyFont="1" applyBorder="1" applyAlignment="1">
      <alignment vertical="center" wrapText="1"/>
    </xf>
    <xf numFmtId="0" fontId="5" fillId="0" borderId="0" xfId="0" applyFont="1" applyAlignment="1">
      <alignment horizontal="center" vertical="center"/>
    </xf>
    <xf numFmtId="0" fontId="14" fillId="0" borderId="6" xfId="0" applyFont="1" applyBorder="1" applyAlignment="1">
      <alignment horizontal="center" vertical="top" wrapText="1"/>
    </xf>
    <xf numFmtId="0" fontId="6" fillId="0" borderId="1" xfId="0" applyFont="1" applyBorder="1" applyAlignment="1">
      <alignment horizontal="justify" vertical="center" wrapText="1"/>
    </xf>
    <xf numFmtId="0" fontId="5" fillId="0" borderId="1" xfId="0" applyFont="1" applyBorder="1" applyAlignment="1">
      <alignment horizontal="center" vertical="center"/>
    </xf>
    <xf numFmtId="0" fontId="1" fillId="0" borderId="0" xfId="0" applyFont="1" applyAlignment="1"/>
    <xf numFmtId="14" fontId="1" fillId="0" borderId="0" xfId="0" applyNumberFormat="1" applyFont="1" applyAlignment="1">
      <alignment horizontal="left"/>
    </xf>
    <xf numFmtId="0" fontId="4" fillId="0" borderId="0" xfId="0" applyFont="1" applyFill="1" applyBorder="1" applyAlignment="1">
      <alignment horizontal="left"/>
    </xf>
    <xf numFmtId="14" fontId="1" fillId="0" borderId="0" xfId="0" applyNumberFormat="1" applyFont="1" applyFill="1" applyAlignment="1">
      <alignment horizontal="left"/>
    </xf>
    <xf numFmtId="0" fontId="1" fillId="0" borderId="0" xfId="0" applyFont="1" applyBorder="1" applyAlignment="1">
      <alignment horizontal="left" vertical="center"/>
    </xf>
    <xf numFmtId="49" fontId="1" fillId="0" borderId="0" xfId="0" applyNumberFormat="1" applyFont="1" applyAlignment="1">
      <alignment horizontal="left"/>
    </xf>
    <xf numFmtId="0" fontId="15" fillId="4" borderId="7" xfId="0" applyFont="1" applyFill="1" applyBorder="1" applyAlignment="1">
      <alignment horizontal="center" vertical="center"/>
    </xf>
    <xf numFmtId="14" fontId="0" fillId="0" borderId="9" xfId="0" applyNumberFormat="1" applyBorder="1"/>
    <xf numFmtId="14" fontId="0" fillId="0" borderId="8" xfId="0" applyNumberFormat="1" applyBorder="1"/>
    <xf numFmtId="14" fontId="0" fillId="0" borderId="0" xfId="0" applyNumberFormat="1" applyBorder="1"/>
    <xf numFmtId="0" fontId="15" fillId="0" borderId="0" xfId="0" applyFont="1" applyFill="1" applyBorder="1" applyAlignment="1">
      <alignment horizontal="center" vertical="center"/>
    </xf>
    <xf numFmtId="14" fontId="0" fillId="0" borderId="8" xfId="0" applyNumberFormat="1" applyBorder="1" applyAlignment="1">
      <alignment horizontal="right"/>
    </xf>
    <xf numFmtId="14" fontId="1" fillId="0" borderId="0" xfId="0" applyNumberFormat="1" applyFont="1" applyBorder="1" applyAlignment="1">
      <alignment horizontal="left"/>
    </xf>
    <xf numFmtId="14" fontId="1" fillId="0" borderId="0" xfId="0" applyNumberFormat="1" applyFont="1" applyFill="1" applyBorder="1" applyAlignment="1">
      <alignment horizontal="left"/>
    </xf>
    <xf numFmtId="49" fontId="4" fillId="0" borderId="0" xfId="0" applyNumberFormat="1" applyFont="1" applyAlignment="1">
      <alignment horizontal="left"/>
    </xf>
    <xf numFmtId="14" fontId="4" fillId="0" borderId="0" xfId="0" applyNumberFormat="1" applyFont="1" applyAlignment="1">
      <alignment horizontal="left"/>
    </xf>
    <xf numFmtId="14" fontId="4" fillId="0" borderId="0" xfId="0" applyNumberFormat="1" applyFont="1" applyFill="1" applyAlignment="1">
      <alignment horizontal="left"/>
    </xf>
    <xf numFmtId="49" fontId="4" fillId="0" borderId="0" xfId="0" applyNumberFormat="1" applyFont="1" applyFill="1" applyAlignment="1">
      <alignment horizontal="left"/>
    </xf>
    <xf numFmtId="49" fontId="1" fillId="0" borderId="0" xfId="0" applyNumberFormat="1" applyFont="1" applyFill="1" applyAlignment="1">
      <alignment horizontal="left"/>
    </xf>
    <xf numFmtId="0" fontId="6" fillId="0" borderId="3" xfId="0" applyFont="1" applyBorder="1" applyAlignment="1">
      <alignment horizontal="center" vertical="center" wrapText="1"/>
    </xf>
    <xf numFmtId="0" fontId="6" fillId="0" borderId="5" xfId="0" applyFont="1" applyBorder="1" applyAlignment="1">
      <alignment horizontal="center" vertical="center" wrapText="1"/>
    </xf>
    <xf numFmtId="0" fontId="6" fillId="0" borderId="6" xfId="0" applyFont="1" applyBorder="1" applyAlignment="1">
      <alignment horizontal="center" vertical="center" wrapText="1"/>
    </xf>
    <xf numFmtId="0" fontId="6" fillId="0" borderId="4" xfId="0" applyFont="1" applyBorder="1" applyAlignment="1">
      <alignment horizontal="center" vertical="center" wrapText="1"/>
    </xf>
    <xf numFmtId="49" fontId="1" fillId="0" borderId="0" xfId="0" applyNumberFormat="1" applyFont="1" applyBorder="1" applyAlignment="1">
      <alignment horizontal="left"/>
    </xf>
    <xf numFmtId="49" fontId="4" fillId="0" borderId="0" xfId="0" applyNumberFormat="1" applyFont="1" applyBorder="1" applyAlignment="1">
      <alignment horizontal="left"/>
    </xf>
    <xf numFmtId="14" fontId="1" fillId="3" borderId="0" xfId="0" applyNumberFormat="1" applyFont="1" applyFill="1" applyBorder="1" applyAlignment="1">
      <alignment horizontal="left"/>
    </xf>
    <xf numFmtId="0" fontId="6" fillId="0" borderId="6" xfId="0" applyFont="1" applyBorder="1" applyAlignment="1">
      <alignment horizontal="justify" vertical="center" wrapText="1"/>
    </xf>
    <xf numFmtId="0" fontId="6" fillId="0" borderId="4" xfId="0" applyFont="1" applyBorder="1" applyAlignment="1">
      <alignment horizontal="justify" vertical="center" wrapText="1"/>
    </xf>
    <xf numFmtId="0" fontId="5" fillId="0" borderId="5" xfId="0" applyFont="1" applyBorder="1" applyAlignment="1">
      <alignment horizontal="center" vertical="center" wrapText="1"/>
    </xf>
    <xf numFmtId="0" fontId="5" fillId="0" borderId="0" xfId="0" applyFont="1"/>
    <xf numFmtId="49" fontId="3" fillId="0" borderId="0" xfId="0" applyNumberFormat="1" applyFont="1" applyFill="1" applyAlignment="1">
      <alignment horizontal="left" vertical="center"/>
    </xf>
    <xf numFmtId="0" fontId="16" fillId="0" borderId="1" xfId="0" applyFont="1" applyBorder="1" applyAlignment="1">
      <alignment vertical="center"/>
    </xf>
    <xf numFmtId="0" fontId="3" fillId="0" borderId="0" xfId="0" applyFont="1" applyBorder="1"/>
    <xf numFmtId="0" fontId="11" fillId="0" borderId="0" xfId="0" applyFont="1" applyFill="1" applyBorder="1" applyAlignment="1">
      <alignment horizontal="center" vertical="center" wrapText="1"/>
    </xf>
    <xf numFmtId="0" fontId="1" fillId="0" borderId="1" xfId="0" applyFont="1" applyFill="1" applyBorder="1" applyAlignment="1">
      <alignment horizontal="left" vertical="top" wrapText="1"/>
    </xf>
    <xf numFmtId="0" fontId="1" fillId="0" borderId="0" xfId="0" applyFont="1" applyAlignment="1">
      <alignment horizontal="left" vertical="top"/>
    </xf>
    <xf numFmtId="0" fontId="3" fillId="0" borderId="1" xfId="0" applyFont="1" applyBorder="1" applyAlignment="1">
      <alignment horizontal="left" vertical="top" wrapText="1"/>
    </xf>
    <xf numFmtId="0" fontId="1" fillId="0" borderId="1" xfId="0" applyFont="1" applyBorder="1" applyAlignment="1">
      <alignment horizontal="left" vertical="top" wrapText="1"/>
    </xf>
    <xf numFmtId="0" fontId="3" fillId="0" borderId="1" xfId="0" applyFont="1" applyFill="1" applyBorder="1" applyAlignment="1">
      <alignment horizontal="left" vertical="top" wrapText="1"/>
    </xf>
    <xf numFmtId="0" fontId="10" fillId="0" borderId="1" xfId="0" applyFont="1" applyBorder="1" applyAlignment="1">
      <alignment horizontal="left" vertical="top" wrapText="1"/>
    </xf>
    <xf numFmtId="0" fontId="7" fillId="2" borderId="1" xfId="0" applyFont="1" applyFill="1" applyBorder="1" applyAlignment="1">
      <alignment horizontal="left" vertical="top" wrapText="1"/>
    </xf>
    <xf numFmtId="0" fontId="7" fillId="2" borderId="1" xfId="0" applyFont="1" applyFill="1" applyBorder="1" applyAlignment="1">
      <alignment horizontal="left" vertical="top"/>
    </xf>
    <xf numFmtId="0" fontId="16" fillId="2" borderId="1" xfId="0" applyFont="1" applyFill="1" applyBorder="1" applyAlignment="1">
      <alignment horizontal="center" vertical="center"/>
    </xf>
    <xf numFmtId="0" fontId="0" fillId="0" borderId="0" xfId="0" applyBorder="1"/>
    <xf numFmtId="49" fontId="4" fillId="0" borderId="0" xfId="0" applyNumberFormat="1" applyFont="1" applyFill="1" applyBorder="1" applyAlignment="1">
      <alignment horizontal="left"/>
    </xf>
    <xf numFmtId="14" fontId="4" fillId="0" borderId="0" xfId="0" applyNumberFormat="1" applyFont="1" applyFill="1" applyBorder="1" applyAlignment="1">
      <alignment horizontal="left"/>
    </xf>
    <xf numFmtId="14" fontId="1" fillId="5" borderId="0" xfId="0" applyNumberFormat="1" applyFont="1" applyFill="1" applyBorder="1" applyAlignment="1">
      <alignment horizontal="left"/>
    </xf>
    <xf numFmtId="0" fontId="1" fillId="0" borderId="0" xfId="0" applyFont="1" applyAlignment="1">
      <alignment horizontal="left" wrapText="1"/>
    </xf>
    <xf numFmtId="0" fontId="1" fillId="0" borderId="0" xfId="0" applyFont="1" applyAlignment="1">
      <alignment wrapText="1"/>
    </xf>
    <xf numFmtId="0" fontId="3" fillId="0" borderId="0" xfId="0" applyFont="1" applyBorder="1" applyAlignment="1">
      <alignment horizontal="left"/>
    </xf>
    <xf numFmtId="49" fontId="8" fillId="2" borderId="0" xfId="0" applyNumberFormat="1" applyFont="1" applyFill="1" applyBorder="1" applyAlignment="1">
      <alignment horizontal="left" vertical="center"/>
    </xf>
    <xf numFmtId="0" fontId="8" fillId="2" borderId="0" xfId="0" applyFont="1" applyFill="1" applyBorder="1" applyAlignment="1">
      <alignment horizontal="left" vertical="center"/>
    </xf>
    <xf numFmtId="2" fontId="8" fillId="2" borderId="0" xfId="0" applyNumberFormat="1" applyFont="1" applyFill="1" applyBorder="1" applyAlignment="1">
      <alignment horizontal="left" vertical="center"/>
    </xf>
    <xf numFmtId="2" fontId="1" fillId="0" borderId="0" xfId="0" applyNumberFormat="1" applyFont="1" applyAlignment="1">
      <alignment horizontal="left"/>
    </xf>
    <xf numFmtId="2" fontId="1" fillId="0" borderId="0" xfId="0" applyNumberFormat="1" applyFont="1" applyFill="1" applyAlignment="1">
      <alignment horizontal="left"/>
    </xf>
    <xf numFmtId="0" fontId="17" fillId="0" borderId="0" xfId="0" applyFont="1" applyFill="1" applyAlignment="1">
      <alignment vertical="center"/>
    </xf>
    <xf numFmtId="0" fontId="1" fillId="0" borderId="0" xfId="0" applyFont="1" applyFill="1" applyAlignment="1">
      <alignment horizontal="left" wrapText="1"/>
    </xf>
    <xf numFmtId="0" fontId="4" fillId="0" borderId="0" xfId="0" applyFont="1" applyFill="1" applyBorder="1" applyAlignment="1">
      <alignment horizontal="left" vertical="center"/>
    </xf>
    <xf numFmtId="0" fontId="18" fillId="0" borderId="0" xfId="0" applyFont="1" applyBorder="1" applyAlignment="1">
      <alignment vertical="center" wrapText="1"/>
    </xf>
    <xf numFmtId="0" fontId="14" fillId="0" borderId="0" xfId="0" applyFont="1" applyBorder="1" applyAlignment="1">
      <alignment vertical="center" wrapText="1"/>
    </xf>
    <xf numFmtId="0" fontId="19" fillId="0" borderId="0" xfId="0" applyFont="1" applyBorder="1" applyAlignment="1">
      <alignment vertical="center" wrapText="1"/>
    </xf>
    <xf numFmtId="14" fontId="0" fillId="0" borderId="7" xfId="0" applyNumberFormat="1" applyBorder="1"/>
    <xf numFmtId="2" fontId="1" fillId="0" borderId="0" xfId="0" applyNumberFormat="1" applyFont="1" applyFill="1"/>
    <xf numFmtId="2" fontId="1" fillId="0" borderId="0" xfId="0" applyNumberFormat="1" applyFont="1"/>
    <xf numFmtId="0" fontId="1" fillId="0" borderId="1" xfId="0" applyFont="1" applyBorder="1" applyAlignment="1">
      <alignment horizontal="left"/>
    </xf>
    <xf numFmtId="2" fontId="1" fillId="0" borderId="0" xfId="0" applyNumberFormat="1" applyFont="1" applyBorder="1" applyAlignment="1">
      <alignment horizontal="left"/>
    </xf>
    <xf numFmtId="0" fontId="1" fillId="0" borderId="0" xfId="0" applyNumberFormat="1" applyFont="1" applyAlignment="1">
      <alignment horizontal="left"/>
    </xf>
    <xf numFmtId="0" fontId="4" fillId="0" borderId="0" xfId="0" applyNumberFormat="1" applyFont="1" applyFill="1" applyAlignment="1">
      <alignment horizontal="left"/>
    </xf>
    <xf numFmtId="0" fontId="1" fillId="0" borderId="0" xfId="0" applyNumberFormat="1" applyFont="1" applyFill="1" applyAlignment="1">
      <alignment horizontal="left"/>
    </xf>
    <xf numFmtId="2" fontId="1" fillId="0" borderId="0" xfId="0" applyNumberFormat="1" applyFont="1" applyAlignment="1">
      <alignment horizontal="left" vertical="center"/>
    </xf>
    <xf numFmtId="164" fontId="21" fillId="0" borderId="1" xfId="0" applyNumberFormat="1" applyFont="1" applyBorder="1" applyAlignment="1"/>
    <xf numFmtId="164" fontId="21" fillId="0" borderId="1" xfId="0" applyNumberFormat="1" applyFont="1" applyFill="1" applyBorder="1" applyAlignment="1"/>
    <xf numFmtId="49" fontId="2" fillId="2" borderId="0" xfId="0" applyNumberFormat="1" applyFont="1" applyFill="1" applyBorder="1" applyAlignment="1">
      <alignment horizontal="left"/>
    </xf>
    <xf numFmtId="14" fontId="2" fillId="2" borderId="0" xfId="0" applyNumberFormat="1" applyFont="1" applyFill="1" applyBorder="1" applyAlignment="1">
      <alignment horizontal="left"/>
    </xf>
    <xf numFmtId="0" fontId="2" fillId="2" borderId="7" xfId="0" applyFont="1" applyFill="1" applyBorder="1" applyAlignment="1">
      <alignment horizontal="left"/>
    </xf>
    <xf numFmtId="0" fontId="20" fillId="2" borderId="0" xfId="0" applyFont="1" applyFill="1" applyBorder="1" applyAlignment="1">
      <alignment horizontal="left"/>
    </xf>
    <xf numFmtId="1" fontId="1" fillId="0" borderId="0" xfId="0" applyNumberFormat="1" applyFont="1" applyFill="1" applyAlignment="1">
      <alignment horizontal="left"/>
    </xf>
    <xf numFmtId="49" fontId="1" fillId="0" borderId="0" xfId="0" applyNumberFormat="1" applyFont="1" applyFill="1" applyBorder="1" applyAlignment="1">
      <alignment horizontal="left"/>
    </xf>
    <xf numFmtId="0" fontId="4" fillId="0" borderId="0" xfId="0" applyFont="1" applyAlignment="1">
      <alignment horizontal="left" vertical="center"/>
    </xf>
    <xf numFmtId="0" fontId="0" fillId="0" borderId="0" xfId="0" applyAlignment="1">
      <alignment horizontal="left"/>
    </xf>
    <xf numFmtId="0" fontId="3" fillId="0" borderId="0" xfId="0" applyFont="1" applyFill="1" applyBorder="1" applyAlignment="1">
      <alignment horizontal="left" vertical="center"/>
    </xf>
    <xf numFmtId="0" fontId="3" fillId="0" borderId="0" xfId="0" applyFont="1" applyBorder="1" applyAlignment="1">
      <alignment horizontal="left" vertical="center"/>
    </xf>
    <xf numFmtId="0" fontId="10" fillId="0" borderId="0" xfId="0" applyFont="1" applyAlignment="1">
      <alignment horizontal="left"/>
    </xf>
    <xf numFmtId="0" fontId="1" fillId="0" borderId="0" xfId="0" applyFont="1" applyAlignment="1">
      <alignment horizontal="left" vertical="center"/>
    </xf>
    <xf numFmtId="49" fontId="3" fillId="0" borderId="0" xfId="0" applyNumberFormat="1" applyFont="1" applyFill="1" applyAlignment="1">
      <alignment horizontal="left"/>
    </xf>
    <xf numFmtId="49" fontId="3" fillId="0" borderId="0" xfId="0" applyNumberFormat="1" applyFont="1" applyAlignment="1">
      <alignment horizontal="left"/>
    </xf>
    <xf numFmtId="49" fontId="3" fillId="0" borderId="0" xfId="0" applyNumberFormat="1" applyFont="1" applyFill="1" applyBorder="1" applyAlignment="1">
      <alignment horizontal="left"/>
    </xf>
    <xf numFmtId="0" fontId="7" fillId="0" borderId="0" xfId="0" applyFont="1" applyFill="1" applyAlignment="1">
      <alignment horizontal="left"/>
    </xf>
    <xf numFmtId="49" fontId="3" fillId="0" borderId="0" xfId="0" applyNumberFormat="1" applyFont="1" applyAlignment="1">
      <alignment horizontal="left" vertical="center"/>
    </xf>
    <xf numFmtId="14" fontId="3" fillId="0" borderId="0" xfId="0" applyNumberFormat="1" applyFont="1" applyAlignment="1">
      <alignment horizontal="left" vertical="center"/>
    </xf>
    <xf numFmtId="0" fontId="1" fillId="0" borderId="0" xfId="0" quotePrefix="1" applyFont="1" applyAlignment="1">
      <alignment horizontal="left"/>
    </xf>
    <xf numFmtId="14" fontId="1" fillId="0" borderId="7" xfId="0" applyNumberFormat="1" applyFont="1" applyFill="1" applyBorder="1" applyAlignment="1">
      <alignment horizontal="left"/>
    </xf>
    <xf numFmtId="0" fontId="7" fillId="0" borderId="0" xfId="0" applyFont="1" applyAlignment="1">
      <alignment horizontal="left"/>
    </xf>
    <xf numFmtId="0" fontId="8" fillId="2" borderId="0" xfId="0" applyFont="1" applyFill="1" applyBorder="1" applyAlignment="1">
      <alignment horizontal="left"/>
    </xf>
    <xf numFmtId="49" fontId="1" fillId="6" borderId="0" xfId="0" applyNumberFormat="1" applyFont="1" applyFill="1" applyAlignment="1">
      <alignment horizontal="left"/>
    </xf>
    <xf numFmtId="2" fontId="22" fillId="0" borderId="0" xfId="1" applyNumberFormat="1"/>
    <xf numFmtId="2" fontId="22" fillId="0" borderId="0" xfId="1" applyNumberFormat="1" applyAlignment="1">
      <alignment horizontal="left"/>
    </xf>
    <xf numFmtId="2" fontId="22" fillId="0" borderId="0" xfId="1" applyNumberFormat="1" applyAlignment="1">
      <alignment wrapText="1"/>
    </xf>
    <xf numFmtId="0" fontId="22" fillId="0" borderId="0" xfId="1"/>
    <xf numFmtId="2" fontId="22" fillId="0" borderId="0" xfId="1" applyNumberFormat="1" applyAlignment="1">
      <alignment horizontal="left" vertical="center"/>
    </xf>
    <xf numFmtId="0" fontId="24" fillId="0" borderId="1" xfId="0" applyFont="1" applyBorder="1" applyAlignment="1">
      <alignment horizontal="center"/>
    </xf>
    <xf numFmtId="0" fontId="25" fillId="0" borderId="1" xfId="0" applyFont="1" applyBorder="1" applyAlignment="1">
      <alignment horizontal="center"/>
    </xf>
    <xf numFmtId="0" fontId="24" fillId="0" borderId="1" xfId="0" applyFont="1" applyFill="1" applyBorder="1" applyAlignment="1">
      <alignment horizontal="center"/>
    </xf>
    <xf numFmtId="9" fontId="25" fillId="0" borderId="1" xfId="2" applyFont="1" applyBorder="1" applyAlignment="1">
      <alignment horizontal="center"/>
    </xf>
    <xf numFmtId="165" fontId="0" fillId="0" borderId="0" xfId="2" applyNumberFormat="1" applyFont="1"/>
    <xf numFmtId="0" fontId="26" fillId="7" borderId="1" xfId="0" applyFont="1" applyFill="1" applyBorder="1" applyAlignment="1">
      <alignment horizontal="center"/>
    </xf>
    <xf numFmtId="0" fontId="24" fillId="0" borderId="1" xfId="0" applyFont="1" applyBorder="1" applyAlignment="1">
      <alignment horizontal="left"/>
    </xf>
    <xf numFmtId="0" fontId="24" fillId="0" borderId="1" xfId="0" applyFont="1" applyFill="1" applyBorder="1" applyAlignment="1">
      <alignment horizontal="left"/>
    </xf>
    <xf numFmtId="9" fontId="24" fillId="0" borderId="1" xfId="0" applyNumberFormat="1" applyFont="1" applyBorder="1" applyAlignment="1">
      <alignment horizontal="center"/>
    </xf>
    <xf numFmtId="0" fontId="24" fillId="0" borderId="0" xfId="0" applyFont="1" applyAlignment="1">
      <alignment horizontal="center"/>
    </xf>
    <xf numFmtId="0" fontId="24" fillId="0" borderId="1" xfId="0" applyFont="1" applyBorder="1" applyAlignment="1">
      <alignment horizontal="center"/>
    </xf>
    <xf numFmtId="0" fontId="24" fillId="0" borderId="1" xfId="0" applyFont="1" applyBorder="1" applyAlignment="1">
      <alignment horizontal="center" vertical="center" wrapText="1"/>
    </xf>
    <xf numFmtId="0" fontId="24" fillId="0" borderId="10" xfId="0" applyFont="1" applyBorder="1" applyAlignment="1">
      <alignment horizontal="center"/>
    </xf>
    <xf numFmtId="0" fontId="24" fillId="0" borderId="9" xfId="0" applyFont="1" applyBorder="1" applyAlignment="1">
      <alignment horizontal="center"/>
    </xf>
    <xf numFmtId="0" fontId="24" fillId="0" borderId="11" xfId="0" applyFont="1" applyBorder="1" applyAlignment="1">
      <alignment horizontal="center"/>
    </xf>
    <xf numFmtId="0" fontId="26" fillId="7" borderId="1" xfId="0" applyFont="1" applyFill="1" applyBorder="1" applyAlignment="1">
      <alignment horizontal="center"/>
    </xf>
    <xf numFmtId="0" fontId="26" fillId="7" borderId="1" xfId="0" applyFont="1" applyFill="1" applyBorder="1" applyAlignment="1">
      <alignment horizontal="center" vertical="center"/>
    </xf>
    <xf numFmtId="9" fontId="24" fillId="0" borderId="10" xfId="2" applyFont="1" applyBorder="1" applyAlignment="1">
      <alignment horizontal="center"/>
    </xf>
    <xf numFmtId="9" fontId="24" fillId="0" borderId="11" xfId="2" applyFont="1" applyBorder="1" applyAlignment="1">
      <alignment horizontal="center"/>
    </xf>
    <xf numFmtId="0" fontId="12" fillId="0" borderId="2" xfId="0" applyFont="1" applyBorder="1" applyAlignment="1">
      <alignment horizontal="center" vertical="center" wrapText="1"/>
    </xf>
    <xf numFmtId="0" fontId="12" fillId="0" borderId="3" xfId="0" applyFont="1" applyBorder="1" applyAlignment="1">
      <alignment horizontal="center" vertical="center" wrapText="1"/>
    </xf>
    <xf numFmtId="0" fontId="13" fillId="0" borderId="1" xfId="0" applyFont="1" applyBorder="1" applyAlignment="1">
      <alignment horizontal="center" vertical="center" wrapText="1"/>
    </xf>
    <xf numFmtId="0" fontId="13" fillId="0" borderId="2" xfId="0" applyFont="1" applyBorder="1" applyAlignment="1">
      <alignment horizontal="center" vertical="center"/>
    </xf>
    <xf numFmtId="0" fontId="13" fillId="0" borderId="3" xfId="0" applyFont="1" applyBorder="1" applyAlignment="1">
      <alignment horizontal="center" vertical="center"/>
    </xf>
    <xf numFmtId="0" fontId="6" fillId="0" borderId="1" xfId="0" applyFont="1" applyBorder="1" applyAlignment="1">
      <alignment vertical="center" wrapText="1"/>
    </xf>
  </cellXfs>
  <cellStyles count="3">
    <cellStyle name="Hipervínculo" xfId="1" builtinId="8"/>
    <cellStyle name="Normal" xfId="0" builtinId="0"/>
    <cellStyle name="Porcentaje" xfId="2" builtinId="5"/>
  </cellStyles>
  <dxfs count="5">
    <dxf>
      <numFmt numFmtId="166" formatCode="dd/mm/yyyy"/>
      <border diagonalUp="0" diagonalDown="0">
        <left/>
        <right/>
        <top style="thin">
          <color indexed="64"/>
        </top>
        <bottom style="thin">
          <color indexed="64"/>
        </bottom>
        <vertical/>
        <horizontal/>
      </border>
    </dxf>
    <dxf>
      <border outline="0">
        <top style="thin">
          <color indexed="64"/>
        </top>
      </border>
    </dxf>
    <dxf>
      <border outline="0">
        <left style="thin">
          <color indexed="64"/>
        </left>
        <right style="thin">
          <color indexed="64"/>
        </right>
        <top style="thin">
          <color indexed="64"/>
        </top>
        <bottom style="thin">
          <color indexed="64"/>
        </bottom>
      </border>
    </dxf>
    <dxf>
      <border outline="0">
        <bottom style="thin">
          <color indexed="64"/>
        </bottom>
      </border>
    </dxf>
    <dxf>
      <font>
        <b/>
        <i val="0"/>
        <strike val="0"/>
        <condense val="0"/>
        <extend val="0"/>
        <outline val="0"/>
        <shadow val="0"/>
        <u val="none"/>
        <vertAlign val="baseline"/>
        <sz val="11"/>
        <color theme="1"/>
        <name val="Calibri"/>
        <scheme val="minor"/>
      </font>
      <fill>
        <patternFill patternType="solid">
          <fgColor indexed="64"/>
          <bgColor rgb="FF92D050"/>
        </patternFill>
      </fill>
      <alignment horizontal="center" vertical="center" textRotation="0" wrapText="0" indent="0" justifyLastLine="0" shrinkToFit="0" readingOrder="0"/>
    </dxf>
  </dxfs>
  <tableStyles count="0" defaultTableStyle="TableStyleMedium2" defaultPivotStyle="PivotStyleLight16"/>
  <colors>
    <mruColors>
      <color rgb="FF007934"/>
      <color rgb="FFFFFF66"/>
      <color rgb="FFFF5050"/>
      <color rgb="FFFFFF99"/>
    </mruColors>
  </colors>
  <extLst>
    <ext xmlns:x14="http://schemas.microsoft.com/office/spreadsheetml/2009/9/main" uri="{EB79DEF2-80B8-43e5-95BD-54CBDDF9020C}">
      <x14:slicerStyles defaultSlicerStyle="SlicerStyleLight1"/>
    </ext>
    <ext xmlns:x15="http://schemas.microsoft.com/office/spreadsheetml/2010/11/main" uri="{9260A510-F301-46a8-8635-F512D64BE5F5}">
      <x15:timelineStyles defaultTimelineStyle="TimeSlicerStyleLight1"/>
    </ext>
  </extLst>
</styleSheet>
</file>

<file path=xl/_rels/workbook.xml.rels><?xml version="1.0" encoding="UTF-8" standalone="yes"?>
<Relationships xmlns="http://schemas.openxmlformats.org/package/2006/relationships"><Relationship Id="rId8" Type="http://schemas.openxmlformats.org/officeDocument/2006/relationships/worksheet" Target="worksheets/sheet8.xml"/><Relationship Id="rId3" Type="http://schemas.openxmlformats.org/officeDocument/2006/relationships/worksheet" Target="worksheets/sheet3.xml"/><Relationship Id="rId7" Type="http://schemas.openxmlformats.org/officeDocument/2006/relationships/worksheet" Target="worksheets/sheet7.xml"/><Relationship Id="rId2" Type="http://schemas.openxmlformats.org/officeDocument/2006/relationships/worksheet" Target="worksheets/sheet2.xml"/><Relationship Id="rId1" Type="http://schemas.openxmlformats.org/officeDocument/2006/relationships/worksheet" Target="worksheets/sheet1.xml"/><Relationship Id="rId6" Type="http://schemas.openxmlformats.org/officeDocument/2006/relationships/worksheet" Target="worksheets/sheet6.xml"/><Relationship Id="rId11" Type="http://schemas.openxmlformats.org/officeDocument/2006/relationships/sharedStrings" Target="sharedStrings.xml"/><Relationship Id="rId5" Type="http://schemas.openxmlformats.org/officeDocument/2006/relationships/worksheet" Target="worksheets/sheet5.xml"/><Relationship Id="rId10" Type="http://schemas.openxmlformats.org/officeDocument/2006/relationships/styles" Target="styles.xml"/><Relationship Id="rId4" Type="http://schemas.openxmlformats.org/officeDocument/2006/relationships/worksheet" Target="worksheets/sheet4.xml"/><Relationship Id="rId9" Type="http://schemas.openxmlformats.org/officeDocument/2006/relationships/theme" Target="theme/theme1.xml"/></Relationships>
</file>

<file path=xl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xl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reamInit" r:id="rId1"/>
</file>

<file path=xl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xl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xl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Clasificación PQRSF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Informe!$A$32:$A$36</c:f>
              <c:strCache>
                <c:ptCount val="5"/>
                <c:pt idx="0">
                  <c:v>Petición de interés general</c:v>
                </c:pt>
                <c:pt idx="1">
                  <c:v>Petición de información</c:v>
                </c:pt>
                <c:pt idx="2">
                  <c:v>Queja</c:v>
                </c:pt>
                <c:pt idx="3">
                  <c:v>Felicitaciones</c:v>
                </c:pt>
                <c:pt idx="4">
                  <c:v>Remisión</c:v>
                </c:pt>
              </c:strCache>
            </c:strRef>
          </c:cat>
          <c:val>
            <c:numRef>
              <c:f>Informe!$B$32:$B$36</c:f>
              <c:numCache>
                <c:formatCode>General</c:formatCode>
                <c:ptCount val="5"/>
                <c:pt idx="0">
                  <c:v>788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E-4D47-82EC-479FC93603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74873696"/>
        <c:axId val="1274878048"/>
      </c:barChart>
      <c:catAx>
        <c:axId val="12748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4878048"/>
        <c:crosses val="autoZero"/>
        <c:auto val="1"/>
        <c:lblAlgn val="ctr"/>
        <c:lblOffset val="100"/>
        <c:noMultiLvlLbl val="0"/>
      </c:catAx>
      <c:valAx>
        <c:axId val="127487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487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printSettings>
    <c:headerFooter/>
    <c:pageMargins b="0.75" l="0.7" r="0.7" t="0.75" header="0.3" footer="0.3"/>
    <c:pageSetup/>
  </c:printSettings>
</c:chartSpace>
</file>

<file path=xl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PQRSF por 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Informe!$A$17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Informe!$B$15:$F$16</c:f>
              <c:strCache>
                <c:ptCount val="5"/>
                <c:pt idx="0">
                  <c:v>Petición</c:v>
                </c:pt>
                <c:pt idx="1">
                  <c:v>Queja</c:v>
                </c:pt>
                <c:pt idx="2">
                  <c:v>Sugerencia</c:v>
                </c:pt>
                <c:pt idx="3">
                  <c:v>Felicitaciones</c:v>
                </c:pt>
                <c:pt idx="4">
                  <c:v>Remisión</c:v>
                </c:pt>
              </c:strCache>
            </c:strRef>
          </c:cat>
          <c:val>
            <c:numRef>
              <c:f>Informe!$B$17:$F$17</c:f>
              <c:numCache>
                <c:formatCode>General</c:formatCode>
                <c:ptCount val="5"/>
                <c:pt idx="0">
                  <c:v>59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D2B-A3C8-C69B37B191F7}"/>
            </c:ext>
          </c:extLst>
        </c:ser>
        <c:ser>
          <c:idx val="1"/>
          <c:order val="1"/>
          <c:tx>
            <c:strRef>
              <c:f>Informe!$A$18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Informe!$B$15:$F$16</c:f>
              <c:strCache>
                <c:ptCount val="5"/>
                <c:pt idx="0">
                  <c:v>Petición</c:v>
                </c:pt>
                <c:pt idx="1">
                  <c:v>Queja</c:v>
                </c:pt>
                <c:pt idx="2">
                  <c:v>Sugerencia</c:v>
                </c:pt>
                <c:pt idx="3">
                  <c:v>Felicitaciones</c:v>
                </c:pt>
                <c:pt idx="4">
                  <c:v>Remisión</c:v>
                </c:pt>
              </c:strCache>
            </c:strRef>
          </c:cat>
          <c:val>
            <c:numRef>
              <c:f>Informe!$B$18:$F$18</c:f>
              <c:numCache>
                <c:formatCode>General</c:formatCode>
                <c:ptCount val="5"/>
                <c:pt idx="0">
                  <c:v>85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0-4D2B-A3C8-C69B37B191F7}"/>
            </c:ext>
          </c:extLst>
        </c:ser>
        <c:ser>
          <c:idx val="2"/>
          <c:order val="2"/>
          <c:tx>
            <c:strRef>
              <c:f>Informe!$A$19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Informe!$B$15:$F$16</c:f>
              <c:strCache>
                <c:ptCount val="5"/>
                <c:pt idx="0">
                  <c:v>Petición</c:v>
                </c:pt>
                <c:pt idx="1">
                  <c:v>Queja</c:v>
                </c:pt>
                <c:pt idx="2">
                  <c:v>Sugerencia</c:v>
                </c:pt>
                <c:pt idx="3">
                  <c:v>Felicitaciones</c:v>
                </c:pt>
                <c:pt idx="4">
                  <c:v>Remisión</c:v>
                </c:pt>
              </c:strCache>
            </c:strRef>
          </c:cat>
          <c:val>
            <c:numRef>
              <c:f>Informe!$B$19:$F$19</c:f>
              <c:numCache>
                <c:formatCode>General</c:formatCode>
                <c:ptCount val="5"/>
                <c:pt idx="0">
                  <c:v>50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0-4D2B-A3C8-C69B37B19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44258896"/>
        <c:axId val="1444262704"/>
      </c:barChart>
      <c:catAx>
        <c:axId val="14442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4262704"/>
        <c:crosses val="autoZero"/>
        <c:auto val="1"/>
        <c:lblAlgn val="ctr"/>
        <c:lblOffset val="100"/>
        <c:noMultiLvlLbl val="0"/>
      </c:catAx>
      <c:valAx>
        <c:axId val="144426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42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printSettings>
    <c:headerFooter/>
    <c:pageMargins b="0.75" l="0.7" r="0.7" t="0.75" header="0.3" footer="0.3"/>
    <c:pageSetup/>
  </c:printSettings>
</c:chartSpace>
</file>

<file path=xl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drawings/_rels/drawing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xl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xl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xl/drawings/drawing1.xml><?xml version="1.0" encoding="utf-8"?>
<xdr:wsDr xmlns:xdr="http://schemas.openxmlformats.org/drawingml/2006/spreadsheetDrawing" xmlns:a="http://schemas.openxmlformats.org/drawingml/2006/main">
  <mc:AlternateContent xmlns:mc="http://schemas.openxmlformats.org/markup-compatibility/2006">
    <mc:Choice xmlns:a14="http://schemas.microsoft.com/office/drawing/2010/main" Requires="a14">
      <xdr:twoCellAnchor editAs="oneCell">
        <xdr:from>
          <xdr:col>19</xdr:col>
          <xdr:colOff>304800</xdr:colOff>
          <xdr:row>0</xdr:row>
          <xdr:rowOff>9525</xdr:rowOff>
        </xdr:from>
        <xdr:to>
          <xdr:col>21</xdr:col>
          <xdr:colOff>238125</xdr:colOff>
          <xdr:row>250</xdr:row>
          <xdr:rowOff>95250</xdr:rowOff>
        </xdr:to>
        <xdr:sp macro="" textlink="">
          <xdr:nvSpPr>
            <xdr:cNvPr id="3077" name="CommandButton1" hidden="1">
              <a:extLst>
                <a:ext uri="{63B3BB69-23CF-44E3-9099-C40C66FF867C}">
                  <a14:compatExt spid="_x0000_s3077"/>
                </a:ext>
                <a:ext uri="{FF2B5EF4-FFF2-40B4-BE49-F238E27FC236}">
                  <a16:creationId xmlns:a16="http://schemas.microsoft.com/office/drawing/2014/main" id="{00000000-0008-0000-0100-0000050C0000}"/>
                </a:ext>
              </a:extLst>
            </xdr:cNvPr>
            <xdr:cNvSpPr/>
          </xdr:nvSpPr>
          <xdr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noFill/>
                  <a:miter lim="800000"/>
                  <a:headEnd/>
                  <a:tailEnd/>
                </a14:hiddenLine>
              </a:ext>
            </a:extLst>
          </xdr:spPr>
        </xdr:sp>
        <xdr:clientData/>
      </xdr:twoCellAnchor>
    </mc:Choice>
    <mc:Fallback/>
  </mc:AlternateContent>
</xdr:wsDr>
</file>

<file path=xl/drawings/drawing2.xml><?xml version="1.0" encoding="utf-8"?>
<xdr:wsDr xmlns:xdr="http://schemas.openxmlformats.org/drawingml/2006/spreadsheetDrawing" xmlns:a="http://schemas.openxmlformats.org/drawingml/2006/main">
  <xdr:twoCellAnchor>
    <xdr:from>
      <xdr:col>3</xdr:col>
      <xdr:colOff>566737</xdr:colOff>
      <xdr:row>27</xdr:row>
      <xdr:rowOff>109537</xdr:rowOff>
    </xdr:from>
    <xdr:to>
      <xdr:col>7</xdr:col>
      <xdr:colOff>285750</xdr:colOff>
      <xdr:row>35</xdr:row>
      <xdr:rowOff>180975</xdr:rowOff>
    </xdr:to>
    <xdr:graphicFrame macro="">
      <xdr:nvGraphicFramePr>
        <xdr:cNvPr id="3" name="Gráfico 2">
          <a:extLst>
            <a:ext uri="{FF2B5EF4-FFF2-40B4-BE49-F238E27FC236}">
              <a16:creationId xmlns:a16="http://schemas.microsoft.com/office/drawing/2014/main" id="{00000000-0008-0000-0600-000003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7</xdr:col>
      <xdr:colOff>104775</xdr:colOff>
      <xdr:row>27</xdr:row>
      <xdr:rowOff>133350</xdr:rowOff>
    </xdr:from>
    <xdr:to>
      <xdr:col>12</xdr:col>
      <xdr:colOff>371475</xdr:colOff>
      <xdr:row>41</xdr:row>
      <xdr:rowOff>38100</xdr:rowOff>
    </xdr:to>
    <xdr:graphicFrame macro="">
      <xdr:nvGraphicFramePr>
        <xdr:cNvPr id="10" name="Gráfico 9">
          <a:extLst>
            <a:ext uri="{FF2B5EF4-FFF2-40B4-BE49-F238E27FC236}">
              <a16:creationId xmlns:a16="http://schemas.microsoft.com/office/drawing/2014/main" id="{00000000-0008-0000-0600-00000A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3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0</xdr:colOff>
      <xdr:row>30</xdr:row>
      <xdr:rowOff>9525</xdr:rowOff>
    </xdr:from>
    <xdr:to>
      <xdr:col>0</xdr:col>
      <xdr:colOff>1600200</xdr:colOff>
      <xdr:row>31</xdr:row>
      <xdr:rowOff>76200</xdr:rowOff>
    </xdr:to>
    <xdr:pic>
      <xdr:nvPicPr>
        <xdr:cNvPr id="5" name="Imagen 1">
          <a:extLst>
            <a:ext uri="{FF2B5EF4-FFF2-40B4-BE49-F238E27FC236}">
              <a16:creationId xmlns:a16="http://schemas.microsoft.com/office/drawing/2014/main" id="{00000000-0008-0000-0700-000005000000}"/>
            </a:ext>
          </a:extLst>
        </xdr:cNvPr>
        <xdr:cNvPicPr>
          <a:picLocks noChangeAspect="1" noChangeArrowheads="1"/>
        </xdr:cNvPicPr>
      </xdr:nvPicPr>
      <xdr:blipFill>
        <a:blip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/>
        <a:stretch>
          <a:fillRect/>
        </a:stretch>
      </xdr:blipFill>
      <xdr:spPr bwMode="auto">
        <a:xfrm>
          <a:off x="0" y="5200650"/>
          <a:ext cx="1600200" cy="285750"/>
        </a:xfrm>
        <a:prstGeom prst="rect">
          <a:avLst/>
        </a:prstGeom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xdr:spPr>
    </xdr:pic>
    <xdr:clientData/>
  </xdr:twoCellAnchor>
</xdr:wsDr>
</file>

<file path=xl/tables/table1.xml><?xml version="1.0" encoding="utf-8"?>
<table xmlns="http://schemas.openxmlformats.org/spreadsheetml/2006/main" xmlns:mc="http://schemas.openxmlformats.org/markup-compatibility/2006" xmlns:xr="http://schemas.microsoft.com/office/spreadsheetml/2014/revision" xmlns:xr3="http://schemas.microsoft.com/office/spreadsheetml/2016/revision3" mc:Ignorable="xr xr3" id="1" xr:uid="{00000000-000C-0000-FFFF-FFFF00000000}" name="Festivos" displayName="Festivos" ref="A1:A59" totalsRowShown="0" headerRowDxfId="4" headerRowBorderDxfId="3" tableBorderDxfId="2" totalsRowBorderDxfId="1">
  <autoFilter ref="A1:A59" xr:uid="{00000000-0009-0000-0100-000001000000}"/>
  <tableColumns count="1">
    <tableColumn id="1" xr3:uid="{00000000-0010-0000-0000-000001000000}" name="FESTIVOS" dataDxfId="0"/>
  </tableColumns>
  <tableStyleInfo name="TableStyleLight8" showFirstColumn="0" showLastColumn="0" showRowStripes="1" showColumnStripes="0"/>
</table>
</file>

<file path=xl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xl/worksheets/_rels/sheet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cardenas@next-edlabs.co" TargetMode="External"/><Relationship Id="rId2" Type="http://schemas.openxmlformats.org/officeDocument/2006/relationships/hyperlink" Target="mailto:lyzuluaga4@misena.edu.co" TargetMode="External"/><Relationship Id="rId1" Type="http://schemas.openxmlformats.org/officeDocument/2006/relationships/hyperlink" Target="mailto:miadelmarms@gmail.com" TargetMode="External"/><Relationship Id="rId4" Type="http://schemas.openxmlformats.org/officeDocument/2006/relationships/printerSettings" Target="../printerSettings/printerSettings1.bin"/></Relationships>
</file>

<file path=xl/worksheets/_rels/sheet2.xml.rels><?xml version="1.0" encoding="UTF-8" standalone="yes"?>
<Relationships xmlns="http://schemas.openxmlformats.org/package/2006/relationships"><Relationship Id="rId13" Type="http://schemas.openxmlformats.org/officeDocument/2006/relationships/hyperlink" Target="mailto:d.vargas0@gmail.com" TargetMode="External"/><Relationship Id="rId18" Type="http://schemas.openxmlformats.org/officeDocument/2006/relationships/hyperlink" Target="mailto:marcela.osorio28@hotmail.com" TargetMode="External"/><Relationship Id="rId26" Type="http://schemas.openxmlformats.org/officeDocument/2006/relationships/hyperlink" Target="mailto:andrea.camacho.06.16.1994@gmail.com" TargetMode="External"/><Relationship Id="rId39" Type="http://schemas.openxmlformats.org/officeDocument/2006/relationships/vmlDrawing" Target="../drawings/vmlDrawing1.vml"/><Relationship Id="rId21" Type="http://schemas.openxmlformats.org/officeDocument/2006/relationships/hyperlink" Target="mailto:gabrielahaubert@hotmail.com" TargetMode="External"/><Relationship Id="rId34" Type="http://schemas.openxmlformats.org/officeDocument/2006/relationships/hyperlink" Target="mailto:lauravalentinavillamizarrivero@gmail.com" TargetMode="External"/><Relationship Id="rId7" Type="http://schemas.openxmlformats.org/officeDocument/2006/relationships/hyperlink" Target="mailto:tatangela@yahoo.com" TargetMode="External"/><Relationship Id="rId2" Type="http://schemas.openxmlformats.org/officeDocument/2006/relationships/hyperlink" Target="mailto:cviana_1999@yahoo.com" TargetMode="External"/><Relationship Id="rId16" Type="http://schemas.openxmlformats.org/officeDocument/2006/relationships/hyperlink" Target="mailto:velaromeu@gmail.com" TargetMode="External"/><Relationship Id="rId20" Type="http://schemas.openxmlformats.org/officeDocument/2006/relationships/hyperlink" Target="mailto:pagaleano32@misena.edu.co" TargetMode="External"/><Relationship Id="rId29" Type="http://schemas.openxmlformats.org/officeDocument/2006/relationships/hyperlink" Target="mailto:caro-gomez87@hotmail.com" TargetMode="External"/><Relationship Id="rId41" Type="http://schemas.openxmlformats.org/officeDocument/2006/relationships/image" Target="../media/image1.emf"/><Relationship Id="rId1" Type="http://schemas.openxmlformats.org/officeDocument/2006/relationships/hyperlink" Target="mailto:gloma2484@hotmail.com" TargetMode="External"/><Relationship Id="rId6" Type="http://schemas.openxmlformats.org/officeDocument/2006/relationships/hyperlink" Target="mailto:angela18loaiza@gmail.com" TargetMode="External"/><Relationship Id="rId11" Type="http://schemas.openxmlformats.org/officeDocument/2006/relationships/hyperlink" Target="mailto:pcamacho.lina@gmail.com" TargetMode="External"/><Relationship Id="rId24" Type="http://schemas.openxmlformats.org/officeDocument/2006/relationships/hyperlink" Target="mailto:piliencristo@hotmail.com" TargetMode="External"/><Relationship Id="rId32" Type="http://schemas.openxmlformats.org/officeDocument/2006/relationships/hyperlink" Target="mailto:lorenzp1010@gmail.com" TargetMode="External"/><Relationship Id="rId37" Type="http://schemas.openxmlformats.org/officeDocument/2006/relationships/printerSettings" Target="../printerSettings/printerSettings2.bin"/><Relationship Id="rId40" Type="http://schemas.openxmlformats.org/officeDocument/2006/relationships/control" Target="../activeX/activeX1.xml"/><Relationship Id="rId5" Type="http://schemas.openxmlformats.org/officeDocument/2006/relationships/hyperlink" Target="mailto:info@maratonmedellin.com" TargetMode="External"/><Relationship Id="rId15" Type="http://schemas.openxmlformats.org/officeDocument/2006/relationships/hyperlink" Target="mailto:sampayocamargoflor@gmail.com" TargetMode="External"/><Relationship Id="rId23" Type="http://schemas.openxmlformats.org/officeDocument/2006/relationships/hyperlink" Target="mailto:contactom2017@gmail.com" TargetMode="External"/><Relationship Id="rId28" Type="http://schemas.openxmlformats.org/officeDocument/2006/relationships/hyperlink" Target="mailto:juan.felipe.pedrozoa@outlook.com" TargetMode="External"/><Relationship Id="rId36" Type="http://schemas.openxmlformats.org/officeDocument/2006/relationships/hyperlink" Target="mailto:regrojcas@hotmail.com" TargetMode="External"/><Relationship Id="rId10" Type="http://schemas.openxmlformats.org/officeDocument/2006/relationships/hyperlink" Target="mailto:ultramar440@yahoo.com.mx" TargetMode="External"/><Relationship Id="rId19" Type="http://schemas.openxmlformats.org/officeDocument/2006/relationships/hyperlink" Target="mailto:jesica.ortizc@udea.edu.co" TargetMode="External"/><Relationship Id="rId31" Type="http://schemas.openxmlformats.org/officeDocument/2006/relationships/hyperlink" Target="mailto:asuntoseducativos@argelia-antioquia.gov.co" TargetMode="External"/><Relationship Id="rId4" Type="http://schemas.openxmlformats.org/officeDocument/2006/relationships/hyperlink" Target="mailto:adolfoblandon12@hotmail.com" TargetMode="External"/><Relationship Id="rId9" Type="http://schemas.openxmlformats.org/officeDocument/2006/relationships/hyperlink" Target="mailto:Diana.Ariza@btgpactual.com" TargetMode="External"/><Relationship Id="rId14" Type="http://schemas.openxmlformats.org/officeDocument/2006/relationships/hyperlink" Target="mailto:logisticaedu.uni.cauca@outlook.com" TargetMode="External"/><Relationship Id="rId22" Type="http://schemas.openxmlformats.org/officeDocument/2006/relationships/hyperlink" Target="mailto:aries.2613@hotmail.com" TargetMode="External"/><Relationship Id="rId27" Type="http://schemas.openxmlformats.org/officeDocument/2006/relationships/hyperlink" Target="mailto:patriciafifo@yahoo.es" TargetMode="External"/><Relationship Id="rId30" Type="http://schemas.openxmlformats.org/officeDocument/2006/relationships/hyperlink" Target="mailto:jagudelo@microplast.com.co" TargetMode="External"/><Relationship Id="rId35" Type="http://schemas.openxmlformats.org/officeDocument/2006/relationships/hyperlink" Target="mailto:chechocv8@yahoo.com" TargetMode="External"/><Relationship Id="rId8" Type="http://schemas.openxmlformats.org/officeDocument/2006/relationships/hyperlink" Target="mailto:raveherrera@gmail.com" TargetMode="External"/><Relationship Id="rId3" Type="http://schemas.openxmlformats.org/officeDocument/2006/relationships/hyperlink" Target="mailto:abogada.camila.arroyave@hotmail.com" TargetMode="External"/><Relationship Id="rId12" Type="http://schemas.openxmlformats.org/officeDocument/2006/relationships/hyperlink" Target="mailto:hanselobando788@hotmail.com" TargetMode="External"/><Relationship Id="rId17" Type="http://schemas.openxmlformats.org/officeDocument/2006/relationships/hyperlink" Target="mailto:froilangaca@gmail.com" TargetMode="External"/><Relationship Id="rId25" Type="http://schemas.openxmlformats.org/officeDocument/2006/relationships/hyperlink" Target="mailto:comunicaciones@proaburranorte.org" TargetMode="External"/><Relationship Id="rId33" Type="http://schemas.openxmlformats.org/officeDocument/2006/relationships/hyperlink" Target="mailto:nidiaduran-perfi@hotmail.com" TargetMode="External"/><Relationship Id="rId38" Type="http://schemas.openxmlformats.org/officeDocument/2006/relationships/drawing" Target="../drawings/drawing1.xml"/></Relationships>
</file>

<file path=xl/worksheets/_rels/sheet3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3.bin"/></Relationships>
</file>

<file path=xl/worksheets/_rels/sheet4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4.bin"/></Relationships>
</file>

<file path=xl/worksheets/_rels/sheet5.xml.rels><?xml version="1.0" encoding="UTF-8" standalone="yes"?>
<Relationships xmlns="http://schemas.openxmlformats.org/package/2006/relationships"><Relationship Id="rId2" Type="http://schemas.openxmlformats.org/officeDocument/2006/relationships/table" Target="../tables/table1.xml"/><Relationship Id="rId1" Type="http://schemas.openxmlformats.org/officeDocument/2006/relationships/printerSettings" Target="../printerSettings/printerSettings5.bin"/></Relationships>
</file>

<file path=xl/worksheets/_rels/sheet6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6.bin"/></Relationships>
</file>

<file path=xl/worksheets/_rels/sheet7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.xml"/><Relationship Id="rId1" Type="http://schemas.openxmlformats.org/officeDocument/2006/relationships/printerSettings" Target="../printerSettings/printerSettings7.bin"/></Relationships>
</file>

<file path=xl/worksheets/_rels/sheet8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.xml"/><Relationship Id="rId1" Type="http://schemas.openxmlformats.org/officeDocument/2006/relationships/printerSettings" Target="../printerSettings/printerSettings8.bin"/></Relationships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000-000000000000}">
  <sheetPr codeName="Hoja1"/>
  <dimension ref="A1:S1123"/>
  <sheetViews>
    <sheetView showGridLines="0" topLeftCell="A707" zoomScaleNormal="100" zoomScaleSheetLayoutView="100" workbookViewId="0">
      <selection activeCell="D952" sqref="D952"/>
    </sheetView>
  </sheetViews>
  <sheetFormatPr baseColWidth="10" defaultRowHeight="17.25" x14ac:dyDescent="0.3"/>
  <cols>
    <col min="1" max="1" width="13" style="63" customWidth="1"/>
    <col min="2" max="2" width="13.5703125" style="76" bestFit="1" customWidth="1"/>
    <col min="3" max="3" width="16.7109375" style="59" customWidth="1"/>
    <col min="4" max="4" width="13.85546875" style="2" customWidth="1"/>
    <col min="5" max="5" width="18.5703125" style="2" customWidth="1"/>
    <col min="6" max="6" width="17.85546875" style="2" bestFit="1" customWidth="1"/>
    <col min="7" max="7" width="34.7109375" style="2" customWidth="1"/>
    <col min="8" max="8" width="54.42578125" style="2" customWidth="1"/>
    <col min="9" max="9" width="35.140625" style="63" customWidth="1"/>
    <col min="10" max="10" width="22.85546875" style="2" customWidth="1"/>
    <col min="11" max="11" width="58.7109375" style="2" bestFit="1" customWidth="1"/>
    <col min="12" max="12" width="47.28515625" style="2" customWidth="1"/>
    <col min="13" max="13" width="26.28515625" style="2" customWidth="1"/>
    <col min="14" max="14" width="22.7109375" style="2" customWidth="1"/>
    <col min="15" max="15" width="12.7109375" style="2" customWidth="1"/>
    <col min="16" max="16" width="43.140625" style="2" customWidth="1"/>
    <col min="17" max="17" width="23.28515625" style="59" customWidth="1"/>
    <col min="18" max="18" width="11.42578125" style="19"/>
    <col min="19" max="19" width="13.5703125" style="19" bestFit="1" customWidth="1"/>
    <col min="20" max="16384" width="11.42578125" style="19"/>
  </cols>
  <sheetData>
    <row r="1" spans="1:17" x14ac:dyDescent="0.3">
      <c r="A1" s="130" t="s">
        <v>3396</v>
      </c>
      <c r="B1" s="130" t="s">
        <v>2554</v>
      </c>
      <c r="C1" s="131" t="s">
        <v>0</v>
      </c>
      <c r="D1" s="29" t="s">
        <v>5</v>
      </c>
      <c r="E1" s="29" t="s">
        <v>19</v>
      </c>
      <c r="F1" s="29" t="s">
        <v>24</v>
      </c>
      <c r="G1" s="132" t="s">
        <v>2300</v>
      </c>
      <c r="H1" s="29" t="s">
        <v>3</v>
      </c>
      <c r="I1" s="130" t="s">
        <v>36</v>
      </c>
      <c r="J1" s="29" t="s">
        <v>434</v>
      </c>
      <c r="K1" s="29" t="s">
        <v>32</v>
      </c>
      <c r="L1" s="29" t="s">
        <v>18</v>
      </c>
      <c r="M1" s="133" t="s">
        <v>5288</v>
      </c>
      <c r="N1" s="29" t="s">
        <v>141</v>
      </c>
      <c r="O1" s="29" t="s">
        <v>17</v>
      </c>
      <c r="P1" s="29" t="s">
        <v>3395</v>
      </c>
      <c r="Q1" s="131" t="s">
        <v>26</v>
      </c>
    </row>
    <row r="2" spans="1:17" x14ac:dyDescent="0.3">
      <c r="A2" s="76" t="s">
        <v>31</v>
      </c>
      <c r="B2" s="76" t="s">
        <v>31</v>
      </c>
      <c r="C2" s="61">
        <v>42706</v>
      </c>
      <c r="D2" s="61">
        <v>42748</v>
      </c>
      <c r="E2" s="19" t="s">
        <v>182</v>
      </c>
      <c r="F2" s="19" t="s">
        <v>29</v>
      </c>
      <c r="G2" s="19" t="s">
        <v>49</v>
      </c>
      <c r="H2" s="19" t="s">
        <v>40</v>
      </c>
      <c r="I2" s="76" t="s">
        <v>41</v>
      </c>
      <c r="J2" s="19"/>
      <c r="K2" s="19" t="s">
        <v>1</v>
      </c>
      <c r="L2" s="19" t="s">
        <v>6</v>
      </c>
      <c r="M2" s="19" t="s">
        <v>1</v>
      </c>
      <c r="N2" s="61">
        <v>42746</v>
      </c>
      <c r="O2" s="19" t="s">
        <v>21</v>
      </c>
      <c r="P2" s="61" t="s">
        <v>54</v>
      </c>
      <c r="Q2" s="134">
        <f t="shared" ref="Q2:Q65" si="0">NETWORKDAYS(C2,D2)</f>
        <v>31</v>
      </c>
    </row>
    <row r="3" spans="1:17" x14ac:dyDescent="0.3">
      <c r="A3" s="76" t="s">
        <v>31</v>
      </c>
      <c r="B3" s="76" t="s">
        <v>31</v>
      </c>
      <c r="C3" s="61">
        <v>42712</v>
      </c>
      <c r="D3" s="61">
        <v>42748</v>
      </c>
      <c r="E3" s="19" t="s">
        <v>182</v>
      </c>
      <c r="F3" s="19" t="s">
        <v>29</v>
      </c>
      <c r="G3" s="19" t="s">
        <v>49</v>
      </c>
      <c r="H3" s="19" t="s">
        <v>42</v>
      </c>
      <c r="I3" s="76" t="s">
        <v>43</v>
      </c>
      <c r="J3" s="19"/>
      <c r="K3" s="19" t="s">
        <v>1</v>
      </c>
      <c r="L3" s="19" t="s">
        <v>6</v>
      </c>
      <c r="M3" s="19" t="s">
        <v>1</v>
      </c>
      <c r="N3" s="61">
        <v>42746</v>
      </c>
      <c r="O3" s="19" t="s">
        <v>21</v>
      </c>
      <c r="P3" s="61" t="s">
        <v>54</v>
      </c>
      <c r="Q3" s="134">
        <f t="shared" si="0"/>
        <v>27</v>
      </c>
    </row>
    <row r="4" spans="1:17" x14ac:dyDescent="0.3">
      <c r="A4" s="76" t="s">
        <v>31</v>
      </c>
      <c r="B4" s="76" t="s">
        <v>31</v>
      </c>
      <c r="C4" s="61">
        <v>42712</v>
      </c>
      <c r="D4" s="61">
        <v>42748</v>
      </c>
      <c r="E4" s="19" t="s">
        <v>182</v>
      </c>
      <c r="F4" s="19" t="s">
        <v>29</v>
      </c>
      <c r="G4" s="19" t="s">
        <v>49</v>
      </c>
      <c r="H4" s="19" t="s">
        <v>44</v>
      </c>
      <c r="I4" s="76" t="s">
        <v>45</v>
      </c>
      <c r="J4" s="19"/>
      <c r="K4" s="19" t="s">
        <v>1</v>
      </c>
      <c r="L4" s="19" t="s">
        <v>6</v>
      </c>
      <c r="M4" s="19" t="s">
        <v>1</v>
      </c>
      <c r="N4" s="61">
        <v>42746</v>
      </c>
      <c r="O4" s="19" t="s">
        <v>21</v>
      </c>
      <c r="P4" s="61" t="s">
        <v>54</v>
      </c>
      <c r="Q4" s="134">
        <f t="shared" si="0"/>
        <v>27</v>
      </c>
    </row>
    <row r="5" spans="1:17" x14ac:dyDescent="0.3">
      <c r="A5" s="76" t="s">
        <v>31</v>
      </c>
      <c r="B5" s="76" t="s">
        <v>31</v>
      </c>
      <c r="C5" s="61">
        <v>42737</v>
      </c>
      <c r="D5" s="61">
        <v>42762</v>
      </c>
      <c r="E5" s="19" t="s">
        <v>825</v>
      </c>
      <c r="F5" s="19" t="s">
        <v>25</v>
      </c>
      <c r="G5" s="19" t="s">
        <v>96</v>
      </c>
      <c r="H5" s="19" t="s">
        <v>95</v>
      </c>
      <c r="I5" s="76" t="s">
        <v>97</v>
      </c>
      <c r="J5" s="19"/>
      <c r="K5" s="19" t="s">
        <v>523</v>
      </c>
      <c r="L5" s="19" t="s">
        <v>68</v>
      </c>
      <c r="M5" s="19" t="s">
        <v>523</v>
      </c>
      <c r="N5" s="61">
        <v>42758</v>
      </c>
      <c r="O5" s="19" t="s">
        <v>21</v>
      </c>
      <c r="P5" s="61" t="s">
        <v>54</v>
      </c>
      <c r="Q5" s="134">
        <f t="shared" si="0"/>
        <v>20</v>
      </c>
    </row>
    <row r="6" spans="1:17" x14ac:dyDescent="0.3">
      <c r="A6" s="76" t="s">
        <v>31</v>
      </c>
      <c r="B6" s="76" t="s">
        <v>31</v>
      </c>
      <c r="C6" s="61">
        <v>42739</v>
      </c>
      <c r="D6" s="61">
        <v>42746</v>
      </c>
      <c r="E6" s="19" t="s">
        <v>33</v>
      </c>
      <c r="F6" s="19" t="s">
        <v>25</v>
      </c>
      <c r="G6" s="19" t="s">
        <v>346</v>
      </c>
      <c r="H6" s="19" t="s">
        <v>5043</v>
      </c>
      <c r="I6" s="76" t="s">
        <v>12</v>
      </c>
      <c r="J6" s="19"/>
      <c r="K6" s="19" t="s">
        <v>4684</v>
      </c>
      <c r="L6" s="19" t="s">
        <v>9</v>
      </c>
      <c r="M6" s="19" t="s">
        <v>4684</v>
      </c>
      <c r="N6" s="61">
        <v>42746</v>
      </c>
      <c r="O6" s="19" t="s">
        <v>21</v>
      </c>
      <c r="P6" s="61" t="s">
        <v>54</v>
      </c>
      <c r="Q6" s="134">
        <f t="shared" si="0"/>
        <v>6</v>
      </c>
    </row>
    <row r="7" spans="1:17" x14ac:dyDescent="0.3">
      <c r="A7" s="76" t="s">
        <v>31</v>
      </c>
      <c r="B7" s="76" t="s">
        <v>31</v>
      </c>
      <c r="C7" s="61">
        <v>42739</v>
      </c>
      <c r="D7" s="61">
        <v>42758</v>
      </c>
      <c r="E7" s="19" t="s">
        <v>825</v>
      </c>
      <c r="F7" s="19" t="s">
        <v>25</v>
      </c>
      <c r="G7" s="19" t="s">
        <v>556</v>
      </c>
      <c r="H7" s="19" t="s">
        <v>88</v>
      </c>
      <c r="I7" s="76" t="s">
        <v>89</v>
      </c>
      <c r="J7" s="19"/>
      <c r="K7" s="19" t="s">
        <v>3485</v>
      </c>
      <c r="L7" s="19" t="s">
        <v>9</v>
      </c>
      <c r="M7" s="19" t="s">
        <v>4684</v>
      </c>
      <c r="N7" s="61">
        <v>42758</v>
      </c>
      <c r="O7" s="19" t="s">
        <v>21</v>
      </c>
      <c r="P7" s="61" t="s">
        <v>54</v>
      </c>
      <c r="Q7" s="134">
        <f t="shared" si="0"/>
        <v>14</v>
      </c>
    </row>
    <row r="8" spans="1:17" x14ac:dyDescent="0.3">
      <c r="A8" s="76" t="s">
        <v>31</v>
      </c>
      <c r="B8" s="76" t="s">
        <v>31</v>
      </c>
      <c r="C8" s="61">
        <v>42739</v>
      </c>
      <c r="D8" s="61">
        <v>42758</v>
      </c>
      <c r="E8" s="19" t="s">
        <v>825</v>
      </c>
      <c r="F8" s="19" t="s">
        <v>25</v>
      </c>
      <c r="G8" s="2" t="s">
        <v>1248</v>
      </c>
      <c r="H8" s="19" t="s">
        <v>93</v>
      </c>
      <c r="I8" s="76" t="s">
        <v>94</v>
      </c>
      <c r="J8" s="19"/>
      <c r="K8" s="19" t="s">
        <v>4684</v>
      </c>
      <c r="L8" s="19" t="s">
        <v>9</v>
      </c>
      <c r="M8" s="19" t="s">
        <v>4684</v>
      </c>
      <c r="N8" s="61">
        <v>42758</v>
      </c>
      <c r="O8" s="19" t="s">
        <v>21</v>
      </c>
      <c r="P8" s="61" t="s">
        <v>54</v>
      </c>
      <c r="Q8" s="134">
        <f t="shared" si="0"/>
        <v>14</v>
      </c>
    </row>
    <row r="9" spans="1:17" x14ac:dyDescent="0.3">
      <c r="A9" s="76" t="s">
        <v>31</v>
      </c>
      <c r="B9" s="76" t="s">
        <v>31</v>
      </c>
      <c r="C9" s="61">
        <v>42740</v>
      </c>
      <c r="D9" s="61">
        <v>42755</v>
      </c>
      <c r="E9" s="19" t="s">
        <v>825</v>
      </c>
      <c r="F9" s="19" t="s">
        <v>25</v>
      </c>
      <c r="G9" s="19" t="s">
        <v>556</v>
      </c>
      <c r="H9" s="19" t="s">
        <v>77</v>
      </c>
      <c r="I9" s="76" t="s">
        <v>78</v>
      </c>
      <c r="J9" s="19"/>
      <c r="K9" s="19" t="s">
        <v>3485</v>
      </c>
      <c r="L9" s="19" t="s">
        <v>9</v>
      </c>
      <c r="M9" s="19" t="s">
        <v>4684</v>
      </c>
      <c r="N9" s="61">
        <v>42755</v>
      </c>
      <c r="O9" s="19" t="s">
        <v>21</v>
      </c>
      <c r="P9" s="61" t="s">
        <v>54</v>
      </c>
      <c r="Q9" s="134">
        <f t="shared" si="0"/>
        <v>12</v>
      </c>
    </row>
    <row r="10" spans="1:17" x14ac:dyDescent="0.3">
      <c r="A10" s="76" t="s">
        <v>31</v>
      </c>
      <c r="B10" s="76" t="s">
        <v>31</v>
      </c>
      <c r="C10" s="61">
        <v>42740</v>
      </c>
      <c r="D10" s="61">
        <v>42758</v>
      </c>
      <c r="E10" s="19" t="s">
        <v>825</v>
      </c>
      <c r="F10" s="19" t="s">
        <v>25</v>
      </c>
      <c r="G10" s="19" t="s">
        <v>556</v>
      </c>
      <c r="H10" s="19" t="s">
        <v>557</v>
      </c>
      <c r="I10" s="76" t="s">
        <v>92</v>
      </c>
      <c r="J10" s="19"/>
      <c r="K10" s="19" t="s">
        <v>3485</v>
      </c>
      <c r="L10" s="19" t="s">
        <v>9</v>
      </c>
      <c r="M10" s="19" t="s">
        <v>4684</v>
      </c>
      <c r="N10" s="61">
        <v>42758</v>
      </c>
      <c r="O10" s="19" t="s">
        <v>21</v>
      </c>
      <c r="P10" s="61" t="s">
        <v>54</v>
      </c>
      <c r="Q10" s="134">
        <f t="shared" si="0"/>
        <v>13</v>
      </c>
    </row>
    <row r="11" spans="1:17" x14ac:dyDescent="0.3">
      <c r="A11" s="76" t="s">
        <v>31</v>
      </c>
      <c r="B11" s="76" t="s">
        <v>31</v>
      </c>
      <c r="C11" s="61">
        <v>42741</v>
      </c>
      <c r="D11" s="61">
        <v>42745</v>
      </c>
      <c r="E11" s="19" t="s">
        <v>33</v>
      </c>
      <c r="F11" s="19" t="s">
        <v>25</v>
      </c>
      <c r="G11" s="19" t="s">
        <v>1200</v>
      </c>
      <c r="H11" s="19" t="s">
        <v>11</v>
      </c>
      <c r="I11" s="76" t="s">
        <v>10</v>
      </c>
      <c r="J11" s="19"/>
      <c r="K11" s="19" t="s">
        <v>746</v>
      </c>
      <c r="L11" s="19" t="s">
        <v>9</v>
      </c>
      <c r="M11" s="19" t="s">
        <v>4684</v>
      </c>
      <c r="N11" s="61">
        <v>42745</v>
      </c>
      <c r="O11" s="19" t="s">
        <v>21</v>
      </c>
      <c r="P11" s="61" t="s">
        <v>54</v>
      </c>
      <c r="Q11" s="134">
        <f t="shared" si="0"/>
        <v>3</v>
      </c>
    </row>
    <row r="12" spans="1:17" x14ac:dyDescent="0.3">
      <c r="A12" s="76" t="s">
        <v>31</v>
      </c>
      <c r="B12" s="76" t="s">
        <v>31</v>
      </c>
      <c r="C12" s="61">
        <v>42741</v>
      </c>
      <c r="D12" s="61">
        <v>42751</v>
      </c>
      <c r="E12" s="19" t="s">
        <v>182</v>
      </c>
      <c r="F12" s="19" t="s">
        <v>27</v>
      </c>
      <c r="G12" s="19" t="s">
        <v>49</v>
      </c>
      <c r="H12" s="19" t="s">
        <v>46</v>
      </c>
      <c r="I12" s="76" t="s">
        <v>47</v>
      </c>
      <c r="J12" s="19"/>
      <c r="K12" s="19" t="s">
        <v>1</v>
      </c>
      <c r="L12" s="19" t="s">
        <v>6</v>
      </c>
      <c r="M12" s="19" t="s">
        <v>1</v>
      </c>
      <c r="N12" s="61">
        <v>42748</v>
      </c>
      <c r="O12" s="19" t="s">
        <v>21</v>
      </c>
      <c r="P12" s="61" t="s">
        <v>54</v>
      </c>
      <c r="Q12" s="134">
        <f t="shared" si="0"/>
        <v>7</v>
      </c>
    </row>
    <row r="13" spans="1:17" x14ac:dyDescent="0.3">
      <c r="A13" s="76" t="s">
        <v>31</v>
      </c>
      <c r="B13" s="76" t="s">
        <v>31</v>
      </c>
      <c r="C13" s="61">
        <v>42741</v>
      </c>
      <c r="D13" s="61">
        <v>42759</v>
      </c>
      <c r="E13" s="19" t="s">
        <v>825</v>
      </c>
      <c r="F13" s="19" t="s">
        <v>25</v>
      </c>
      <c r="G13" s="19" t="s">
        <v>1200</v>
      </c>
      <c r="H13" s="19" t="s">
        <v>107</v>
      </c>
      <c r="I13" s="76" t="s">
        <v>108</v>
      </c>
      <c r="J13" s="19"/>
      <c r="K13" s="19" t="s">
        <v>746</v>
      </c>
      <c r="L13" s="19" t="s">
        <v>9</v>
      </c>
      <c r="M13" s="19" t="s">
        <v>4684</v>
      </c>
      <c r="N13" s="61">
        <v>42759</v>
      </c>
      <c r="O13" s="19" t="s">
        <v>21</v>
      </c>
      <c r="P13" s="61" t="s">
        <v>54</v>
      </c>
      <c r="Q13" s="134">
        <f t="shared" si="0"/>
        <v>13</v>
      </c>
    </row>
    <row r="14" spans="1:17" x14ac:dyDescent="0.3">
      <c r="A14" s="76" t="s">
        <v>31</v>
      </c>
      <c r="B14" s="76" t="s">
        <v>31</v>
      </c>
      <c r="C14" s="61">
        <v>42743</v>
      </c>
      <c r="D14" s="61">
        <v>42745</v>
      </c>
      <c r="E14" s="19" t="s">
        <v>34</v>
      </c>
      <c r="F14" s="19" t="s">
        <v>25</v>
      </c>
      <c r="G14" s="19" t="s">
        <v>15</v>
      </c>
      <c r="H14" s="19" t="s">
        <v>8</v>
      </c>
      <c r="I14" s="76" t="s">
        <v>7</v>
      </c>
      <c r="J14" s="19"/>
      <c r="K14" s="19" t="s">
        <v>4684</v>
      </c>
      <c r="L14" s="19" t="s">
        <v>9</v>
      </c>
      <c r="M14" s="19" t="s">
        <v>4684</v>
      </c>
      <c r="N14" s="61">
        <v>42745</v>
      </c>
      <c r="O14" s="19" t="s">
        <v>21</v>
      </c>
      <c r="P14" s="61" t="s">
        <v>54</v>
      </c>
      <c r="Q14" s="134">
        <f t="shared" si="0"/>
        <v>2</v>
      </c>
    </row>
    <row r="15" spans="1:17" x14ac:dyDescent="0.3">
      <c r="A15" s="76" t="s">
        <v>31</v>
      </c>
      <c r="B15" s="76" t="s">
        <v>31</v>
      </c>
      <c r="C15" s="61">
        <v>42744</v>
      </c>
      <c r="D15" s="61">
        <v>42745</v>
      </c>
      <c r="E15" s="19" t="s">
        <v>35</v>
      </c>
      <c r="F15" s="19" t="s">
        <v>25</v>
      </c>
      <c r="G15" s="2" t="s">
        <v>1248</v>
      </c>
      <c r="H15" s="19" t="s">
        <v>13</v>
      </c>
      <c r="I15" s="76" t="s">
        <v>14</v>
      </c>
      <c r="J15" s="19"/>
      <c r="K15" s="19" t="s">
        <v>4684</v>
      </c>
      <c r="L15" s="19" t="s">
        <v>9</v>
      </c>
      <c r="M15" s="19" t="s">
        <v>4684</v>
      </c>
      <c r="N15" s="61">
        <v>42745</v>
      </c>
      <c r="O15" s="19" t="s">
        <v>21</v>
      </c>
      <c r="P15" s="61" t="s">
        <v>54</v>
      </c>
      <c r="Q15" s="134">
        <f t="shared" si="0"/>
        <v>2</v>
      </c>
    </row>
    <row r="16" spans="1:17" x14ac:dyDescent="0.3">
      <c r="A16" s="76" t="s">
        <v>31</v>
      </c>
      <c r="B16" s="76" t="s">
        <v>31</v>
      </c>
      <c r="C16" s="61">
        <v>42744</v>
      </c>
      <c r="D16" s="61">
        <v>42745</v>
      </c>
      <c r="E16" s="19" t="s">
        <v>34</v>
      </c>
      <c r="F16" s="19" t="s">
        <v>25</v>
      </c>
      <c r="G16" s="19" t="s">
        <v>1200</v>
      </c>
      <c r="H16" s="19" t="s">
        <v>4</v>
      </c>
      <c r="I16" s="76" t="s">
        <v>2</v>
      </c>
      <c r="J16" s="19"/>
      <c r="K16" s="19" t="s">
        <v>746</v>
      </c>
      <c r="L16" s="19" t="s">
        <v>6</v>
      </c>
      <c r="M16" s="19" t="s">
        <v>1</v>
      </c>
      <c r="N16" s="61">
        <v>42745</v>
      </c>
      <c r="O16" s="19" t="s">
        <v>21</v>
      </c>
      <c r="P16" s="61" t="s">
        <v>54</v>
      </c>
      <c r="Q16" s="134">
        <f t="shared" si="0"/>
        <v>2</v>
      </c>
    </row>
    <row r="17" spans="1:17" x14ac:dyDescent="0.3">
      <c r="A17" s="76" t="s">
        <v>31</v>
      </c>
      <c r="B17" s="76" t="s">
        <v>31</v>
      </c>
      <c r="C17" s="61">
        <v>42745</v>
      </c>
      <c r="D17" s="61">
        <v>42746</v>
      </c>
      <c r="E17" s="19" t="s">
        <v>35</v>
      </c>
      <c r="F17" s="19" t="s">
        <v>25</v>
      </c>
      <c r="G17" s="2" t="s">
        <v>1248</v>
      </c>
      <c r="H17" s="19" t="s">
        <v>22</v>
      </c>
      <c r="I17" s="76" t="s">
        <v>23</v>
      </c>
      <c r="J17" s="19"/>
      <c r="K17" s="19" t="s">
        <v>4684</v>
      </c>
      <c r="L17" s="19" t="s">
        <v>9</v>
      </c>
      <c r="M17" s="19" t="s">
        <v>4684</v>
      </c>
      <c r="N17" s="61">
        <v>42746</v>
      </c>
      <c r="O17" s="19" t="s">
        <v>21</v>
      </c>
      <c r="P17" s="61" t="s">
        <v>54</v>
      </c>
      <c r="Q17" s="134">
        <f t="shared" si="0"/>
        <v>2</v>
      </c>
    </row>
    <row r="18" spans="1:17" x14ac:dyDescent="0.3">
      <c r="A18" s="76" t="s">
        <v>31</v>
      </c>
      <c r="B18" s="76" t="s">
        <v>31</v>
      </c>
      <c r="C18" s="61">
        <v>42745</v>
      </c>
      <c r="D18" s="61">
        <v>42747</v>
      </c>
      <c r="E18" s="19" t="s">
        <v>182</v>
      </c>
      <c r="F18" s="19" t="s">
        <v>29</v>
      </c>
      <c r="G18" s="19" t="s">
        <v>49</v>
      </c>
      <c r="H18" s="19" t="s">
        <v>55</v>
      </c>
      <c r="I18" s="76" t="s">
        <v>39</v>
      </c>
      <c r="J18" s="19"/>
      <c r="K18" s="19" t="s">
        <v>1</v>
      </c>
      <c r="L18" s="19" t="s">
        <v>9</v>
      </c>
      <c r="M18" s="19" t="s">
        <v>4684</v>
      </c>
      <c r="N18" s="61">
        <v>42747</v>
      </c>
      <c r="O18" s="19" t="s">
        <v>21</v>
      </c>
      <c r="P18" s="61" t="s">
        <v>54</v>
      </c>
      <c r="Q18" s="134">
        <f t="shared" si="0"/>
        <v>3</v>
      </c>
    </row>
    <row r="19" spans="1:17" x14ac:dyDescent="0.3">
      <c r="A19" s="76" t="s">
        <v>31</v>
      </c>
      <c r="B19" s="76" t="s">
        <v>31</v>
      </c>
      <c r="C19" s="61">
        <v>42745</v>
      </c>
      <c r="D19" s="61">
        <v>42759</v>
      </c>
      <c r="E19" s="19" t="s">
        <v>825</v>
      </c>
      <c r="F19" s="19" t="s">
        <v>27</v>
      </c>
      <c r="G19" s="19" t="s">
        <v>1200</v>
      </c>
      <c r="H19" s="19" t="s">
        <v>98</v>
      </c>
      <c r="I19" s="76" t="s">
        <v>99</v>
      </c>
      <c r="J19" s="19"/>
      <c r="K19" s="19" t="s">
        <v>746</v>
      </c>
      <c r="L19" s="19" t="s">
        <v>9</v>
      </c>
      <c r="M19" s="19" t="s">
        <v>4684</v>
      </c>
      <c r="N19" s="61">
        <v>42759</v>
      </c>
      <c r="O19" s="19" t="s">
        <v>21</v>
      </c>
      <c r="P19" s="61" t="s">
        <v>54</v>
      </c>
      <c r="Q19" s="134">
        <f t="shared" si="0"/>
        <v>11</v>
      </c>
    </row>
    <row r="20" spans="1:17" x14ac:dyDescent="0.3">
      <c r="A20" s="76" t="s">
        <v>31</v>
      </c>
      <c r="B20" s="76" t="s">
        <v>31</v>
      </c>
      <c r="C20" s="61">
        <v>42747</v>
      </c>
      <c r="D20" s="61">
        <v>42747</v>
      </c>
      <c r="E20" s="2" t="s">
        <v>977</v>
      </c>
      <c r="F20" s="19" t="s">
        <v>25</v>
      </c>
      <c r="G20" s="2" t="s">
        <v>1248</v>
      </c>
      <c r="H20" s="19" t="s">
        <v>38</v>
      </c>
      <c r="I20" s="76">
        <v>3112318734</v>
      </c>
      <c r="J20" s="19"/>
      <c r="K20" s="19" t="s">
        <v>4684</v>
      </c>
      <c r="L20" s="19" t="s">
        <v>9</v>
      </c>
      <c r="M20" s="19" t="s">
        <v>4684</v>
      </c>
      <c r="N20" s="61">
        <v>42747</v>
      </c>
      <c r="O20" s="19" t="s">
        <v>21</v>
      </c>
      <c r="P20" s="19" t="s">
        <v>980</v>
      </c>
      <c r="Q20" s="134">
        <f t="shared" si="0"/>
        <v>1</v>
      </c>
    </row>
    <row r="21" spans="1:17" x14ac:dyDescent="0.3">
      <c r="A21" s="76" t="s">
        <v>31</v>
      </c>
      <c r="B21" s="76" t="s">
        <v>31</v>
      </c>
      <c r="C21" s="61">
        <v>42747</v>
      </c>
      <c r="D21" s="61">
        <v>42758</v>
      </c>
      <c r="E21" s="19" t="s">
        <v>825</v>
      </c>
      <c r="F21" s="19" t="s">
        <v>25</v>
      </c>
      <c r="G21" s="19" t="s">
        <v>1200</v>
      </c>
      <c r="H21" s="19" t="s">
        <v>86</v>
      </c>
      <c r="I21" s="76" t="s">
        <v>87</v>
      </c>
      <c r="J21" s="19"/>
      <c r="K21" s="19" t="s">
        <v>746</v>
      </c>
      <c r="L21" s="19" t="s">
        <v>9</v>
      </c>
      <c r="M21" s="19" t="s">
        <v>4684</v>
      </c>
      <c r="N21" s="61">
        <v>42758</v>
      </c>
      <c r="O21" s="19" t="s">
        <v>21</v>
      </c>
      <c r="P21" s="61" t="s">
        <v>54</v>
      </c>
      <c r="Q21" s="134">
        <f t="shared" si="0"/>
        <v>8</v>
      </c>
    </row>
    <row r="22" spans="1:17" x14ac:dyDescent="0.3">
      <c r="A22" s="76" t="s">
        <v>31</v>
      </c>
      <c r="B22" s="76" t="s">
        <v>31</v>
      </c>
      <c r="C22" s="61">
        <v>42747</v>
      </c>
      <c r="D22" s="61">
        <v>42758</v>
      </c>
      <c r="E22" s="19" t="s">
        <v>825</v>
      </c>
      <c r="F22" s="19" t="s">
        <v>25</v>
      </c>
      <c r="G22" s="19" t="s">
        <v>1200</v>
      </c>
      <c r="H22" s="19" t="s">
        <v>90</v>
      </c>
      <c r="I22" s="76" t="s">
        <v>91</v>
      </c>
      <c r="J22" s="19"/>
      <c r="K22" s="19" t="s">
        <v>746</v>
      </c>
      <c r="L22" s="19" t="s">
        <v>9</v>
      </c>
      <c r="M22" s="19" t="s">
        <v>4684</v>
      </c>
      <c r="N22" s="61">
        <v>42758</v>
      </c>
      <c r="O22" s="19" t="s">
        <v>21</v>
      </c>
      <c r="P22" s="61" t="s">
        <v>54</v>
      </c>
      <c r="Q22" s="134">
        <f t="shared" si="0"/>
        <v>8</v>
      </c>
    </row>
    <row r="23" spans="1:17" x14ac:dyDescent="0.3">
      <c r="A23" s="76" t="s">
        <v>31</v>
      </c>
      <c r="B23" s="76" t="s">
        <v>31</v>
      </c>
      <c r="C23" s="61">
        <v>42748</v>
      </c>
      <c r="D23" s="61">
        <v>42748</v>
      </c>
      <c r="E23" s="19" t="s">
        <v>33</v>
      </c>
      <c r="F23" s="19" t="s">
        <v>25</v>
      </c>
      <c r="G23" s="19" t="s">
        <v>347</v>
      </c>
      <c r="H23" s="19" t="s">
        <v>53</v>
      </c>
      <c r="I23" s="76" t="s">
        <v>52</v>
      </c>
      <c r="J23" s="2" t="s">
        <v>496</v>
      </c>
      <c r="K23" s="2" t="s">
        <v>362</v>
      </c>
      <c r="L23" s="19" t="s">
        <v>50</v>
      </c>
      <c r="M23" s="19" t="s">
        <v>4929</v>
      </c>
      <c r="N23" s="61">
        <v>42748</v>
      </c>
      <c r="O23" s="19" t="s">
        <v>21</v>
      </c>
      <c r="P23" s="61" t="s">
        <v>54</v>
      </c>
      <c r="Q23" s="134">
        <f t="shared" si="0"/>
        <v>1</v>
      </c>
    </row>
    <row r="24" spans="1:17" x14ac:dyDescent="0.3">
      <c r="A24" s="76" t="s">
        <v>31</v>
      </c>
      <c r="B24" s="76" t="s">
        <v>31</v>
      </c>
      <c r="C24" s="61">
        <v>42748</v>
      </c>
      <c r="D24" s="61">
        <v>42759</v>
      </c>
      <c r="E24" s="19" t="s">
        <v>825</v>
      </c>
      <c r="F24" s="19" t="s">
        <v>25</v>
      </c>
      <c r="G24" s="19" t="s">
        <v>15</v>
      </c>
      <c r="H24" s="19" t="s">
        <v>109</v>
      </c>
      <c r="I24" s="76" t="s">
        <v>110</v>
      </c>
      <c r="J24" s="19"/>
      <c r="K24" s="19" t="s">
        <v>4684</v>
      </c>
      <c r="L24" s="19" t="s">
        <v>9</v>
      </c>
      <c r="M24" s="19" t="s">
        <v>4684</v>
      </c>
      <c r="N24" s="61">
        <v>42759</v>
      </c>
      <c r="O24" s="19" t="s">
        <v>21</v>
      </c>
      <c r="P24" s="61" t="s">
        <v>54</v>
      </c>
      <c r="Q24" s="134">
        <f t="shared" si="0"/>
        <v>8</v>
      </c>
    </row>
    <row r="25" spans="1:17" x14ac:dyDescent="0.3">
      <c r="A25" s="76" t="s">
        <v>31</v>
      </c>
      <c r="B25" s="76" t="s">
        <v>31</v>
      </c>
      <c r="C25" s="71">
        <v>42748</v>
      </c>
      <c r="D25" s="71">
        <v>42780</v>
      </c>
      <c r="E25" s="45" t="s">
        <v>34</v>
      </c>
      <c r="F25" s="19" t="s">
        <v>25</v>
      </c>
      <c r="G25" s="19" t="s">
        <v>1200</v>
      </c>
      <c r="H25" s="45" t="s">
        <v>48</v>
      </c>
      <c r="I25" s="135" t="s">
        <v>56</v>
      </c>
      <c r="J25" s="45"/>
      <c r="K25" s="19" t="s">
        <v>746</v>
      </c>
      <c r="L25" s="45" t="s">
        <v>6</v>
      </c>
      <c r="M25" s="19" t="s">
        <v>1</v>
      </c>
      <c r="N25" s="71">
        <v>42748</v>
      </c>
      <c r="O25" s="19" t="s">
        <v>21</v>
      </c>
      <c r="P25" s="71" t="s">
        <v>699</v>
      </c>
      <c r="Q25" s="134">
        <f t="shared" si="0"/>
        <v>23</v>
      </c>
    </row>
    <row r="26" spans="1:17" x14ac:dyDescent="0.3">
      <c r="A26" s="76" t="s">
        <v>31</v>
      </c>
      <c r="B26" s="76" t="s">
        <v>31</v>
      </c>
      <c r="C26" s="61">
        <v>42751</v>
      </c>
      <c r="D26" s="61">
        <v>42751</v>
      </c>
      <c r="E26" s="19" t="s">
        <v>57</v>
      </c>
      <c r="F26" s="19" t="s">
        <v>25</v>
      </c>
      <c r="G26" s="19" t="s">
        <v>51</v>
      </c>
      <c r="H26" s="19" t="s">
        <v>58</v>
      </c>
      <c r="I26" s="76" t="s">
        <v>59</v>
      </c>
      <c r="J26" s="19"/>
      <c r="K26" s="19" t="s">
        <v>4684</v>
      </c>
      <c r="L26" s="19" t="s">
        <v>9</v>
      </c>
      <c r="M26" s="19" t="s">
        <v>4684</v>
      </c>
      <c r="N26" s="61">
        <v>42751</v>
      </c>
      <c r="O26" s="19" t="s">
        <v>21</v>
      </c>
      <c r="P26" s="61" t="s">
        <v>54</v>
      </c>
      <c r="Q26" s="134">
        <f t="shared" si="0"/>
        <v>1</v>
      </c>
    </row>
    <row r="27" spans="1:17" x14ac:dyDescent="0.3">
      <c r="A27" s="76" t="s">
        <v>31</v>
      </c>
      <c r="B27" s="76" t="s">
        <v>31</v>
      </c>
      <c r="C27" s="61">
        <v>42752</v>
      </c>
      <c r="D27" s="61">
        <v>42752</v>
      </c>
      <c r="E27" s="19" t="s">
        <v>35</v>
      </c>
      <c r="F27" s="19" t="s">
        <v>25</v>
      </c>
      <c r="G27" s="19" t="s">
        <v>1200</v>
      </c>
      <c r="H27" s="19" t="s">
        <v>62</v>
      </c>
      <c r="I27" s="76" t="s">
        <v>63</v>
      </c>
      <c r="J27" s="19"/>
      <c r="K27" s="19" t="s">
        <v>746</v>
      </c>
      <c r="L27" s="19" t="s">
        <v>9</v>
      </c>
      <c r="M27" s="19" t="s">
        <v>4684</v>
      </c>
      <c r="N27" s="61">
        <v>42752</v>
      </c>
      <c r="O27" s="19" t="s">
        <v>21</v>
      </c>
      <c r="P27" s="61" t="s">
        <v>54</v>
      </c>
      <c r="Q27" s="134">
        <f t="shared" si="0"/>
        <v>1</v>
      </c>
    </row>
    <row r="28" spans="1:17" x14ac:dyDescent="0.3">
      <c r="A28" s="76" t="s">
        <v>31</v>
      </c>
      <c r="B28" s="76" t="s">
        <v>31</v>
      </c>
      <c r="C28" s="61">
        <v>42752</v>
      </c>
      <c r="D28" s="61">
        <v>42752</v>
      </c>
      <c r="E28" s="19" t="s">
        <v>81</v>
      </c>
      <c r="F28" s="19" t="s">
        <v>25</v>
      </c>
      <c r="G28" s="19" t="s">
        <v>1200</v>
      </c>
      <c r="H28" s="19" t="s">
        <v>60</v>
      </c>
      <c r="I28" s="76" t="s">
        <v>61</v>
      </c>
      <c r="J28" s="19"/>
      <c r="K28" s="19" t="s">
        <v>746</v>
      </c>
      <c r="L28" s="19" t="s">
        <v>9</v>
      </c>
      <c r="M28" s="19" t="s">
        <v>4684</v>
      </c>
      <c r="N28" s="61">
        <v>42752</v>
      </c>
      <c r="O28" s="19" t="s">
        <v>21</v>
      </c>
      <c r="P28" s="61" t="s">
        <v>54</v>
      </c>
      <c r="Q28" s="134">
        <f t="shared" si="0"/>
        <v>1</v>
      </c>
    </row>
    <row r="29" spans="1:17" x14ac:dyDescent="0.3">
      <c r="A29" s="76" t="s">
        <v>31</v>
      </c>
      <c r="B29" s="76" t="s">
        <v>31</v>
      </c>
      <c r="C29" s="61">
        <v>42753</v>
      </c>
      <c r="D29" s="61">
        <v>42755</v>
      </c>
      <c r="E29" s="19" t="s">
        <v>825</v>
      </c>
      <c r="F29" s="19" t="s">
        <v>25</v>
      </c>
      <c r="G29" s="19" t="s">
        <v>1200</v>
      </c>
      <c r="H29" s="19" t="s">
        <v>73</v>
      </c>
      <c r="I29" s="76" t="s">
        <v>74</v>
      </c>
      <c r="J29" s="19"/>
      <c r="K29" s="19" t="s">
        <v>746</v>
      </c>
      <c r="L29" s="19" t="s">
        <v>9</v>
      </c>
      <c r="M29" s="19" t="s">
        <v>4684</v>
      </c>
      <c r="N29" s="61">
        <v>42755</v>
      </c>
      <c r="O29" s="19" t="s">
        <v>21</v>
      </c>
      <c r="P29" s="61" t="s">
        <v>54</v>
      </c>
      <c r="Q29" s="134">
        <f t="shared" si="0"/>
        <v>3</v>
      </c>
    </row>
    <row r="30" spans="1:17" x14ac:dyDescent="0.3">
      <c r="A30" s="76" t="s">
        <v>31</v>
      </c>
      <c r="B30" s="76" t="s">
        <v>31</v>
      </c>
      <c r="C30" s="61">
        <v>42753</v>
      </c>
      <c r="D30" s="61">
        <v>42755</v>
      </c>
      <c r="E30" s="19" t="s">
        <v>825</v>
      </c>
      <c r="F30" s="19" t="s">
        <v>25</v>
      </c>
      <c r="G30" s="19" t="s">
        <v>1200</v>
      </c>
      <c r="H30" s="19" t="s">
        <v>76</v>
      </c>
      <c r="I30" s="76" t="s">
        <v>75</v>
      </c>
      <c r="J30" s="19"/>
      <c r="K30" s="19" t="s">
        <v>746</v>
      </c>
      <c r="L30" s="19" t="s">
        <v>9</v>
      </c>
      <c r="M30" s="19" t="s">
        <v>4684</v>
      </c>
      <c r="N30" s="61">
        <v>42755</v>
      </c>
      <c r="O30" s="19" t="s">
        <v>21</v>
      </c>
      <c r="P30" s="61" t="s">
        <v>54</v>
      </c>
      <c r="Q30" s="134">
        <f t="shared" si="0"/>
        <v>3</v>
      </c>
    </row>
    <row r="31" spans="1:17" x14ac:dyDescent="0.3">
      <c r="A31" s="76" t="s">
        <v>31</v>
      </c>
      <c r="B31" s="76" t="s">
        <v>31</v>
      </c>
      <c r="C31" s="61">
        <v>42753</v>
      </c>
      <c r="D31" s="61">
        <v>42758</v>
      </c>
      <c r="E31" s="19" t="s">
        <v>825</v>
      </c>
      <c r="F31" s="19" t="s">
        <v>25</v>
      </c>
      <c r="G31" s="19" t="s">
        <v>69</v>
      </c>
      <c r="H31" s="19" t="s">
        <v>70</v>
      </c>
      <c r="I31" s="76" t="s">
        <v>71</v>
      </c>
      <c r="J31" s="19"/>
      <c r="K31" s="19" t="s">
        <v>523</v>
      </c>
      <c r="L31" s="19" t="s">
        <v>68</v>
      </c>
      <c r="M31" s="19" t="s">
        <v>523</v>
      </c>
      <c r="N31" s="61">
        <v>42755</v>
      </c>
      <c r="O31" s="19" t="s">
        <v>21</v>
      </c>
      <c r="P31" s="61" t="s">
        <v>54</v>
      </c>
      <c r="Q31" s="134">
        <f t="shared" si="0"/>
        <v>4</v>
      </c>
    </row>
    <row r="32" spans="1:17" x14ac:dyDescent="0.3">
      <c r="A32" s="76" t="s">
        <v>31</v>
      </c>
      <c r="B32" s="76" t="s">
        <v>31</v>
      </c>
      <c r="C32" s="61">
        <v>42754</v>
      </c>
      <c r="D32" s="61">
        <v>42758</v>
      </c>
      <c r="E32" s="19" t="s">
        <v>35</v>
      </c>
      <c r="F32" s="19" t="s">
        <v>25</v>
      </c>
      <c r="G32" s="2" t="s">
        <v>1248</v>
      </c>
      <c r="H32" s="46" t="s">
        <v>64</v>
      </c>
      <c r="I32" s="76" t="s">
        <v>65</v>
      </c>
      <c r="J32" s="46"/>
      <c r="K32" s="19" t="s">
        <v>4684</v>
      </c>
      <c r="L32" s="19" t="s">
        <v>9</v>
      </c>
      <c r="M32" s="19" t="s">
        <v>4684</v>
      </c>
      <c r="N32" s="61">
        <v>42754</v>
      </c>
      <c r="O32" s="19" t="s">
        <v>21</v>
      </c>
      <c r="P32" s="61" t="s">
        <v>54</v>
      </c>
      <c r="Q32" s="134">
        <f t="shared" si="0"/>
        <v>3</v>
      </c>
    </row>
    <row r="33" spans="1:17" x14ac:dyDescent="0.3">
      <c r="A33" s="76" t="s">
        <v>31</v>
      </c>
      <c r="B33" s="76" t="s">
        <v>31</v>
      </c>
      <c r="C33" s="61">
        <v>42755</v>
      </c>
      <c r="D33" s="61">
        <v>42759</v>
      </c>
      <c r="E33" s="19" t="s">
        <v>34</v>
      </c>
      <c r="F33" s="19" t="s">
        <v>25</v>
      </c>
      <c r="G33" s="19" t="s">
        <v>4824</v>
      </c>
      <c r="H33" s="19" t="s">
        <v>66</v>
      </c>
      <c r="I33" s="76" t="s">
        <v>67</v>
      </c>
      <c r="J33" s="19"/>
      <c r="K33" s="19" t="s">
        <v>1</v>
      </c>
      <c r="L33" s="19" t="s">
        <v>6</v>
      </c>
      <c r="M33" s="19" t="s">
        <v>1</v>
      </c>
      <c r="N33" s="61">
        <v>42755</v>
      </c>
      <c r="O33" s="19" t="s">
        <v>21</v>
      </c>
      <c r="P33" s="19" t="s">
        <v>513</v>
      </c>
      <c r="Q33" s="134">
        <f t="shared" si="0"/>
        <v>3</v>
      </c>
    </row>
    <row r="34" spans="1:17" x14ac:dyDescent="0.3">
      <c r="A34" s="76" t="s">
        <v>31</v>
      </c>
      <c r="B34" s="76" t="s">
        <v>31</v>
      </c>
      <c r="C34" s="61">
        <v>42755</v>
      </c>
      <c r="D34" s="61">
        <v>42759</v>
      </c>
      <c r="E34" s="19" t="s">
        <v>825</v>
      </c>
      <c r="F34" s="19" t="s">
        <v>25</v>
      </c>
      <c r="G34" s="2" t="s">
        <v>1248</v>
      </c>
      <c r="H34" s="46" t="s">
        <v>114</v>
      </c>
      <c r="I34" s="76" t="s">
        <v>111</v>
      </c>
      <c r="J34" s="46"/>
      <c r="K34" s="19" t="s">
        <v>4684</v>
      </c>
      <c r="L34" s="19" t="s">
        <v>9</v>
      </c>
      <c r="M34" s="19" t="s">
        <v>4684</v>
      </c>
      <c r="N34" s="61">
        <v>42759</v>
      </c>
      <c r="O34" s="19" t="s">
        <v>21</v>
      </c>
      <c r="P34" s="61" t="s">
        <v>54</v>
      </c>
      <c r="Q34" s="134">
        <f t="shared" si="0"/>
        <v>3</v>
      </c>
    </row>
    <row r="35" spans="1:17" x14ac:dyDescent="0.3">
      <c r="A35" s="76" t="s">
        <v>31</v>
      </c>
      <c r="B35" s="76" t="s">
        <v>31</v>
      </c>
      <c r="C35" s="61">
        <v>42755</v>
      </c>
      <c r="D35" s="61">
        <v>42760</v>
      </c>
      <c r="E35" s="19" t="s">
        <v>825</v>
      </c>
      <c r="F35" s="19" t="s">
        <v>3410</v>
      </c>
      <c r="G35" s="19" t="s">
        <v>117</v>
      </c>
      <c r="H35" s="46" t="s">
        <v>115</v>
      </c>
      <c r="I35" s="76" t="s">
        <v>112</v>
      </c>
      <c r="J35" s="46"/>
      <c r="K35" s="19" t="s">
        <v>4684</v>
      </c>
      <c r="L35" s="19" t="s">
        <v>9</v>
      </c>
      <c r="M35" s="19" t="s">
        <v>4684</v>
      </c>
      <c r="N35" s="61">
        <v>42760</v>
      </c>
      <c r="O35" s="19" t="s">
        <v>21</v>
      </c>
      <c r="P35" s="61" t="s">
        <v>54</v>
      </c>
      <c r="Q35" s="134">
        <f t="shared" si="0"/>
        <v>4</v>
      </c>
    </row>
    <row r="36" spans="1:17" x14ac:dyDescent="0.3">
      <c r="A36" s="76" t="s">
        <v>31</v>
      </c>
      <c r="B36" s="76" t="s">
        <v>31</v>
      </c>
      <c r="C36" s="71">
        <v>42755</v>
      </c>
      <c r="D36" s="71">
        <v>42773</v>
      </c>
      <c r="E36" s="45" t="s">
        <v>81</v>
      </c>
      <c r="F36" s="19" t="s">
        <v>25</v>
      </c>
      <c r="G36" s="45" t="s">
        <v>82</v>
      </c>
      <c r="H36" s="45" t="s">
        <v>83</v>
      </c>
      <c r="I36" s="76" t="s">
        <v>84</v>
      </c>
      <c r="J36" s="2" t="s">
        <v>496</v>
      </c>
      <c r="K36" s="19" t="s">
        <v>3590</v>
      </c>
      <c r="L36" s="45" t="s">
        <v>135</v>
      </c>
      <c r="M36" s="19" t="s">
        <v>3590</v>
      </c>
      <c r="N36" s="71">
        <v>42761</v>
      </c>
      <c r="O36" s="19" t="s">
        <v>21</v>
      </c>
      <c r="P36" s="61" t="s">
        <v>54</v>
      </c>
      <c r="Q36" s="134">
        <f t="shared" si="0"/>
        <v>13</v>
      </c>
    </row>
    <row r="37" spans="1:17" x14ac:dyDescent="0.3">
      <c r="A37" s="76" t="s">
        <v>270</v>
      </c>
      <c r="B37" s="76" t="s">
        <v>2819</v>
      </c>
      <c r="C37" s="61">
        <v>42755</v>
      </c>
      <c r="D37" s="61">
        <v>42774</v>
      </c>
      <c r="E37" s="19" t="s">
        <v>103</v>
      </c>
      <c r="F37" s="19" t="s">
        <v>29</v>
      </c>
      <c r="G37" s="19" t="s">
        <v>104</v>
      </c>
      <c r="H37" s="19" t="s">
        <v>105</v>
      </c>
      <c r="I37" s="76" t="s">
        <v>106</v>
      </c>
      <c r="J37" s="2" t="s">
        <v>496</v>
      </c>
      <c r="K37" s="19" t="s">
        <v>4684</v>
      </c>
      <c r="L37" s="61" t="s">
        <v>9</v>
      </c>
      <c r="M37" s="19" t="s">
        <v>361</v>
      </c>
      <c r="N37" s="61">
        <v>42759</v>
      </c>
      <c r="O37" s="19" t="s">
        <v>21</v>
      </c>
      <c r="P37" s="46" t="s">
        <v>450</v>
      </c>
      <c r="Q37" s="134">
        <f t="shared" si="0"/>
        <v>14</v>
      </c>
    </row>
    <row r="38" spans="1:17" x14ac:dyDescent="0.3">
      <c r="A38" s="76" t="s">
        <v>31</v>
      </c>
      <c r="B38" s="76" t="s">
        <v>31</v>
      </c>
      <c r="C38" s="61">
        <v>42757</v>
      </c>
      <c r="D38" s="61">
        <v>42758</v>
      </c>
      <c r="E38" s="19" t="s">
        <v>35</v>
      </c>
      <c r="F38" s="19" t="s">
        <v>25</v>
      </c>
      <c r="G38" s="19" t="s">
        <v>1200</v>
      </c>
      <c r="H38" s="19" t="s">
        <v>79</v>
      </c>
      <c r="I38" s="76" t="s">
        <v>80</v>
      </c>
      <c r="J38" s="19"/>
      <c r="K38" s="19" t="s">
        <v>746</v>
      </c>
      <c r="L38" s="19" t="s">
        <v>9</v>
      </c>
      <c r="M38" s="19" t="s">
        <v>4684</v>
      </c>
      <c r="N38" s="61">
        <v>42758</v>
      </c>
      <c r="O38" s="19" t="s">
        <v>21</v>
      </c>
      <c r="P38" s="61" t="s">
        <v>54</v>
      </c>
      <c r="Q38" s="134">
        <f t="shared" si="0"/>
        <v>1</v>
      </c>
    </row>
    <row r="39" spans="1:17" x14ac:dyDescent="0.3">
      <c r="A39" s="76" t="s">
        <v>31</v>
      </c>
      <c r="B39" s="76" t="s">
        <v>31</v>
      </c>
      <c r="C39" s="61">
        <v>42758</v>
      </c>
      <c r="D39" s="61">
        <v>42759</v>
      </c>
      <c r="E39" s="19" t="s">
        <v>33</v>
      </c>
      <c r="F39" s="19" t="s">
        <v>25</v>
      </c>
      <c r="G39" s="19" t="s">
        <v>347</v>
      </c>
      <c r="H39" s="19" t="s">
        <v>100</v>
      </c>
      <c r="I39" s="76" t="s">
        <v>101</v>
      </c>
      <c r="J39" s="19"/>
      <c r="K39" s="19" t="s">
        <v>4684</v>
      </c>
      <c r="L39" s="19" t="s">
        <v>102</v>
      </c>
      <c r="M39" s="19" t="s">
        <v>4684</v>
      </c>
      <c r="N39" s="61">
        <v>42759</v>
      </c>
      <c r="O39" s="19" t="s">
        <v>21</v>
      </c>
      <c r="P39" s="61" t="s">
        <v>54</v>
      </c>
      <c r="Q39" s="134">
        <f t="shared" si="0"/>
        <v>2</v>
      </c>
    </row>
    <row r="40" spans="1:17" x14ac:dyDescent="0.3">
      <c r="A40" s="76" t="s">
        <v>31</v>
      </c>
      <c r="B40" s="76" t="s">
        <v>31</v>
      </c>
      <c r="C40" s="61">
        <v>42758</v>
      </c>
      <c r="D40" s="61">
        <v>42759</v>
      </c>
      <c r="E40" s="19" t="s">
        <v>825</v>
      </c>
      <c r="F40" s="19" t="s">
        <v>25</v>
      </c>
      <c r="G40" s="19" t="s">
        <v>1200</v>
      </c>
      <c r="H40" s="46" t="s">
        <v>116</v>
      </c>
      <c r="I40" s="76" t="s">
        <v>113</v>
      </c>
      <c r="J40" s="46"/>
      <c r="K40" s="19" t="s">
        <v>746</v>
      </c>
      <c r="L40" s="19" t="s">
        <v>9</v>
      </c>
      <c r="M40" s="19" t="s">
        <v>4684</v>
      </c>
      <c r="N40" s="61">
        <v>42759</v>
      </c>
      <c r="O40" s="19" t="s">
        <v>21</v>
      </c>
      <c r="P40" s="61" t="s">
        <v>54</v>
      </c>
      <c r="Q40" s="134">
        <f t="shared" si="0"/>
        <v>2</v>
      </c>
    </row>
    <row r="41" spans="1:17" x14ac:dyDescent="0.3">
      <c r="A41" s="76" t="s">
        <v>31</v>
      </c>
      <c r="B41" s="76" t="s">
        <v>31</v>
      </c>
      <c r="C41" s="61">
        <v>42759</v>
      </c>
      <c r="D41" s="61">
        <v>42760</v>
      </c>
      <c r="E41" s="19" t="s">
        <v>825</v>
      </c>
      <c r="F41" s="19" t="s">
        <v>25</v>
      </c>
      <c r="G41" s="2" t="s">
        <v>1248</v>
      </c>
      <c r="H41" s="19" t="s">
        <v>118</v>
      </c>
      <c r="I41" s="76" t="s">
        <v>119</v>
      </c>
      <c r="J41" s="19"/>
      <c r="K41" s="19" t="s">
        <v>4684</v>
      </c>
      <c r="L41" s="19" t="s">
        <v>9</v>
      </c>
      <c r="M41" s="19" t="s">
        <v>4684</v>
      </c>
      <c r="N41" s="61">
        <v>42760</v>
      </c>
      <c r="O41" s="19" t="s">
        <v>21</v>
      </c>
      <c r="P41" s="61" t="s">
        <v>54</v>
      </c>
      <c r="Q41" s="134">
        <f t="shared" si="0"/>
        <v>2</v>
      </c>
    </row>
    <row r="42" spans="1:17" x14ac:dyDescent="0.3">
      <c r="A42" s="76" t="s">
        <v>31</v>
      </c>
      <c r="B42" s="76" t="s">
        <v>31</v>
      </c>
      <c r="C42" s="61">
        <v>42761</v>
      </c>
      <c r="D42" s="61">
        <v>42765</v>
      </c>
      <c r="E42" s="19" t="s">
        <v>825</v>
      </c>
      <c r="F42" s="19" t="s">
        <v>25</v>
      </c>
      <c r="G42" s="2" t="s">
        <v>1248</v>
      </c>
      <c r="H42" s="47" t="s">
        <v>123</v>
      </c>
      <c r="I42" s="76" t="s">
        <v>127</v>
      </c>
      <c r="J42" s="47"/>
      <c r="K42" s="19" t="s">
        <v>4684</v>
      </c>
      <c r="L42" s="19" t="s">
        <v>9</v>
      </c>
      <c r="M42" s="19" t="s">
        <v>4684</v>
      </c>
      <c r="N42" s="61">
        <v>42765</v>
      </c>
      <c r="O42" s="19" t="s">
        <v>21</v>
      </c>
      <c r="P42" s="61" t="s">
        <v>54</v>
      </c>
      <c r="Q42" s="134">
        <f t="shared" si="0"/>
        <v>3</v>
      </c>
    </row>
    <row r="43" spans="1:17" x14ac:dyDescent="0.3">
      <c r="A43" s="76" t="s">
        <v>31</v>
      </c>
      <c r="B43" s="76" t="s">
        <v>31</v>
      </c>
      <c r="C43" s="61">
        <v>42761</v>
      </c>
      <c r="D43" s="61">
        <v>42772</v>
      </c>
      <c r="E43" s="19" t="s">
        <v>825</v>
      </c>
      <c r="F43" s="19" t="s">
        <v>25</v>
      </c>
      <c r="G43" s="19" t="s">
        <v>1016</v>
      </c>
      <c r="H43" s="19" t="s">
        <v>122</v>
      </c>
      <c r="I43" s="76" t="s">
        <v>126</v>
      </c>
      <c r="J43" s="19"/>
      <c r="K43" s="19" t="s">
        <v>72</v>
      </c>
      <c r="L43" s="19" t="s">
        <v>138</v>
      </c>
      <c r="M43" s="19" t="s">
        <v>72</v>
      </c>
      <c r="N43" s="61">
        <v>42772</v>
      </c>
      <c r="O43" s="19" t="s">
        <v>21</v>
      </c>
      <c r="P43" s="61" t="s">
        <v>54</v>
      </c>
      <c r="Q43" s="134">
        <f t="shared" si="0"/>
        <v>8</v>
      </c>
    </row>
    <row r="44" spans="1:17" x14ac:dyDescent="0.3">
      <c r="A44" s="76" t="s">
        <v>31</v>
      </c>
      <c r="B44" s="76" t="s">
        <v>31</v>
      </c>
      <c r="C44" s="61">
        <v>42762</v>
      </c>
      <c r="D44" s="61">
        <v>42762</v>
      </c>
      <c r="E44" s="19" t="s">
        <v>81</v>
      </c>
      <c r="F44" s="19" t="s">
        <v>25</v>
      </c>
      <c r="G44" s="19" t="s">
        <v>1200</v>
      </c>
      <c r="H44" s="47" t="s">
        <v>120</v>
      </c>
      <c r="I44" s="76" t="s">
        <v>121</v>
      </c>
      <c r="J44" s="47"/>
      <c r="K44" s="19" t="s">
        <v>746</v>
      </c>
      <c r="L44" s="19" t="s">
        <v>9</v>
      </c>
      <c r="M44" s="19" t="s">
        <v>4684</v>
      </c>
      <c r="N44" s="61">
        <v>42762</v>
      </c>
      <c r="O44" s="19" t="s">
        <v>21</v>
      </c>
      <c r="P44" s="61" t="s">
        <v>54</v>
      </c>
      <c r="Q44" s="134">
        <f t="shared" si="0"/>
        <v>1</v>
      </c>
    </row>
    <row r="45" spans="1:17" x14ac:dyDescent="0.3">
      <c r="A45" s="76" t="s">
        <v>31</v>
      </c>
      <c r="B45" s="76" t="s">
        <v>31</v>
      </c>
      <c r="C45" s="61">
        <v>42762</v>
      </c>
      <c r="D45" s="61">
        <v>42765</v>
      </c>
      <c r="E45" s="19" t="s">
        <v>825</v>
      </c>
      <c r="F45" s="19" t="s">
        <v>3410</v>
      </c>
      <c r="G45" s="19" t="s">
        <v>1136</v>
      </c>
      <c r="H45" s="19" t="s">
        <v>125</v>
      </c>
      <c r="I45" s="76" t="s">
        <v>129</v>
      </c>
      <c r="J45" s="19"/>
      <c r="K45" s="19" t="s">
        <v>3590</v>
      </c>
      <c r="L45" s="2" t="s">
        <v>85</v>
      </c>
      <c r="M45" s="19" t="s">
        <v>3590</v>
      </c>
      <c r="N45" s="61">
        <v>42765</v>
      </c>
      <c r="O45" s="19" t="s">
        <v>21</v>
      </c>
      <c r="P45" s="19" t="s">
        <v>505</v>
      </c>
      <c r="Q45" s="134">
        <f t="shared" si="0"/>
        <v>2</v>
      </c>
    </row>
    <row r="46" spans="1:17" x14ac:dyDescent="0.3">
      <c r="A46" s="76" t="s">
        <v>31</v>
      </c>
      <c r="B46" s="76" t="s">
        <v>31</v>
      </c>
      <c r="C46" s="61">
        <v>42762</v>
      </c>
      <c r="D46" s="61">
        <v>42765</v>
      </c>
      <c r="E46" s="19" t="s">
        <v>825</v>
      </c>
      <c r="F46" s="19" t="s">
        <v>25</v>
      </c>
      <c r="G46" s="2" t="s">
        <v>1248</v>
      </c>
      <c r="H46" s="19" t="s">
        <v>124</v>
      </c>
      <c r="I46" s="88" t="s">
        <v>128</v>
      </c>
      <c r="J46" s="19"/>
      <c r="K46" s="19" t="s">
        <v>4684</v>
      </c>
      <c r="L46" s="19" t="s">
        <v>9</v>
      </c>
      <c r="M46" s="19" t="s">
        <v>4684</v>
      </c>
      <c r="N46" s="61">
        <v>42765</v>
      </c>
      <c r="O46" s="19" t="s">
        <v>21</v>
      </c>
      <c r="P46" s="61" t="s">
        <v>54</v>
      </c>
      <c r="Q46" s="134">
        <f t="shared" si="0"/>
        <v>2</v>
      </c>
    </row>
    <row r="47" spans="1:17" x14ac:dyDescent="0.3">
      <c r="A47" s="75" t="s">
        <v>283</v>
      </c>
      <c r="B47" s="76" t="s">
        <v>2556</v>
      </c>
      <c r="C47" s="74">
        <v>42765</v>
      </c>
      <c r="D47" s="74">
        <v>42796</v>
      </c>
      <c r="E47" s="49" t="s">
        <v>103</v>
      </c>
      <c r="F47" s="19" t="s">
        <v>25</v>
      </c>
      <c r="G47" s="2" t="s">
        <v>1248</v>
      </c>
      <c r="H47" s="49" t="s">
        <v>244</v>
      </c>
      <c r="I47" s="76" t="s">
        <v>377</v>
      </c>
      <c r="J47" s="46" t="s">
        <v>477</v>
      </c>
      <c r="K47" s="19" t="s">
        <v>4684</v>
      </c>
      <c r="L47" s="19" t="s">
        <v>9</v>
      </c>
      <c r="M47" s="19" t="s">
        <v>4684</v>
      </c>
      <c r="N47" s="74">
        <v>42795</v>
      </c>
      <c r="O47" s="19" t="s">
        <v>21</v>
      </c>
      <c r="P47" s="61" t="s">
        <v>54</v>
      </c>
      <c r="Q47" s="134">
        <f t="shared" si="0"/>
        <v>24</v>
      </c>
    </row>
    <row r="48" spans="1:17" x14ac:dyDescent="0.3">
      <c r="A48" s="76" t="s">
        <v>31</v>
      </c>
      <c r="B48" s="76" t="s">
        <v>31</v>
      </c>
      <c r="C48" s="61">
        <v>42766</v>
      </c>
      <c r="D48" s="61">
        <v>42767</v>
      </c>
      <c r="E48" s="19" t="s">
        <v>33</v>
      </c>
      <c r="F48" s="19" t="s">
        <v>25</v>
      </c>
      <c r="G48" s="19" t="s">
        <v>347</v>
      </c>
      <c r="H48" s="19" t="s">
        <v>130</v>
      </c>
      <c r="I48" s="76" t="s">
        <v>52</v>
      </c>
      <c r="J48" s="2" t="s">
        <v>496</v>
      </c>
      <c r="K48" s="2" t="s">
        <v>362</v>
      </c>
      <c r="L48" s="19" t="s">
        <v>50</v>
      </c>
      <c r="M48" s="19" t="s">
        <v>4929</v>
      </c>
      <c r="N48" s="61">
        <v>42766</v>
      </c>
      <c r="O48" s="19" t="s">
        <v>21</v>
      </c>
      <c r="P48" s="19" t="s">
        <v>506</v>
      </c>
      <c r="Q48" s="134">
        <f t="shared" si="0"/>
        <v>2</v>
      </c>
    </row>
    <row r="49" spans="1:17" x14ac:dyDescent="0.3">
      <c r="A49" s="76" t="s">
        <v>31</v>
      </c>
      <c r="B49" s="76" t="s">
        <v>31</v>
      </c>
      <c r="C49" s="61">
        <v>42766</v>
      </c>
      <c r="D49" s="61">
        <v>42767</v>
      </c>
      <c r="E49" s="19" t="s">
        <v>825</v>
      </c>
      <c r="F49" s="19" t="s">
        <v>25</v>
      </c>
      <c r="G49" s="19" t="s">
        <v>1200</v>
      </c>
      <c r="H49" s="19" t="s">
        <v>132</v>
      </c>
      <c r="I49" s="76" t="s">
        <v>133</v>
      </c>
      <c r="J49" s="19"/>
      <c r="K49" s="19" t="s">
        <v>746</v>
      </c>
      <c r="L49" s="19" t="s">
        <v>9</v>
      </c>
      <c r="M49" s="19" t="s">
        <v>4684</v>
      </c>
      <c r="N49" s="61">
        <v>42767</v>
      </c>
      <c r="O49" s="19" t="s">
        <v>21</v>
      </c>
      <c r="P49" s="61" t="s">
        <v>54</v>
      </c>
      <c r="Q49" s="134">
        <f t="shared" si="0"/>
        <v>2</v>
      </c>
    </row>
    <row r="50" spans="1:17" x14ac:dyDescent="0.3">
      <c r="A50" s="76" t="s">
        <v>31</v>
      </c>
      <c r="B50" s="76" t="s">
        <v>31</v>
      </c>
      <c r="C50" s="61">
        <v>42767</v>
      </c>
      <c r="D50" s="61">
        <v>42767</v>
      </c>
      <c r="E50" s="19" t="s">
        <v>81</v>
      </c>
      <c r="F50" s="19" t="s">
        <v>25</v>
      </c>
      <c r="G50" s="19" t="s">
        <v>51</v>
      </c>
      <c r="H50" s="19" t="s">
        <v>131</v>
      </c>
      <c r="I50" s="76" t="s">
        <v>5262</v>
      </c>
      <c r="J50" s="19"/>
      <c r="K50" s="19" t="s">
        <v>4684</v>
      </c>
      <c r="L50" s="19" t="s">
        <v>9</v>
      </c>
      <c r="M50" s="19" t="s">
        <v>4684</v>
      </c>
      <c r="N50" s="61">
        <v>42767</v>
      </c>
      <c r="O50" s="19" t="s">
        <v>21</v>
      </c>
      <c r="P50" s="61" t="s">
        <v>54</v>
      </c>
      <c r="Q50" s="134">
        <f t="shared" si="0"/>
        <v>1</v>
      </c>
    </row>
    <row r="51" spans="1:17" x14ac:dyDescent="0.3">
      <c r="A51" s="76" t="s">
        <v>31</v>
      </c>
      <c r="B51" s="76" t="s">
        <v>31</v>
      </c>
      <c r="C51" s="61">
        <v>42767</v>
      </c>
      <c r="D51" s="61">
        <v>42767</v>
      </c>
      <c r="E51" s="19" t="s">
        <v>33</v>
      </c>
      <c r="F51" s="19" t="s">
        <v>25</v>
      </c>
      <c r="G51" s="19" t="s">
        <v>346</v>
      </c>
      <c r="H51" s="46" t="s">
        <v>157</v>
      </c>
      <c r="I51" s="76" t="s">
        <v>134</v>
      </c>
      <c r="J51" s="46"/>
      <c r="K51" s="19" t="s">
        <v>4684</v>
      </c>
      <c r="L51" s="19" t="s">
        <v>9</v>
      </c>
      <c r="M51" s="19" t="s">
        <v>4684</v>
      </c>
      <c r="N51" s="61">
        <v>42767</v>
      </c>
      <c r="O51" s="19" t="s">
        <v>21</v>
      </c>
      <c r="P51" s="61" t="s">
        <v>54</v>
      </c>
      <c r="Q51" s="134">
        <f t="shared" si="0"/>
        <v>1</v>
      </c>
    </row>
    <row r="52" spans="1:17" x14ac:dyDescent="0.3">
      <c r="A52" s="76" t="s">
        <v>31</v>
      </c>
      <c r="B52" s="76" t="s">
        <v>31</v>
      </c>
      <c r="C52" s="61">
        <v>42768</v>
      </c>
      <c r="D52" s="61">
        <v>42773</v>
      </c>
      <c r="E52" s="19" t="s">
        <v>81</v>
      </c>
      <c r="F52" s="19" t="s">
        <v>25</v>
      </c>
      <c r="G52" s="19" t="s">
        <v>51</v>
      </c>
      <c r="H52" s="19" t="s">
        <v>146</v>
      </c>
      <c r="I52" s="76" t="s">
        <v>147</v>
      </c>
      <c r="J52" s="19"/>
      <c r="K52" s="19" t="s">
        <v>4684</v>
      </c>
      <c r="L52" s="19" t="s">
        <v>102</v>
      </c>
      <c r="M52" s="19" t="s">
        <v>4684</v>
      </c>
      <c r="N52" s="61">
        <v>42773</v>
      </c>
      <c r="O52" s="19" t="s">
        <v>21</v>
      </c>
      <c r="P52" s="61" t="s">
        <v>54</v>
      </c>
      <c r="Q52" s="134">
        <f t="shared" si="0"/>
        <v>4</v>
      </c>
    </row>
    <row r="53" spans="1:17" x14ac:dyDescent="0.3">
      <c r="A53" s="76" t="s">
        <v>31</v>
      </c>
      <c r="B53" s="76" t="s">
        <v>31</v>
      </c>
      <c r="C53" s="61">
        <v>42768</v>
      </c>
      <c r="D53" s="61">
        <v>42774</v>
      </c>
      <c r="E53" s="19" t="s">
        <v>34</v>
      </c>
      <c r="F53" s="19" t="s">
        <v>27</v>
      </c>
      <c r="G53" s="19" t="s">
        <v>49</v>
      </c>
      <c r="H53" s="19" t="s">
        <v>137</v>
      </c>
      <c r="I53" s="76" t="s">
        <v>136</v>
      </c>
      <c r="J53" s="19"/>
      <c r="K53" s="19" t="s">
        <v>1</v>
      </c>
      <c r="L53" s="19" t="s">
        <v>6</v>
      </c>
      <c r="M53" s="19" t="s">
        <v>1</v>
      </c>
      <c r="N53" s="61">
        <v>42769</v>
      </c>
      <c r="O53" s="19" t="s">
        <v>21</v>
      </c>
      <c r="P53" s="61" t="s">
        <v>54</v>
      </c>
      <c r="Q53" s="134">
        <f t="shared" si="0"/>
        <v>5</v>
      </c>
    </row>
    <row r="54" spans="1:17" x14ac:dyDescent="0.3">
      <c r="A54" s="76" t="s">
        <v>31</v>
      </c>
      <c r="B54" s="76" t="s">
        <v>31</v>
      </c>
      <c r="C54" s="61">
        <v>42770</v>
      </c>
      <c r="D54" s="61">
        <v>42773</v>
      </c>
      <c r="E54" s="19" t="s">
        <v>81</v>
      </c>
      <c r="F54" s="19" t="s">
        <v>25</v>
      </c>
      <c r="G54" s="19" t="s">
        <v>143</v>
      </c>
      <c r="H54" s="19" t="s">
        <v>145</v>
      </c>
      <c r="I54" s="76" t="s">
        <v>144</v>
      </c>
      <c r="J54" s="19"/>
      <c r="K54" s="19" t="s">
        <v>4684</v>
      </c>
      <c r="L54" s="19" t="s">
        <v>9</v>
      </c>
      <c r="M54" s="19" t="s">
        <v>4684</v>
      </c>
      <c r="N54" s="61">
        <v>42773</v>
      </c>
      <c r="O54" s="19" t="s">
        <v>21</v>
      </c>
      <c r="P54" s="61" t="s">
        <v>54</v>
      </c>
      <c r="Q54" s="134">
        <f t="shared" si="0"/>
        <v>2</v>
      </c>
    </row>
    <row r="55" spans="1:17" x14ac:dyDescent="0.3">
      <c r="A55" s="76" t="s">
        <v>31</v>
      </c>
      <c r="B55" s="76" t="s">
        <v>31</v>
      </c>
      <c r="C55" s="61">
        <v>42772</v>
      </c>
      <c r="D55" s="61">
        <v>42772</v>
      </c>
      <c r="E55" s="19" t="s">
        <v>33</v>
      </c>
      <c r="F55" s="19" t="s">
        <v>25</v>
      </c>
      <c r="G55" s="19" t="s">
        <v>347</v>
      </c>
      <c r="H55" s="19" t="s">
        <v>139</v>
      </c>
      <c r="I55" s="76" t="s">
        <v>140</v>
      </c>
      <c r="J55" s="19"/>
      <c r="K55" s="19" t="s">
        <v>4684</v>
      </c>
      <c r="L55" s="19" t="s">
        <v>9</v>
      </c>
      <c r="M55" s="19" t="s">
        <v>4684</v>
      </c>
      <c r="N55" s="61">
        <v>42772</v>
      </c>
      <c r="O55" s="19" t="s">
        <v>21</v>
      </c>
      <c r="P55" s="61" t="s">
        <v>54</v>
      </c>
      <c r="Q55" s="134">
        <f t="shared" si="0"/>
        <v>1</v>
      </c>
    </row>
    <row r="56" spans="1:17" x14ac:dyDescent="0.3">
      <c r="A56" s="76" t="s">
        <v>31</v>
      </c>
      <c r="B56" s="76" t="s">
        <v>31</v>
      </c>
      <c r="C56" s="61">
        <v>42773</v>
      </c>
      <c r="D56" s="61">
        <v>42775</v>
      </c>
      <c r="E56" s="19" t="s">
        <v>34</v>
      </c>
      <c r="F56" s="19" t="s">
        <v>25</v>
      </c>
      <c r="G56" s="19" t="s">
        <v>1366</v>
      </c>
      <c r="H56" s="19" t="s">
        <v>149</v>
      </c>
      <c r="I56" s="76" t="s">
        <v>148</v>
      </c>
      <c r="J56" s="19"/>
      <c r="K56" s="19" t="s">
        <v>1</v>
      </c>
      <c r="L56" s="19" t="s">
        <v>9</v>
      </c>
      <c r="M56" s="19" t="s">
        <v>4684</v>
      </c>
      <c r="N56" s="61">
        <v>42775</v>
      </c>
      <c r="O56" s="19" t="s">
        <v>21</v>
      </c>
      <c r="P56" s="61" t="s">
        <v>54</v>
      </c>
      <c r="Q56" s="134">
        <f t="shared" si="0"/>
        <v>3</v>
      </c>
    </row>
    <row r="57" spans="1:17" x14ac:dyDescent="0.3">
      <c r="A57" s="76" t="s">
        <v>31</v>
      </c>
      <c r="B57" s="76" t="s">
        <v>31</v>
      </c>
      <c r="C57" s="61">
        <v>42773</v>
      </c>
      <c r="D57" s="61">
        <v>42782</v>
      </c>
      <c r="E57" s="19" t="s">
        <v>81</v>
      </c>
      <c r="F57" s="19" t="s">
        <v>25</v>
      </c>
      <c r="G57" s="19" t="s">
        <v>1366</v>
      </c>
      <c r="H57" s="19" t="s">
        <v>155</v>
      </c>
      <c r="I57" s="76" t="s">
        <v>156</v>
      </c>
      <c r="J57" s="19"/>
      <c r="K57" s="19" t="s">
        <v>1</v>
      </c>
      <c r="L57" s="19" t="s">
        <v>6</v>
      </c>
      <c r="M57" s="19" t="s">
        <v>1</v>
      </c>
      <c r="N57" s="61">
        <v>42774</v>
      </c>
      <c r="O57" s="19" t="s">
        <v>21</v>
      </c>
      <c r="P57" s="19" t="s">
        <v>507</v>
      </c>
      <c r="Q57" s="134">
        <f t="shared" si="0"/>
        <v>8</v>
      </c>
    </row>
    <row r="58" spans="1:17" x14ac:dyDescent="0.3">
      <c r="A58" s="76" t="s">
        <v>31</v>
      </c>
      <c r="B58" s="76" t="s">
        <v>31</v>
      </c>
      <c r="C58" s="61">
        <v>42774</v>
      </c>
      <c r="D58" s="61">
        <v>42775</v>
      </c>
      <c r="E58" s="19" t="s">
        <v>825</v>
      </c>
      <c r="F58" s="19" t="s">
        <v>25</v>
      </c>
      <c r="G58" s="19" t="s">
        <v>1200</v>
      </c>
      <c r="H58" s="19" t="s">
        <v>150</v>
      </c>
      <c r="I58" s="76" t="s">
        <v>152</v>
      </c>
      <c r="J58" s="19"/>
      <c r="K58" s="19" t="s">
        <v>746</v>
      </c>
      <c r="L58" s="19" t="s">
        <v>9</v>
      </c>
      <c r="M58" s="19" t="s">
        <v>4684</v>
      </c>
      <c r="N58" s="61">
        <v>42775</v>
      </c>
      <c r="O58" s="19" t="s">
        <v>21</v>
      </c>
      <c r="P58" s="61" t="s">
        <v>54</v>
      </c>
      <c r="Q58" s="134">
        <f t="shared" si="0"/>
        <v>2</v>
      </c>
    </row>
    <row r="59" spans="1:17" x14ac:dyDescent="0.3">
      <c r="A59" s="76" t="s">
        <v>31</v>
      </c>
      <c r="B59" s="76" t="s">
        <v>31</v>
      </c>
      <c r="C59" s="61">
        <v>42774</v>
      </c>
      <c r="D59" s="61">
        <v>42775</v>
      </c>
      <c r="E59" s="19" t="s">
        <v>825</v>
      </c>
      <c r="F59" s="19" t="s">
        <v>25</v>
      </c>
      <c r="G59" s="19" t="s">
        <v>1200</v>
      </c>
      <c r="H59" s="19" t="s">
        <v>181</v>
      </c>
      <c r="I59" s="76" t="s">
        <v>153</v>
      </c>
      <c r="J59" s="19"/>
      <c r="K59" s="19" t="s">
        <v>746</v>
      </c>
      <c r="L59" s="19" t="s">
        <v>9</v>
      </c>
      <c r="M59" s="19" t="s">
        <v>4684</v>
      </c>
      <c r="N59" s="61">
        <v>42775</v>
      </c>
      <c r="O59" s="19" t="s">
        <v>21</v>
      </c>
      <c r="P59" s="61" t="s">
        <v>54</v>
      </c>
      <c r="Q59" s="134">
        <f t="shared" si="0"/>
        <v>2</v>
      </c>
    </row>
    <row r="60" spans="1:17" x14ac:dyDescent="0.3">
      <c r="A60" s="76" t="s">
        <v>31</v>
      </c>
      <c r="B60" s="76" t="s">
        <v>31</v>
      </c>
      <c r="C60" s="61">
        <v>42774</v>
      </c>
      <c r="D60" s="61">
        <v>42776</v>
      </c>
      <c r="E60" s="19" t="s">
        <v>825</v>
      </c>
      <c r="F60" s="19" t="s">
        <v>25</v>
      </c>
      <c r="G60" s="19" t="s">
        <v>51</v>
      </c>
      <c r="H60" s="19" t="s">
        <v>154</v>
      </c>
      <c r="I60" s="76" t="s">
        <v>151</v>
      </c>
      <c r="J60" s="2" t="s">
        <v>496</v>
      </c>
      <c r="K60" s="19" t="s">
        <v>745</v>
      </c>
      <c r="L60" s="19" t="s">
        <v>16</v>
      </c>
      <c r="M60" s="19" t="s">
        <v>4929</v>
      </c>
      <c r="N60" s="61">
        <v>42775</v>
      </c>
      <c r="O60" s="19" t="s">
        <v>21</v>
      </c>
      <c r="P60" s="19" t="s">
        <v>508</v>
      </c>
      <c r="Q60" s="134">
        <f t="shared" si="0"/>
        <v>3</v>
      </c>
    </row>
    <row r="61" spans="1:17" x14ac:dyDescent="0.3">
      <c r="A61" s="76" t="s">
        <v>271</v>
      </c>
      <c r="B61" s="76">
        <v>1450</v>
      </c>
      <c r="C61" s="61">
        <v>42774</v>
      </c>
      <c r="D61" s="61">
        <v>42825</v>
      </c>
      <c r="E61" s="19" t="s">
        <v>103</v>
      </c>
      <c r="F61" s="19" t="s">
        <v>25</v>
      </c>
      <c r="G61" s="19" t="s">
        <v>4824</v>
      </c>
      <c r="H61" s="19" t="s">
        <v>515</v>
      </c>
      <c r="I61" s="76" t="s">
        <v>164</v>
      </c>
      <c r="J61" s="19" t="s">
        <v>435</v>
      </c>
      <c r="K61" s="19" t="s">
        <v>4684</v>
      </c>
      <c r="L61" s="19" t="s">
        <v>102</v>
      </c>
      <c r="M61" s="19" t="s">
        <v>4684</v>
      </c>
      <c r="N61" s="61">
        <v>42824</v>
      </c>
      <c r="O61" s="19" t="s">
        <v>21</v>
      </c>
      <c r="P61" s="61" t="s">
        <v>54</v>
      </c>
      <c r="Q61" s="134">
        <f t="shared" si="0"/>
        <v>38</v>
      </c>
    </row>
    <row r="62" spans="1:17" x14ac:dyDescent="0.3">
      <c r="A62" s="76" t="s">
        <v>31</v>
      </c>
      <c r="B62" s="76" t="s">
        <v>31</v>
      </c>
      <c r="C62" s="61">
        <v>42775</v>
      </c>
      <c r="D62" s="61">
        <v>42775</v>
      </c>
      <c r="E62" s="19" t="s">
        <v>81</v>
      </c>
      <c r="F62" s="19" t="s">
        <v>25</v>
      </c>
      <c r="G62" s="19" t="s">
        <v>161</v>
      </c>
      <c r="H62" s="46" t="s">
        <v>160</v>
      </c>
      <c r="I62" s="76" t="s">
        <v>162</v>
      </c>
      <c r="J62" s="46"/>
      <c r="K62" s="19" t="s">
        <v>72</v>
      </c>
      <c r="L62" s="19" t="s">
        <v>163</v>
      </c>
      <c r="M62" s="19" t="s">
        <v>4684</v>
      </c>
      <c r="N62" s="61">
        <v>42775</v>
      </c>
      <c r="O62" s="19" t="s">
        <v>21</v>
      </c>
      <c r="P62" s="61" t="s">
        <v>54</v>
      </c>
      <c r="Q62" s="134">
        <f t="shared" si="0"/>
        <v>1</v>
      </c>
    </row>
    <row r="63" spans="1:17" x14ac:dyDescent="0.3">
      <c r="A63" s="76" t="s">
        <v>31</v>
      </c>
      <c r="B63" s="76" t="s">
        <v>31</v>
      </c>
      <c r="C63" s="61">
        <v>42775</v>
      </c>
      <c r="D63" s="61">
        <v>42775</v>
      </c>
      <c r="E63" s="19" t="s">
        <v>34</v>
      </c>
      <c r="F63" s="19" t="s">
        <v>25</v>
      </c>
      <c r="G63" s="19" t="s">
        <v>1366</v>
      </c>
      <c r="H63" s="19" t="s">
        <v>158</v>
      </c>
      <c r="I63" s="76" t="s">
        <v>159</v>
      </c>
      <c r="J63" s="19"/>
      <c r="K63" s="19" t="s">
        <v>1</v>
      </c>
      <c r="L63" s="19" t="s">
        <v>9</v>
      </c>
      <c r="M63" s="19" t="s">
        <v>4684</v>
      </c>
      <c r="N63" s="61">
        <v>42775</v>
      </c>
      <c r="O63" s="19" t="s">
        <v>21</v>
      </c>
      <c r="P63" s="61" t="s">
        <v>54</v>
      </c>
      <c r="Q63" s="134">
        <f t="shared" si="0"/>
        <v>1</v>
      </c>
    </row>
    <row r="64" spans="1:17" x14ac:dyDescent="0.3">
      <c r="A64" s="76" t="s">
        <v>31</v>
      </c>
      <c r="B64" s="76" t="s">
        <v>31</v>
      </c>
      <c r="C64" s="61">
        <v>42775</v>
      </c>
      <c r="D64" s="61">
        <v>42779</v>
      </c>
      <c r="E64" s="19" t="s">
        <v>825</v>
      </c>
      <c r="F64" s="19" t="s">
        <v>25</v>
      </c>
      <c r="G64" s="19" t="s">
        <v>1200</v>
      </c>
      <c r="H64" s="19" t="s">
        <v>171</v>
      </c>
      <c r="I64" s="76" t="s">
        <v>168</v>
      </c>
      <c r="J64" s="19"/>
      <c r="K64" s="19" t="s">
        <v>746</v>
      </c>
      <c r="L64" s="19" t="s">
        <v>9</v>
      </c>
      <c r="M64" s="19" t="s">
        <v>4684</v>
      </c>
      <c r="N64" s="61">
        <v>42779</v>
      </c>
      <c r="O64" s="19" t="s">
        <v>21</v>
      </c>
      <c r="P64" s="61" t="s">
        <v>54</v>
      </c>
      <c r="Q64" s="134">
        <f t="shared" si="0"/>
        <v>3</v>
      </c>
    </row>
    <row r="65" spans="1:17" x14ac:dyDescent="0.3">
      <c r="A65" s="76" t="s">
        <v>31</v>
      </c>
      <c r="B65" s="76" t="s">
        <v>31</v>
      </c>
      <c r="C65" s="61">
        <v>42775</v>
      </c>
      <c r="D65" s="61">
        <v>42793</v>
      </c>
      <c r="E65" s="19" t="s">
        <v>825</v>
      </c>
      <c r="F65" s="19" t="s">
        <v>25</v>
      </c>
      <c r="G65" s="19" t="s">
        <v>4824</v>
      </c>
      <c r="H65" s="19" t="s">
        <v>170</v>
      </c>
      <c r="I65" s="76" t="s">
        <v>167</v>
      </c>
      <c r="J65" s="19"/>
      <c r="K65" s="19" t="s">
        <v>1</v>
      </c>
      <c r="L65" s="19" t="s">
        <v>173</v>
      </c>
      <c r="M65" s="19" t="s">
        <v>1</v>
      </c>
      <c r="N65" s="61">
        <v>42779</v>
      </c>
      <c r="O65" s="19" t="s">
        <v>21</v>
      </c>
      <c r="P65" s="19" t="s">
        <v>509</v>
      </c>
      <c r="Q65" s="134">
        <f t="shared" si="0"/>
        <v>13</v>
      </c>
    </row>
    <row r="66" spans="1:17" x14ac:dyDescent="0.3">
      <c r="A66" s="76" t="s">
        <v>31</v>
      </c>
      <c r="B66" s="76" t="s">
        <v>31</v>
      </c>
      <c r="C66" s="61">
        <v>42776</v>
      </c>
      <c r="D66" s="61">
        <v>42779</v>
      </c>
      <c r="E66" s="19" t="s">
        <v>33</v>
      </c>
      <c r="F66" s="19" t="s">
        <v>25</v>
      </c>
      <c r="G66" s="19" t="s">
        <v>346</v>
      </c>
      <c r="H66" s="46" t="s">
        <v>165</v>
      </c>
      <c r="I66" s="76" t="s">
        <v>166</v>
      </c>
      <c r="J66" s="46"/>
      <c r="K66" s="19" t="s">
        <v>4684</v>
      </c>
      <c r="L66" s="19" t="s">
        <v>9</v>
      </c>
      <c r="M66" s="19" t="s">
        <v>4684</v>
      </c>
      <c r="N66" s="61">
        <v>42779</v>
      </c>
      <c r="O66" s="19" t="s">
        <v>21</v>
      </c>
      <c r="P66" s="61" t="s">
        <v>54</v>
      </c>
      <c r="Q66" s="134">
        <f t="shared" ref="Q66:Q129" si="1">NETWORKDAYS(C66,D66)</f>
        <v>2</v>
      </c>
    </row>
    <row r="67" spans="1:17" x14ac:dyDescent="0.3">
      <c r="A67" s="76" t="s">
        <v>31</v>
      </c>
      <c r="B67" s="76" t="s">
        <v>31</v>
      </c>
      <c r="C67" s="61">
        <v>42776</v>
      </c>
      <c r="D67" s="61">
        <v>42779</v>
      </c>
      <c r="E67" s="19" t="s">
        <v>825</v>
      </c>
      <c r="F67" s="19" t="s">
        <v>25</v>
      </c>
      <c r="G67" s="19" t="s">
        <v>1200</v>
      </c>
      <c r="H67" s="19" t="s">
        <v>172</v>
      </c>
      <c r="I67" s="76" t="s">
        <v>169</v>
      </c>
      <c r="J67" s="19"/>
      <c r="K67" s="19" t="s">
        <v>746</v>
      </c>
      <c r="L67" s="19" t="s">
        <v>9</v>
      </c>
      <c r="M67" s="19" t="s">
        <v>4684</v>
      </c>
      <c r="N67" s="61">
        <v>42779</v>
      </c>
      <c r="O67" s="19" t="s">
        <v>21</v>
      </c>
      <c r="P67" s="61" t="s">
        <v>54</v>
      </c>
      <c r="Q67" s="134">
        <f t="shared" si="1"/>
        <v>2</v>
      </c>
    </row>
    <row r="68" spans="1:17" x14ac:dyDescent="0.3">
      <c r="A68" s="76" t="s">
        <v>31</v>
      </c>
      <c r="B68" s="76" t="s">
        <v>31</v>
      </c>
      <c r="C68" s="61">
        <v>42779</v>
      </c>
      <c r="D68" s="61">
        <v>42779</v>
      </c>
      <c r="E68" s="19" t="s">
        <v>33</v>
      </c>
      <c r="F68" s="19" t="s">
        <v>25</v>
      </c>
      <c r="G68" s="19" t="s">
        <v>346</v>
      </c>
      <c r="H68" s="46" t="s">
        <v>165</v>
      </c>
      <c r="I68" s="76" t="s">
        <v>166</v>
      </c>
      <c r="J68" s="46"/>
      <c r="K68" s="19" t="s">
        <v>4684</v>
      </c>
      <c r="L68" s="19" t="s">
        <v>9</v>
      </c>
      <c r="M68" s="19" t="s">
        <v>4684</v>
      </c>
      <c r="N68" s="61">
        <v>42779</v>
      </c>
      <c r="O68" s="19" t="s">
        <v>21</v>
      </c>
      <c r="P68" s="61" t="s">
        <v>54</v>
      </c>
      <c r="Q68" s="134">
        <f t="shared" si="1"/>
        <v>1</v>
      </c>
    </row>
    <row r="69" spans="1:17" x14ac:dyDescent="0.3">
      <c r="A69" s="76" t="s">
        <v>272</v>
      </c>
      <c r="B69" s="76" t="s">
        <v>2557</v>
      </c>
      <c r="C69" s="61">
        <v>42779</v>
      </c>
      <c r="D69" s="61">
        <v>42788</v>
      </c>
      <c r="E69" s="19" t="s">
        <v>103</v>
      </c>
      <c r="F69" s="19" t="s">
        <v>25</v>
      </c>
      <c r="G69" s="2" t="s">
        <v>1248</v>
      </c>
      <c r="H69" s="19" t="s">
        <v>174</v>
      </c>
      <c r="I69" s="76" t="s">
        <v>175</v>
      </c>
      <c r="J69" s="46" t="s">
        <v>478</v>
      </c>
      <c r="K69" s="19" t="s">
        <v>4684</v>
      </c>
      <c r="L69" s="19" t="s">
        <v>9</v>
      </c>
      <c r="M69" s="19" t="s">
        <v>4684</v>
      </c>
      <c r="N69" s="61">
        <v>42788</v>
      </c>
      <c r="O69" s="19" t="s">
        <v>21</v>
      </c>
      <c r="P69" s="61" t="s">
        <v>54</v>
      </c>
      <c r="Q69" s="134">
        <f t="shared" si="1"/>
        <v>8</v>
      </c>
    </row>
    <row r="70" spans="1:17" x14ac:dyDescent="0.3">
      <c r="A70" s="76" t="s">
        <v>273</v>
      </c>
      <c r="B70" s="76" t="s">
        <v>2558</v>
      </c>
      <c r="C70" s="61">
        <v>42779</v>
      </c>
      <c r="D70" s="61">
        <v>42788</v>
      </c>
      <c r="E70" s="19" t="s">
        <v>103</v>
      </c>
      <c r="F70" s="19" t="s">
        <v>25</v>
      </c>
      <c r="G70" s="2" t="s">
        <v>1248</v>
      </c>
      <c r="H70" s="19" t="s">
        <v>274</v>
      </c>
      <c r="I70" s="76" t="s">
        <v>176</v>
      </c>
      <c r="J70" s="46" t="s">
        <v>479</v>
      </c>
      <c r="K70" s="19" t="s">
        <v>4684</v>
      </c>
      <c r="L70" s="19" t="s">
        <v>9</v>
      </c>
      <c r="M70" s="19" t="s">
        <v>4684</v>
      </c>
      <c r="N70" s="61">
        <v>42788</v>
      </c>
      <c r="O70" s="19" t="s">
        <v>21</v>
      </c>
      <c r="P70" s="61" t="s">
        <v>54</v>
      </c>
      <c r="Q70" s="134">
        <f t="shared" si="1"/>
        <v>8</v>
      </c>
    </row>
    <row r="71" spans="1:17" x14ac:dyDescent="0.3">
      <c r="A71" s="76" t="s">
        <v>31</v>
      </c>
      <c r="B71" s="76" t="s">
        <v>31</v>
      </c>
      <c r="C71" s="61">
        <v>42780</v>
      </c>
      <c r="D71" s="61">
        <v>42801</v>
      </c>
      <c r="E71" s="19" t="s">
        <v>33</v>
      </c>
      <c r="F71" s="19" t="s">
        <v>27</v>
      </c>
      <c r="G71" s="19" t="s">
        <v>179</v>
      </c>
      <c r="H71" s="19" t="s">
        <v>177</v>
      </c>
      <c r="I71" s="76" t="s">
        <v>178</v>
      </c>
      <c r="J71" s="2" t="s">
        <v>496</v>
      </c>
      <c r="K71" s="2" t="s">
        <v>362</v>
      </c>
      <c r="L71" s="2" t="s">
        <v>1400</v>
      </c>
      <c r="M71" s="19" t="s">
        <v>4929</v>
      </c>
      <c r="N71" s="61">
        <v>42781</v>
      </c>
      <c r="O71" s="19" t="s">
        <v>21</v>
      </c>
      <c r="P71" s="61" t="s">
        <v>54</v>
      </c>
      <c r="Q71" s="134">
        <f t="shared" si="1"/>
        <v>16</v>
      </c>
    </row>
    <row r="72" spans="1:17" x14ac:dyDescent="0.3">
      <c r="A72" s="76" t="s">
        <v>31</v>
      </c>
      <c r="B72" s="76" t="s">
        <v>31</v>
      </c>
      <c r="C72" s="61">
        <v>42781</v>
      </c>
      <c r="D72" s="61">
        <v>42786</v>
      </c>
      <c r="E72" s="19" t="s">
        <v>825</v>
      </c>
      <c r="F72" s="19" t="s">
        <v>25</v>
      </c>
      <c r="G72" s="19" t="s">
        <v>1200</v>
      </c>
      <c r="H72" s="19" t="s">
        <v>202</v>
      </c>
      <c r="I72" s="76" t="s">
        <v>206</v>
      </c>
      <c r="J72" s="19"/>
      <c r="K72" s="19" t="s">
        <v>746</v>
      </c>
      <c r="L72" s="19" t="s">
        <v>9</v>
      </c>
      <c r="M72" s="19" t="s">
        <v>4684</v>
      </c>
      <c r="N72" s="61">
        <v>42786</v>
      </c>
      <c r="O72" s="19" t="s">
        <v>21</v>
      </c>
      <c r="P72" s="61" t="s">
        <v>54</v>
      </c>
      <c r="Q72" s="134">
        <f t="shared" si="1"/>
        <v>4</v>
      </c>
    </row>
    <row r="73" spans="1:17" x14ac:dyDescent="0.3">
      <c r="A73" s="76" t="s">
        <v>31</v>
      </c>
      <c r="B73" s="76" t="s">
        <v>31</v>
      </c>
      <c r="C73" s="61">
        <v>42781</v>
      </c>
      <c r="D73" s="61">
        <v>42786</v>
      </c>
      <c r="E73" s="19" t="s">
        <v>825</v>
      </c>
      <c r="F73" s="19" t="s">
        <v>25</v>
      </c>
      <c r="G73" s="19" t="s">
        <v>1200</v>
      </c>
      <c r="H73" s="19" t="s">
        <v>210</v>
      </c>
      <c r="I73" s="76" t="s">
        <v>207</v>
      </c>
      <c r="J73" s="19"/>
      <c r="K73" s="19" t="s">
        <v>746</v>
      </c>
      <c r="L73" s="19" t="s">
        <v>9</v>
      </c>
      <c r="M73" s="19" t="s">
        <v>4684</v>
      </c>
      <c r="N73" s="61">
        <v>42786</v>
      </c>
      <c r="O73" s="19" t="s">
        <v>21</v>
      </c>
      <c r="P73" s="61" t="s">
        <v>54</v>
      </c>
      <c r="Q73" s="134">
        <f t="shared" si="1"/>
        <v>4</v>
      </c>
    </row>
    <row r="74" spans="1:17" x14ac:dyDescent="0.3">
      <c r="A74" s="76" t="s">
        <v>31</v>
      </c>
      <c r="B74" s="76" t="s">
        <v>31</v>
      </c>
      <c r="C74" s="61">
        <v>42782</v>
      </c>
      <c r="D74" s="61">
        <v>42787</v>
      </c>
      <c r="E74" s="19" t="s">
        <v>825</v>
      </c>
      <c r="F74" s="19" t="s">
        <v>25</v>
      </c>
      <c r="G74" s="19" t="s">
        <v>208</v>
      </c>
      <c r="H74" s="19" t="s">
        <v>201</v>
      </c>
      <c r="I74" s="76" t="s">
        <v>205</v>
      </c>
      <c r="J74" s="19"/>
      <c r="K74" s="19" t="s">
        <v>4684</v>
      </c>
      <c r="L74" s="19" t="s">
        <v>9</v>
      </c>
      <c r="M74" s="19" t="s">
        <v>4684</v>
      </c>
      <c r="N74" s="61">
        <v>42787</v>
      </c>
      <c r="O74" s="19" t="s">
        <v>21</v>
      </c>
      <c r="P74" s="61" t="s">
        <v>54</v>
      </c>
      <c r="Q74" s="134">
        <f t="shared" si="1"/>
        <v>4</v>
      </c>
    </row>
    <row r="75" spans="1:17" x14ac:dyDescent="0.3">
      <c r="A75" s="76" t="s">
        <v>275</v>
      </c>
      <c r="B75" s="76" t="s">
        <v>2820</v>
      </c>
      <c r="C75" s="61">
        <v>42782</v>
      </c>
      <c r="D75" s="61">
        <v>42788</v>
      </c>
      <c r="E75" s="19" t="s">
        <v>103</v>
      </c>
      <c r="F75" s="19" t="s">
        <v>25</v>
      </c>
      <c r="G75" s="19" t="s">
        <v>349</v>
      </c>
      <c r="H75" s="19" t="s">
        <v>189</v>
      </c>
      <c r="I75" s="76" t="s">
        <v>191</v>
      </c>
      <c r="J75" s="19" t="s">
        <v>494</v>
      </c>
      <c r="K75" s="19" t="s">
        <v>348</v>
      </c>
      <c r="L75" s="19" t="s">
        <v>220</v>
      </c>
      <c r="M75" s="19" t="s">
        <v>4929</v>
      </c>
      <c r="N75" s="61">
        <v>42788</v>
      </c>
      <c r="O75" s="19" t="s">
        <v>21</v>
      </c>
      <c r="P75" s="46" t="s">
        <v>450</v>
      </c>
      <c r="Q75" s="134">
        <f t="shared" si="1"/>
        <v>5</v>
      </c>
    </row>
    <row r="76" spans="1:17" s="49" customFormat="1" x14ac:dyDescent="0.3">
      <c r="A76" s="76" t="s">
        <v>276</v>
      </c>
      <c r="B76" s="76" t="s">
        <v>2821</v>
      </c>
      <c r="C76" s="61">
        <v>42782</v>
      </c>
      <c r="D76" s="74">
        <v>42796</v>
      </c>
      <c r="E76" s="19" t="s">
        <v>103</v>
      </c>
      <c r="F76" s="19" t="s">
        <v>29</v>
      </c>
      <c r="G76" s="19" t="s">
        <v>350</v>
      </c>
      <c r="H76" s="19" t="s">
        <v>105</v>
      </c>
      <c r="I76" s="76" t="s">
        <v>106</v>
      </c>
      <c r="J76" s="2" t="s">
        <v>496</v>
      </c>
      <c r="K76" s="19" t="s">
        <v>361</v>
      </c>
      <c r="L76" s="2" t="s">
        <v>1400</v>
      </c>
      <c r="M76" s="19" t="s">
        <v>361</v>
      </c>
      <c r="N76" s="74">
        <v>42796</v>
      </c>
      <c r="O76" s="19" t="s">
        <v>21</v>
      </c>
      <c r="P76" s="46" t="s">
        <v>450</v>
      </c>
      <c r="Q76" s="134">
        <f t="shared" si="1"/>
        <v>11</v>
      </c>
    </row>
    <row r="77" spans="1:17" s="49" customFormat="1" x14ac:dyDescent="0.3">
      <c r="A77" s="76" t="s">
        <v>31</v>
      </c>
      <c r="B77" s="76" t="s">
        <v>31</v>
      </c>
      <c r="C77" s="61">
        <v>42783</v>
      </c>
      <c r="D77" s="61">
        <v>42783</v>
      </c>
      <c r="E77" s="19" t="s">
        <v>34</v>
      </c>
      <c r="F77" s="19" t="s">
        <v>25</v>
      </c>
      <c r="G77" s="19" t="s">
        <v>51</v>
      </c>
      <c r="H77" s="19" t="s">
        <v>1838</v>
      </c>
      <c r="I77" s="76" t="s">
        <v>190</v>
      </c>
      <c r="J77" s="19" t="s">
        <v>1839</v>
      </c>
      <c r="K77" s="19" t="s">
        <v>4684</v>
      </c>
      <c r="L77" s="19" t="s">
        <v>9</v>
      </c>
      <c r="M77" s="19" t="s">
        <v>4684</v>
      </c>
      <c r="N77" s="61">
        <v>42783</v>
      </c>
      <c r="O77" s="19" t="s">
        <v>21</v>
      </c>
      <c r="P77" s="61" t="s">
        <v>54</v>
      </c>
      <c r="Q77" s="134">
        <f t="shared" si="1"/>
        <v>1</v>
      </c>
    </row>
    <row r="78" spans="1:17" x14ac:dyDescent="0.3">
      <c r="A78" s="76" t="s">
        <v>31</v>
      </c>
      <c r="B78" s="76" t="s">
        <v>31</v>
      </c>
      <c r="C78" s="61">
        <v>42783</v>
      </c>
      <c r="D78" s="61">
        <v>42786</v>
      </c>
      <c r="E78" s="19" t="s">
        <v>825</v>
      </c>
      <c r="F78" s="19" t="s">
        <v>25</v>
      </c>
      <c r="G78" s="19" t="s">
        <v>1200</v>
      </c>
      <c r="H78" s="19" t="s">
        <v>200</v>
      </c>
      <c r="I78" s="76" t="s">
        <v>203</v>
      </c>
      <c r="J78" s="19"/>
      <c r="K78" s="19" t="s">
        <v>746</v>
      </c>
      <c r="L78" s="19" t="s">
        <v>9</v>
      </c>
      <c r="M78" s="19" t="s">
        <v>4684</v>
      </c>
      <c r="N78" s="61">
        <v>42786</v>
      </c>
      <c r="O78" s="19" t="s">
        <v>21</v>
      </c>
      <c r="P78" s="61" t="s">
        <v>54</v>
      </c>
      <c r="Q78" s="134">
        <f t="shared" si="1"/>
        <v>2</v>
      </c>
    </row>
    <row r="79" spans="1:17" x14ac:dyDescent="0.3">
      <c r="A79" s="76" t="s">
        <v>31</v>
      </c>
      <c r="B79" s="76" t="s">
        <v>31</v>
      </c>
      <c r="C79" s="61">
        <v>42783</v>
      </c>
      <c r="D79" s="61">
        <v>42786</v>
      </c>
      <c r="E79" s="19" t="s">
        <v>825</v>
      </c>
      <c r="F79" s="19" t="s">
        <v>25</v>
      </c>
      <c r="G79" s="19" t="s">
        <v>1200</v>
      </c>
      <c r="H79" s="19" t="s">
        <v>209</v>
      </c>
      <c r="I79" s="76" t="s">
        <v>204</v>
      </c>
      <c r="J79" s="19"/>
      <c r="K79" s="19" t="s">
        <v>746</v>
      </c>
      <c r="L79" s="19" t="s">
        <v>9</v>
      </c>
      <c r="M79" s="19" t="s">
        <v>4684</v>
      </c>
      <c r="N79" s="61">
        <v>42786</v>
      </c>
      <c r="O79" s="19" t="s">
        <v>21</v>
      </c>
      <c r="P79" s="61" t="s">
        <v>54</v>
      </c>
      <c r="Q79" s="134">
        <f t="shared" si="1"/>
        <v>2</v>
      </c>
    </row>
    <row r="80" spans="1:17" x14ac:dyDescent="0.3">
      <c r="A80" s="76" t="s">
        <v>279</v>
      </c>
      <c r="B80" s="76" t="s">
        <v>2559</v>
      </c>
      <c r="C80" s="61">
        <v>42783</v>
      </c>
      <c r="D80" s="61">
        <v>42796</v>
      </c>
      <c r="E80" s="19" t="s">
        <v>103</v>
      </c>
      <c r="F80" s="19" t="s">
        <v>3410</v>
      </c>
      <c r="G80" s="19" t="s">
        <v>3168</v>
      </c>
      <c r="H80" s="19" t="s">
        <v>211</v>
      </c>
      <c r="I80" s="76" t="s">
        <v>188</v>
      </c>
      <c r="J80" s="46" t="s">
        <v>480</v>
      </c>
      <c r="K80" s="19" t="s">
        <v>4684</v>
      </c>
      <c r="L80" s="19" t="s">
        <v>9</v>
      </c>
      <c r="M80" s="19" t="s">
        <v>4684</v>
      </c>
      <c r="N80" s="61">
        <v>42795</v>
      </c>
      <c r="O80" s="19" t="s">
        <v>21</v>
      </c>
      <c r="P80" s="61" t="s">
        <v>54</v>
      </c>
      <c r="Q80" s="134">
        <f t="shared" si="1"/>
        <v>10</v>
      </c>
    </row>
    <row r="81" spans="1:18" x14ac:dyDescent="0.3">
      <c r="A81" s="75" t="s">
        <v>277</v>
      </c>
      <c r="B81" s="75" t="s">
        <v>2560</v>
      </c>
      <c r="C81" s="74">
        <v>42783</v>
      </c>
      <c r="D81" s="74">
        <v>42796</v>
      </c>
      <c r="E81" s="49" t="s">
        <v>182</v>
      </c>
      <c r="F81" s="19" t="s">
        <v>25</v>
      </c>
      <c r="G81" s="49" t="s">
        <v>351</v>
      </c>
      <c r="H81" s="49" t="s">
        <v>183</v>
      </c>
      <c r="I81" s="75" t="s">
        <v>186</v>
      </c>
      <c r="J81" s="2" t="s">
        <v>496</v>
      </c>
      <c r="K81" s="2" t="s">
        <v>362</v>
      </c>
      <c r="L81" s="2" t="s">
        <v>1400</v>
      </c>
      <c r="M81" s="19" t="s">
        <v>4929</v>
      </c>
      <c r="N81" s="74">
        <v>42796</v>
      </c>
      <c r="O81" s="19" t="s">
        <v>21</v>
      </c>
      <c r="P81" s="46" t="s">
        <v>450</v>
      </c>
      <c r="Q81" s="134">
        <f t="shared" si="1"/>
        <v>10</v>
      </c>
      <c r="R81" s="19" t="s">
        <v>3397</v>
      </c>
    </row>
    <row r="82" spans="1:18" x14ac:dyDescent="0.3">
      <c r="A82" s="75" t="s">
        <v>278</v>
      </c>
      <c r="B82" s="76" t="s">
        <v>2561</v>
      </c>
      <c r="C82" s="74">
        <v>42783</v>
      </c>
      <c r="D82" s="74">
        <v>42796</v>
      </c>
      <c r="E82" s="49" t="s">
        <v>182</v>
      </c>
      <c r="F82" s="19" t="s">
        <v>25</v>
      </c>
      <c r="G82" s="49" t="s">
        <v>351</v>
      </c>
      <c r="H82" s="49" t="s">
        <v>185</v>
      </c>
      <c r="I82" s="75" t="s">
        <v>187</v>
      </c>
      <c r="J82" s="2" t="s">
        <v>496</v>
      </c>
      <c r="K82" s="2" t="s">
        <v>362</v>
      </c>
      <c r="L82" s="2" t="s">
        <v>1400</v>
      </c>
      <c r="M82" s="19" t="s">
        <v>4929</v>
      </c>
      <c r="N82" s="74">
        <v>42796</v>
      </c>
      <c r="O82" s="19" t="s">
        <v>21</v>
      </c>
      <c r="P82" s="46" t="s">
        <v>450</v>
      </c>
      <c r="Q82" s="134">
        <f t="shared" si="1"/>
        <v>10</v>
      </c>
    </row>
    <row r="83" spans="1:18" x14ac:dyDescent="0.3">
      <c r="A83" s="76" t="s">
        <v>31</v>
      </c>
      <c r="B83" s="76" t="s">
        <v>31</v>
      </c>
      <c r="C83" s="61">
        <v>42784</v>
      </c>
      <c r="D83" s="61">
        <v>42786</v>
      </c>
      <c r="E83" s="19" t="s">
        <v>34</v>
      </c>
      <c r="F83" s="19" t="s">
        <v>25</v>
      </c>
      <c r="G83" s="19" t="s">
        <v>1366</v>
      </c>
      <c r="H83" s="19" t="s">
        <v>194</v>
      </c>
      <c r="I83" s="76" t="s">
        <v>195</v>
      </c>
      <c r="J83" s="19"/>
      <c r="K83" s="19" t="s">
        <v>1</v>
      </c>
      <c r="L83" s="19" t="s">
        <v>9</v>
      </c>
      <c r="M83" s="19" t="s">
        <v>4684</v>
      </c>
      <c r="N83" s="61">
        <v>42786</v>
      </c>
      <c r="O83" s="19" t="s">
        <v>21</v>
      </c>
      <c r="P83" s="61" t="s">
        <v>54</v>
      </c>
      <c r="Q83" s="134">
        <f t="shared" si="1"/>
        <v>1</v>
      </c>
    </row>
    <row r="84" spans="1:18" x14ac:dyDescent="0.3">
      <c r="A84" s="76" t="s">
        <v>280</v>
      </c>
      <c r="B84" s="76" t="s">
        <v>2562</v>
      </c>
      <c r="C84" s="61">
        <v>42785</v>
      </c>
      <c r="D84" s="61">
        <v>42808</v>
      </c>
      <c r="E84" s="19" t="s">
        <v>103</v>
      </c>
      <c r="F84" s="19" t="s">
        <v>25</v>
      </c>
      <c r="G84" s="19" t="s">
        <v>184</v>
      </c>
      <c r="H84" s="19" t="s">
        <v>192</v>
      </c>
      <c r="I84" s="76" t="s">
        <v>469</v>
      </c>
      <c r="J84" s="19" t="s">
        <v>495</v>
      </c>
      <c r="K84" s="19" t="s">
        <v>193</v>
      </c>
      <c r="L84" s="2" t="s">
        <v>1400</v>
      </c>
      <c r="M84" s="19" t="s">
        <v>4929</v>
      </c>
      <c r="N84" s="61">
        <v>42802</v>
      </c>
      <c r="O84" s="19" t="s">
        <v>21</v>
      </c>
      <c r="P84" s="46" t="s">
        <v>880</v>
      </c>
      <c r="Q84" s="134">
        <f t="shared" si="1"/>
        <v>17</v>
      </c>
    </row>
    <row r="85" spans="1:18" x14ac:dyDescent="0.3">
      <c r="A85" s="76" t="s">
        <v>31</v>
      </c>
      <c r="B85" s="76" t="s">
        <v>31</v>
      </c>
      <c r="C85" s="61">
        <v>42787</v>
      </c>
      <c r="D85" s="61">
        <v>42787</v>
      </c>
      <c r="E85" s="19" t="s">
        <v>81</v>
      </c>
      <c r="F85" s="19" t="s">
        <v>25</v>
      </c>
      <c r="G85" s="19" t="s">
        <v>215</v>
      </c>
      <c r="H85" s="19" t="s">
        <v>213</v>
      </c>
      <c r="I85" s="76" t="s">
        <v>214</v>
      </c>
      <c r="J85" s="19"/>
      <c r="K85" s="19" t="s">
        <v>4930</v>
      </c>
      <c r="L85" s="19" t="s">
        <v>216</v>
      </c>
      <c r="M85" s="19" t="s">
        <v>4930</v>
      </c>
      <c r="N85" s="61">
        <v>42787</v>
      </c>
      <c r="O85" s="19" t="s">
        <v>21</v>
      </c>
      <c r="P85" s="19" t="s">
        <v>510</v>
      </c>
      <c r="Q85" s="134">
        <f t="shared" si="1"/>
        <v>1</v>
      </c>
    </row>
    <row r="86" spans="1:18" x14ac:dyDescent="0.3">
      <c r="A86" s="76" t="s">
        <v>31</v>
      </c>
      <c r="B86" s="76" t="s">
        <v>31</v>
      </c>
      <c r="C86" s="61">
        <v>42787</v>
      </c>
      <c r="D86" s="61">
        <v>42787</v>
      </c>
      <c r="E86" s="19" t="s">
        <v>34</v>
      </c>
      <c r="F86" s="19" t="s">
        <v>25</v>
      </c>
      <c r="G86" s="19" t="s">
        <v>1366</v>
      </c>
      <c r="H86" s="19" t="s">
        <v>217</v>
      </c>
      <c r="I86" s="76" t="s">
        <v>218</v>
      </c>
      <c r="J86" s="19"/>
      <c r="K86" s="19" t="s">
        <v>1</v>
      </c>
      <c r="L86" s="19" t="s">
        <v>219</v>
      </c>
      <c r="M86" s="19" t="s">
        <v>1</v>
      </c>
      <c r="N86" s="61">
        <v>42787</v>
      </c>
      <c r="O86" s="19" t="s">
        <v>21</v>
      </c>
      <c r="P86" s="19" t="s">
        <v>511</v>
      </c>
      <c r="Q86" s="134">
        <f t="shared" si="1"/>
        <v>1</v>
      </c>
    </row>
    <row r="87" spans="1:18" x14ac:dyDescent="0.3">
      <c r="A87" s="76" t="s">
        <v>31</v>
      </c>
      <c r="B87" s="76" t="s">
        <v>31</v>
      </c>
      <c r="C87" s="61">
        <v>42787</v>
      </c>
      <c r="D87" s="61">
        <v>42789</v>
      </c>
      <c r="E87" s="19" t="s">
        <v>825</v>
      </c>
      <c r="F87" s="19" t="s">
        <v>25</v>
      </c>
      <c r="G87" s="19" t="s">
        <v>227</v>
      </c>
      <c r="H87" s="19" t="s">
        <v>223</v>
      </c>
      <c r="I87" s="76" t="s">
        <v>226</v>
      </c>
      <c r="J87" s="19"/>
      <c r="K87" s="19" t="s">
        <v>4684</v>
      </c>
      <c r="L87" s="19" t="s">
        <v>9</v>
      </c>
      <c r="M87" s="19" t="s">
        <v>4684</v>
      </c>
      <c r="N87" s="61">
        <v>42789</v>
      </c>
      <c r="O87" s="19" t="s">
        <v>21</v>
      </c>
      <c r="P87" s="61" t="s">
        <v>54</v>
      </c>
      <c r="Q87" s="134">
        <f t="shared" si="1"/>
        <v>3</v>
      </c>
    </row>
    <row r="88" spans="1:18" x14ac:dyDescent="0.3">
      <c r="A88" s="76" t="s">
        <v>31</v>
      </c>
      <c r="B88" s="76" t="s">
        <v>31</v>
      </c>
      <c r="C88" s="61">
        <v>42787</v>
      </c>
      <c r="D88" s="61">
        <v>42790</v>
      </c>
      <c r="E88" s="19" t="s">
        <v>825</v>
      </c>
      <c r="F88" s="19" t="s">
        <v>25</v>
      </c>
      <c r="G88" s="19" t="s">
        <v>2965</v>
      </c>
      <c r="H88" s="19" t="s">
        <v>221</v>
      </c>
      <c r="I88" s="76" t="s">
        <v>224</v>
      </c>
      <c r="J88" s="19"/>
      <c r="K88" s="19" t="s">
        <v>4931</v>
      </c>
      <c r="L88" s="19" t="s">
        <v>231</v>
      </c>
      <c r="M88" s="19" t="s">
        <v>4931</v>
      </c>
      <c r="N88" s="61">
        <v>42788</v>
      </c>
      <c r="O88" s="19" t="s">
        <v>21</v>
      </c>
      <c r="P88" s="19" t="s">
        <v>512</v>
      </c>
      <c r="Q88" s="134">
        <f t="shared" si="1"/>
        <v>4</v>
      </c>
    </row>
    <row r="89" spans="1:18" x14ac:dyDescent="0.3">
      <c r="A89" s="76" t="s">
        <v>31</v>
      </c>
      <c r="B89" s="76" t="s">
        <v>31</v>
      </c>
      <c r="C89" s="61">
        <v>42787</v>
      </c>
      <c r="D89" s="61">
        <v>42808</v>
      </c>
      <c r="E89" s="19" t="s">
        <v>825</v>
      </c>
      <c r="F89" s="19" t="s">
        <v>25</v>
      </c>
      <c r="G89" s="19" t="s">
        <v>82</v>
      </c>
      <c r="H89" s="19" t="s">
        <v>222</v>
      </c>
      <c r="I89" s="76" t="s">
        <v>225</v>
      </c>
      <c r="J89" s="2" t="s">
        <v>496</v>
      </c>
      <c r="K89" s="19" t="s">
        <v>4684</v>
      </c>
      <c r="L89" s="19" t="s">
        <v>102</v>
      </c>
      <c r="M89" s="19" t="s">
        <v>4684</v>
      </c>
      <c r="N89" s="61">
        <v>42790</v>
      </c>
      <c r="O89" s="19" t="s">
        <v>21</v>
      </c>
      <c r="P89" s="61" t="s">
        <v>54</v>
      </c>
      <c r="Q89" s="134">
        <f t="shared" si="1"/>
        <v>16</v>
      </c>
    </row>
    <row r="90" spans="1:18" x14ac:dyDescent="0.3">
      <c r="A90" s="76" t="s">
        <v>31</v>
      </c>
      <c r="B90" s="76" t="s">
        <v>31</v>
      </c>
      <c r="C90" s="61">
        <v>42788</v>
      </c>
      <c r="D90" s="61">
        <v>42788</v>
      </c>
      <c r="E90" s="19" t="s">
        <v>34</v>
      </c>
      <c r="F90" s="19" t="s">
        <v>25</v>
      </c>
      <c r="G90" s="19" t="s">
        <v>1200</v>
      </c>
      <c r="H90" s="19" t="s">
        <v>228</v>
      </c>
      <c r="I90" s="76" t="s">
        <v>229</v>
      </c>
      <c r="J90" s="19"/>
      <c r="K90" s="19" t="s">
        <v>746</v>
      </c>
      <c r="L90" s="19" t="s">
        <v>9</v>
      </c>
      <c r="M90" s="19" t="s">
        <v>4684</v>
      </c>
      <c r="N90" s="61">
        <v>42788</v>
      </c>
      <c r="O90" s="19" t="s">
        <v>21</v>
      </c>
      <c r="P90" s="61" t="s">
        <v>54</v>
      </c>
      <c r="Q90" s="134">
        <f t="shared" si="1"/>
        <v>1</v>
      </c>
    </row>
    <row r="91" spans="1:18" x14ac:dyDescent="0.3">
      <c r="A91" s="76" t="s">
        <v>31</v>
      </c>
      <c r="B91" s="76" t="s">
        <v>31</v>
      </c>
      <c r="C91" s="61">
        <v>42788</v>
      </c>
      <c r="D91" s="61">
        <v>42794</v>
      </c>
      <c r="E91" s="19" t="s">
        <v>825</v>
      </c>
      <c r="F91" s="19" t="s">
        <v>25</v>
      </c>
      <c r="G91" s="19" t="s">
        <v>352</v>
      </c>
      <c r="H91" s="19" t="s">
        <v>232</v>
      </c>
      <c r="I91" s="76" t="s">
        <v>234</v>
      </c>
      <c r="J91" s="2" t="s">
        <v>496</v>
      </c>
      <c r="K91" s="19" t="s">
        <v>363</v>
      </c>
      <c r="L91" s="2" t="s">
        <v>1400</v>
      </c>
      <c r="M91" s="19" t="s">
        <v>4929</v>
      </c>
      <c r="N91" s="61">
        <v>42794</v>
      </c>
      <c r="O91" s="19" t="s">
        <v>21</v>
      </c>
      <c r="P91" s="61" t="s">
        <v>54</v>
      </c>
      <c r="Q91" s="134">
        <f t="shared" si="1"/>
        <v>5</v>
      </c>
    </row>
    <row r="92" spans="1:18" x14ac:dyDescent="0.3">
      <c r="A92" s="75" t="s">
        <v>456</v>
      </c>
      <c r="B92" s="76" t="s">
        <v>2822</v>
      </c>
      <c r="C92" s="74">
        <v>42788</v>
      </c>
      <c r="D92" s="61">
        <v>42825</v>
      </c>
      <c r="E92" s="49" t="s">
        <v>103</v>
      </c>
      <c r="F92" s="19" t="s">
        <v>25</v>
      </c>
      <c r="G92" s="49" t="s">
        <v>453</v>
      </c>
      <c r="H92" s="49" t="s">
        <v>454</v>
      </c>
      <c r="I92" s="75" t="s">
        <v>455</v>
      </c>
      <c r="J92" s="47" t="s">
        <v>481</v>
      </c>
      <c r="K92" s="19" t="s">
        <v>4684</v>
      </c>
      <c r="L92" s="49" t="s">
        <v>9</v>
      </c>
      <c r="M92" s="19" t="s">
        <v>4684</v>
      </c>
      <c r="N92" s="61">
        <v>42824</v>
      </c>
      <c r="O92" s="19" t="s">
        <v>21</v>
      </c>
      <c r="P92" s="61" t="s">
        <v>54</v>
      </c>
      <c r="Q92" s="134">
        <f t="shared" si="1"/>
        <v>28</v>
      </c>
    </row>
    <row r="93" spans="1:18" x14ac:dyDescent="0.3">
      <c r="A93" s="76" t="s">
        <v>281</v>
      </c>
      <c r="B93" s="76" t="s">
        <v>2563</v>
      </c>
      <c r="C93" s="61">
        <v>42789</v>
      </c>
      <c r="D93" s="61">
        <v>42808</v>
      </c>
      <c r="E93" s="19" t="s">
        <v>103</v>
      </c>
      <c r="F93" s="19" t="s">
        <v>25</v>
      </c>
      <c r="G93" s="2" t="s">
        <v>1248</v>
      </c>
      <c r="H93" s="19" t="s">
        <v>238</v>
      </c>
      <c r="I93" s="76" t="s">
        <v>417</v>
      </c>
      <c r="J93" s="46" t="s">
        <v>482</v>
      </c>
      <c r="K93" s="19" t="s">
        <v>4684</v>
      </c>
      <c r="L93" s="19" t="s">
        <v>9</v>
      </c>
      <c r="M93" s="19" t="s">
        <v>4684</v>
      </c>
      <c r="N93" s="61">
        <v>42790</v>
      </c>
      <c r="O93" s="19" t="s">
        <v>21</v>
      </c>
      <c r="P93" s="61" t="s">
        <v>54</v>
      </c>
      <c r="Q93" s="134">
        <f t="shared" si="1"/>
        <v>14</v>
      </c>
    </row>
    <row r="94" spans="1:18" x14ac:dyDescent="0.3">
      <c r="A94" s="76" t="s">
        <v>31</v>
      </c>
      <c r="B94" s="76" t="s">
        <v>31</v>
      </c>
      <c r="C94" s="61">
        <v>42790</v>
      </c>
      <c r="D94" s="61">
        <v>42790</v>
      </c>
      <c r="E94" s="19" t="s">
        <v>33</v>
      </c>
      <c r="F94" s="19" t="s">
        <v>25</v>
      </c>
      <c r="G94" s="19" t="s">
        <v>347</v>
      </c>
      <c r="H94" s="19" t="s">
        <v>239</v>
      </c>
      <c r="I94" s="76" t="s">
        <v>240</v>
      </c>
      <c r="J94" s="19"/>
      <c r="K94" s="19" t="s">
        <v>4929</v>
      </c>
      <c r="L94" s="19" t="s">
        <v>9</v>
      </c>
      <c r="M94" s="19" t="s">
        <v>4684</v>
      </c>
      <c r="N94" s="61">
        <v>42790</v>
      </c>
      <c r="O94" s="19" t="s">
        <v>21</v>
      </c>
      <c r="P94" s="61" t="s">
        <v>54</v>
      </c>
      <c r="Q94" s="134">
        <f t="shared" si="1"/>
        <v>1</v>
      </c>
    </row>
    <row r="95" spans="1:18" s="49" customFormat="1" x14ac:dyDescent="0.3">
      <c r="A95" s="76" t="s">
        <v>282</v>
      </c>
      <c r="B95" s="75" t="s">
        <v>2566</v>
      </c>
      <c r="C95" s="61">
        <v>42790</v>
      </c>
      <c r="D95" s="61">
        <v>42796</v>
      </c>
      <c r="E95" s="19" t="s">
        <v>103</v>
      </c>
      <c r="F95" s="19" t="s">
        <v>25</v>
      </c>
      <c r="G95" s="2" t="s">
        <v>1248</v>
      </c>
      <c r="H95" s="19" t="s">
        <v>241</v>
      </c>
      <c r="I95" s="76" t="s">
        <v>243</v>
      </c>
      <c r="J95" s="19" t="s">
        <v>436</v>
      </c>
      <c r="K95" s="19" t="s">
        <v>4684</v>
      </c>
      <c r="L95" s="19" t="s">
        <v>9</v>
      </c>
      <c r="M95" s="19" t="s">
        <v>4684</v>
      </c>
      <c r="N95" s="61">
        <v>42795</v>
      </c>
      <c r="O95" s="19" t="s">
        <v>21</v>
      </c>
      <c r="P95" s="61" t="s">
        <v>54</v>
      </c>
      <c r="Q95" s="134">
        <f t="shared" si="1"/>
        <v>5</v>
      </c>
    </row>
    <row r="96" spans="1:18" s="49" customFormat="1" x14ac:dyDescent="0.3">
      <c r="A96" s="76" t="s">
        <v>288</v>
      </c>
      <c r="B96" s="76" t="s">
        <v>2565</v>
      </c>
      <c r="C96" s="61">
        <v>42790</v>
      </c>
      <c r="D96" s="61">
        <v>42808</v>
      </c>
      <c r="E96" s="19" t="s">
        <v>103</v>
      </c>
      <c r="F96" s="19" t="s">
        <v>3410</v>
      </c>
      <c r="G96" s="19" t="s">
        <v>3169</v>
      </c>
      <c r="H96" s="19" t="s">
        <v>233</v>
      </c>
      <c r="I96" s="75" t="s">
        <v>300</v>
      </c>
      <c r="J96" s="46" t="s">
        <v>483</v>
      </c>
      <c r="K96" s="19" t="s">
        <v>4684</v>
      </c>
      <c r="L96" s="19" t="s">
        <v>9</v>
      </c>
      <c r="M96" s="19" t="s">
        <v>4684</v>
      </c>
      <c r="N96" s="61">
        <v>42796</v>
      </c>
      <c r="O96" s="19" t="s">
        <v>21</v>
      </c>
      <c r="P96" s="61" t="s">
        <v>54</v>
      </c>
      <c r="Q96" s="134">
        <f t="shared" si="1"/>
        <v>13</v>
      </c>
    </row>
    <row r="97" spans="1:17" x14ac:dyDescent="0.3">
      <c r="A97" s="76" t="s">
        <v>31</v>
      </c>
      <c r="B97" s="76" t="s">
        <v>31</v>
      </c>
      <c r="C97" s="61">
        <v>42793</v>
      </c>
      <c r="D97" s="61">
        <v>42794</v>
      </c>
      <c r="E97" s="19" t="s">
        <v>34</v>
      </c>
      <c r="F97" s="19" t="s">
        <v>25</v>
      </c>
      <c r="G97" s="19" t="s">
        <v>1366</v>
      </c>
      <c r="H97" s="19" t="s">
        <v>251</v>
      </c>
      <c r="I97" s="76" t="s">
        <v>250</v>
      </c>
      <c r="J97" s="19"/>
      <c r="K97" s="19" t="s">
        <v>1</v>
      </c>
      <c r="L97" s="19" t="s">
        <v>9</v>
      </c>
      <c r="M97" s="19" t="s">
        <v>4684</v>
      </c>
      <c r="N97" s="61">
        <v>42794</v>
      </c>
      <c r="O97" s="19" t="s">
        <v>21</v>
      </c>
      <c r="P97" s="61" t="s">
        <v>54</v>
      </c>
      <c r="Q97" s="134">
        <f t="shared" si="1"/>
        <v>2</v>
      </c>
    </row>
    <row r="98" spans="1:17" x14ac:dyDescent="0.3">
      <c r="A98" s="76" t="s">
        <v>31</v>
      </c>
      <c r="B98" s="76" t="s">
        <v>31</v>
      </c>
      <c r="C98" s="61">
        <v>42793</v>
      </c>
      <c r="D98" s="61">
        <v>42794</v>
      </c>
      <c r="E98" s="19" t="s">
        <v>825</v>
      </c>
      <c r="F98" s="19" t="s">
        <v>25</v>
      </c>
      <c r="G98" s="19" t="s">
        <v>1200</v>
      </c>
      <c r="H98" s="19" t="s">
        <v>266</v>
      </c>
      <c r="I98" s="76" t="s">
        <v>267</v>
      </c>
      <c r="J98" s="19"/>
      <c r="K98" s="19" t="s">
        <v>746</v>
      </c>
      <c r="L98" s="19" t="s">
        <v>9</v>
      </c>
      <c r="M98" s="19" t="s">
        <v>4684</v>
      </c>
      <c r="N98" s="61">
        <v>42794</v>
      </c>
      <c r="O98" s="19" t="s">
        <v>21</v>
      </c>
      <c r="P98" s="61" t="s">
        <v>54</v>
      </c>
      <c r="Q98" s="134">
        <f t="shared" si="1"/>
        <v>2</v>
      </c>
    </row>
    <row r="99" spans="1:17" x14ac:dyDescent="0.3">
      <c r="A99" s="76" t="s">
        <v>289</v>
      </c>
      <c r="B99" s="76" t="s">
        <v>2567</v>
      </c>
      <c r="C99" s="61">
        <v>42793</v>
      </c>
      <c r="D99" s="61">
        <v>42796</v>
      </c>
      <c r="E99" s="19" t="s">
        <v>247</v>
      </c>
      <c r="F99" s="19" t="s">
        <v>25</v>
      </c>
      <c r="G99" s="2" t="s">
        <v>1248</v>
      </c>
      <c r="H99" s="19" t="s">
        <v>249</v>
      </c>
      <c r="I99" s="76" t="s">
        <v>248</v>
      </c>
      <c r="J99" s="46" t="s">
        <v>499</v>
      </c>
      <c r="K99" s="19" t="s">
        <v>4684</v>
      </c>
      <c r="L99" s="19" t="s">
        <v>9</v>
      </c>
      <c r="M99" s="19" t="s">
        <v>4684</v>
      </c>
      <c r="N99" s="61">
        <v>42795</v>
      </c>
      <c r="O99" s="19" t="s">
        <v>21</v>
      </c>
      <c r="P99" s="61" t="s">
        <v>54</v>
      </c>
      <c r="Q99" s="134">
        <f t="shared" si="1"/>
        <v>4</v>
      </c>
    </row>
    <row r="100" spans="1:17" x14ac:dyDescent="0.3">
      <c r="A100" s="75" t="s">
        <v>284</v>
      </c>
      <c r="B100" s="76" t="s">
        <v>2568</v>
      </c>
      <c r="C100" s="74">
        <v>42793</v>
      </c>
      <c r="D100" s="74">
        <v>42796</v>
      </c>
      <c r="E100" s="49" t="s">
        <v>103</v>
      </c>
      <c r="F100" s="19" t="s">
        <v>25</v>
      </c>
      <c r="G100" s="2" t="s">
        <v>1248</v>
      </c>
      <c r="H100" s="49" t="s">
        <v>245</v>
      </c>
      <c r="I100" s="75" t="s">
        <v>246</v>
      </c>
      <c r="J100" s="46" t="s">
        <v>484</v>
      </c>
      <c r="K100" s="19" t="s">
        <v>4684</v>
      </c>
      <c r="L100" s="19" t="s">
        <v>9</v>
      </c>
      <c r="M100" s="19" t="s">
        <v>4684</v>
      </c>
      <c r="N100" s="74">
        <v>42795</v>
      </c>
      <c r="O100" s="19" t="s">
        <v>21</v>
      </c>
      <c r="P100" s="61" t="s">
        <v>54</v>
      </c>
      <c r="Q100" s="134">
        <f t="shared" si="1"/>
        <v>4</v>
      </c>
    </row>
    <row r="101" spans="1:17" x14ac:dyDescent="0.3">
      <c r="A101" s="76" t="s">
        <v>285</v>
      </c>
      <c r="B101" s="76" t="s">
        <v>2569</v>
      </c>
      <c r="C101" s="61">
        <v>42793</v>
      </c>
      <c r="D101" s="61">
        <v>42810</v>
      </c>
      <c r="E101" s="19" t="s">
        <v>103</v>
      </c>
      <c r="F101" s="19" t="s">
        <v>25</v>
      </c>
      <c r="G101" s="2" t="s">
        <v>1248</v>
      </c>
      <c r="H101" s="19" t="s">
        <v>253</v>
      </c>
      <c r="I101" s="76" t="s">
        <v>268</v>
      </c>
      <c r="J101" s="46" t="s">
        <v>485</v>
      </c>
      <c r="K101" s="19" t="s">
        <v>4684</v>
      </c>
      <c r="L101" s="19" t="s">
        <v>9</v>
      </c>
      <c r="M101" s="19" t="s">
        <v>4684</v>
      </c>
      <c r="N101" s="61">
        <v>42810</v>
      </c>
      <c r="O101" s="19" t="s">
        <v>21</v>
      </c>
      <c r="P101" s="61" t="s">
        <v>54</v>
      </c>
      <c r="Q101" s="134">
        <f t="shared" si="1"/>
        <v>14</v>
      </c>
    </row>
    <row r="102" spans="1:17" x14ac:dyDescent="0.3">
      <c r="A102" s="76" t="s">
        <v>31</v>
      </c>
      <c r="B102" s="76" t="s">
        <v>31</v>
      </c>
      <c r="C102" s="61">
        <v>42794</v>
      </c>
      <c r="D102" s="61">
        <v>42800</v>
      </c>
      <c r="E102" s="19" t="s">
        <v>825</v>
      </c>
      <c r="F102" s="19" t="s">
        <v>25</v>
      </c>
      <c r="G102" s="19" t="s">
        <v>1200</v>
      </c>
      <c r="H102" s="19" t="s">
        <v>308</v>
      </c>
      <c r="I102" s="76" t="s">
        <v>314</v>
      </c>
      <c r="J102" s="19"/>
      <c r="K102" s="19" t="s">
        <v>746</v>
      </c>
      <c r="L102" s="19" t="s">
        <v>9</v>
      </c>
      <c r="M102" s="19" t="s">
        <v>4684</v>
      </c>
      <c r="N102" s="61">
        <v>42800</v>
      </c>
      <c r="O102" s="19" t="s">
        <v>21</v>
      </c>
      <c r="P102" s="61" t="s">
        <v>54</v>
      </c>
      <c r="Q102" s="134">
        <f t="shared" si="1"/>
        <v>5</v>
      </c>
    </row>
    <row r="103" spans="1:17" x14ac:dyDescent="0.3">
      <c r="A103" s="76" t="s">
        <v>31</v>
      </c>
      <c r="B103" s="76" t="s">
        <v>31</v>
      </c>
      <c r="C103" s="61">
        <v>42794</v>
      </c>
      <c r="D103" s="61">
        <v>42800</v>
      </c>
      <c r="E103" s="19" t="s">
        <v>825</v>
      </c>
      <c r="F103" s="19" t="s">
        <v>25</v>
      </c>
      <c r="G103" s="19" t="s">
        <v>1200</v>
      </c>
      <c r="H103" s="19" t="s">
        <v>309</v>
      </c>
      <c r="I103" s="76" t="s">
        <v>315</v>
      </c>
      <c r="J103" s="19"/>
      <c r="K103" s="19" t="s">
        <v>746</v>
      </c>
      <c r="L103" s="19" t="s">
        <v>9</v>
      </c>
      <c r="M103" s="19" t="s">
        <v>4684</v>
      </c>
      <c r="N103" s="61">
        <v>42800</v>
      </c>
      <c r="O103" s="19" t="s">
        <v>21</v>
      </c>
      <c r="P103" s="61" t="s">
        <v>54</v>
      </c>
      <c r="Q103" s="134">
        <f t="shared" si="1"/>
        <v>5</v>
      </c>
    </row>
    <row r="104" spans="1:17" x14ac:dyDescent="0.3">
      <c r="A104" s="76" t="s">
        <v>287</v>
      </c>
      <c r="B104" s="76" t="s">
        <v>2570</v>
      </c>
      <c r="C104" s="61">
        <v>42794</v>
      </c>
      <c r="D104" s="61">
        <v>42816</v>
      </c>
      <c r="E104" s="19" t="s">
        <v>103</v>
      </c>
      <c r="F104" s="19" t="s">
        <v>25</v>
      </c>
      <c r="G104" s="19" t="s">
        <v>2959</v>
      </c>
      <c r="H104" s="19" t="s">
        <v>269</v>
      </c>
      <c r="I104" s="76" t="s">
        <v>537</v>
      </c>
      <c r="J104" s="46" t="s">
        <v>486</v>
      </c>
      <c r="K104" s="19" t="s">
        <v>4931</v>
      </c>
      <c r="L104" s="19" t="s">
        <v>332</v>
      </c>
      <c r="M104" s="19" t="s">
        <v>4931</v>
      </c>
      <c r="N104" s="61">
        <v>42815</v>
      </c>
      <c r="O104" s="19" t="s">
        <v>21</v>
      </c>
      <c r="P104" s="61" t="s">
        <v>54</v>
      </c>
      <c r="Q104" s="134">
        <f t="shared" si="1"/>
        <v>17</v>
      </c>
    </row>
    <row r="105" spans="1:17" x14ac:dyDescent="0.3">
      <c r="A105" s="76" t="s">
        <v>286</v>
      </c>
      <c r="B105" s="76" t="s">
        <v>2571</v>
      </c>
      <c r="C105" s="61">
        <v>42794</v>
      </c>
      <c r="D105" s="61">
        <v>42851</v>
      </c>
      <c r="E105" s="19" t="s">
        <v>182</v>
      </c>
      <c r="F105" s="19" t="s">
        <v>27</v>
      </c>
      <c r="G105" s="19" t="s">
        <v>254</v>
      </c>
      <c r="H105" s="19" t="s">
        <v>255</v>
      </c>
      <c r="I105" s="76" t="s">
        <v>256</v>
      </c>
      <c r="J105" s="46" t="s">
        <v>497</v>
      </c>
      <c r="K105" s="19" t="s">
        <v>619</v>
      </c>
      <c r="L105" s="61" t="s">
        <v>212</v>
      </c>
      <c r="M105" s="19" t="s">
        <v>4684</v>
      </c>
      <c r="N105" s="61">
        <v>42850</v>
      </c>
      <c r="O105" s="19" t="s">
        <v>21</v>
      </c>
      <c r="P105" s="61" t="s">
        <v>54</v>
      </c>
      <c r="Q105" s="134">
        <f t="shared" si="1"/>
        <v>42</v>
      </c>
    </row>
    <row r="106" spans="1:17" ht="18" customHeight="1" x14ac:dyDescent="0.3">
      <c r="A106" s="76" t="s">
        <v>31</v>
      </c>
      <c r="B106" s="76" t="s">
        <v>31</v>
      </c>
      <c r="C106" s="61">
        <v>42795</v>
      </c>
      <c r="D106" s="61">
        <v>42795</v>
      </c>
      <c r="E106" s="19" t="s">
        <v>81</v>
      </c>
      <c r="F106" s="19" t="s">
        <v>25</v>
      </c>
      <c r="G106" s="19" t="s">
        <v>143</v>
      </c>
      <c r="H106" s="19" t="s">
        <v>290</v>
      </c>
      <c r="I106" s="76" t="s">
        <v>291</v>
      </c>
      <c r="J106" s="19"/>
      <c r="K106" s="19" t="s">
        <v>4684</v>
      </c>
      <c r="L106" s="19" t="s">
        <v>9</v>
      </c>
      <c r="M106" s="19" t="s">
        <v>4684</v>
      </c>
      <c r="N106" s="61">
        <v>42795</v>
      </c>
      <c r="O106" s="19" t="s">
        <v>21</v>
      </c>
      <c r="P106" s="61" t="s">
        <v>54</v>
      </c>
      <c r="Q106" s="134">
        <f t="shared" si="1"/>
        <v>1</v>
      </c>
    </row>
    <row r="107" spans="1:17" x14ac:dyDescent="0.3">
      <c r="A107" s="76" t="s">
        <v>31</v>
      </c>
      <c r="B107" s="76" t="s">
        <v>31</v>
      </c>
      <c r="C107" s="61">
        <v>42795</v>
      </c>
      <c r="D107" s="61">
        <v>42797</v>
      </c>
      <c r="E107" s="19" t="s">
        <v>33</v>
      </c>
      <c r="F107" s="19" t="s">
        <v>25</v>
      </c>
      <c r="G107" s="19" t="s">
        <v>208</v>
      </c>
      <c r="H107" s="19" t="s">
        <v>232</v>
      </c>
      <c r="I107" s="76" t="s">
        <v>234</v>
      </c>
      <c r="J107" s="19"/>
      <c r="K107" s="19" t="s">
        <v>4929</v>
      </c>
      <c r="L107" s="19" t="s">
        <v>9</v>
      </c>
      <c r="M107" s="19" t="s">
        <v>4929</v>
      </c>
      <c r="N107" s="61">
        <v>42797</v>
      </c>
      <c r="O107" s="19" t="s">
        <v>21</v>
      </c>
      <c r="P107" s="61" t="s">
        <v>54</v>
      </c>
      <c r="Q107" s="134">
        <f t="shared" si="1"/>
        <v>3</v>
      </c>
    </row>
    <row r="108" spans="1:17" x14ac:dyDescent="0.3">
      <c r="A108" s="76" t="s">
        <v>31</v>
      </c>
      <c r="B108" s="76" t="s">
        <v>31</v>
      </c>
      <c r="C108" s="61">
        <v>42795</v>
      </c>
      <c r="D108" s="61">
        <v>42800</v>
      </c>
      <c r="E108" s="19" t="s">
        <v>825</v>
      </c>
      <c r="F108" s="19" t="s">
        <v>25</v>
      </c>
      <c r="G108" s="19" t="s">
        <v>143</v>
      </c>
      <c r="H108" s="19" t="s">
        <v>310</v>
      </c>
      <c r="I108" s="76" t="s">
        <v>316</v>
      </c>
      <c r="J108" s="19"/>
      <c r="K108" s="19" t="s">
        <v>4684</v>
      </c>
      <c r="L108" s="19" t="s">
        <v>9</v>
      </c>
      <c r="M108" s="19" t="s">
        <v>4684</v>
      </c>
      <c r="N108" s="61">
        <v>42800</v>
      </c>
      <c r="O108" s="19" t="s">
        <v>21</v>
      </c>
      <c r="P108" s="61" t="s">
        <v>54</v>
      </c>
      <c r="Q108" s="134">
        <f t="shared" si="1"/>
        <v>4</v>
      </c>
    </row>
    <row r="109" spans="1:17" x14ac:dyDescent="0.3">
      <c r="A109" s="76" t="s">
        <v>31</v>
      </c>
      <c r="B109" s="76" t="s">
        <v>31</v>
      </c>
      <c r="C109" s="61">
        <v>42795</v>
      </c>
      <c r="D109" s="61">
        <v>42800</v>
      </c>
      <c r="E109" s="19" t="s">
        <v>825</v>
      </c>
      <c r="F109" s="19" t="s">
        <v>25</v>
      </c>
      <c r="G109" s="19" t="s">
        <v>320</v>
      </c>
      <c r="H109" s="19" t="s">
        <v>311</v>
      </c>
      <c r="I109" s="76" t="s">
        <v>318</v>
      </c>
      <c r="J109" s="19"/>
      <c r="K109" s="19" t="s">
        <v>4684</v>
      </c>
      <c r="L109" s="19" t="s">
        <v>9</v>
      </c>
      <c r="M109" s="19" t="s">
        <v>4684</v>
      </c>
      <c r="N109" s="61">
        <v>42800</v>
      </c>
      <c r="O109" s="19" t="s">
        <v>21</v>
      </c>
      <c r="P109" s="61" t="s">
        <v>54</v>
      </c>
      <c r="Q109" s="134">
        <f t="shared" si="1"/>
        <v>4</v>
      </c>
    </row>
    <row r="110" spans="1:17" x14ac:dyDescent="0.3">
      <c r="A110" s="76" t="s">
        <v>31</v>
      </c>
      <c r="B110" s="76" t="s">
        <v>31</v>
      </c>
      <c r="C110" s="61">
        <v>42795</v>
      </c>
      <c r="D110" s="61">
        <v>42802</v>
      </c>
      <c r="E110" s="19" t="s">
        <v>81</v>
      </c>
      <c r="F110" s="19" t="s">
        <v>25</v>
      </c>
      <c r="G110" s="19" t="s">
        <v>208</v>
      </c>
      <c r="H110" s="19" t="s">
        <v>301</v>
      </c>
      <c r="I110" s="76" t="s">
        <v>302</v>
      </c>
      <c r="J110" s="19"/>
      <c r="K110" s="19" t="s">
        <v>4684</v>
      </c>
      <c r="L110" s="19" t="s">
        <v>102</v>
      </c>
      <c r="M110" s="19" t="s">
        <v>4684</v>
      </c>
      <c r="N110" s="61">
        <v>42800</v>
      </c>
      <c r="O110" s="19" t="s">
        <v>21</v>
      </c>
      <c r="P110" s="61" t="s">
        <v>54</v>
      </c>
      <c r="Q110" s="134">
        <f t="shared" si="1"/>
        <v>6</v>
      </c>
    </row>
    <row r="111" spans="1:17" x14ac:dyDescent="0.3">
      <c r="A111" s="76" t="s">
        <v>299</v>
      </c>
      <c r="B111" s="76" t="s">
        <v>2573</v>
      </c>
      <c r="C111" s="61">
        <v>42795</v>
      </c>
      <c r="D111" s="61">
        <v>42808</v>
      </c>
      <c r="E111" s="19" t="s">
        <v>103</v>
      </c>
      <c r="F111" s="19" t="s">
        <v>25</v>
      </c>
      <c r="G111" s="2" t="s">
        <v>1248</v>
      </c>
      <c r="H111" s="19" t="s">
        <v>319</v>
      </c>
      <c r="I111" s="76" t="s">
        <v>298</v>
      </c>
      <c r="J111" s="46" t="s">
        <v>487</v>
      </c>
      <c r="K111" s="19" t="s">
        <v>4684</v>
      </c>
      <c r="L111" s="19" t="s">
        <v>9</v>
      </c>
      <c r="M111" s="19" t="s">
        <v>4684</v>
      </c>
      <c r="N111" s="61">
        <v>42795</v>
      </c>
      <c r="O111" s="19" t="s">
        <v>21</v>
      </c>
      <c r="P111" s="61" t="s">
        <v>54</v>
      </c>
      <c r="Q111" s="134">
        <f t="shared" si="1"/>
        <v>10</v>
      </c>
    </row>
    <row r="112" spans="1:17" x14ac:dyDescent="0.3">
      <c r="A112" s="76" t="s">
        <v>294</v>
      </c>
      <c r="B112" s="76" t="s">
        <v>2572</v>
      </c>
      <c r="C112" s="61">
        <v>42795</v>
      </c>
      <c r="D112" s="61">
        <v>42845</v>
      </c>
      <c r="E112" s="19" t="s">
        <v>103</v>
      </c>
      <c r="F112" s="19" t="s">
        <v>25</v>
      </c>
      <c r="G112" s="19" t="s">
        <v>292</v>
      </c>
      <c r="H112" s="19" t="s">
        <v>293</v>
      </c>
      <c r="I112" s="76" t="s">
        <v>297</v>
      </c>
      <c r="J112" s="46" t="s">
        <v>928</v>
      </c>
      <c r="K112" s="19" t="s">
        <v>4684</v>
      </c>
      <c r="L112" s="19" t="s">
        <v>102</v>
      </c>
      <c r="M112" s="19" t="s">
        <v>4684</v>
      </c>
      <c r="N112" s="61">
        <v>42843</v>
      </c>
      <c r="O112" s="19" t="s">
        <v>21</v>
      </c>
      <c r="P112" s="61" t="s">
        <v>54</v>
      </c>
      <c r="Q112" s="134">
        <f t="shared" si="1"/>
        <v>37</v>
      </c>
    </row>
    <row r="113" spans="1:17" x14ac:dyDescent="0.3">
      <c r="A113" s="76" t="s">
        <v>449</v>
      </c>
      <c r="B113" s="76" t="s">
        <v>2574</v>
      </c>
      <c r="C113" s="61">
        <v>42796</v>
      </c>
      <c r="D113" s="61">
        <v>42808</v>
      </c>
      <c r="E113" s="19" t="s">
        <v>303</v>
      </c>
      <c r="F113" s="19" t="s">
        <v>25</v>
      </c>
      <c r="G113" s="19" t="s">
        <v>353</v>
      </c>
      <c r="H113" s="19" t="s">
        <v>304</v>
      </c>
      <c r="I113" s="76" t="s">
        <v>354</v>
      </c>
      <c r="J113" s="46" t="s">
        <v>498</v>
      </c>
      <c r="K113" s="19" t="s">
        <v>354</v>
      </c>
      <c r="L113" s="2" t="s">
        <v>1400</v>
      </c>
      <c r="M113" s="19" t="s">
        <v>4929</v>
      </c>
      <c r="N113" s="61">
        <v>42807</v>
      </c>
      <c r="O113" s="19" t="s">
        <v>21</v>
      </c>
      <c r="P113" s="46" t="s">
        <v>880</v>
      </c>
      <c r="Q113" s="134">
        <f t="shared" si="1"/>
        <v>9</v>
      </c>
    </row>
    <row r="114" spans="1:17" x14ac:dyDescent="0.3">
      <c r="A114" s="76" t="s">
        <v>307</v>
      </c>
      <c r="B114" s="76" t="s">
        <v>2564</v>
      </c>
      <c r="C114" s="61">
        <v>42796</v>
      </c>
      <c r="D114" s="61">
        <v>42808</v>
      </c>
      <c r="E114" s="19" t="s">
        <v>81</v>
      </c>
      <c r="F114" s="19" t="s">
        <v>25</v>
      </c>
      <c r="G114" s="2" t="s">
        <v>1248</v>
      </c>
      <c r="H114" s="19" t="s">
        <v>305</v>
      </c>
      <c r="I114" s="76" t="s">
        <v>306</v>
      </c>
      <c r="J114" s="46" t="s">
        <v>488</v>
      </c>
      <c r="K114" s="19" t="s">
        <v>4684</v>
      </c>
      <c r="L114" s="19" t="s">
        <v>9</v>
      </c>
      <c r="M114" s="19" t="s">
        <v>4684</v>
      </c>
      <c r="N114" s="61">
        <v>42797</v>
      </c>
      <c r="O114" s="19" t="s">
        <v>21</v>
      </c>
      <c r="P114" s="61" t="s">
        <v>54</v>
      </c>
      <c r="Q114" s="134">
        <f t="shared" si="1"/>
        <v>9</v>
      </c>
    </row>
    <row r="115" spans="1:17" x14ac:dyDescent="0.3">
      <c r="A115" s="76" t="s">
        <v>31</v>
      </c>
      <c r="B115" s="76" t="s">
        <v>31</v>
      </c>
      <c r="C115" s="61">
        <v>42796</v>
      </c>
      <c r="D115" s="61">
        <v>42815</v>
      </c>
      <c r="E115" s="19" t="s">
        <v>519</v>
      </c>
      <c r="F115" s="19" t="s">
        <v>25</v>
      </c>
      <c r="G115" s="19" t="s">
        <v>520</v>
      </c>
      <c r="H115" s="19" t="s">
        <v>521</v>
      </c>
      <c r="I115" s="76" t="s">
        <v>522</v>
      </c>
      <c r="J115" s="19" t="s">
        <v>496</v>
      </c>
      <c r="K115" s="19" t="s">
        <v>523</v>
      </c>
      <c r="L115" s="19" t="s">
        <v>524</v>
      </c>
      <c r="M115" s="19" t="s">
        <v>523</v>
      </c>
      <c r="N115" s="61">
        <v>42808</v>
      </c>
      <c r="O115" s="19" t="s">
        <v>21</v>
      </c>
      <c r="P115" s="19" t="s">
        <v>525</v>
      </c>
      <c r="Q115" s="134">
        <f t="shared" si="1"/>
        <v>14</v>
      </c>
    </row>
    <row r="116" spans="1:17" x14ac:dyDescent="0.3">
      <c r="A116" s="76" t="s">
        <v>31</v>
      </c>
      <c r="B116" s="76" t="s">
        <v>31</v>
      </c>
      <c r="C116" s="61">
        <v>42797</v>
      </c>
      <c r="D116" s="61">
        <v>42800</v>
      </c>
      <c r="E116" s="19" t="s">
        <v>825</v>
      </c>
      <c r="F116" s="19" t="s">
        <v>3410</v>
      </c>
      <c r="G116" s="19" t="s">
        <v>1136</v>
      </c>
      <c r="H116" s="19" t="s">
        <v>312</v>
      </c>
      <c r="I116" s="76" t="s">
        <v>340</v>
      </c>
      <c r="J116" s="19"/>
      <c r="K116" s="19" t="s">
        <v>4684</v>
      </c>
      <c r="L116" s="19" t="s">
        <v>9</v>
      </c>
      <c r="M116" s="19" t="s">
        <v>4684</v>
      </c>
      <c r="N116" s="61">
        <v>42800</v>
      </c>
      <c r="O116" s="19" t="s">
        <v>21</v>
      </c>
      <c r="P116" s="61" t="s">
        <v>54</v>
      </c>
      <c r="Q116" s="134">
        <f t="shared" si="1"/>
        <v>2</v>
      </c>
    </row>
    <row r="117" spans="1:17" x14ac:dyDescent="0.3">
      <c r="A117" s="76" t="s">
        <v>31</v>
      </c>
      <c r="B117" s="76" t="s">
        <v>31</v>
      </c>
      <c r="C117" s="61">
        <v>42799</v>
      </c>
      <c r="D117" s="61">
        <v>42800</v>
      </c>
      <c r="E117" s="19" t="s">
        <v>825</v>
      </c>
      <c r="F117" s="19" t="s">
        <v>25</v>
      </c>
      <c r="G117" s="19" t="s">
        <v>1200</v>
      </c>
      <c r="H117" s="19" t="s">
        <v>313</v>
      </c>
      <c r="I117" s="76" t="s">
        <v>317</v>
      </c>
      <c r="J117" s="19"/>
      <c r="K117" s="19" t="s">
        <v>746</v>
      </c>
      <c r="L117" s="19" t="s">
        <v>9</v>
      </c>
      <c r="M117" s="19" t="s">
        <v>4684</v>
      </c>
      <c r="N117" s="61">
        <v>42800</v>
      </c>
      <c r="O117" s="19" t="s">
        <v>21</v>
      </c>
      <c r="P117" s="61" t="s">
        <v>54</v>
      </c>
      <c r="Q117" s="134">
        <f t="shared" si="1"/>
        <v>1</v>
      </c>
    </row>
    <row r="118" spans="1:17" x14ac:dyDescent="0.3">
      <c r="A118" s="76" t="s">
        <v>31</v>
      </c>
      <c r="B118" s="76" t="s">
        <v>31</v>
      </c>
      <c r="C118" s="61">
        <v>42800</v>
      </c>
      <c r="D118" s="61">
        <v>42801</v>
      </c>
      <c r="E118" s="19" t="s">
        <v>331</v>
      </c>
      <c r="F118" s="19" t="s">
        <v>25</v>
      </c>
      <c r="G118" s="2" t="s">
        <v>1248</v>
      </c>
      <c r="H118" s="19" t="s">
        <v>326</v>
      </c>
      <c r="I118" s="76" t="s">
        <v>327</v>
      </c>
      <c r="J118" s="19"/>
      <c r="K118" s="19" t="s">
        <v>4684</v>
      </c>
      <c r="L118" s="19" t="s">
        <v>9</v>
      </c>
      <c r="M118" s="19" t="s">
        <v>4684</v>
      </c>
      <c r="N118" s="61">
        <v>42800</v>
      </c>
      <c r="O118" s="19" t="s">
        <v>21</v>
      </c>
      <c r="P118" s="61" t="s">
        <v>54</v>
      </c>
      <c r="Q118" s="134">
        <f t="shared" si="1"/>
        <v>2</v>
      </c>
    </row>
    <row r="119" spans="1:17" x14ac:dyDescent="0.3">
      <c r="A119" s="76" t="s">
        <v>323</v>
      </c>
      <c r="B119" s="76" t="s">
        <v>2575</v>
      </c>
      <c r="C119" s="61">
        <v>42800</v>
      </c>
      <c r="D119" s="61">
        <v>42810</v>
      </c>
      <c r="E119" s="19" t="s">
        <v>103</v>
      </c>
      <c r="F119" s="19" t="s">
        <v>25</v>
      </c>
      <c r="G119" s="19" t="s">
        <v>2974</v>
      </c>
      <c r="H119" s="19" t="s">
        <v>321</v>
      </c>
      <c r="I119" s="76" t="s">
        <v>322</v>
      </c>
      <c r="J119" s="19" t="s">
        <v>470</v>
      </c>
      <c r="K119" s="19" t="s">
        <v>4931</v>
      </c>
      <c r="L119" s="19" t="s">
        <v>332</v>
      </c>
      <c r="M119" s="19" t="s">
        <v>4931</v>
      </c>
      <c r="N119" s="61">
        <v>42810</v>
      </c>
      <c r="O119" s="19" t="s">
        <v>21</v>
      </c>
      <c r="P119" s="61" t="s">
        <v>54</v>
      </c>
      <c r="Q119" s="134">
        <f t="shared" si="1"/>
        <v>9</v>
      </c>
    </row>
    <row r="120" spans="1:17" x14ac:dyDescent="0.3">
      <c r="A120" s="76" t="s">
        <v>31</v>
      </c>
      <c r="B120" s="76" t="s">
        <v>31</v>
      </c>
      <c r="C120" s="61">
        <v>42800</v>
      </c>
      <c r="D120" s="61">
        <v>42811</v>
      </c>
      <c r="E120" s="19" t="s">
        <v>825</v>
      </c>
      <c r="F120" s="19" t="s">
        <v>25</v>
      </c>
      <c r="G120" s="19" t="s">
        <v>2973</v>
      </c>
      <c r="H120" s="19" t="s">
        <v>355</v>
      </c>
      <c r="I120" s="76" t="s">
        <v>358</v>
      </c>
      <c r="J120" s="46" t="s">
        <v>517</v>
      </c>
      <c r="K120" s="19" t="s">
        <v>4931</v>
      </c>
      <c r="L120" s="19" t="s">
        <v>230</v>
      </c>
      <c r="M120" s="19" t="s">
        <v>4931</v>
      </c>
      <c r="N120" s="61">
        <v>42802</v>
      </c>
      <c r="O120" s="19" t="s">
        <v>21</v>
      </c>
      <c r="P120" s="19" t="s">
        <v>518</v>
      </c>
      <c r="Q120" s="134">
        <f t="shared" si="1"/>
        <v>10</v>
      </c>
    </row>
    <row r="121" spans="1:17" x14ac:dyDescent="0.3">
      <c r="A121" s="76" t="s">
        <v>330</v>
      </c>
      <c r="B121" s="76" t="s">
        <v>2576</v>
      </c>
      <c r="C121" s="61">
        <v>42800</v>
      </c>
      <c r="D121" s="61">
        <v>42863</v>
      </c>
      <c r="E121" s="19" t="s">
        <v>103</v>
      </c>
      <c r="F121" s="19" t="s">
        <v>25</v>
      </c>
      <c r="G121" s="19" t="s">
        <v>328</v>
      </c>
      <c r="H121" s="19" t="s">
        <v>324</v>
      </c>
      <c r="I121" s="76" t="s">
        <v>325</v>
      </c>
      <c r="J121" s="46" t="s">
        <v>489</v>
      </c>
      <c r="K121" s="19" t="s">
        <v>747</v>
      </c>
      <c r="L121" s="61" t="s">
        <v>329</v>
      </c>
      <c r="M121" s="19" t="s">
        <v>747</v>
      </c>
      <c r="N121" s="61">
        <v>42858</v>
      </c>
      <c r="O121" s="19" t="s">
        <v>21</v>
      </c>
      <c r="P121" s="61" t="s">
        <v>54</v>
      </c>
      <c r="Q121" s="134">
        <f t="shared" si="1"/>
        <v>46</v>
      </c>
    </row>
    <row r="122" spans="1:17" x14ac:dyDescent="0.3">
      <c r="A122" s="76" t="s">
        <v>31</v>
      </c>
      <c r="B122" s="76" t="s">
        <v>31</v>
      </c>
      <c r="C122" s="61">
        <v>42801</v>
      </c>
      <c r="D122" s="61">
        <v>42802</v>
      </c>
      <c r="E122" s="19" t="s">
        <v>81</v>
      </c>
      <c r="F122" s="19" t="s">
        <v>25</v>
      </c>
      <c r="G122" s="19" t="s">
        <v>242</v>
      </c>
      <c r="H122" s="19" t="s">
        <v>337</v>
      </c>
      <c r="I122" s="76" t="s">
        <v>338</v>
      </c>
      <c r="J122" s="19"/>
      <c r="K122" s="19" t="s">
        <v>4684</v>
      </c>
      <c r="L122" s="19" t="s">
        <v>9</v>
      </c>
      <c r="M122" s="19" t="s">
        <v>4684</v>
      </c>
      <c r="N122" s="61">
        <v>42801</v>
      </c>
      <c r="O122" s="19" t="s">
        <v>21</v>
      </c>
      <c r="P122" s="61" t="s">
        <v>54</v>
      </c>
      <c r="Q122" s="134">
        <f t="shared" si="1"/>
        <v>2</v>
      </c>
    </row>
    <row r="123" spans="1:17" x14ac:dyDescent="0.3">
      <c r="A123" s="76" t="s">
        <v>343</v>
      </c>
      <c r="B123" s="76" t="s">
        <v>2555</v>
      </c>
      <c r="C123" s="61">
        <v>42801</v>
      </c>
      <c r="D123" s="61">
        <v>42807</v>
      </c>
      <c r="E123" s="19" t="s">
        <v>35</v>
      </c>
      <c r="F123" s="19" t="s">
        <v>25</v>
      </c>
      <c r="G123" s="19" t="s">
        <v>453</v>
      </c>
      <c r="H123" s="19" t="s">
        <v>341</v>
      </c>
      <c r="I123" s="76" t="s">
        <v>342</v>
      </c>
      <c r="J123" s="46" t="s">
        <v>491</v>
      </c>
      <c r="K123" s="19" t="s">
        <v>4684</v>
      </c>
      <c r="L123" s="19" t="s">
        <v>9</v>
      </c>
      <c r="M123" s="19" t="s">
        <v>4684</v>
      </c>
      <c r="N123" s="61">
        <v>42801</v>
      </c>
      <c r="O123" s="19" t="s">
        <v>21</v>
      </c>
      <c r="P123" s="19" t="s">
        <v>1072</v>
      </c>
      <c r="Q123" s="134">
        <f t="shared" si="1"/>
        <v>5</v>
      </c>
    </row>
    <row r="124" spans="1:17" x14ac:dyDescent="0.3">
      <c r="A124" s="76" t="s">
        <v>31</v>
      </c>
      <c r="B124" s="76" t="s">
        <v>31</v>
      </c>
      <c r="C124" s="61">
        <v>42801</v>
      </c>
      <c r="D124" s="61">
        <v>42807</v>
      </c>
      <c r="E124" s="19" t="s">
        <v>33</v>
      </c>
      <c r="F124" s="19" t="s">
        <v>25</v>
      </c>
      <c r="G124" s="19" t="s">
        <v>292</v>
      </c>
      <c r="H124" s="19" t="s">
        <v>53</v>
      </c>
      <c r="I124" s="76" t="s">
        <v>52</v>
      </c>
      <c r="J124" s="2" t="s">
        <v>496</v>
      </c>
      <c r="K124" s="2" t="s">
        <v>362</v>
      </c>
      <c r="L124" s="19" t="s">
        <v>50</v>
      </c>
      <c r="M124" s="19" t="s">
        <v>4929</v>
      </c>
      <c r="N124" s="61">
        <v>42807</v>
      </c>
      <c r="O124" s="19" t="s">
        <v>21</v>
      </c>
      <c r="P124" s="61" t="s">
        <v>54</v>
      </c>
      <c r="Q124" s="134">
        <f t="shared" si="1"/>
        <v>5</v>
      </c>
    </row>
    <row r="125" spans="1:17" x14ac:dyDescent="0.3">
      <c r="A125" s="76" t="s">
        <v>31</v>
      </c>
      <c r="B125" s="76" t="s">
        <v>31</v>
      </c>
      <c r="C125" s="61">
        <v>42801</v>
      </c>
      <c r="D125" s="61">
        <v>42807</v>
      </c>
      <c r="E125" s="19" t="s">
        <v>825</v>
      </c>
      <c r="F125" s="19" t="s">
        <v>25</v>
      </c>
      <c r="G125" s="19" t="s">
        <v>1366</v>
      </c>
      <c r="H125" s="19" t="s">
        <v>356</v>
      </c>
      <c r="I125" s="76" t="s">
        <v>359</v>
      </c>
      <c r="J125" s="19"/>
      <c r="K125" s="19" t="s">
        <v>1</v>
      </c>
      <c r="L125" s="19" t="s">
        <v>9</v>
      </c>
      <c r="M125" s="19" t="s">
        <v>4684</v>
      </c>
      <c r="N125" s="61">
        <v>42802</v>
      </c>
      <c r="O125" s="19" t="s">
        <v>21</v>
      </c>
      <c r="P125" s="61" t="s">
        <v>54</v>
      </c>
      <c r="Q125" s="134">
        <f t="shared" si="1"/>
        <v>5</v>
      </c>
    </row>
    <row r="126" spans="1:17" x14ac:dyDescent="0.3">
      <c r="A126" s="76" t="s">
        <v>345</v>
      </c>
      <c r="B126" s="76" t="s">
        <v>2577</v>
      </c>
      <c r="C126" s="61">
        <v>42801</v>
      </c>
      <c r="D126" s="61">
        <v>42808</v>
      </c>
      <c r="E126" s="19" t="s">
        <v>81</v>
      </c>
      <c r="F126" s="19" t="s">
        <v>25</v>
      </c>
      <c r="G126" s="2" t="s">
        <v>1248</v>
      </c>
      <c r="H126" s="19" t="s">
        <v>344</v>
      </c>
      <c r="I126" s="76" t="s">
        <v>339</v>
      </c>
      <c r="J126" s="46" t="s">
        <v>490</v>
      </c>
      <c r="K126" s="19" t="s">
        <v>4684</v>
      </c>
      <c r="L126" s="19" t="s">
        <v>9</v>
      </c>
      <c r="M126" s="19" t="s">
        <v>4684</v>
      </c>
      <c r="N126" s="61">
        <v>42801</v>
      </c>
      <c r="O126" s="19" t="s">
        <v>21</v>
      </c>
      <c r="P126" s="61" t="s">
        <v>54</v>
      </c>
      <c r="Q126" s="134">
        <f t="shared" si="1"/>
        <v>6</v>
      </c>
    </row>
    <row r="127" spans="1:17" x14ac:dyDescent="0.3">
      <c r="A127" s="76" t="s">
        <v>31</v>
      </c>
      <c r="B127" s="76" t="s">
        <v>31</v>
      </c>
      <c r="C127" s="61">
        <v>42802</v>
      </c>
      <c r="D127" s="61">
        <v>42802</v>
      </c>
      <c r="E127" s="19" t="s">
        <v>825</v>
      </c>
      <c r="F127" s="19" t="s">
        <v>25</v>
      </c>
      <c r="G127" s="19" t="s">
        <v>1200</v>
      </c>
      <c r="H127" s="19" t="s">
        <v>357</v>
      </c>
      <c r="I127" s="76" t="s">
        <v>360</v>
      </c>
      <c r="J127" s="19"/>
      <c r="K127" s="19" t="s">
        <v>746</v>
      </c>
      <c r="L127" s="19" t="s">
        <v>9</v>
      </c>
      <c r="M127" s="19" t="s">
        <v>4684</v>
      </c>
      <c r="N127" s="61">
        <v>42802</v>
      </c>
      <c r="O127" s="19" t="s">
        <v>21</v>
      </c>
      <c r="P127" s="61" t="s">
        <v>54</v>
      </c>
      <c r="Q127" s="134">
        <f t="shared" si="1"/>
        <v>1</v>
      </c>
    </row>
    <row r="128" spans="1:17" x14ac:dyDescent="0.3">
      <c r="A128" s="76" t="s">
        <v>369</v>
      </c>
      <c r="B128" s="76" t="s">
        <v>2823</v>
      </c>
      <c r="C128" s="61">
        <v>42802</v>
      </c>
      <c r="D128" s="61">
        <v>42803</v>
      </c>
      <c r="E128" s="19" t="s">
        <v>182</v>
      </c>
      <c r="F128" s="19" t="s">
        <v>30</v>
      </c>
      <c r="G128" s="19" t="s">
        <v>366</v>
      </c>
      <c r="H128" s="19" t="s">
        <v>367</v>
      </c>
      <c r="I128" s="76">
        <v>3102097662</v>
      </c>
      <c r="J128" s="46" t="s">
        <v>494</v>
      </c>
      <c r="K128" s="19" t="s">
        <v>1521</v>
      </c>
      <c r="L128" s="19" t="s">
        <v>368</v>
      </c>
      <c r="M128" s="19" t="s">
        <v>4929</v>
      </c>
      <c r="N128" s="61">
        <v>42802</v>
      </c>
      <c r="O128" s="19" t="s">
        <v>21</v>
      </c>
      <c r="P128" s="19" t="s">
        <v>376</v>
      </c>
      <c r="Q128" s="134">
        <f t="shared" si="1"/>
        <v>2</v>
      </c>
    </row>
    <row r="129" spans="1:17" x14ac:dyDescent="0.3">
      <c r="A129" s="76" t="s">
        <v>31</v>
      </c>
      <c r="B129" s="76" t="s">
        <v>31</v>
      </c>
      <c r="C129" s="61">
        <v>42802</v>
      </c>
      <c r="D129" s="61">
        <v>42807</v>
      </c>
      <c r="E129" s="19" t="s">
        <v>825</v>
      </c>
      <c r="F129" s="19" t="s">
        <v>25</v>
      </c>
      <c r="G129" s="19" t="s">
        <v>413</v>
      </c>
      <c r="H129" s="19" t="s">
        <v>403</v>
      </c>
      <c r="I129" s="76" t="s">
        <v>408</v>
      </c>
      <c r="J129" s="19"/>
      <c r="K129" s="19" t="s">
        <v>4684</v>
      </c>
      <c r="L129" s="19" t="s">
        <v>9</v>
      </c>
      <c r="M129" s="19" t="s">
        <v>4684</v>
      </c>
      <c r="N129" s="61">
        <v>42807</v>
      </c>
      <c r="O129" s="19" t="s">
        <v>21</v>
      </c>
      <c r="P129" s="61" t="s">
        <v>54</v>
      </c>
      <c r="Q129" s="134">
        <f t="shared" si="1"/>
        <v>4</v>
      </c>
    </row>
    <row r="130" spans="1:17" x14ac:dyDescent="0.3">
      <c r="A130" s="76" t="s">
        <v>31</v>
      </c>
      <c r="B130" s="76" t="s">
        <v>31</v>
      </c>
      <c r="C130" s="61">
        <v>42802</v>
      </c>
      <c r="D130" s="61">
        <v>42807</v>
      </c>
      <c r="E130" s="19" t="s">
        <v>825</v>
      </c>
      <c r="F130" s="19" t="s">
        <v>25</v>
      </c>
      <c r="G130" s="19" t="s">
        <v>1200</v>
      </c>
      <c r="H130" s="19" t="s">
        <v>404</v>
      </c>
      <c r="I130" s="76" t="s">
        <v>409</v>
      </c>
      <c r="J130" s="19"/>
      <c r="K130" s="19" t="s">
        <v>746</v>
      </c>
      <c r="L130" s="19" t="s">
        <v>9</v>
      </c>
      <c r="M130" s="19" t="s">
        <v>4684</v>
      </c>
      <c r="N130" s="61">
        <v>42807</v>
      </c>
      <c r="O130" s="19" t="s">
        <v>21</v>
      </c>
      <c r="P130" s="61" t="s">
        <v>54</v>
      </c>
      <c r="Q130" s="134">
        <f t="shared" ref="Q130:Q193" si="2">NETWORKDAYS(C130,D130)</f>
        <v>4</v>
      </c>
    </row>
    <row r="131" spans="1:17" x14ac:dyDescent="0.3">
      <c r="A131" s="76" t="s">
        <v>365</v>
      </c>
      <c r="B131" s="76" t="s">
        <v>2578</v>
      </c>
      <c r="C131" s="61">
        <v>42802</v>
      </c>
      <c r="D131" s="61">
        <v>42808</v>
      </c>
      <c r="E131" s="19" t="s">
        <v>103</v>
      </c>
      <c r="F131" s="19" t="s">
        <v>25</v>
      </c>
      <c r="G131" s="2" t="s">
        <v>1248</v>
      </c>
      <c r="H131" s="19" t="s">
        <v>364</v>
      </c>
      <c r="I131" s="76" t="s">
        <v>416</v>
      </c>
      <c r="J131" s="46" t="s">
        <v>492</v>
      </c>
      <c r="K131" s="19" t="s">
        <v>4684</v>
      </c>
      <c r="L131" s="19" t="s">
        <v>9</v>
      </c>
      <c r="M131" s="19" t="s">
        <v>4684</v>
      </c>
      <c r="N131" s="61">
        <v>42802</v>
      </c>
      <c r="O131" s="19" t="s">
        <v>21</v>
      </c>
      <c r="P131" s="61" t="s">
        <v>54</v>
      </c>
      <c r="Q131" s="134">
        <f t="shared" si="2"/>
        <v>5</v>
      </c>
    </row>
    <row r="132" spans="1:17" x14ac:dyDescent="0.3">
      <c r="A132" s="76" t="s">
        <v>373</v>
      </c>
      <c r="B132" s="76" t="s">
        <v>2579</v>
      </c>
      <c r="C132" s="61">
        <v>42802</v>
      </c>
      <c r="D132" s="61">
        <v>42811</v>
      </c>
      <c r="E132" s="19" t="s">
        <v>103</v>
      </c>
      <c r="F132" s="19" t="s">
        <v>25</v>
      </c>
      <c r="G132" s="19" t="s">
        <v>351</v>
      </c>
      <c r="H132" s="19" t="s">
        <v>370</v>
      </c>
      <c r="I132" s="76" t="s">
        <v>378</v>
      </c>
      <c r="J132" s="46" t="s">
        <v>471</v>
      </c>
      <c r="K132" s="19" t="s">
        <v>193</v>
      </c>
      <c r="L132" s="2" t="s">
        <v>1400</v>
      </c>
      <c r="M132" s="19" t="s">
        <v>4929</v>
      </c>
      <c r="N132" s="61">
        <v>42810</v>
      </c>
      <c r="O132" s="19" t="s">
        <v>21</v>
      </c>
      <c r="P132" s="46" t="s">
        <v>880</v>
      </c>
      <c r="Q132" s="134">
        <f t="shared" si="2"/>
        <v>8</v>
      </c>
    </row>
    <row r="133" spans="1:17" x14ac:dyDescent="0.3">
      <c r="A133" s="76" t="s">
        <v>372</v>
      </c>
      <c r="B133" s="76" t="s">
        <v>2580</v>
      </c>
      <c r="C133" s="61">
        <v>42802</v>
      </c>
      <c r="D133" s="61">
        <v>42815</v>
      </c>
      <c r="E133" s="19" t="s">
        <v>103</v>
      </c>
      <c r="F133" s="19" t="s">
        <v>25</v>
      </c>
      <c r="G133" s="19" t="s">
        <v>351</v>
      </c>
      <c r="H133" s="19" t="s">
        <v>536</v>
      </c>
      <c r="I133" s="76" t="s">
        <v>371</v>
      </c>
      <c r="J133" s="46" t="s">
        <v>493</v>
      </c>
      <c r="K133" s="19" t="s">
        <v>193</v>
      </c>
      <c r="L133" s="2" t="s">
        <v>1400</v>
      </c>
      <c r="M133" s="19" t="s">
        <v>4929</v>
      </c>
      <c r="N133" s="61">
        <v>42815</v>
      </c>
      <c r="O133" s="19" t="s">
        <v>21</v>
      </c>
      <c r="P133" s="61" t="s">
        <v>54</v>
      </c>
      <c r="Q133" s="134">
        <f t="shared" si="2"/>
        <v>10</v>
      </c>
    </row>
    <row r="134" spans="1:17" x14ac:dyDescent="0.3">
      <c r="A134" s="76" t="s">
        <v>31</v>
      </c>
      <c r="B134" s="76" t="s">
        <v>31</v>
      </c>
      <c r="C134" s="61">
        <v>42803</v>
      </c>
      <c r="D134" s="61">
        <v>42804</v>
      </c>
      <c r="E134" s="19" t="s">
        <v>81</v>
      </c>
      <c r="F134" s="19" t="s">
        <v>25</v>
      </c>
      <c r="G134" s="19" t="s">
        <v>2965</v>
      </c>
      <c r="H134" s="19" t="s">
        <v>379</v>
      </c>
      <c r="I134" s="76" t="s">
        <v>380</v>
      </c>
      <c r="J134" s="19"/>
      <c r="K134" s="19" t="s">
        <v>4931</v>
      </c>
      <c r="L134" s="19" t="s">
        <v>231</v>
      </c>
      <c r="M134" s="19" t="s">
        <v>4931</v>
      </c>
      <c r="N134" s="61">
        <v>42803</v>
      </c>
      <c r="O134" s="19" t="s">
        <v>21</v>
      </c>
      <c r="P134" s="19" t="s">
        <v>512</v>
      </c>
      <c r="Q134" s="134">
        <f t="shared" si="2"/>
        <v>2</v>
      </c>
    </row>
    <row r="135" spans="1:17" x14ac:dyDescent="0.3">
      <c r="A135" s="76" t="s">
        <v>31</v>
      </c>
      <c r="B135" s="76" t="s">
        <v>31</v>
      </c>
      <c r="C135" s="61">
        <v>42803</v>
      </c>
      <c r="D135" s="61">
        <v>42804</v>
      </c>
      <c r="E135" s="19" t="s">
        <v>81</v>
      </c>
      <c r="F135" s="19" t="s">
        <v>25</v>
      </c>
      <c r="G135" s="19" t="s">
        <v>143</v>
      </c>
      <c r="H135" s="19" t="s">
        <v>381</v>
      </c>
      <c r="I135" s="76" t="s">
        <v>382</v>
      </c>
      <c r="J135" s="19"/>
      <c r="K135" s="19" t="s">
        <v>4684</v>
      </c>
      <c r="L135" s="19" t="s">
        <v>9</v>
      </c>
      <c r="M135" s="19" t="s">
        <v>4684</v>
      </c>
      <c r="N135" s="61">
        <v>42804</v>
      </c>
      <c r="O135" s="19" t="s">
        <v>21</v>
      </c>
      <c r="P135" s="61" t="s">
        <v>54</v>
      </c>
      <c r="Q135" s="134">
        <f t="shared" si="2"/>
        <v>2</v>
      </c>
    </row>
    <row r="136" spans="1:17" x14ac:dyDescent="0.3">
      <c r="A136" s="76" t="s">
        <v>31</v>
      </c>
      <c r="B136" s="76" t="s">
        <v>31</v>
      </c>
      <c r="C136" s="61">
        <v>42803</v>
      </c>
      <c r="D136" s="61">
        <v>42804</v>
      </c>
      <c r="E136" s="19" t="s">
        <v>33</v>
      </c>
      <c r="F136" s="19" t="s">
        <v>25</v>
      </c>
      <c r="G136" s="19" t="s">
        <v>4825</v>
      </c>
      <c r="H136" s="19" t="s">
        <v>383</v>
      </c>
      <c r="I136" s="76" t="s">
        <v>384</v>
      </c>
      <c r="J136" s="19"/>
      <c r="K136" s="19" t="s">
        <v>4684</v>
      </c>
      <c r="L136" s="19" t="s">
        <v>9</v>
      </c>
      <c r="M136" s="19" t="s">
        <v>4684</v>
      </c>
      <c r="N136" s="61">
        <v>42804</v>
      </c>
      <c r="O136" s="19" t="s">
        <v>21</v>
      </c>
      <c r="P136" s="61" t="s">
        <v>54</v>
      </c>
      <c r="Q136" s="134">
        <f t="shared" si="2"/>
        <v>2</v>
      </c>
    </row>
    <row r="137" spans="1:17" x14ac:dyDescent="0.3">
      <c r="A137" s="76" t="s">
        <v>31</v>
      </c>
      <c r="B137" s="76" t="s">
        <v>31</v>
      </c>
      <c r="C137" s="61">
        <v>42803</v>
      </c>
      <c r="D137" s="61">
        <v>42807</v>
      </c>
      <c r="E137" s="19" t="s">
        <v>400</v>
      </c>
      <c r="F137" s="19" t="s">
        <v>25</v>
      </c>
      <c r="G137" s="19" t="s">
        <v>2962</v>
      </c>
      <c r="H137" s="19" t="s">
        <v>401</v>
      </c>
      <c r="I137" s="76" t="s">
        <v>402</v>
      </c>
      <c r="J137" s="19"/>
      <c r="K137" s="19" t="s">
        <v>4931</v>
      </c>
      <c r="L137" s="19" t="s">
        <v>231</v>
      </c>
      <c r="M137" s="19" t="s">
        <v>4931</v>
      </c>
      <c r="N137" s="61">
        <v>42807</v>
      </c>
      <c r="O137" s="19" t="s">
        <v>21</v>
      </c>
      <c r="P137" s="19" t="s">
        <v>512</v>
      </c>
      <c r="Q137" s="134">
        <f t="shared" si="2"/>
        <v>3</v>
      </c>
    </row>
    <row r="138" spans="1:17" x14ac:dyDescent="0.3">
      <c r="A138" s="76" t="s">
        <v>31</v>
      </c>
      <c r="B138" s="76" t="s">
        <v>31</v>
      </c>
      <c r="C138" s="61">
        <v>42803</v>
      </c>
      <c r="D138" s="61">
        <v>42807</v>
      </c>
      <c r="E138" s="19" t="s">
        <v>34</v>
      </c>
      <c r="F138" s="19" t="s">
        <v>25</v>
      </c>
      <c r="G138" s="19" t="s">
        <v>1366</v>
      </c>
      <c r="H138" s="19" t="s">
        <v>374</v>
      </c>
      <c r="I138" s="76" t="s">
        <v>375</v>
      </c>
      <c r="J138" s="19"/>
      <c r="K138" s="19" t="s">
        <v>1</v>
      </c>
      <c r="L138" s="19" t="s">
        <v>219</v>
      </c>
      <c r="M138" s="19" t="s">
        <v>1</v>
      </c>
      <c r="N138" s="61">
        <v>42807</v>
      </c>
      <c r="O138" s="19" t="s">
        <v>21</v>
      </c>
      <c r="P138" s="61" t="s">
        <v>54</v>
      </c>
      <c r="Q138" s="134">
        <f t="shared" si="2"/>
        <v>3</v>
      </c>
    </row>
    <row r="139" spans="1:17" x14ac:dyDescent="0.3">
      <c r="A139" s="76" t="s">
        <v>31</v>
      </c>
      <c r="B139" s="76" t="s">
        <v>31</v>
      </c>
      <c r="C139" s="61">
        <v>42803</v>
      </c>
      <c r="D139" s="61">
        <v>42807</v>
      </c>
      <c r="E139" s="19" t="s">
        <v>34</v>
      </c>
      <c r="F139" s="19" t="s">
        <v>25</v>
      </c>
      <c r="G139" s="19" t="s">
        <v>1366</v>
      </c>
      <c r="H139" s="19" t="s">
        <v>395</v>
      </c>
      <c r="I139" s="76" t="s">
        <v>396</v>
      </c>
      <c r="J139" s="19"/>
      <c r="K139" s="19" t="s">
        <v>1</v>
      </c>
      <c r="L139" s="19" t="s">
        <v>9</v>
      </c>
      <c r="M139" s="19" t="s">
        <v>4684</v>
      </c>
      <c r="N139" s="61">
        <v>42807</v>
      </c>
      <c r="O139" s="19" t="s">
        <v>21</v>
      </c>
      <c r="P139" s="61" t="s">
        <v>54</v>
      </c>
      <c r="Q139" s="134">
        <f t="shared" si="2"/>
        <v>3</v>
      </c>
    </row>
    <row r="140" spans="1:17" x14ac:dyDescent="0.3">
      <c r="A140" s="76" t="s">
        <v>31</v>
      </c>
      <c r="B140" s="76" t="s">
        <v>31</v>
      </c>
      <c r="C140" s="61">
        <v>42803</v>
      </c>
      <c r="D140" s="61">
        <v>42807</v>
      </c>
      <c r="E140" s="19" t="s">
        <v>825</v>
      </c>
      <c r="F140" s="19" t="s">
        <v>25</v>
      </c>
      <c r="G140" s="19" t="s">
        <v>414</v>
      </c>
      <c r="H140" s="19" t="s">
        <v>405</v>
      </c>
      <c r="I140" s="76" t="s">
        <v>410</v>
      </c>
      <c r="J140" s="19"/>
      <c r="K140" s="19" t="s">
        <v>4684</v>
      </c>
      <c r="L140" s="19" t="s">
        <v>9</v>
      </c>
      <c r="M140" s="19" t="s">
        <v>4684</v>
      </c>
      <c r="N140" s="61">
        <v>42807</v>
      </c>
      <c r="O140" s="19" t="s">
        <v>21</v>
      </c>
      <c r="P140" s="61" t="s">
        <v>54</v>
      </c>
      <c r="Q140" s="134">
        <f t="shared" si="2"/>
        <v>3</v>
      </c>
    </row>
    <row r="141" spans="1:17" x14ac:dyDescent="0.3">
      <c r="A141" s="76" t="s">
        <v>387</v>
      </c>
      <c r="B141" s="76" t="s">
        <v>2692</v>
      </c>
      <c r="C141" s="61">
        <v>42803</v>
      </c>
      <c r="D141" s="61">
        <v>42816</v>
      </c>
      <c r="E141" s="19" t="s">
        <v>103</v>
      </c>
      <c r="F141" s="19" t="s">
        <v>25</v>
      </c>
      <c r="G141" s="19" t="s">
        <v>2961</v>
      </c>
      <c r="H141" s="19" t="s">
        <v>385</v>
      </c>
      <c r="I141" s="76" t="s">
        <v>386</v>
      </c>
      <c r="J141" s="46" t="s">
        <v>2272</v>
      </c>
      <c r="K141" s="19" t="s">
        <v>4931</v>
      </c>
      <c r="L141" s="19" t="s">
        <v>504</v>
      </c>
      <c r="M141" s="19" t="s">
        <v>4931</v>
      </c>
      <c r="N141" s="61">
        <v>42815</v>
      </c>
      <c r="O141" s="19" t="s">
        <v>21</v>
      </c>
      <c r="P141" s="61" t="s">
        <v>54</v>
      </c>
      <c r="Q141" s="134">
        <f t="shared" si="2"/>
        <v>10</v>
      </c>
    </row>
    <row r="142" spans="1:17" x14ac:dyDescent="0.3">
      <c r="A142" s="75" t="s">
        <v>605</v>
      </c>
      <c r="B142" s="76" t="s">
        <v>2693</v>
      </c>
      <c r="C142" s="61">
        <v>42803</v>
      </c>
      <c r="D142" s="74">
        <v>42871</v>
      </c>
      <c r="E142" s="19" t="s">
        <v>103</v>
      </c>
      <c r="F142" s="19" t="s">
        <v>25</v>
      </c>
      <c r="G142" s="19" t="s">
        <v>2960</v>
      </c>
      <c r="H142" s="19" t="s">
        <v>604</v>
      </c>
      <c r="I142" s="76" t="s">
        <v>606</v>
      </c>
      <c r="J142" s="19" t="s">
        <v>2273</v>
      </c>
      <c r="K142" s="19" t="s">
        <v>4931</v>
      </c>
      <c r="L142" s="19" t="s">
        <v>504</v>
      </c>
      <c r="M142" s="19" t="s">
        <v>4931</v>
      </c>
      <c r="N142" s="61">
        <v>42865</v>
      </c>
      <c r="O142" s="19" t="s">
        <v>21</v>
      </c>
      <c r="P142" s="61" t="s">
        <v>54</v>
      </c>
      <c r="Q142" s="134">
        <f t="shared" si="2"/>
        <v>49</v>
      </c>
    </row>
    <row r="143" spans="1:17" x14ac:dyDescent="0.3">
      <c r="A143" s="76" t="s">
        <v>394</v>
      </c>
      <c r="B143" s="76" t="s">
        <v>2695</v>
      </c>
      <c r="C143" s="61">
        <v>42804</v>
      </c>
      <c r="D143" s="61">
        <v>42832</v>
      </c>
      <c r="E143" s="19" t="s">
        <v>103</v>
      </c>
      <c r="F143" s="19" t="s">
        <v>27</v>
      </c>
      <c r="G143" s="19" t="s">
        <v>392</v>
      </c>
      <c r="H143" s="19" t="s">
        <v>391</v>
      </c>
      <c r="I143" s="76" t="s">
        <v>393</v>
      </c>
      <c r="J143" s="47" t="s">
        <v>476</v>
      </c>
      <c r="K143" s="19" t="s">
        <v>361</v>
      </c>
      <c r="L143" s="61" t="s">
        <v>516</v>
      </c>
      <c r="M143" s="19" t="s">
        <v>4929</v>
      </c>
      <c r="N143" s="61">
        <v>42832</v>
      </c>
      <c r="O143" s="19" t="s">
        <v>21</v>
      </c>
      <c r="P143" s="19" t="s">
        <v>772</v>
      </c>
      <c r="Q143" s="134">
        <f t="shared" si="2"/>
        <v>21</v>
      </c>
    </row>
    <row r="144" spans="1:17" x14ac:dyDescent="0.3">
      <c r="A144" s="76" t="s">
        <v>389</v>
      </c>
      <c r="B144" s="76" t="s">
        <v>2694</v>
      </c>
      <c r="C144" s="61">
        <v>42804</v>
      </c>
      <c r="D144" s="61">
        <v>42845</v>
      </c>
      <c r="E144" s="19" t="s">
        <v>103</v>
      </c>
      <c r="F144" s="19" t="s">
        <v>30</v>
      </c>
      <c r="G144" s="19" t="s">
        <v>388</v>
      </c>
      <c r="H144" s="19" t="s">
        <v>105</v>
      </c>
      <c r="I144" s="76" t="s">
        <v>106</v>
      </c>
      <c r="J144" s="2" t="s">
        <v>496</v>
      </c>
      <c r="K144" s="19" t="s">
        <v>361</v>
      </c>
      <c r="L144" s="61" t="s">
        <v>516</v>
      </c>
      <c r="M144" s="19" t="s">
        <v>361</v>
      </c>
      <c r="N144" s="61">
        <v>42843</v>
      </c>
      <c r="O144" s="19" t="s">
        <v>21</v>
      </c>
      <c r="P144" s="46" t="s">
        <v>880</v>
      </c>
      <c r="Q144" s="134">
        <f t="shared" si="2"/>
        <v>30</v>
      </c>
    </row>
    <row r="145" spans="1:17" x14ac:dyDescent="0.3">
      <c r="A145" s="76" t="s">
        <v>603</v>
      </c>
      <c r="B145" s="76" t="s">
        <v>2696</v>
      </c>
      <c r="C145" s="61">
        <v>42804</v>
      </c>
      <c r="D145" s="61">
        <v>42845</v>
      </c>
      <c r="E145" s="19" t="s">
        <v>103</v>
      </c>
      <c r="F145" s="19" t="s">
        <v>25</v>
      </c>
      <c r="G145" s="19" t="s">
        <v>2962</v>
      </c>
      <c r="H145" s="19" t="s">
        <v>600</v>
      </c>
      <c r="I145" s="76" t="s">
        <v>602</v>
      </c>
      <c r="J145" s="19" t="s">
        <v>601</v>
      </c>
      <c r="K145" s="19" t="s">
        <v>4931</v>
      </c>
      <c r="L145" s="19" t="s">
        <v>504</v>
      </c>
      <c r="M145" s="19" t="s">
        <v>4931</v>
      </c>
      <c r="N145" s="61">
        <v>42844</v>
      </c>
      <c r="O145" s="19" t="s">
        <v>21</v>
      </c>
      <c r="P145" s="61" t="s">
        <v>54</v>
      </c>
      <c r="Q145" s="134">
        <f t="shared" si="2"/>
        <v>30</v>
      </c>
    </row>
    <row r="146" spans="1:17" x14ac:dyDescent="0.3">
      <c r="A146" s="76" t="s">
        <v>31</v>
      </c>
      <c r="B146" s="76" t="s">
        <v>31</v>
      </c>
      <c r="C146" s="61">
        <v>42805</v>
      </c>
      <c r="D146" s="61">
        <v>42807</v>
      </c>
      <c r="E146" s="19" t="s">
        <v>825</v>
      </c>
      <c r="F146" s="19" t="s">
        <v>25</v>
      </c>
      <c r="G146" s="2" t="s">
        <v>1248</v>
      </c>
      <c r="H146" s="19" t="s">
        <v>407</v>
      </c>
      <c r="I146" s="76" t="s">
        <v>412</v>
      </c>
      <c r="J146" s="19" t="s">
        <v>1169</v>
      </c>
      <c r="K146" s="19" t="s">
        <v>4684</v>
      </c>
      <c r="L146" s="19" t="s">
        <v>9</v>
      </c>
      <c r="M146" s="19" t="s">
        <v>4684</v>
      </c>
      <c r="N146" s="61">
        <v>42807</v>
      </c>
      <c r="O146" s="19" t="s">
        <v>21</v>
      </c>
      <c r="P146" s="61" t="s">
        <v>54</v>
      </c>
      <c r="Q146" s="134">
        <f t="shared" si="2"/>
        <v>1</v>
      </c>
    </row>
    <row r="147" spans="1:17" x14ac:dyDescent="0.3">
      <c r="A147" s="76" t="s">
        <v>31</v>
      </c>
      <c r="B147" s="76" t="s">
        <v>31</v>
      </c>
      <c r="C147" s="61">
        <v>42805</v>
      </c>
      <c r="D147" s="61">
        <v>42808</v>
      </c>
      <c r="E147" s="19" t="s">
        <v>825</v>
      </c>
      <c r="F147" s="19" t="s">
        <v>25</v>
      </c>
      <c r="G147" s="19" t="s">
        <v>415</v>
      </c>
      <c r="H147" s="19" t="s">
        <v>406</v>
      </c>
      <c r="I147" s="76" t="s">
        <v>411</v>
      </c>
      <c r="J147" s="2" t="s">
        <v>496</v>
      </c>
      <c r="K147" s="19" t="s">
        <v>4684</v>
      </c>
      <c r="L147" s="19" t="s">
        <v>9</v>
      </c>
      <c r="M147" s="19" t="s">
        <v>4684</v>
      </c>
      <c r="N147" s="61">
        <v>42808</v>
      </c>
      <c r="O147" s="19" t="s">
        <v>21</v>
      </c>
      <c r="P147" s="61" t="s">
        <v>54</v>
      </c>
      <c r="Q147" s="134">
        <f t="shared" si="2"/>
        <v>2</v>
      </c>
    </row>
    <row r="148" spans="1:17" x14ac:dyDescent="0.3">
      <c r="A148" s="76" t="s">
        <v>31</v>
      </c>
      <c r="B148" s="76" t="s">
        <v>31</v>
      </c>
      <c r="C148" s="61">
        <v>42807</v>
      </c>
      <c r="D148" s="61">
        <v>42807</v>
      </c>
      <c r="E148" s="19" t="s">
        <v>33</v>
      </c>
      <c r="F148" s="19" t="s">
        <v>25</v>
      </c>
      <c r="G148" s="19" t="s">
        <v>397</v>
      </c>
      <c r="H148" s="19" t="s">
        <v>398</v>
      </c>
      <c r="I148" s="76" t="s">
        <v>399</v>
      </c>
      <c r="J148" s="19"/>
      <c r="K148" s="19" t="s">
        <v>4684</v>
      </c>
      <c r="L148" s="19" t="s">
        <v>9</v>
      </c>
      <c r="M148" s="19" t="s">
        <v>4684</v>
      </c>
      <c r="N148" s="61">
        <v>42807</v>
      </c>
      <c r="O148" s="19" t="s">
        <v>21</v>
      </c>
      <c r="P148" s="61" t="s">
        <v>54</v>
      </c>
      <c r="Q148" s="134">
        <f t="shared" si="2"/>
        <v>1</v>
      </c>
    </row>
    <row r="149" spans="1:17" x14ac:dyDescent="0.3">
      <c r="A149" s="76" t="s">
        <v>514</v>
      </c>
      <c r="B149" s="76" t="s">
        <v>2697</v>
      </c>
      <c r="C149" s="61">
        <v>42807</v>
      </c>
      <c r="D149" s="61">
        <v>42822</v>
      </c>
      <c r="E149" s="19" t="s">
        <v>103</v>
      </c>
      <c r="F149" s="19" t="s">
        <v>25</v>
      </c>
      <c r="G149" s="19" t="s">
        <v>2963</v>
      </c>
      <c r="H149" s="19" t="s">
        <v>502</v>
      </c>
      <c r="I149" s="76" t="s">
        <v>503</v>
      </c>
      <c r="J149" s="46" t="s">
        <v>2274</v>
      </c>
      <c r="K149" s="19" t="s">
        <v>4931</v>
      </c>
      <c r="L149" s="19" t="s">
        <v>504</v>
      </c>
      <c r="M149" s="19" t="s">
        <v>4931</v>
      </c>
      <c r="N149" s="61">
        <v>42821</v>
      </c>
      <c r="O149" s="19" t="s">
        <v>21</v>
      </c>
      <c r="P149" s="61" t="s">
        <v>54</v>
      </c>
      <c r="Q149" s="134">
        <f t="shared" si="2"/>
        <v>12</v>
      </c>
    </row>
    <row r="150" spans="1:17" x14ac:dyDescent="0.3">
      <c r="A150" s="76" t="s">
        <v>31</v>
      </c>
      <c r="B150" s="76" t="s">
        <v>31</v>
      </c>
      <c r="C150" s="61">
        <v>42808</v>
      </c>
      <c r="D150" s="61">
        <v>42808</v>
      </c>
      <c r="E150" s="19" t="s">
        <v>81</v>
      </c>
      <c r="F150" s="19" t="s">
        <v>25</v>
      </c>
      <c r="G150" s="19" t="s">
        <v>143</v>
      </c>
      <c r="H150" s="19" t="s">
        <v>426</v>
      </c>
      <c r="I150" s="76" t="s">
        <v>427</v>
      </c>
      <c r="J150" s="19"/>
      <c r="K150" s="19" t="s">
        <v>4684</v>
      </c>
      <c r="L150" s="19" t="s">
        <v>9</v>
      </c>
      <c r="M150" s="19" t="s">
        <v>4684</v>
      </c>
      <c r="N150" s="61">
        <v>42808</v>
      </c>
      <c r="O150" s="19" t="s">
        <v>21</v>
      </c>
      <c r="P150" s="61" t="s">
        <v>54</v>
      </c>
      <c r="Q150" s="134">
        <f t="shared" si="2"/>
        <v>1</v>
      </c>
    </row>
    <row r="151" spans="1:17" x14ac:dyDescent="0.3">
      <c r="A151" s="76" t="s">
        <v>31</v>
      </c>
      <c r="B151" s="76" t="s">
        <v>31</v>
      </c>
      <c r="C151" s="61">
        <v>42808</v>
      </c>
      <c r="D151" s="61">
        <v>42810</v>
      </c>
      <c r="E151" s="19" t="s">
        <v>825</v>
      </c>
      <c r="F151" s="19" t="s">
        <v>25</v>
      </c>
      <c r="G151" s="19" t="s">
        <v>1200</v>
      </c>
      <c r="H151" s="46" t="s">
        <v>440</v>
      </c>
      <c r="I151" s="76" t="s">
        <v>445</v>
      </c>
      <c r="J151" s="46" t="s">
        <v>496</v>
      </c>
      <c r="K151" s="19" t="s">
        <v>746</v>
      </c>
      <c r="L151" s="19" t="s">
        <v>9</v>
      </c>
      <c r="M151" s="19" t="s">
        <v>4684</v>
      </c>
      <c r="N151" s="61">
        <v>42810</v>
      </c>
      <c r="O151" s="19" t="s">
        <v>21</v>
      </c>
      <c r="P151" s="61" t="s">
        <v>54</v>
      </c>
      <c r="Q151" s="134">
        <f t="shared" si="2"/>
        <v>3</v>
      </c>
    </row>
    <row r="152" spans="1:17" x14ac:dyDescent="0.3">
      <c r="A152" s="76" t="s">
        <v>31</v>
      </c>
      <c r="B152" s="76" t="s">
        <v>31</v>
      </c>
      <c r="C152" s="61">
        <v>42808</v>
      </c>
      <c r="D152" s="61">
        <v>42810</v>
      </c>
      <c r="E152" s="19" t="s">
        <v>825</v>
      </c>
      <c r="F152" s="19" t="s">
        <v>25</v>
      </c>
      <c r="G152" s="19" t="s">
        <v>1200</v>
      </c>
      <c r="H152" s="46" t="s">
        <v>441</v>
      </c>
      <c r="I152" s="76" t="s">
        <v>446</v>
      </c>
      <c r="J152" s="46" t="s">
        <v>496</v>
      </c>
      <c r="K152" s="19" t="s">
        <v>746</v>
      </c>
      <c r="L152" s="19" t="s">
        <v>9</v>
      </c>
      <c r="M152" s="19" t="s">
        <v>4684</v>
      </c>
      <c r="N152" s="61">
        <v>42810</v>
      </c>
      <c r="O152" s="19" t="s">
        <v>21</v>
      </c>
      <c r="P152" s="61" t="s">
        <v>54</v>
      </c>
      <c r="Q152" s="134">
        <f t="shared" si="2"/>
        <v>3</v>
      </c>
    </row>
    <row r="153" spans="1:17" x14ac:dyDescent="0.3">
      <c r="A153" s="76" t="s">
        <v>31</v>
      </c>
      <c r="B153" s="76" t="s">
        <v>31</v>
      </c>
      <c r="C153" s="61">
        <v>42808</v>
      </c>
      <c r="D153" s="61">
        <v>42810</v>
      </c>
      <c r="E153" s="19" t="s">
        <v>825</v>
      </c>
      <c r="F153" s="19" t="s">
        <v>25</v>
      </c>
      <c r="G153" s="19" t="s">
        <v>1200</v>
      </c>
      <c r="H153" s="46" t="s">
        <v>442</v>
      </c>
      <c r="I153" s="76" t="s">
        <v>447</v>
      </c>
      <c r="J153" s="46" t="s">
        <v>496</v>
      </c>
      <c r="K153" s="19" t="s">
        <v>746</v>
      </c>
      <c r="L153" s="19" t="s">
        <v>9</v>
      </c>
      <c r="M153" s="19" t="s">
        <v>4684</v>
      </c>
      <c r="N153" s="61">
        <v>42810</v>
      </c>
      <c r="O153" s="19" t="s">
        <v>21</v>
      </c>
      <c r="P153" s="61" t="s">
        <v>54</v>
      </c>
      <c r="Q153" s="134">
        <f t="shared" si="2"/>
        <v>3</v>
      </c>
    </row>
    <row r="154" spans="1:17" x14ac:dyDescent="0.3">
      <c r="A154" s="76" t="s">
        <v>31</v>
      </c>
      <c r="B154" s="76" t="s">
        <v>31</v>
      </c>
      <c r="C154" s="61">
        <v>42808</v>
      </c>
      <c r="D154" s="61">
        <v>42815</v>
      </c>
      <c r="E154" s="19" t="s">
        <v>825</v>
      </c>
      <c r="F154" s="19" t="s">
        <v>25</v>
      </c>
      <c r="G154" s="19" t="s">
        <v>1200</v>
      </c>
      <c r="H154" s="46" t="s">
        <v>439</v>
      </c>
      <c r="I154" s="76" t="s">
        <v>444</v>
      </c>
      <c r="J154" s="46" t="s">
        <v>496</v>
      </c>
      <c r="K154" s="19" t="s">
        <v>746</v>
      </c>
      <c r="L154" s="19" t="s">
        <v>500</v>
      </c>
      <c r="M154" s="19" t="s">
        <v>746</v>
      </c>
      <c r="N154" s="61">
        <v>42810</v>
      </c>
      <c r="O154" s="19" t="s">
        <v>21</v>
      </c>
      <c r="P154" s="19" t="s">
        <v>501</v>
      </c>
      <c r="Q154" s="134">
        <f t="shared" si="2"/>
        <v>6</v>
      </c>
    </row>
    <row r="155" spans="1:17" x14ac:dyDescent="0.3">
      <c r="A155" s="76" t="s">
        <v>424</v>
      </c>
      <c r="B155" s="76" t="s">
        <v>2698</v>
      </c>
      <c r="C155" s="61">
        <v>42808</v>
      </c>
      <c r="D155" s="61">
        <v>42816</v>
      </c>
      <c r="E155" s="19" t="s">
        <v>103</v>
      </c>
      <c r="F155" s="19" t="s">
        <v>25</v>
      </c>
      <c r="G155" s="2" t="s">
        <v>1248</v>
      </c>
      <c r="H155" s="19" t="s">
        <v>419</v>
      </c>
      <c r="I155" s="76" t="s">
        <v>420</v>
      </c>
      <c r="J155" s="19" t="s">
        <v>472</v>
      </c>
      <c r="K155" s="19" t="s">
        <v>4684</v>
      </c>
      <c r="L155" s="19" t="s">
        <v>9</v>
      </c>
      <c r="M155" s="19" t="s">
        <v>4684</v>
      </c>
      <c r="N155" s="61">
        <v>42815</v>
      </c>
      <c r="O155" s="19" t="s">
        <v>21</v>
      </c>
      <c r="P155" s="61" t="s">
        <v>54</v>
      </c>
      <c r="Q155" s="134">
        <f t="shared" si="2"/>
        <v>7</v>
      </c>
    </row>
    <row r="156" spans="1:17" x14ac:dyDescent="0.3">
      <c r="A156" s="76" t="s">
        <v>423</v>
      </c>
      <c r="B156" s="76" t="s">
        <v>2699</v>
      </c>
      <c r="C156" s="61">
        <v>42808</v>
      </c>
      <c r="D156" s="61">
        <v>42816</v>
      </c>
      <c r="E156" s="19" t="s">
        <v>103</v>
      </c>
      <c r="F156" s="19" t="s">
        <v>25</v>
      </c>
      <c r="G156" s="2" t="s">
        <v>1248</v>
      </c>
      <c r="H156" s="19" t="s">
        <v>421</v>
      </c>
      <c r="I156" s="76" t="s">
        <v>422</v>
      </c>
      <c r="J156" s="19" t="s">
        <v>473</v>
      </c>
      <c r="K156" s="19" t="s">
        <v>4684</v>
      </c>
      <c r="L156" s="19" t="s">
        <v>9</v>
      </c>
      <c r="M156" s="19" t="s">
        <v>4684</v>
      </c>
      <c r="N156" s="61">
        <v>42815</v>
      </c>
      <c r="O156" s="19" t="s">
        <v>21</v>
      </c>
      <c r="P156" s="61" t="s">
        <v>54</v>
      </c>
      <c r="Q156" s="134">
        <f t="shared" si="2"/>
        <v>7</v>
      </c>
    </row>
    <row r="157" spans="1:17" s="49" customFormat="1" x14ac:dyDescent="0.3">
      <c r="A157" s="76" t="s">
        <v>31</v>
      </c>
      <c r="B157" s="76" t="s">
        <v>31</v>
      </c>
      <c r="C157" s="61">
        <v>42809</v>
      </c>
      <c r="D157" s="61">
        <v>42810</v>
      </c>
      <c r="E157" s="19" t="s">
        <v>34</v>
      </c>
      <c r="F157" s="19" t="s">
        <v>25</v>
      </c>
      <c r="G157" s="19" t="s">
        <v>1200</v>
      </c>
      <c r="H157" s="19" t="s">
        <v>438</v>
      </c>
      <c r="I157" s="76" t="s">
        <v>437</v>
      </c>
      <c r="J157" s="46" t="s">
        <v>496</v>
      </c>
      <c r="K157" s="19" t="s">
        <v>746</v>
      </c>
      <c r="L157" s="19" t="s">
        <v>9</v>
      </c>
      <c r="M157" s="19" t="s">
        <v>4684</v>
      </c>
      <c r="N157" s="61">
        <v>42810</v>
      </c>
      <c r="O157" s="19" t="s">
        <v>21</v>
      </c>
      <c r="P157" s="61" t="s">
        <v>54</v>
      </c>
      <c r="Q157" s="134">
        <f t="shared" si="2"/>
        <v>2</v>
      </c>
    </row>
    <row r="158" spans="1:17" x14ac:dyDescent="0.3">
      <c r="A158" s="76" t="s">
        <v>31</v>
      </c>
      <c r="B158" s="76" t="s">
        <v>31</v>
      </c>
      <c r="C158" s="61">
        <v>42809</v>
      </c>
      <c r="D158" s="61">
        <v>42810</v>
      </c>
      <c r="E158" s="19" t="s">
        <v>825</v>
      </c>
      <c r="F158" s="19" t="s">
        <v>3410</v>
      </c>
      <c r="G158" s="19" t="s">
        <v>1136</v>
      </c>
      <c r="H158" s="46" t="s">
        <v>443</v>
      </c>
      <c r="I158" s="76" t="s">
        <v>448</v>
      </c>
      <c r="J158" s="46" t="s">
        <v>496</v>
      </c>
      <c r="K158" s="19" t="s">
        <v>4684</v>
      </c>
      <c r="L158" s="19" t="s">
        <v>9</v>
      </c>
      <c r="M158" s="19" t="s">
        <v>4684</v>
      </c>
      <c r="N158" s="61">
        <v>42810</v>
      </c>
      <c r="O158" s="19" t="s">
        <v>21</v>
      </c>
      <c r="P158" s="61" t="s">
        <v>54</v>
      </c>
      <c r="Q158" s="134">
        <f t="shared" si="2"/>
        <v>2</v>
      </c>
    </row>
    <row r="159" spans="1:17" x14ac:dyDescent="0.3">
      <c r="A159" s="76" t="s">
        <v>431</v>
      </c>
      <c r="B159" s="75" t="s">
        <v>2700</v>
      </c>
      <c r="C159" s="61">
        <v>42809</v>
      </c>
      <c r="D159" s="61">
        <v>42816</v>
      </c>
      <c r="E159" s="19" t="s">
        <v>103</v>
      </c>
      <c r="F159" s="19" t="s">
        <v>25</v>
      </c>
      <c r="G159" s="2" t="s">
        <v>1248</v>
      </c>
      <c r="H159" s="19" t="s">
        <v>428</v>
      </c>
      <c r="I159" s="76" t="s">
        <v>429</v>
      </c>
      <c r="J159" s="19" t="s">
        <v>474</v>
      </c>
      <c r="K159" s="19" t="s">
        <v>4684</v>
      </c>
      <c r="L159" s="19" t="s">
        <v>9</v>
      </c>
      <c r="M159" s="19" t="s">
        <v>4684</v>
      </c>
      <c r="N159" s="61">
        <v>42815</v>
      </c>
      <c r="O159" s="19" t="s">
        <v>21</v>
      </c>
      <c r="P159" s="61" t="s">
        <v>54</v>
      </c>
      <c r="Q159" s="134">
        <f t="shared" si="2"/>
        <v>6</v>
      </c>
    </row>
    <row r="160" spans="1:17" x14ac:dyDescent="0.3">
      <c r="A160" s="76" t="s">
        <v>432</v>
      </c>
      <c r="B160" s="76" t="s">
        <v>2701</v>
      </c>
      <c r="C160" s="61">
        <v>42809</v>
      </c>
      <c r="D160" s="61">
        <v>42816</v>
      </c>
      <c r="E160" s="19" t="s">
        <v>103</v>
      </c>
      <c r="F160" s="19" t="s">
        <v>25</v>
      </c>
      <c r="G160" s="2" t="s">
        <v>1248</v>
      </c>
      <c r="H160" s="19" t="s">
        <v>433</v>
      </c>
      <c r="I160" s="76" t="s">
        <v>430</v>
      </c>
      <c r="J160" s="19" t="s">
        <v>475</v>
      </c>
      <c r="K160" s="19" t="s">
        <v>4684</v>
      </c>
      <c r="L160" s="19" t="s">
        <v>9</v>
      </c>
      <c r="M160" s="19" t="s">
        <v>4684</v>
      </c>
      <c r="N160" s="61">
        <v>42815</v>
      </c>
      <c r="O160" s="19" t="s">
        <v>21</v>
      </c>
      <c r="P160" s="61" t="s">
        <v>54</v>
      </c>
      <c r="Q160" s="134">
        <f t="shared" si="2"/>
        <v>6</v>
      </c>
    </row>
    <row r="161" spans="1:17" x14ac:dyDescent="0.3">
      <c r="A161" s="76" t="s">
        <v>31</v>
      </c>
      <c r="B161" s="76" t="s">
        <v>31</v>
      </c>
      <c r="C161" s="61">
        <v>42810</v>
      </c>
      <c r="D161" s="61">
        <v>42811</v>
      </c>
      <c r="E161" s="19" t="s">
        <v>81</v>
      </c>
      <c r="F161" s="19" t="s">
        <v>25</v>
      </c>
      <c r="G161" s="19" t="s">
        <v>466</v>
      </c>
      <c r="H161" s="19" t="s">
        <v>467</v>
      </c>
      <c r="I161" s="76" t="s">
        <v>468</v>
      </c>
      <c r="J161" s="46" t="s">
        <v>496</v>
      </c>
      <c r="K161" s="19" t="s">
        <v>4684</v>
      </c>
      <c r="L161" s="19" t="s">
        <v>9</v>
      </c>
      <c r="M161" s="19" t="s">
        <v>4684</v>
      </c>
      <c r="N161" s="61">
        <v>42811</v>
      </c>
      <c r="O161" s="19" t="s">
        <v>21</v>
      </c>
      <c r="P161" s="61" t="s">
        <v>54</v>
      </c>
      <c r="Q161" s="134">
        <f t="shared" si="2"/>
        <v>2</v>
      </c>
    </row>
    <row r="162" spans="1:17" x14ac:dyDescent="0.3">
      <c r="A162" s="76" t="s">
        <v>31</v>
      </c>
      <c r="B162" s="76" t="s">
        <v>31</v>
      </c>
      <c r="C162" s="59">
        <v>42810</v>
      </c>
      <c r="D162" s="61">
        <v>42816</v>
      </c>
      <c r="E162" s="19" t="s">
        <v>825</v>
      </c>
      <c r="F162" s="19" t="s">
        <v>25</v>
      </c>
      <c r="G162" s="19" t="s">
        <v>552</v>
      </c>
      <c r="H162" s="52" t="s">
        <v>563</v>
      </c>
      <c r="I162" s="63" t="s">
        <v>543</v>
      </c>
      <c r="J162" s="46" t="s">
        <v>496</v>
      </c>
      <c r="K162" s="19" t="s">
        <v>4684</v>
      </c>
      <c r="L162" s="19" t="s">
        <v>9</v>
      </c>
      <c r="M162" s="19" t="s">
        <v>4684</v>
      </c>
      <c r="N162" s="61">
        <v>42816</v>
      </c>
      <c r="O162" s="19" t="s">
        <v>21</v>
      </c>
      <c r="P162" s="61" t="s">
        <v>54</v>
      </c>
      <c r="Q162" s="134">
        <f t="shared" si="2"/>
        <v>5</v>
      </c>
    </row>
    <row r="163" spans="1:17" x14ac:dyDescent="0.3">
      <c r="A163" s="76" t="s">
        <v>457</v>
      </c>
      <c r="B163" s="76" t="s">
        <v>2702</v>
      </c>
      <c r="C163" s="61">
        <v>42810</v>
      </c>
      <c r="D163" s="61">
        <v>42845</v>
      </c>
      <c r="E163" s="19" t="s">
        <v>400</v>
      </c>
      <c r="F163" s="19" t="s">
        <v>25</v>
      </c>
      <c r="G163" s="19" t="s">
        <v>618</v>
      </c>
      <c r="H163" s="19" t="s">
        <v>451</v>
      </c>
      <c r="I163" s="76" t="s">
        <v>452</v>
      </c>
      <c r="J163" s="46" t="s">
        <v>497</v>
      </c>
      <c r="K163" s="19" t="s">
        <v>619</v>
      </c>
      <c r="L163" s="61" t="s">
        <v>212</v>
      </c>
      <c r="M163" s="19" t="s">
        <v>4929</v>
      </c>
      <c r="N163" s="61">
        <v>42843</v>
      </c>
      <c r="O163" s="19" t="s">
        <v>21</v>
      </c>
      <c r="P163" s="61" t="s">
        <v>54</v>
      </c>
      <c r="Q163" s="134">
        <f t="shared" si="2"/>
        <v>26</v>
      </c>
    </row>
    <row r="164" spans="1:17" x14ac:dyDescent="0.3">
      <c r="A164" s="76" t="s">
        <v>31</v>
      </c>
      <c r="B164" s="76" t="s">
        <v>31</v>
      </c>
      <c r="C164" s="61">
        <v>42811</v>
      </c>
      <c r="D164" s="61">
        <v>42811</v>
      </c>
      <c r="E164" s="19" t="s">
        <v>34</v>
      </c>
      <c r="F164" s="19" t="s">
        <v>25</v>
      </c>
      <c r="G164" s="19" t="s">
        <v>1366</v>
      </c>
      <c r="H164" s="19" t="s">
        <v>46</v>
      </c>
      <c r="I164" s="76" t="s">
        <v>458</v>
      </c>
      <c r="J164" s="46" t="s">
        <v>496</v>
      </c>
      <c r="K164" s="19" t="s">
        <v>1</v>
      </c>
      <c r="L164" s="19" t="s">
        <v>6</v>
      </c>
      <c r="M164" s="19" t="s">
        <v>1</v>
      </c>
      <c r="N164" s="61">
        <v>42811</v>
      </c>
      <c r="O164" s="19" t="s">
        <v>21</v>
      </c>
      <c r="P164" s="61" t="s">
        <v>54</v>
      </c>
      <c r="Q164" s="134">
        <f t="shared" si="2"/>
        <v>1</v>
      </c>
    </row>
    <row r="165" spans="1:17" x14ac:dyDescent="0.3">
      <c r="A165" s="76" t="s">
        <v>31</v>
      </c>
      <c r="B165" s="76" t="s">
        <v>31</v>
      </c>
      <c r="C165" s="61">
        <v>42811</v>
      </c>
      <c r="D165" s="61">
        <v>42811</v>
      </c>
      <c r="E165" s="19" t="s">
        <v>34</v>
      </c>
      <c r="F165" s="19" t="s">
        <v>25</v>
      </c>
      <c r="G165" s="19" t="s">
        <v>1366</v>
      </c>
      <c r="H165" s="19" t="s">
        <v>463</v>
      </c>
      <c r="I165" s="76" t="s">
        <v>465</v>
      </c>
      <c r="J165" s="19" t="s">
        <v>464</v>
      </c>
      <c r="K165" s="19" t="s">
        <v>1</v>
      </c>
      <c r="L165" s="19" t="s">
        <v>6</v>
      </c>
      <c r="M165" s="19" t="s">
        <v>1</v>
      </c>
      <c r="N165" s="61">
        <v>42811</v>
      </c>
      <c r="O165" s="19" t="s">
        <v>21</v>
      </c>
      <c r="P165" s="61" t="s">
        <v>54</v>
      </c>
      <c r="Q165" s="134">
        <f t="shared" si="2"/>
        <v>1</v>
      </c>
    </row>
    <row r="166" spans="1:17" x14ac:dyDescent="0.3">
      <c r="A166" s="76" t="s">
        <v>31</v>
      </c>
      <c r="B166" s="76" t="s">
        <v>31</v>
      </c>
      <c r="C166" s="59">
        <v>42811</v>
      </c>
      <c r="D166" s="61">
        <v>42816</v>
      </c>
      <c r="E166" s="19" t="s">
        <v>825</v>
      </c>
      <c r="F166" s="19" t="s">
        <v>25</v>
      </c>
      <c r="G166" s="19" t="s">
        <v>1366</v>
      </c>
      <c r="H166" s="52" t="s">
        <v>118</v>
      </c>
      <c r="I166" s="63" t="s">
        <v>119</v>
      </c>
      <c r="J166" s="19" t="s">
        <v>496</v>
      </c>
      <c r="K166" s="19" t="s">
        <v>4684</v>
      </c>
      <c r="L166" s="19" t="s">
        <v>9</v>
      </c>
      <c r="M166" s="19" t="s">
        <v>4684</v>
      </c>
      <c r="N166" s="61">
        <v>42816</v>
      </c>
      <c r="O166" s="19" t="s">
        <v>21</v>
      </c>
      <c r="P166" s="61" t="s">
        <v>54</v>
      </c>
      <c r="Q166" s="134">
        <f t="shared" si="2"/>
        <v>4</v>
      </c>
    </row>
    <row r="167" spans="1:17" x14ac:dyDescent="0.3">
      <c r="A167" s="76" t="s">
        <v>31</v>
      </c>
      <c r="B167" s="76" t="s">
        <v>31</v>
      </c>
      <c r="C167" s="59">
        <v>42812</v>
      </c>
      <c r="D167" s="61">
        <v>42816</v>
      </c>
      <c r="E167" s="19" t="s">
        <v>825</v>
      </c>
      <c r="F167" s="19" t="s">
        <v>25</v>
      </c>
      <c r="G167" s="2" t="s">
        <v>1248</v>
      </c>
      <c r="H167" s="52" t="s">
        <v>538</v>
      </c>
      <c r="I167" s="63" t="s">
        <v>544</v>
      </c>
      <c r="J167" s="48" t="s">
        <v>553</v>
      </c>
      <c r="K167" s="19" t="s">
        <v>4684</v>
      </c>
      <c r="L167" s="19" t="s">
        <v>9</v>
      </c>
      <c r="M167" s="19" t="s">
        <v>4684</v>
      </c>
      <c r="N167" s="61">
        <v>42816</v>
      </c>
      <c r="O167" s="19" t="s">
        <v>21</v>
      </c>
      <c r="P167" s="61" t="s">
        <v>54</v>
      </c>
      <c r="Q167" s="134">
        <f t="shared" si="2"/>
        <v>3</v>
      </c>
    </row>
    <row r="168" spans="1:17" x14ac:dyDescent="0.3">
      <c r="A168" s="76" t="s">
        <v>31</v>
      </c>
      <c r="B168" s="76" t="s">
        <v>31</v>
      </c>
      <c r="C168" s="73">
        <v>42814</v>
      </c>
      <c r="D168" s="74">
        <v>42818</v>
      </c>
      <c r="E168" s="19" t="s">
        <v>825</v>
      </c>
      <c r="F168" s="19" t="s">
        <v>25</v>
      </c>
      <c r="G168" s="49" t="s">
        <v>558</v>
      </c>
      <c r="H168" s="136" t="s">
        <v>539</v>
      </c>
      <c r="I168" s="72" t="s">
        <v>545</v>
      </c>
      <c r="J168" s="49" t="s">
        <v>496</v>
      </c>
      <c r="K168" s="19" t="s">
        <v>1670</v>
      </c>
      <c r="L168" s="49" t="s">
        <v>584</v>
      </c>
      <c r="M168" s="19" t="s">
        <v>1670</v>
      </c>
      <c r="N168" s="61">
        <v>42817</v>
      </c>
      <c r="O168" s="19" t="s">
        <v>21</v>
      </c>
      <c r="P168" s="61" t="s">
        <v>54</v>
      </c>
      <c r="Q168" s="134">
        <f t="shared" si="2"/>
        <v>5</v>
      </c>
    </row>
    <row r="169" spans="1:17" s="49" customFormat="1" x14ac:dyDescent="0.3">
      <c r="A169" s="76" t="s">
        <v>31</v>
      </c>
      <c r="B169" s="76" t="s">
        <v>31</v>
      </c>
      <c r="C169" s="59">
        <v>42815</v>
      </c>
      <c r="D169" s="61">
        <v>42816</v>
      </c>
      <c r="E169" s="19" t="s">
        <v>825</v>
      </c>
      <c r="F169" s="19" t="s">
        <v>25</v>
      </c>
      <c r="G169" s="19" t="s">
        <v>556</v>
      </c>
      <c r="H169" s="52" t="s">
        <v>540</v>
      </c>
      <c r="I169" s="63" t="s">
        <v>546</v>
      </c>
      <c r="J169" s="19" t="s">
        <v>496</v>
      </c>
      <c r="K169" s="19" t="s">
        <v>3485</v>
      </c>
      <c r="L169" s="19" t="s">
        <v>9</v>
      </c>
      <c r="M169" s="19" t="s">
        <v>4684</v>
      </c>
      <c r="N169" s="61">
        <v>42816</v>
      </c>
      <c r="O169" s="19" t="s">
        <v>21</v>
      </c>
      <c r="P169" s="61" t="s">
        <v>54</v>
      </c>
      <c r="Q169" s="134">
        <f t="shared" si="2"/>
        <v>2</v>
      </c>
    </row>
    <row r="170" spans="1:17" x14ac:dyDescent="0.3">
      <c r="A170" s="76" t="s">
        <v>31</v>
      </c>
      <c r="B170" s="76" t="s">
        <v>31</v>
      </c>
      <c r="C170" s="59">
        <v>42815</v>
      </c>
      <c r="D170" s="61">
        <v>42816</v>
      </c>
      <c r="E170" s="19" t="s">
        <v>825</v>
      </c>
      <c r="F170" s="19" t="s">
        <v>25</v>
      </c>
      <c r="G170" s="19" t="s">
        <v>1200</v>
      </c>
      <c r="H170" s="52" t="s">
        <v>542</v>
      </c>
      <c r="I170" s="63" t="s">
        <v>548</v>
      </c>
      <c r="J170" s="19" t="s">
        <v>496</v>
      </c>
      <c r="K170" s="19" t="s">
        <v>746</v>
      </c>
      <c r="L170" s="19" t="s">
        <v>9</v>
      </c>
      <c r="M170" s="19" t="s">
        <v>4684</v>
      </c>
      <c r="N170" s="61">
        <v>42816</v>
      </c>
      <c r="O170" s="19" t="s">
        <v>21</v>
      </c>
      <c r="P170" s="61" t="s">
        <v>54</v>
      </c>
      <c r="Q170" s="134">
        <f t="shared" si="2"/>
        <v>2</v>
      </c>
    </row>
    <row r="171" spans="1:17" x14ac:dyDescent="0.3">
      <c r="A171" s="76" t="s">
        <v>31</v>
      </c>
      <c r="B171" s="76" t="s">
        <v>31</v>
      </c>
      <c r="C171" s="61">
        <v>42815</v>
      </c>
      <c r="D171" s="61">
        <v>42817</v>
      </c>
      <c r="E171" s="19" t="s">
        <v>400</v>
      </c>
      <c r="F171" s="19" t="s">
        <v>25</v>
      </c>
      <c r="G171" s="19" t="s">
        <v>2965</v>
      </c>
      <c r="H171" s="19" t="s">
        <v>567</v>
      </c>
      <c r="I171" s="76" t="s">
        <v>569</v>
      </c>
      <c r="J171" s="19" t="s">
        <v>568</v>
      </c>
      <c r="K171" s="19" t="s">
        <v>4931</v>
      </c>
      <c r="L171" s="19" t="s">
        <v>231</v>
      </c>
      <c r="M171" s="19" t="s">
        <v>4931</v>
      </c>
      <c r="N171" s="61">
        <v>42815</v>
      </c>
      <c r="O171" s="19" t="s">
        <v>21</v>
      </c>
      <c r="P171" s="19" t="s">
        <v>512</v>
      </c>
      <c r="Q171" s="134">
        <f t="shared" si="2"/>
        <v>3</v>
      </c>
    </row>
    <row r="172" spans="1:17" x14ac:dyDescent="0.3">
      <c r="A172" s="76" t="s">
        <v>31</v>
      </c>
      <c r="B172" s="76" t="s">
        <v>31</v>
      </c>
      <c r="C172" s="61">
        <v>42815</v>
      </c>
      <c r="D172" s="61">
        <v>42817</v>
      </c>
      <c r="E172" s="19" t="s">
        <v>825</v>
      </c>
      <c r="F172" s="19" t="s">
        <v>25</v>
      </c>
      <c r="G172" s="51" t="s">
        <v>554</v>
      </c>
      <c r="H172" s="46" t="s">
        <v>541</v>
      </c>
      <c r="I172" s="76" t="s">
        <v>547</v>
      </c>
      <c r="J172" s="19" t="s">
        <v>555</v>
      </c>
      <c r="K172" s="19" t="s">
        <v>1</v>
      </c>
      <c r="L172" s="19" t="s">
        <v>9</v>
      </c>
      <c r="M172" s="19" t="s">
        <v>4684</v>
      </c>
      <c r="N172" s="61">
        <v>42816</v>
      </c>
      <c r="O172" s="19" t="s">
        <v>21</v>
      </c>
      <c r="P172" s="61" t="s">
        <v>54</v>
      </c>
      <c r="Q172" s="134">
        <f t="shared" si="2"/>
        <v>3</v>
      </c>
    </row>
    <row r="173" spans="1:17" x14ac:dyDescent="0.3">
      <c r="A173" s="76" t="s">
        <v>531</v>
      </c>
      <c r="B173" s="76" t="s">
        <v>2704</v>
      </c>
      <c r="C173" s="61">
        <v>42815</v>
      </c>
      <c r="D173" s="61">
        <v>42822</v>
      </c>
      <c r="E173" s="19" t="s">
        <v>103</v>
      </c>
      <c r="F173" s="19" t="s">
        <v>25</v>
      </c>
      <c r="G173" s="19" t="s">
        <v>453</v>
      </c>
      <c r="H173" s="19" t="s">
        <v>529</v>
      </c>
      <c r="I173" s="76" t="s">
        <v>532</v>
      </c>
      <c r="J173" s="19" t="s">
        <v>530</v>
      </c>
      <c r="K173" s="19" t="s">
        <v>4684</v>
      </c>
      <c r="L173" s="19" t="s">
        <v>9</v>
      </c>
      <c r="M173" s="19" t="s">
        <v>4684</v>
      </c>
      <c r="N173" s="61">
        <v>42817</v>
      </c>
      <c r="O173" s="19" t="s">
        <v>21</v>
      </c>
      <c r="P173" s="61" t="s">
        <v>54</v>
      </c>
      <c r="Q173" s="134">
        <f t="shared" si="2"/>
        <v>6</v>
      </c>
    </row>
    <row r="174" spans="1:17" x14ac:dyDescent="0.3">
      <c r="A174" s="76" t="s">
        <v>528</v>
      </c>
      <c r="B174" s="75" t="s">
        <v>2703</v>
      </c>
      <c r="C174" s="61">
        <v>42815</v>
      </c>
      <c r="D174" s="61">
        <v>42825</v>
      </c>
      <c r="E174" s="19" t="s">
        <v>103</v>
      </c>
      <c r="F174" s="19" t="s">
        <v>25</v>
      </c>
      <c r="G174" s="2" t="s">
        <v>1248</v>
      </c>
      <c r="H174" s="19" t="s">
        <v>526</v>
      </c>
      <c r="I174" s="76" t="s">
        <v>533</v>
      </c>
      <c r="J174" s="19" t="s">
        <v>527</v>
      </c>
      <c r="K174" s="19" t="s">
        <v>4684</v>
      </c>
      <c r="L174" s="19" t="s">
        <v>9</v>
      </c>
      <c r="M174" s="19" t="s">
        <v>4684</v>
      </c>
      <c r="N174" s="61">
        <v>42824</v>
      </c>
      <c r="O174" s="19" t="s">
        <v>21</v>
      </c>
      <c r="P174" s="61" t="s">
        <v>54</v>
      </c>
      <c r="Q174" s="134">
        <f t="shared" si="2"/>
        <v>9</v>
      </c>
    </row>
    <row r="175" spans="1:17" x14ac:dyDescent="0.3">
      <c r="A175" s="76" t="s">
        <v>534</v>
      </c>
      <c r="B175" s="76" t="s">
        <v>2705</v>
      </c>
      <c r="C175" s="61">
        <v>42815</v>
      </c>
      <c r="D175" s="61">
        <v>42832</v>
      </c>
      <c r="E175" s="19" t="s">
        <v>103</v>
      </c>
      <c r="F175" s="19" t="s">
        <v>25</v>
      </c>
      <c r="G175" s="2" t="s">
        <v>1248</v>
      </c>
      <c r="H175" s="19" t="s">
        <v>407</v>
      </c>
      <c r="I175" s="76" t="s">
        <v>412</v>
      </c>
      <c r="J175" s="19" t="s">
        <v>535</v>
      </c>
      <c r="K175" s="19" t="s">
        <v>4684</v>
      </c>
      <c r="L175" s="19" t="s">
        <v>9</v>
      </c>
      <c r="M175" s="19" t="s">
        <v>4684</v>
      </c>
      <c r="N175" s="61">
        <v>42832</v>
      </c>
      <c r="O175" s="19" t="s">
        <v>21</v>
      </c>
      <c r="P175" s="61" t="s">
        <v>54</v>
      </c>
      <c r="Q175" s="134">
        <f t="shared" si="2"/>
        <v>14</v>
      </c>
    </row>
    <row r="176" spans="1:17" x14ac:dyDescent="0.3">
      <c r="A176" s="76" t="s">
        <v>31</v>
      </c>
      <c r="B176" s="76" t="s">
        <v>31</v>
      </c>
      <c r="C176" s="59">
        <v>42816</v>
      </c>
      <c r="D176" s="61">
        <v>42816</v>
      </c>
      <c r="E176" s="19" t="s">
        <v>81</v>
      </c>
      <c r="F176" s="19" t="s">
        <v>25</v>
      </c>
      <c r="G176" s="19" t="s">
        <v>4826</v>
      </c>
      <c r="H176" s="52" t="s">
        <v>549</v>
      </c>
      <c r="I176" s="63" t="s">
        <v>550</v>
      </c>
      <c r="J176" s="19" t="s">
        <v>551</v>
      </c>
      <c r="K176" s="19" t="s">
        <v>4684</v>
      </c>
      <c r="L176" s="19" t="s">
        <v>9</v>
      </c>
      <c r="M176" s="19" t="s">
        <v>4684</v>
      </c>
      <c r="N176" s="61">
        <v>42816</v>
      </c>
      <c r="O176" s="19" t="s">
        <v>21</v>
      </c>
      <c r="P176" s="61" t="s">
        <v>54</v>
      </c>
      <c r="Q176" s="134">
        <f t="shared" si="2"/>
        <v>1</v>
      </c>
    </row>
    <row r="177" spans="1:17" x14ac:dyDescent="0.3">
      <c r="A177" s="76" t="s">
        <v>31</v>
      </c>
      <c r="B177" s="76" t="s">
        <v>31</v>
      </c>
      <c r="C177" s="59">
        <v>42816</v>
      </c>
      <c r="D177" s="61">
        <v>42816</v>
      </c>
      <c r="E177" s="19" t="s">
        <v>33</v>
      </c>
      <c r="F177" s="19" t="s">
        <v>25</v>
      </c>
      <c r="G177" s="19" t="s">
        <v>1200</v>
      </c>
      <c r="H177" s="19" t="s">
        <v>559</v>
      </c>
      <c r="I177" s="76" t="s">
        <v>560</v>
      </c>
      <c r="J177" s="19" t="s">
        <v>496</v>
      </c>
      <c r="K177" s="19" t="s">
        <v>746</v>
      </c>
      <c r="L177" s="19" t="s">
        <v>9</v>
      </c>
      <c r="M177" s="19" t="s">
        <v>4684</v>
      </c>
      <c r="N177" s="61">
        <v>42816</v>
      </c>
      <c r="O177" s="19" t="s">
        <v>21</v>
      </c>
      <c r="P177" s="61" t="s">
        <v>54</v>
      </c>
      <c r="Q177" s="134">
        <f t="shared" si="2"/>
        <v>1</v>
      </c>
    </row>
    <row r="178" spans="1:17" x14ac:dyDescent="0.3">
      <c r="A178" s="76" t="s">
        <v>31</v>
      </c>
      <c r="B178" s="76" t="s">
        <v>31</v>
      </c>
      <c r="C178" s="59">
        <v>42816</v>
      </c>
      <c r="D178" s="61">
        <v>42817</v>
      </c>
      <c r="E178" s="19" t="s">
        <v>825</v>
      </c>
      <c r="F178" s="19" t="s">
        <v>25</v>
      </c>
      <c r="G178" s="2" t="s">
        <v>1248</v>
      </c>
      <c r="H178" s="2" t="s">
        <v>574</v>
      </c>
      <c r="I178" s="63" t="s">
        <v>577</v>
      </c>
      <c r="J178" s="46" t="s">
        <v>496</v>
      </c>
      <c r="K178" s="19" t="s">
        <v>4684</v>
      </c>
      <c r="L178" s="19" t="s">
        <v>9</v>
      </c>
      <c r="M178" s="19" t="s">
        <v>4684</v>
      </c>
      <c r="N178" s="61">
        <v>42817</v>
      </c>
      <c r="O178" s="19" t="s">
        <v>21</v>
      </c>
      <c r="P178" s="61" t="s">
        <v>54</v>
      </c>
      <c r="Q178" s="134">
        <f t="shared" si="2"/>
        <v>2</v>
      </c>
    </row>
    <row r="179" spans="1:17" x14ac:dyDescent="0.3">
      <c r="A179" s="76" t="s">
        <v>31</v>
      </c>
      <c r="B179" s="76" t="s">
        <v>31</v>
      </c>
      <c r="C179" s="59">
        <v>42816</v>
      </c>
      <c r="D179" s="61">
        <v>42817</v>
      </c>
      <c r="E179" s="19" t="s">
        <v>825</v>
      </c>
      <c r="F179" s="19" t="s">
        <v>25</v>
      </c>
      <c r="G179" s="19" t="s">
        <v>1200</v>
      </c>
      <c r="H179" s="2" t="s">
        <v>575</v>
      </c>
      <c r="I179" s="63" t="s">
        <v>578</v>
      </c>
      <c r="J179" s="19" t="s">
        <v>496</v>
      </c>
      <c r="K179" s="19" t="s">
        <v>746</v>
      </c>
      <c r="L179" s="19" t="s">
        <v>9</v>
      </c>
      <c r="M179" s="19" t="s">
        <v>4684</v>
      </c>
      <c r="N179" s="61">
        <v>42817</v>
      </c>
      <c r="O179" s="19" t="s">
        <v>21</v>
      </c>
      <c r="P179" s="61" t="s">
        <v>54</v>
      </c>
      <c r="Q179" s="134">
        <f t="shared" si="2"/>
        <v>2</v>
      </c>
    </row>
    <row r="180" spans="1:17" x14ac:dyDescent="0.3">
      <c r="A180" s="76" t="s">
        <v>31</v>
      </c>
      <c r="B180" s="76" t="s">
        <v>31</v>
      </c>
      <c r="C180" s="61">
        <v>42816</v>
      </c>
      <c r="D180" s="61">
        <v>42830</v>
      </c>
      <c r="E180" s="19" t="s">
        <v>825</v>
      </c>
      <c r="F180" s="19" t="s">
        <v>25</v>
      </c>
      <c r="G180" s="19" t="s">
        <v>580</v>
      </c>
      <c r="H180" s="19" t="s">
        <v>576</v>
      </c>
      <c r="I180" s="76" t="s">
        <v>579</v>
      </c>
      <c r="J180" s="2" t="s">
        <v>496</v>
      </c>
      <c r="K180" s="2" t="s">
        <v>362</v>
      </c>
      <c r="L180" s="19" t="s">
        <v>50</v>
      </c>
      <c r="M180" s="19" t="s">
        <v>4929</v>
      </c>
      <c r="N180" s="61">
        <v>42817</v>
      </c>
      <c r="O180" s="19" t="s">
        <v>21</v>
      </c>
      <c r="P180" s="61" t="s">
        <v>54</v>
      </c>
      <c r="Q180" s="134">
        <f t="shared" si="2"/>
        <v>11</v>
      </c>
    </row>
    <row r="181" spans="1:17" x14ac:dyDescent="0.3">
      <c r="A181" s="76" t="s">
        <v>31</v>
      </c>
      <c r="B181" s="76" t="s">
        <v>31</v>
      </c>
      <c r="C181" s="59">
        <v>42817</v>
      </c>
      <c r="D181" s="61">
        <v>42817</v>
      </c>
      <c r="E181" s="19" t="s">
        <v>81</v>
      </c>
      <c r="F181" s="19" t="s">
        <v>25</v>
      </c>
      <c r="G181" s="19" t="s">
        <v>1200</v>
      </c>
      <c r="H181" s="19" t="s">
        <v>561</v>
      </c>
      <c r="I181" s="76" t="s">
        <v>562</v>
      </c>
      <c r="J181" s="46" t="s">
        <v>496</v>
      </c>
      <c r="K181" s="19" t="s">
        <v>746</v>
      </c>
      <c r="L181" s="19" t="s">
        <v>9</v>
      </c>
      <c r="M181" s="19" t="s">
        <v>4684</v>
      </c>
      <c r="N181" s="61">
        <v>42817</v>
      </c>
      <c r="O181" s="19" t="s">
        <v>21</v>
      </c>
      <c r="P181" s="61" t="s">
        <v>54</v>
      </c>
      <c r="Q181" s="134">
        <f t="shared" si="2"/>
        <v>1</v>
      </c>
    </row>
    <row r="182" spans="1:17" x14ac:dyDescent="0.3">
      <c r="A182" s="76" t="s">
        <v>31</v>
      </c>
      <c r="B182" s="76" t="s">
        <v>31</v>
      </c>
      <c r="C182" s="61">
        <v>42817</v>
      </c>
      <c r="D182" s="61">
        <v>42817</v>
      </c>
      <c r="E182" s="19" t="s">
        <v>34</v>
      </c>
      <c r="F182" s="19" t="s">
        <v>25</v>
      </c>
      <c r="G182" s="19" t="s">
        <v>1366</v>
      </c>
      <c r="H182" s="19" t="s">
        <v>571</v>
      </c>
      <c r="I182" s="76" t="s">
        <v>573</v>
      </c>
      <c r="J182" s="19" t="s">
        <v>572</v>
      </c>
      <c r="K182" s="19" t="s">
        <v>1</v>
      </c>
      <c r="L182" s="19" t="s">
        <v>9</v>
      </c>
      <c r="M182" s="19" t="s">
        <v>4684</v>
      </c>
      <c r="N182" s="61">
        <v>42817</v>
      </c>
      <c r="O182" s="19" t="s">
        <v>21</v>
      </c>
      <c r="P182" s="61" t="s">
        <v>54</v>
      </c>
      <c r="Q182" s="134">
        <f t="shared" si="2"/>
        <v>1</v>
      </c>
    </row>
    <row r="183" spans="1:17" x14ac:dyDescent="0.3">
      <c r="A183" s="76" t="s">
        <v>31</v>
      </c>
      <c r="B183" s="76" t="s">
        <v>31</v>
      </c>
      <c r="C183" s="61">
        <v>42817</v>
      </c>
      <c r="D183" s="61">
        <v>42821</v>
      </c>
      <c r="E183" s="19" t="s">
        <v>81</v>
      </c>
      <c r="F183" s="19" t="s">
        <v>25</v>
      </c>
      <c r="G183" s="19" t="s">
        <v>588</v>
      </c>
      <c r="H183" s="19" t="s">
        <v>587</v>
      </c>
      <c r="I183" s="76" t="s">
        <v>589</v>
      </c>
      <c r="J183" s="19" t="s">
        <v>592</v>
      </c>
      <c r="K183" s="19" t="s">
        <v>4684</v>
      </c>
      <c r="L183" s="19" t="s">
        <v>9</v>
      </c>
      <c r="M183" s="19" t="s">
        <v>4684</v>
      </c>
      <c r="N183" s="61">
        <v>42821</v>
      </c>
      <c r="O183" s="19" t="s">
        <v>21</v>
      </c>
      <c r="P183" s="61" t="s">
        <v>54</v>
      </c>
      <c r="Q183" s="134">
        <f t="shared" si="2"/>
        <v>3</v>
      </c>
    </row>
    <row r="184" spans="1:17" x14ac:dyDescent="0.3">
      <c r="A184" s="76" t="s">
        <v>570</v>
      </c>
      <c r="B184" s="76" t="s">
        <v>2706</v>
      </c>
      <c r="C184" s="61">
        <v>42817</v>
      </c>
      <c r="D184" s="61">
        <v>42824</v>
      </c>
      <c r="E184" s="19" t="s">
        <v>103</v>
      </c>
      <c r="F184" s="19" t="s">
        <v>25</v>
      </c>
      <c r="G184" s="19" t="s">
        <v>2962</v>
      </c>
      <c r="H184" s="19" t="s">
        <v>564</v>
      </c>
      <c r="I184" s="76" t="s">
        <v>566</v>
      </c>
      <c r="J184" s="19" t="s">
        <v>565</v>
      </c>
      <c r="K184" s="19" t="s">
        <v>4931</v>
      </c>
      <c r="L184" s="19" t="s">
        <v>504</v>
      </c>
      <c r="M184" s="19" t="s">
        <v>4931</v>
      </c>
      <c r="N184" s="61">
        <v>42824</v>
      </c>
      <c r="O184" s="19" t="s">
        <v>21</v>
      </c>
      <c r="P184" s="61" t="s">
        <v>54</v>
      </c>
      <c r="Q184" s="134">
        <f t="shared" si="2"/>
        <v>6</v>
      </c>
    </row>
    <row r="185" spans="1:17" x14ac:dyDescent="0.3">
      <c r="A185" s="76" t="s">
        <v>585</v>
      </c>
      <c r="B185" s="76" t="s">
        <v>2707</v>
      </c>
      <c r="C185" s="61">
        <v>42817</v>
      </c>
      <c r="D185" s="61">
        <v>42845</v>
      </c>
      <c r="E185" s="19" t="s">
        <v>103</v>
      </c>
      <c r="F185" s="19" t="s">
        <v>25</v>
      </c>
      <c r="G185" s="19" t="s">
        <v>591</v>
      </c>
      <c r="H185" s="19" t="s">
        <v>581</v>
      </c>
      <c r="I185" s="76" t="s">
        <v>354</v>
      </c>
      <c r="J185" s="19" t="s">
        <v>582</v>
      </c>
      <c r="K185" s="19" t="s">
        <v>354</v>
      </c>
      <c r="L185" s="19" t="s">
        <v>583</v>
      </c>
      <c r="M185" s="19" t="s">
        <v>4929</v>
      </c>
      <c r="N185" s="61">
        <v>42845</v>
      </c>
      <c r="O185" s="19" t="s">
        <v>21</v>
      </c>
      <c r="P185" s="46" t="s">
        <v>880</v>
      </c>
      <c r="Q185" s="134">
        <f t="shared" si="2"/>
        <v>21</v>
      </c>
    </row>
    <row r="186" spans="1:17" x14ac:dyDescent="0.3">
      <c r="A186" s="76" t="s">
        <v>720</v>
      </c>
      <c r="B186" s="76" t="s">
        <v>2708</v>
      </c>
      <c r="C186" s="61">
        <v>42817</v>
      </c>
      <c r="D186" s="61">
        <v>42851</v>
      </c>
      <c r="E186" s="19" t="s">
        <v>103</v>
      </c>
      <c r="F186" s="19" t="s">
        <v>25</v>
      </c>
      <c r="G186" s="19" t="s">
        <v>716</v>
      </c>
      <c r="H186" s="19" t="s">
        <v>717</v>
      </c>
      <c r="I186" s="76" t="s">
        <v>719</v>
      </c>
      <c r="J186" s="19" t="s">
        <v>718</v>
      </c>
      <c r="K186" s="19" t="s">
        <v>4684</v>
      </c>
      <c r="L186" s="19" t="s">
        <v>102</v>
      </c>
      <c r="M186" s="19" t="s">
        <v>4684</v>
      </c>
      <c r="N186" s="61">
        <v>42850</v>
      </c>
      <c r="O186" s="19" t="s">
        <v>943</v>
      </c>
      <c r="P186" s="52" t="s">
        <v>944</v>
      </c>
      <c r="Q186" s="134">
        <f t="shared" si="2"/>
        <v>25</v>
      </c>
    </row>
    <row r="187" spans="1:17" x14ac:dyDescent="0.3">
      <c r="A187" s="76" t="s">
        <v>629</v>
      </c>
      <c r="B187" s="76" t="s">
        <v>2833</v>
      </c>
      <c r="C187" s="61">
        <v>42818</v>
      </c>
      <c r="D187" s="61">
        <v>42823</v>
      </c>
      <c r="E187" s="19" t="s">
        <v>103</v>
      </c>
      <c r="F187" s="19" t="s">
        <v>3410</v>
      </c>
      <c r="G187" s="19" t="s">
        <v>3150</v>
      </c>
      <c r="H187" s="19" t="s">
        <v>626</v>
      </c>
      <c r="I187" s="76" t="s">
        <v>628</v>
      </c>
      <c r="J187" s="19" t="s">
        <v>627</v>
      </c>
      <c r="K187" s="19" t="s">
        <v>4684</v>
      </c>
      <c r="L187" s="19" t="s">
        <v>9</v>
      </c>
      <c r="M187" s="19" t="s">
        <v>4684</v>
      </c>
      <c r="N187" s="61">
        <v>42823</v>
      </c>
      <c r="O187" s="19" t="s">
        <v>21</v>
      </c>
      <c r="P187" s="61" t="s">
        <v>54</v>
      </c>
      <c r="Q187" s="134">
        <f t="shared" si="2"/>
        <v>4</v>
      </c>
    </row>
    <row r="188" spans="1:17" x14ac:dyDescent="0.3">
      <c r="A188" s="76" t="s">
        <v>632</v>
      </c>
      <c r="B188" s="76" t="s">
        <v>2709</v>
      </c>
      <c r="C188" s="61">
        <v>42818</v>
      </c>
      <c r="D188" s="61">
        <v>42845</v>
      </c>
      <c r="E188" s="19" t="s">
        <v>825</v>
      </c>
      <c r="F188" s="19" t="s">
        <v>3410</v>
      </c>
      <c r="G188" s="19" t="s">
        <v>3151</v>
      </c>
      <c r="H188" s="19" t="s">
        <v>612</v>
      </c>
      <c r="I188" s="76">
        <v>3213409251</v>
      </c>
      <c r="J188" s="19" t="s">
        <v>496</v>
      </c>
      <c r="K188" s="19" t="s">
        <v>354</v>
      </c>
      <c r="L188" s="19" t="s">
        <v>583</v>
      </c>
      <c r="M188" s="19" t="s">
        <v>4929</v>
      </c>
      <c r="N188" s="61">
        <v>42845</v>
      </c>
      <c r="O188" s="19" t="s">
        <v>21</v>
      </c>
      <c r="P188" s="46" t="s">
        <v>880</v>
      </c>
      <c r="Q188" s="134">
        <f t="shared" si="2"/>
        <v>20</v>
      </c>
    </row>
    <row r="189" spans="1:17" x14ac:dyDescent="0.3">
      <c r="A189" s="76" t="s">
        <v>31</v>
      </c>
      <c r="B189" s="76" t="s">
        <v>31</v>
      </c>
      <c r="C189" s="61">
        <v>42819</v>
      </c>
      <c r="D189" s="61">
        <v>42821</v>
      </c>
      <c r="E189" s="19" t="s">
        <v>34</v>
      </c>
      <c r="F189" s="19" t="s">
        <v>25</v>
      </c>
      <c r="G189" s="19" t="s">
        <v>1366</v>
      </c>
      <c r="H189" s="19" t="s">
        <v>594</v>
      </c>
      <c r="I189" s="76" t="s">
        <v>596</v>
      </c>
      <c r="J189" s="19" t="s">
        <v>595</v>
      </c>
      <c r="K189" s="19" t="s">
        <v>1</v>
      </c>
      <c r="L189" s="19" t="s">
        <v>9</v>
      </c>
      <c r="M189" s="19" t="s">
        <v>4684</v>
      </c>
      <c r="N189" s="61">
        <v>42821</v>
      </c>
      <c r="O189" s="19" t="s">
        <v>21</v>
      </c>
      <c r="P189" s="61" t="s">
        <v>54</v>
      </c>
      <c r="Q189" s="134">
        <f t="shared" si="2"/>
        <v>1</v>
      </c>
    </row>
    <row r="190" spans="1:17" x14ac:dyDescent="0.3">
      <c r="A190" s="76" t="s">
        <v>31</v>
      </c>
      <c r="B190" s="76" t="s">
        <v>31</v>
      </c>
      <c r="C190" s="61">
        <v>42819</v>
      </c>
      <c r="D190" s="61">
        <v>42821</v>
      </c>
      <c r="E190" s="19" t="s">
        <v>34</v>
      </c>
      <c r="F190" s="19" t="s">
        <v>25</v>
      </c>
      <c r="G190" s="19" t="s">
        <v>1366</v>
      </c>
      <c r="H190" s="19" t="s">
        <v>597</v>
      </c>
      <c r="I190" s="76" t="s">
        <v>599</v>
      </c>
      <c r="J190" s="19" t="s">
        <v>598</v>
      </c>
      <c r="K190" s="19" t="s">
        <v>1</v>
      </c>
      <c r="L190" s="19" t="s">
        <v>9</v>
      </c>
      <c r="M190" s="19" t="s">
        <v>4684</v>
      </c>
      <c r="N190" s="61">
        <v>42821</v>
      </c>
      <c r="O190" s="19" t="s">
        <v>21</v>
      </c>
      <c r="P190" s="61" t="s">
        <v>54</v>
      </c>
      <c r="Q190" s="134">
        <f t="shared" si="2"/>
        <v>1</v>
      </c>
    </row>
    <row r="191" spans="1:17" x14ac:dyDescent="0.3">
      <c r="A191" s="76" t="s">
        <v>31</v>
      </c>
      <c r="B191" s="76" t="s">
        <v>31</v>
      </c>
      <c r="C191" s="61">
        <v>42820</v>
      </c>
      <c r="D191" s="61">
        <v>42824</v>
      </c>
      <c r="E191" s="19" t="s">
        <v>81</v>
      </c>
      <c r="F191" s="19" t="s">
        <v>25</v>
      </c>
      <c r="G191" s="19" t="s">
        <v>590</v>
      </c>
      <c r="H191" s="19" t="s">
        <v>201</v>
      </c>
      <c r="I191" s="76" t="s">
        <v>205</v>
      </c>
      <c r="J191" s="19" t="s">
        <v>593</v>
      </c>
      <c r="K191" s="19" t="s">
        <v>4684</v>
      </c>
      <c r="L191" s="19" t="s">
        <v>9</v>
      </c>
      <c r="M191" s="19" t="s">
        <v>4684</v>
      </c>
      <c r="N191" s="61">
        <v>42821</v>
      </c>
      <c r="O191" s="19" t="s">
        <v>21</v>
      </c>
      <c r="P191" s="61" t="s">
        <v>54</v>
      </c>
      <c r="Q191" s="134">
        <f t="shared" si="2"/>
        <v>4</v>
      </c>
    </row>
    <row r="192" spans="1:17" x14ac:dyDescent="0.3">
      <c r="A192" s="76" t="s">
        <v>31</v>
      </c>
      <c r="B192" s="76" t="s">
        <v>31</v>
      </c>
      <c r="C192" s="61">
        <v>42821</v>
      </c>
      <c r="D192" s="61">
        <v>42821</v>
      </c>
      <c r="E192" s="19" t="s">
        <v>607</v>
      </c>
      <c r="F192" s="19" t="s">
        <v>25</v>
      </c>
      <c r="G192" s="19" t="s">
        <v>143</v>
      </c>
      <c r="H192" s="19" t="s">
        <v>608</v>
      </c>
      <c r="I192" s="76" t="s">
        <v>610</v>
      </c>
      <c r="J192" s="19" t="s">
        <v>609</v>
      </c>
      <c r="K192" s="19" t="s">
        <v>4684</v>
      </c>
      <c r="L192" s="19" t="s">
        <v>9</v>
      </c>
      <c r="M192" s="19" t="s">
        <v>4684</v>
      </c>
      <c r="N192" s="61">
        <v>42821</v>
      </c>
      <c r="O192" s="19" t="s">
        <v>21</v>
      </c>
      <c r="P192" s="61" t="s">
        <v>54</v>
      </c>
      <c r="Q192" s="134">
        <f t="shared" si="2"/>
        <v>1</v>
      </c>
    </row>
    <row r="193" spans="1:17" x14ac:dyDescent="0.3">
      <c r="A193" s="76" t="s">
        <v>31</v>
      </c>
      <c r="B193" s="76" t="s">
        <v>31</v>
      </c>
      <c r="C193" s="61">
        <v>42821</v>
      </c>
      <c r="D193" s="61">
        <v>42821</v>
      </c>
      <c r="E193" s="19" t="s">
        <v>825</v>
      </c>
      <c r="F193" s="19" t="s">
        <v>25</v>
      </c>
      <c r="G193" s="19" t="s">
        <v>415</v>
      </c>
      <c r="H193" s="19" t="s">
        <v>613</v>
      </c>
      <c r="I193" s="76" t="s">
        <v>615</v>
      </c>
      <c r="J193" s="19" t="s">
        <v>496</v>
      </c>
      <c r="K193" s="19" t="s">
        <v>4684</v>
      </c>
      <c r="L193" s="19" t="s">
        <v>9</v>
      </c>
      <c r="M193" s="19" t="s">
        <v>4684</v>
      </c>
      <c r="N193" s="61">
        <v>42821</v>
      </c>
      <c r="O193" s="19" t="s">
        <v>21</v>
      </c>
      <c r="P193" s="61" t="s">
        <v>54</v>
      </c>
      <c r="Q193" s="134">
        <f t="shared" si="2"/>
        <v>1</v>
      </c>
    </row>
    <row r="194" spans="1:17" x14ac:dyDescent="0.3">
      <c r="A194" s="76" t="s">
        <v>31</v>
      </c>
      <c r="B194" s="76" t="s">
        <v>31</v>
      </c>
      <c r="C194" s="61">
        <v>42821</v>
      </c>
      <c r="D194" s="61">
        <v>42821</v>
      </c>
      <c r="E194" s="19" t="s">
        <v>825</v>
      </c>
      <c r="F194" s="19" t="s">
        <v>25</v>
      </c>
      <c r="G194" s="19" t="s">
        <v>617</v>
      </c>
      <c r="H194" s="19" t="s">
        <v>614</v>
      </c>
      <c r="I194" s="76" t="s">
        <v>616</v>
      </c>
      <c r="J194" s="19" t="s">
        <v>496</v>
      </c>
      <c r="K194" s="19" t="s">
        <v>4684</v>
      </c>
      <c r="L194" s="19" t="s">
        <v>9</v>
      </c>
      <c r="M194" s="19" t="s">
        <v>4684</v>
      </c>
      <c r="N194" s="61">
        <v>42821</v>
      </c>
      <c r="O194" s="19" t="s">
        <v>21</v>
      </c>
      <c r="P194" s="61" t="s">
        <v>54</v>
      </c>
      <c r="Q194" s="134">
        <f t="shared" ref="Q194:Q257" si="3">NETWORKDAYS(C194,D194)</f>
        <v>1</v>
      </c>
    </row>
    <row r="195" spans="1:17" x14ac:dyDescent="0.3">
      <c r="A195" s="76" t="s">
        <v>31</v>
      </c>
      <c r="B195" s="76" t="s">
        <v>31</v>
      </c>
      <c r="C195" s="61">
        <v>42821</v>
      </c>
      <c r="D195" s="61">
        <v>42822</v>
      </c>
      <c r="E195" s="19" t="s">
        <v>81</v>
      </c>
      <c r="F195" s="19" t="s">
        <v>25</v>
      </c>
      <c r="G195" s="19" t="s">
        <v>622</v>
      </c>
      <c r="H195" s="2" t="s">
        <v>623</v>
      </c>
      <c r="I195" s="76" t="s">
        <v>625</v>
      </c>
      <c r="J195" s="2" t="s">
        <v>624</v>
      </c>
      <c r="K195" s="19" t="s">
        <v>4684</v>
      </c>
      <c r="L195" s="19" t="s">
        <v>9</v>
      </c>
      <c r="M195" s="19" t="s">
        <v>4684</v>
      </c>
      <c r="N195" s="61">
        <v>42822</v>
      </c>
      <c r="O195" s="19" t="s">
        <v>21</v>
      </c>
      <c r="P195" s="61" t="s">
        <v>54</v>
      </c>
      <c r="Q195" s="134">
        <f t="shared" si="3"/>
        <v>2</v>
      </c>
    </row>
    <row r="196" spans="1:17" x14ac:dyDescent="0.3">
      <c r="A196" s="76" t="s">
        <v>31</v>
      </c>
      <c r="B196" s="76" t="s">
        <v>31</v>
      </c>
      <c r="C196" s="61">
        <v>42821</v>
      </c>
      <c r="D196" s="61">
        <v>42823</v>
      </c>
      <c r="E196" s="19" t="s">
        <v>825</v>
      </c>
      <c r="F196" s="19" t="s">
        <v>25</v>
      </c>
      <c r="G196" s="19" t="s">
        <v>1366</v>
      </c>
      <c r="H196" s="19" t="s">
        <v>637</v>
      </c>
      <c r="I196" s="76" t="s">
        <v>639</v>
      </c>
      <c r="J196" s="19" t="s">
        <v>638</v>
      </c>
      <c r="K196" s="19" t="s">
        <v>1</v>
      </c>
      <c r="L196" s="19" t="s">
        <v>9</v>
      </c>
      <c r="M196" s="19" t="s">
        <v>4684</v>
      </c>
      <c r="N196" s="61">
        <v>42823</v>
      </c>
      <c r="O196" s="19" t="s">
        <v>21</v>
      </c>
      <c r="P196" s="61" t="s">
        <v>54</v>
      </c>
      <c r="Q196" s="134">
        <f t="shared" si="3"/>
        <v>3</v>
      </c>
    </row>
    <row r="197" spans="1:17" x14ac:dyDescent="0.3">
      <c r="A197" s="76" t="s">
        <v>611</v>
      </c>
      <c r="B197" s="76" t="s">
        <v>2710</v>
      </c>
      <c r="C197" s="61">
        <v>42821</v>
      </c>
      <c r="D197" s="61">
        <v>42849</v>
      </c>
      <c r="E197" s="19" t="s">
        <v>103</v>
      </c>
      <c r="F197" s="19" t="s">
        <v>25</v>
      </c>
      <c r="G197" s="19" t="s">
        <v>2964</v>
      </c>
      <c r="H197" s="19" t="s">
        <v>909</v>
      </c>
      <c r="I197" s="76" t="s">
        <v>743</v>
      </c>
      <c r="J197" s="19" t="s">
        <v>2271</v>
      </c>
      <c r="K197" s="19" t="s">
        <v>4931</v>
      </c>
      <c r="L197" s="19" t="s">
        <v>332</v>
      </c>
      <c r="M197" s="19" t="s">
        <v>4931</v>
      </c>
      <c r="N197" s="61">
        <v>42849</v>
      </c>
      <c r="O197" s="19" t="s">
        <v>21</v>
      </c>
      <c r="P197" s="61" t="s">
        <v>54</v>
      </c>
      <c r="Q197" s="134">
        <f t="shared" si="3"/>
        <v>21</v>
      </c>
    </row>
    <row r="198" spans="1:17" x14ac:dyDescent="0.3">
      <c r="A198" s="76" t="s">
        <v>31</v>
      </c>
      <c r="B198" s="76" t="s">
        <v>31</v>
      </c>
      <c r="C198" s="61">
        <v>42822</v>
      </c>
      <c r="D198" s="61">
        <v>42822</v>
      </c>
      <c r="E198" s="19" t="s">
        <v>607</v>
      </c>
      <c r="F198" s="19" t="s">
        <v>25</v>
      </c>
      <c r="G198" s="19" t="s">
        <v>1200</v>
      </c>
      <c r="H198" s="19" t="s">
        <v>620</v>
      </c>
      <c r="I198" s="76" t="s">
        <v>621</v>
      </c>
      <c r="J198" s="19" t="s">
        <v>496</v>
      </c>
      <c r="K198" s="19" t="s">
        <v>746</v>
      </c>
      <c r="L198" s="19" t="s">
        <v>9</v>
      </c>
      <c r="M198" s="19" t="s">
        <v>4684</v>
      </c>
      <c r="N198" s="61">
        <v>42822</v>
      </c>
      <c r="O198" s="19" t="s">
        <v>21</v>
      </c>
      <c r="P198" s="61" t="s">
        <v>54</v>
      </c>
      <c r="Q198" s="134">
        <f t="shared" si="3"/>
        <v>1</v>
      </c>
    </row>
    <row r="199" spans="1:17" x14ac:dyDescent="0.3">
      <c r="A199" s="76" t="s">
        <v>31</v>
      </c>
      <c r="B199" s="76" t="s">
        <v>31</v>
      </c>
      <c r="C199" s="61">
        <v>42822</v>
      </c>
      <c r="D199" s="61">
        <v>42822</v>
      </c>
      <c r="E199" s="19" t="s">
        <v>607</v>
      </c>
      <c r="F199" s="19" t="s">
        <v>25</v>
      </c>
      <c r="G199" s="19" t="s">
        <v>1200</v>
      </c>
      <c r="H199" s="19" t="s">
        <v>630</v>
      </c>
      <c r="I199" s="76" t="s">
        <v>631</v>
      </c>
      <c r="J199" s="19" t="s">
        <v>496</v>
      </c>
      <c r="K199" s="19" t="s">
        <v>746</v>
      </c>
      <c r="L199" s="19" t="s">
        <v>9</v>
      </c>
      <c r="M199" s="19" t="s">
        <v>4684</v>
      </c>
      <c r="N199" s="61">
        <v>42822</v>
      </c>
      <c r="O199" s="19" t="s">
        <v>21</v>
      </c>
      <c r="P199" s="61" t="s">
        <v>54</v>
      </c>
      <c r="Q199" s="134">
        <f t="shared" si="3"/>
        <v>1</v>
      </c>
    </row>
    <row r="200" spans="1:17" x14ac:dyDescent="0.3">
      <c r="A200" s="76" t="s">
        <v>31</v>
      </c>
      <c r="B200" s="76" t="s">
        <v>31</v>
      </c>
      <c r="C200" s="61">
        <v>42822</v>
      </c>
      <c r="D200" s="61">
        <v>42824</v>
      </c>
      <c r="E200" s="19" t="s">
        <v>825</v>
      </c>
      <c r="F200" s="19" t="s">
        <v>25</v>
      </c>
      <c r="G200" s="19" t="s">
        <v>143</v>
      </c>
      <c r="H200" s="19" t="s">
        <v>659</v>
      </c>
      <c r="I200" s="76" t="s">
        <v>661</v>
      </c>
      <c r="J200" s="19" t="s">
        <v>660</v>
      </c>
      <c r="K200" s="19" t="s">
        <v>4684</v>
      </c>
      <c r="L200" s="19" t="s">
        <v>9</v>
      </c>
      <c r="M200" s="19" t="s">
        <v>4684</v>
      </c>
      <c r="N200" s="61">
        <v>42824</v>
      </c>
      <c r="O200" s="19" t="s">
        <v>21</v>
      </c>
      <c r="P200" s="61" t="s">
        <v>54</v>
      </c>
      <c r="Q200" s="134">
        <f t="shared" si="3"/>
        <v>3</v>
      </c>
    </row>
    <row r="201" spans="1:17" x14ac:dyDescent="0.3">
      <c r="A201" s="76" t="s">
        <v>31</v>
      </c>
      <c r="B201" s="76" t="s">
        <v>31</v>
      </c>
      <c r="C201" s="61">
        <v>42823</v>
      </c>
      <c r="D201" s="61">
        <v>42824</v>
      </c>
      <c r="E201" s="19" t="s">
        <v>33</v>
      </c>
      <c r="F201" s="19" t="s">
        <v>25</v>
      </c>
      <c r="G201" s="19" t="s">
        <v>650</v>
      </c>
      <c r="H201" s="19" t="s">
        <v>648</v>
      </c>
      <c r="I201" s="76" t="s">
        <v>649</v>
      </c>
      <c r="J201" s="19" t="s">
        <v>496</v>
      </c>
      <c r="K201" s="19" t="s">
        <v>4684</v>
      </c>
      <c r="L201" s="19" t="s">
        <v>9</v>
      </c>
      <c r="M201" s="19" t="s">
        <v>4684</v>
      </c>
      <c r="N201" s="61">
        <v>42824</v>
      </c>
      <c r="O201" s="19" t="s">
        <v>21</v>
      </c>
      <c r="P201" s="61" t="s">
        <v>54</v>
      </c>
      <c r="Q201" s="134">
        <f t="shared" si="3"/>
        <v>2</v>
      </c>
    </row>
    <row r="202" spans="1:17" x14ac:dyDescent="0.3">
      <c r="A202" s="76" t="s">
        <v>31</v>
      </c>
      <c r="B202" s="76" t="s">
        <v>31</v>
      </c>
      <c r="C202" s="61">
        <v>42823</v>
      </c>
      <c r="D202" s="61">
        <v>42829</v>
      </c>
      <c r="E202" s="19" t="s">
        <v>825</v>
      </c>
      <c r="F202" s="19" t="s">
        <v>25</v>
      </c>
      <c r="G202" s="2" t="s">
        <v>738</v>
      </c>
      <c r="H202" s="2" t="s">
        <v>721</v>
      </c>
      <c r="I202" s="76" t="s">
        <v>725</v>
      </c>
      <c r="J202" s="19" t="s">
        <v>496</v>
      </c>
      <c r="K202" s="19" t="s">
        <v>3590</v>
      </c>
      <c r="L202" s="19" t="s">
        <v>85</v>
      </c>
      <c r="M202" s="19" t="s">
        <v>3590</v>
      </c>
      <c r="N202" s="61">
        <v>42829</v>
      </c>
      <c r="O202" s="2" t="s">
        <v>21</v>
      </c>
      <c r="P202" s="61" t="s">
        <v>54</v>
      </c>
      <c r="Q202" s="134">
        <f t="shared" si="3"/>
        <v>5</v>
      </c>
    </row>
    <row r="203" spans="1:17" x14ac:dyDescent="0.3">
      <c r="A203" s="76" t="s">
        <v>656</v>
      </c>
      <c r="B203" s="76" t="s">
        <v>2713</v>
      </c>
      <c r="C203" s="61">
        <v>42823</v>
      </c>
      <c r="D203" s="61">
        <v>42845</v>
      </c>
      <c r="E203" s="19" t="s">
        <v>103</v>
      </c>
      <c r="F203" s="19" t="s">
        <v>25</v>
      </c>
      <c r="G203" s="2" t="s">
        <v>1248</v>
      </c>
      <c r="H203" s="19" t="s">
        <v>651</v>
      </c>
      <c r="I203" s="76" t="s">
        <v>652</v>
      </c>
      <c r="J203" s="19" t="s">
        <v>665</v>
      </c>
      <c r="K203" s="19" t="s">
        <v>4684</v>
      </c>
      <c r="L203" s="19" t="s">
        <v>9</v>
      </c>
      <c r="M203" s="19" t="s">
        <v>4684</v>
      </c>
      <c r="N203" s="61">
        <v>42843</v>
      </c>
      <c r="O203" s="19" t="s">
        <v>21</v>
      </c>
      <c r="P203" s="61" t="s">
        <v>54</v>
      </c>
      <c r="Q203" s="134">
        <f t="shared" si="3"/>
        <v>17</v>
      </c>
    </row>
    <row r="204" spans="1:17" x14ac:dyDescent="0.3">
      <c r="A204" s="76" t="s">
        <v>657</v>
      </c>
      <c r="B204" s="76" t="s">
        <v>2714</v>
      </c>
      <c r="C204" s="61">
        <v>42823</v>
      </c>
      <c r="D204" s="61">
        <v>42845</v>
      </c>
      <c r="E204" s="19" t="s">
        <v>103</v>
      </c>
      <c r="F204" s="19" t="s">
        <v>25</v>
      </c>
      <c r="G204" s="2" t="s">
        <v>1248</v>
      </c>
      <c r="H204" s="19" t="s">
        <v>653</v>
      </c>
      <c r="I204" s="76" t="s">
        <v>655</v>
      </c>
      <c r="J204" s="19" t="s">
        <v>654</v>
      </c>
      <c r="K204" s="19" t="s">
        <v>4684</v>
      </c>
      <c r="L204" s="19" t="s">
        <v>9</v>
      </c>
      <c r="M204" s="19" t="s">
        <v>4684</v>
      </c>
      <c r="N204" s="61">
        <v>42843</v>
      </c>
      <c r="O204" s="19" t="s">
        <v>21</v>
      </c>
      <c r="P204" s="61" t="s">
        <v>54</v>
      </c>
      <c r="Q204" s="134">
        <f t="shared" si="3"/>
        <v>17</v>
      </c>
    </row>
    <row r="205" spans="1:17" x14ac:dyDescent="0.3">
      <c r="A205" s="76" t="s">
        <v>636</v>
      </c>
      <c r="B205" s="76" t="s">
        <v>2711</v>
      </c>
      <c r="C205" s="61">
        <v>42823</v>
      </c>
      <c r="D205" s="74">
        <v>42870</v>
      </c>
      <c r="E205" s="19" t="s">
        <v>103</v>
      </c>
      <c r="F205" s="19" t="s">
        <v>25</v>
      </c>
      <c r="G205" s="19" t="s">
        <v>2965</v>
      </c>
      <c r="H205" s="19" t="s">
        <v>633</v>
      </c>
      <c r="I205" s="76" t="s">
        <v>635</v>
      </c>
      <c r="J205" s="19" t="s">
        <v>634</v>
      </c>
      <c r="K205" s="19" t="s">
        <v>4931</v>
      </c>
      <c r="L205" s="19" t="s">
        <v>504</v>
      </c>
      <c r="M205" s="19" t="s">
        <v>4931</v>
      </c>
      <c r="N205" s="61">
        <v>42864</v>
      </c>
      <c r="O205" s="19" t="s">
        <v>21</v>
      </c>
      <c r="P205" s="61" t="s">
        <v>54</v>
      </c>
      <c r="Q205" s="134">
        <f t="shared" si="3"/>
        <v>34</v>
      </c>
    </row>
    <row r="206" spans="1:17" x14ac:dyDescent="0.3">
      <c r="A206" s="76" t="s">
        <v>643</v>
      </c>
      <c r="B206" s="76" t="s">
        <v>2712</v>
      </c>
      <c r="C206" s="61">
        <v>42823</v>
      </c>
      <c r="D206" s="74">
        <v>42913</v>
      </c>
      <c r="E206" s="19" t="s">
        <v>103</v>
      </c>
      <c r="F206" s="19" t="s">
        <v>25</v>
      </c>
      <c r="G206" s="19" t="s">
        <v>2966</v>
      </c>
      <c r="H206" s="19" t="s">
        <v>640</v>
      </c>
      <c r="I206" s="76" t="s">
        <v>642</v>
      </c>
      <c r="J206" s="19" t="s">
        <v>641</v>
      </c>
      <c r="K206" s="19" t="s">
        <v>4931</v>
      </c>
      <c r="L206" s="19" t="s">
        <v>1347</v>
      </c>
      <c r="M206" s="19" t="s">
        <v>4932</v>
      </c>
      <c r="N206" s="61">
        <v>42913</v>
      </c>
      <c r="O206" s="19" t="s">
        <v>21</v>
      </c>
      <c r="P206" s="46" t="s">
        <v>1579</v>
      </c>
      <c r="Q206" s="134">
        <f t="shared" si="3"/>
        <v>65</v>
      </c>
    </row>
    <row r="207" spans="1:17" x14ac:dyDescent="0.3">
      <c r="A207" s="76" t="s">
        <v>31</v>
      </c>
      <c r="B207" s="76" t="s">
        <v>31</v>
      </c>
      <c r="C207" s="61">
        <v>42824</v>
      </c>
      <c r="D207" s="61">
        <v>42825</v>
      </c>
      <c r="E207" s="19" t="s">
        <v>81</v>
      </c>
      <c r="F207" s="19" t="s">
        <v>25</v>
      </c>
      <c r="G207" s="19" t="s">
        <v>1366</v>
      </c>
      <c r="H207" s="19" t="s">
        <v>663</v>
      </c>
      <c r="I207" s="76" t="s">
        <v>662</v>
      </c>
      <c r="J207" s="19" t="s">
        <v>664</v>
      </c>
      <c r="K207" s="19" t="s">
        <v>1</v>
      </c>
      <c r="L207" s="19" t="s">
        <v>6</v>
      </c>
      <c r="M207" s="19" t="s">
        <v>1</v>
      </c>
      <c r="N207" s="61">
        <v>42824</v>
      </c>
      <c r="O207" s="19" t="s">
        <v>21</v>
      </c>
      <c r="P207" s="61" t="s">
        <v>54</v>
      </c>
      <c r="Q207" s="134">
        <f t="shared" si="3"/>
        <v>2</v>
      </c>
    </row>
    <row r="208" spans="1:17" x14ac:dyDescent="0.3">
      <c r="A208" s="76" t="s">
        <v>31</v>
      </c>
      <c r="B208" s="76" t="s">
        <v>31</v>
      </c>
      <c r="C208" s="61">
        <v>42824</v>
      </c>
      <c r="D208" s="61">
        <v>42829</v>
      </c>
      <c r="E208" s="19" t="s">
        <v>825</v>
      </c>
      <c r="F208" s="19" t="s">
        <v>25</v>
      </c>
      <c r="G208" s="2" t="s">
        <v>1248</v>
      </c>
      <c r="H208" s="2" t="s">
        <v>737</v>
      </c>
      <c r="I208" s="76" t="s">
        <v>726</v>
      </c>
      <c r="J208" s="19" t="s">
        <v>724</v>
      </c>
      <c r="K208" s="19" t="s">
        <v>4684</v>
      </c>
      <c r="L208" s="19" t="s">
        <v>9</v>
      </c>
      <c r="M208" s="19" t="s">
        <v>4684</v>
      </c>
      <c r="N208" s="61">
        <v>42828</v>
      </c>
      <c r="O208" s="2" t="s">
        <v>21</v>
      </c>
      <c r="P208" s="61" t="s">
        <v>54</v>
      </c>
      <c r="Q208" s="134">
        <f t="shared" si="3"/>
        <v>4</v>
      </c>
    </row>
    <row r="209" spans="1:17" x14ac:dyDescent="0.3">
      <c r="A209" s="76" t="s">
        <v>31</v>
      </c>
      <c r="B209" s="76" t="s">
        <v>31</v>
      </c>
      <c r="C209" s="61">
        <v>42824</v>
      </c>
      <c r="D209" s="61">
        <v>42829</v>
      </c>
      <c r="E209" s="19" t="s">
        <v>825</v>
      </c>
      <c r="F209" s="19" t="s">
        <v>25</v>
      </c>
      <c r="G209" s="2" t="s">
        <v>51</v>
      </c>
      <c r="H209" s="2" t="s">
        <v>722</v>
      </c>
      <c r="I209" s="76" t="s">
        <v>727</v>
      </c>
      <c r="J209" s="19" t="s">
        <v>496</v>
      </c>
      <c r="K209" s="19" t="s">
        <v>4684</v>
      </c>
      <c r="L209" s="19" t="s">
        <v>9</v>
      </c>
      <c r="M209" s="19" t="s">
        <v>4684</v>
      </c>
      <c r="N209" s="61">
        <v>42828</v>
      </c>
      <c r="O209" s="2" t="s">
        <v>21</v>
      </c>
      <c r="P209" s="61" t="s">
        <v>54</v>
      </c>
      <c r="Q209" s="134">
        <f t="shared" si="3"/>
        <v>4</v>
      </c>
    </row>
    <row r="210" spans="1:17" x14ac:dyDescent="0.3">
      <c r="A210" s="76" t="s">
        <v>658</v>
      </c>
      <c r="B210" s="76" t="s">
        <v>2715</v>
      </c>
      <c r="C210" s="61">
        <v>42824</v>
      </c>
      <c r="D210" s="61">
        <v>42845</v>
      </c>
      <c r="E210" s="19" t="s">
        <v>644</v>
      </c>
      <c r="F210" s="19" t="s">
        <v>27</v>
      </c>
      <c r="G210" s="19" t="s">
        <v>645</v>
      </c>
      <c r="H210" s="19" t="s">
        <v>646</v>
      </c>
      <c r="I210" s="76" t="s">
        <v>647</v>
      </c>
      <c r="J210" s="19" t="s">
        <v>496</v>
      </c>
      <c r="K210" s="19" t="s">
        <v>193</v>
      </c>
      <c r="L210" s="2" t="s">
        <v>1400</v>
      </c>
      <c r="M210" s="19" t="s">
        <v>4929</v>
      </c>
      <c r="N210" s="61">
        <v>42843</v>
      </c>
      <c r="O210" s="19" t="s">
        <v>21</v>
      </c>
      <c r="P210" s="61" t="s">
        <v>54</v>
      </c>
      <c r="Q210" s="134">
        <f t="shared" si="3"/>
        <v>16</v>
      </c>
    </row>
    <row r="211" spans="1:17" x14ac:dyDescent="0.3">
      <c r="A211" s="76" t="s">
        <v>31</v>
      </c>
      <c r="B211" s="76" t="s">
        <v>31</v>
      </c>
      <c r="C211" s="61">
        <v>42825</v>
      </c>
      <c r="D211" s="61">
        <v>42828</v>
      </c>
      <c r="E211" s="19" t="s">
        <v>607</v>
      </c>
      <c r="F211" s="19" t="s">
        <v>25</v>
      </c>
      <c r="G211" s="19" t="s">
        <v>729</v>
      </c>
      <c r="H211" s="19" t="s">
        <v>730</v>
      </c>
      <c r="I211" s="63" t="s">
        <v>732</v>
      </c>
      <c r="J211" s="19" t="s">
        <v>731</v>
      </c>
      <c r="K211" s="19" t="s">
        <v>4684</v>
      </c>
      <c r="L211" s="19" t="s">
        <v>9</v>
      </c>
      <c r="M211" s="19" t="s">
        <v>4684</v>
      </c>
      <c r="N211" s="61">
        <v>42828</v>
      </c>
      <c r="O211" s="19" t="s">
        <v>21</v>
      </c>
      <c r="P211" s="61" t="s">
        <v>54</v>
      </c>
      <c r="Q211" s="134">
        <f t="shared" si="3"/>
        <v>2</v>
      </c>
    </row>
    <row r="212" spans="1:17" x14ac:dyDescent="0.3">
      <c r="A212" s="76" t="s">
        <v>703</v>
      </c>
      <c r="B212" s="76" t="s">
        <v>2824</v>
      </c>
      <c r="C212" s="61">
        <v>42825</v>
      </c>
      <c r="D212" s="61">
        <v>42829</v>
      </c>
      <c r="E212" s="19" t="s">
        <v>103</v>
      </c>
      <c r="F212" s="19" t="s">
        <v>25</v>
      </c>
      <c r="G212" s="19" t="s">
        <v>1366</v>
      </c>
      <c r="H212" s="19" t="s">
        <v>700</v>
      </c>
      <c r="I212" s="76" t="s">
        <v>702</v>
      </c>
      <c r="J212" s="19" t="s">
        <v>701</v>
      </c>
      <c r="K212" s="19" t="s">
        <v>1</v>
      </c>
      <c r="L212" s="19" t="s">
        <v>6</v>
      </c>
      <c r="M212" s="19" t="s">
        <v>1</v>
      </c>
      <c r="N212" s="61">
        <v>42828</v>
      </c>
      <c r="O212" s="19" t="s">
        <v>21</v>
      </c>
      <c r="P212" s="19" t="s">
        <v>768</v>
      </c>
      <c r="Q212" s="134">
        <f t="shared" si="3"/>
        <v>3</v>
      </c>
    </row>
    <row r="213" spans="1:17" s="49" customFormat="1" x14ac:dyDescent="0.3">
      <c r="A213" s="75" t="s">
        <v>31</v>
      </c>
      <c r="B213" s="76" t="s">
        <v>31</v>
      </c>
      <c r="C213" s="74">
        <v>42825</v>
      </c>
      <c r="D213" s="74">
        <v>42830</v>
      </c>
      <c r="E213" s="49" t="s">
        <v>751</v>
      </c>
      <c r="F213" s="49" t="s">
        <v>25</v>
      </c>
      <c r="G213" s="49" t="s">
        <v>556</v>
      </c>
      <c r="H213" s="49" t="s">
        <v>752</v>
      </c>
      <c r="I213" s="137" t="s">
        <v>753</v>
      </c>
      <c r="J213" s="49" t="s">
        <v>496</v>
      </c>
      <c r="K213" s="19" t="s">
        <v>3485</v>
      </c>
      <c r="L213" s="49" t="s">
        <v>754</v>
      </c>
      <c r="M213" s="19" t="s">
        <v>3485</v>
      </c>
      <c r="N213" s="74">
        <v>42829</v>
      </c>
      <c r="O213" s="49" t="s">
        <v>21</v>
      </c>
      <c r="P213" s="74" t="s">
        <v>54</v>
      </c>
      <c r="Q213" s="134">
        <f t="shared" si="3"/>
        <v>4</v>
      </c>
    </row>
    <row r="214" spans="1:17" x14ac:dyDescent="0.3">
      <c r="A214" s="76" t="s">
        <v>907</v>
      </c>
      <c r="B214" s="76" t="s">
        <v>2716</v>
      </c>
      <c r="C214" s="59">
        <v>42825</v>
      </c>
      <c r="D214" s="74">
        <v>42885</v>
      </c>
      <c r="E214" s="19" t="s">
        <v>103</v>
      </c>
      <c r="F214" s="19" t="s">
        <v>25</v>
      </c>
      <c r="G214" s="19" t="s">
        <v>2967</v>
      </c>
      <c r="H214" s="2" t="s">
        <v>905</v>
      </c>
      <c r="I214" s="76" t="s">
        <v>908</v>
      </c>
      <c r="J214" s="2" t="s">
        <v>906</v>
      </c>
      <c r="K214" s="19" t="s">
        <v>4931</v>
      </c>
      <c r="L214" s="2" t="s">
        <v>231</v>
      </c>
      <c r="M214" s="19" t="s">
        <v>4931</v>
      </c>
      <c r="N214" s="59">
        <v>42885</v>
      </c>
      <c r="O214" s="19" t="s">
        <v>21</v>
      </c>
      <c r="P214" s="61" t="s">
        <v>54</v>
      </c>
      <c r="Q214" s="134">
        <f t="shared" si="3"/>
        <v>43</v>
      </c>
    </row>
    <row r="215" spans="1:17" x14ac:dyDescent="0.3">
      <c r="A215" s="76" t="s">
        <v>31</v>
      </c>
      <c r="B215" s="76" t="s">
        <v>31</v>
      </c>
      <c r="C215" s="61">
        <v>42826</v>
      </c>
      <c r="D215" s="61">
        <v>42828</v>
      </c>
      <c r="E215" s="19" t="s">
        <v>34</v>
      </c>
      <c r="F215" s="19" t="s">
        <v>25</v>
      </c>
      <c r="G215" s="19" t="s">
        <v>1366</v>
      </c>
      <c r="H215" s="19" t="s">
        <v>696</v>
      </c>
      <c r="I215" s="76" t="s">
        <v>698</v>
      </c>
      <c r="J215" s="19" t="s">
        <v>697</v>
      </c>
      <c r="K215" s="19" t="s">
        <v>1</v>
      </c>
      <c r="L215" s="19" t="s">
        <v>6</v>
      </c>
      <c r="M215" s="19" t="s">
        <v>1</v>
      </c>
      <c r="N215" s="61">
        <v>42828</v>
      </c>
      <c r="O215" s="19" t="s">
        <v>21</v>
      </c>
      <c r="P215" s="52" t="s">
        <v>699</v>
      </c>
      <c r="Q215" s="134">
        <f t="shared" si="3"/>
        <v>1</v>
      </c>
    </row>
    <row r="216" spans="1:17" x14ac:dyDescent="0.3">
      <c r="A216" s="76" t="s">
        <v>31</v>
      </c>
      <c r="B216" s="76" t="s">
        <v>31</v>
      </c>
      <c r="C216" s="61">
        <v>42826</v>
      </c>
      <c r="D216" s="61">
        <v>42843</v>
      </c>
      <c r="E216" s="19" t="s">
        <v>825</v>
      </c>
      <c r="F216" s="19" t="s">
        <v>25</v>
      </c>
      <c r="G216" s="2" t="s">
        <v>739</v>
      </c>
      <c r="H216" s="2" t="s">
        <v>723</v>
      </c>
      <c r="I216" s="76" t="s">
        <v>728</v>
      </c>
      <c r="J216" s="19" t="s">
        <v>496</v>
      </c>
      <c r="K216" s="19" t="s">
        <v>3590</v>
      </c>
      <c r="L216" s="19" t="s">
        <v>85</v>
      </c>
      <c r="M216" s="19" t="s">
        <v>3590</v>
      </c>
      <c r="N216" s="61">
        <v>42829</v>
      </c>
      <c r="O216" s="2" t="s">
        <v>21</v>
      </c>
      <c r="P216" s="61" t="s">
        <v>54</v>
      </c>
      <c r="Q216" s="134">
        <f t="shared" si="3"/>
        <v>12</v>
      </c>
    </row>
    <row r="217" spans="1:17" x14ac:dyDescent="0.3">
      <c r="A217" s="76" t="s">
        <v>735</v>
      </c>
      <c r="B217" s="76" t="s">
        <v>2719</v>
      </c>
      <c r="C217" s="61">
        <v>42828</v>
      </c>
      <c r="D217" s="61">
        <v>42843</v>
      </c>
      <c r="E217" s="19" t="s">
        <v>103</v>
      </c>
      <c r="F217" s="19" t="s">
        <v>25</v>
      </c>
      <c r="G217" s="19" t="s">
        <v>886</v>
      </c>
      <c r="H217" s="19" t="s">
        <v>693</v>
      </c>
      <c r="I217" s="76" t="s">
        <v>695</v>
      </c>
      <c r="J217" s="19" t="s">
        <v>694</v>
      </c>
      <c r="K217" s="19" t="s">
        <v>4684</v>
      </c>
      <c r="L217" s="19" t="s">
        <v>9</v>
      </c>
      <c r="M217" s="19" t="s">
        <v>4684</v>
      </c>
      <c r="N217" s="61">
        <v>42843</v>
      </c>
      <c r="O217" s="19" t="s">
        <v>21</v>
      </c>
      <c r="P217" s="19" t="s">
        <v>872</v>
      </c>
      <c r="Q217" s="134">
        <f t="shared" si="3"/>
        <v>12</v>
      </c>
    </row>
    <row r="218" spans="1:17" x14ac:dyDescent="0.3">
      <c r="A218" s="76" t="s">
        <v>733</v>
      </c>
      <c r="B218" s="76" t="s">
        <v>2717</v>
      </c>
      <c r="C218" s="61">
        <v>42828</v>
      </c>
      <c r="D218" s="61">
        <v>42845</v>
      </c>
      <c r="E218" s="19" t="s">
        <v>103</v>
      </c>
      <c r="F218" s="19" t="s">
        <v>25</v>
      </c>
      <c r="G218" s="19" t="s">
        <v>688</v>
      </c>
      <c r="H218" s="19" t="s">
        <v>796</v>
      </c>
      <c r="I218" s="76" t="s">
        <v>736</v>
      </c>
      <c r="J218" s="19" t="s">
        <v>689</v>
      </c>
      <c r="K218" s="19" t="s">
        <v>193</v>
      </c>
      <c r="L218" s="2" t="s">
        <v>1400</v>
      </c>
      <c r="M218" s="19" t="s">
        <v>4929</v>
      </c>
      <c r="N218" s="61">
        <v>42845</v>
      </c>
      <c r="O218" s="19" t="s">
        <v>21</v>
      </c>
      <c r="P218" s="61" t="s">
        <v>54</v>
      </c>
      <c r="Q218" s="134">
        <f t="shared" si="3"/>
        <v>14</v>
      </c>
    </row>
    <row r="219" spans="1:17" x14ac:dyDescent="0.3">
      <c r="A219" s="76" t="s">
        <v>734</v>
      </c>
      <c r="B219" s="76" t="s">
        <v>2718</v>
      </c>
      <c r="C219" s="61">
        <v>42828</v>
      </c>
      <c r="D219" s="61">
        <v>42846</v>
      </c>
      <c r="E219" s="19" t="s">
        <v>103</v>
      </c>
      <c r="F219" s="19" t="s">
        <v>25</v>
      </c>
      <c r="G219" s="19" t="s">
        <v>690</v>
      </c>
      <c r="H219" s="19" t="s">
        <v>692</v>
      </c>
      <c r="I219" s="76">
        <v>3153490349</v>
      </c>
      <c r="J219" s="19" t="s">
        <v>691</v>
      </c>
      <c r="K219" s="19" t="s">
        <v>1521</v>
      </c>
      <c r="L219" s="19" t="s">
        <v>368</v>
      </c>
      <c r="M219" s="19" t="s">
        <v>4929</v>
      </c>
      <c r="N219" s="61">
        <v>42849</v>
      </c>
      <c r="O219" s="19" t="s">
        <v>21</v>
      </c>
      <c r="P219" s="46" t="s">
        <v>880</v>
      </c>
      <c r="Q219" s="134">
        <f t="shared" si="3"/>
        <v>15</v>
      </c>
    </row>
    <row r="220" spans="1:17" x14ac:dyDescent="0.3">
      <c r="A220" s="76" t="s">
        <v>31</v>
      </c>
      <c r="B220" s="76" t="s">
        <v>31</v>
      </c>
      <c r="C220" s="61">
        <v>42829</v>
      </c>
      <c r="D220" s="61">
        <v>42829</v>
      </c>
      <c r="E220" s="19" t="s">
        <v>34</v>
      </c>
      <c r="F220" s="19" t="s">
        <v>25</v>
      </c>
      <c r="G220" s="19" t="s">
        <v>1366</v>
      </c>
      <c r="H220" s="19" t="s">
        <v>740</v>
      </c>
      <c r="I220" s="76" t="s">
        <v>742</v>
      </c>
      <c r="J220" s="19" t="s">
        <v>741</v>
      </c>
      <c r="K220" s="19" t="s">
        <v>1</v>
      </c>
      <c r="L220" s="19" t="s">
        <v>219</v>
      </c>
      <c r="M220" s="19" t="s">
        <v>1</v>
      </c>
      <c r="N220" s="61">
        <v>42829</v>
      </c>
      <c r="O220" s="19" t="s">
        <v>21</v>
      </c>
      <c r="P220" s="52" t="s">
        <v>511</v>
      </c>
      <c r="Q220" s="134">
        <f t="shared" si="3"/>
        <v>1</v>
      </c>
    </row>
    <row r="221" spans="1:17" x14ac:dyDescent="0.3">
      <c r="A221" s="76" t="s">
        <v>31</v>
      </c>
      <c r="B221" s="76" t="s">
        <v>31</v>
      </c>
      <c r="C221" s="61">
        <v>42829</v>
      </c>
      <c r="D221" s="59">
        <v>42843</v>
      </c>
      <c r="E221" s="19" t="s">
        <v>825</v>
      </c>
      <c r="F221" s="19" t="s">
        <v>25</v>
      </c>
      <c r="G221" s="19" t="s">
        <v>1200</v>
      </c>
      <c r="H221" s="2" t="s">
        <v>806</v>
      </c>
      <c r="I221" s="137" t="s">
        <v>815</v>
      </c>
      <c r="J221" s="2" t="s">
        <v>496</v>
      </c>
      <c r="K221" s="19" t="s">
        <v>746</v>
      </c>
      <c r="L221" s="2" t="s">
        <v>9</v>
      </c>
      <c r="M221" s="19" t="s">
        <v>4684</v>
      </c>
      <c r="N221" s="59">
        <v>42843</v>
      </c>
      <c r="O221" s="19" t="s">
        <v>21</v>
      </c>
      <c r="P221" s="61" t="s">
        <v>54</v>
      </c>
      <c r="Q221" s="134">
        <f t="shared" si="3"/>
        <v>11</v>
      </c>
    </row>
    <row r="222" spans="1:17" x14ac:dyDescent="0.3">
      <c r="A222" s="76" t="s">
        <v>31</v>
      </c>
      <c r="B222" s="76" t="s">
        <v>31</v>
      </c>
      <c r="C222" s="61">
        <v>42829</v>
      </c>
      <c r="D222" s="61">
        <v>42843</v>
      </c>
      <c r="E222" s="19" t="s">
        <v>825</v>
      </c>
      <c r="F222" s="19" t="s">
        <v>25</v>
      </c>
      <c r="G222" s="19" t="s">
        <v>862</v>
      </c>
      <c r="H222" s="19" t="s">
        <v>807</v>
      </c>
      <c r="I222" s="137" t="s">
        <v>816</v>
      </c>
      <c r="J222" s="19" t="s">
        <v>496</v>
      </c>
      <c r="K222" s="19" t="s">
        <v>3485</v>
      </c>
      <c r="L222" s="19" t="s">
        <v>9</v>
      </c>
      <c r="M222" s="19" t="s">
        <v>4684</v>
      </c>
      <c r="N222" s="61">
        <v>42843</v>
      </c>
      <c r="O222" s="19" t="s">
        <v>21</v>
      </c>
      <c r="P222" s="61" t="s">
        <v>54</v>
      </c>
      <c r="Q222" s="134">
        <f t="shared" si="3"/>
        <v>11</v>
      </c>
    </row>
    <row r="223" spans="1:17" x14ac:dyDescent="0.3">
      <c r="A223" s="76" t="s">
        <v>750</v>
      </c>
      <c r="B223" s="76" t="s">
        <v>2720</v>
      </c>
      <c r="C223" s="61">
        <v>42829</v>
      </c>
      <c r="D223" s="61">
        <v>42846</v>
      </c>
      <c r="E223" s="19" t="s">
        <v>103</v>
      </c>
      <c r="F223" s="19" t="s">
        <v>3410</v>
      </c>
      <c r="G223" s="19" t="s">
        <v>3152</v>
      </c>
      <c r="H223" s="19" t="s">
        <v>748</v>
      </c>
      <c r="I223" s="76" t="s">
        <v>749</v>
      </c>
      <c r="J223" s="19" t="s">
        <v>496</v>
      </c>
      <c r="K223" s="19" t="s">
        <v>361</v>
      </c>
      <c r="L223" s="19" t="s">
        <v>516</v>
      </c>
      <c r="M223" s="19" t="s">
        <v>4929</v>
      </c>
      <c r="N223" s="61">
        <v>42846</v>
      </c>
      <c r="O223" s="19" t="s">
        <v>21</v>
      </c>
      <c r="P223" s="46" t="s">
        <v>880</v>
      </c>
      <c r="Q223" s="134">
        <f t="shared" si="3"/>
        <v>14</v>
      </c>
    </row>
    <row r="224" spans="1:17" x14ac:dyDescent="0.3">
      <c r="A224" s="76" t="s">
        <v>31</v>
      </c>
      <c r="B224" s="76" t="s">
        <v>31</v>
      </c>
      <c r="C224" s="61">
        <v>42830</v>
      </c>
      <c r="D224" s="61">
        <v>42831</v>
      </c>
      <c r="E224" s="19" t="s">
        <v>81</v>
      </c>
      <c r="F224" s="19" t="s">
        <v>25</v>
      </c>
      <c r="G224" s="19" t="s">
        <v>688</v>
      </c>
      <c r="H224" s="19" t="s">
        <v>758</v>
      </c>
      <c r="I224" s="76" t="s">
        <v>760</v>
      </c>
      <c r="J224" s="19" t="s">
        <v>759</v>
      </c>
      <c r="K224" s="19" t="s">
        <v>4684</v>
      </c>
      <c r="L224" s="19" t="s">
        <v>9</v>
      </c>
      <c r="M224" s="19" t="s">
        <v>4684</v>
      </c>
      <c r="N224" s="61">
        <v>42831</v>
      </c>
      <c r="O224" s="19" t="s">
        <v>21</v>
      </c>
      <c r="P224" s="61" t="s">
        <v>54</v>
      </c>
      <c r="Q224" s="134">
        <f t="shared" si="3"/>
        <v>2</v>
      </c>
    </row>
    <row r="225" spans="1:17" x14ac:dyDescent="0.3">
      <c r="A225" s="76" t="s">
        <v>31</v>
      </c>
      <c r="B225" s="76" t="s">
        <v>31</v>
      </c>
      <c r="C225" s="61">
        <v>42830</v>
      </c>
      <c r="D225" s="61">
        <v>42843</v>
      </c>
      <c r="E225" s="19" t="s">
        <v>825</v>
      </c>
      <c r="F225" s="19" t="s">
        <v>25</v>
      </c>
      <c r="G225" s="19" t="s">
        <v>864</v>
      </c>
      <c r="H225" s="19" t="s">
        <v>808</v>
      </c>
      <c r="I225" s="137" t="s">
        <v>817</v>
      </c>
      <c r="J225" s="2" t="s">
        <v>865</v>
      </c>
      <c r="K225" s="19" t="s">
        <v>4684</v>
      </c>
      <c r="L225" s="19" t="s">
        <v>9</v>
      </c>
      <c r="M225" s="19" t="s">
        <v>4684</v>
      </c>
      <c r="N225" s="61">
        <v>42843</v>
      </c>
      <c r="O225" s="19" t="s">
        <v>21</v>
      </c>
      <c r="P225" s="61" t="s">
        <v>54</v>
      </c>
      <c r="Q225" s="134">
        <f t="shared" si="3"/>
        <v>10</v>
      </c>
    </row>
    <row r="226" spans="1:17" x14ac:dyDescent="0.3">
      <c r="A226" s="76" t="s">
        <v>767</v>
      </c>
      <c r="B226" s="76" t="s">
        <v>2721</v>
      </c>
      <c r="C226" s="61">
        <v>42830</v>
      </c>
      <c r="D226" s="61">
        <v>42851</v>
      </c>
      <c r="E226" s="19" t="s">
        <v>103</v>
      </c>
      <c r="F226" s="19" t="s">
        <v>25</v>
      </c>
      <c r="G226" s="2" t="s">
        <v>1248</v>
      </c>
      <c r="H226" s="19" t="s">
        <v>755</v>
      </c>
      <c r="I226" s="76" t="s">
        <v>757</v>
      </c>
      <c r="J226" s="19" t="s">
        <v>756</v>
      </c>
      <c r="K226" s="19" t="s">
        <v>4684</v>
      </c>
      <c r="L226" s="19" t="s">
        <v>9</v>
      </c>
      <c r="M226" s="19" t="s">
        <v>4684</v>
      </c>
      <c r="N226" s="61">
        <v>42850</v>
      </c>
      <c r="O226" s="19" t="s">
        <v>21</v>
      </c>
      <c r="P226" s="61" t="s">
        <v>54</v>
      </c>
      <c r="Q226" s="134">
        <f t="shared" si="3"/>
        <v>16</v>
      </c>
    </row>
    <row r="227" spans="1:17" x14ac:dyDescent="0.3">
      <c r="A227" s="76" t="s">
        <v>31</v>
      </c>
      <c r="B227" s="76" t="s">
        <v>31</v>
      </c>
      <c r="C227" s="59">
        <v>42831</v>
      </c>
      <c r="D227" s="61">
        <v>42842</v>
      </c>
      <c r="E227" s="19" t="s">
        <v>607</v>
      </c>
      <c r="F227" s="19" t="s">
        <v>25</v>
      </c>
      <c r="G227" s="2" t="s">
        <v>453</v>
      </c>
      <c r="H227" s="19" t="s">
        <v>797</v>
      </c>
      <c r="I227" s="76" t="s">
        <v>798</v>
      </c>
      <c r="J227" s="2" t="s">
        <v>496</v>
      </c>
      <c r="K227" s="19" t="s">
        <v>4684</v>
      </c>
      <c r="L227" s="19" t="s">
        <v>9</v>
      </c>
      <c r="M227" s="19" t="s">
        <v>4684</v>
      </c>
      <c r="N227" s="61">
        <v>42842</v>
      </c>
      <c r="O227" s="19" t="s">
        <v>21</v>
      </c>
      <c r="P227" s="61" t="s">
        <v>54</v>
      </c>
      <c r="Q227" s="134">
        <f t="shared" si="3"/>
        <v>8</v>
      </c>
    </row>
    <row r="228" spans="1:17" x14ac:dyDescent="0.3">
      <c r="A228" s="76" t="s">
        <v>31</v>
      </c>
      <c r="B228" s="76" t="s">
        <v>31</v>
      </c>
      <c r="C228" s="59">
        <v>42831</v>
      </c>
      <c r="D228" s="59">
        <v>42866</v>
      </c>
      <c r="E228" s="2" t="s">
        <v>644</v>
      </c>
      <c r="F228" s="19" t="s">
        <v>25</v>
      </c>
      <c r="G228" s="2" t="s">
        <v>1107</v>
      </c>
      <c r="H228" s="2" t="s">
        <v>1108</v>
      </c>
      <c r="I228" s="63" t="s">
        <v>1109</v>
      </c>
      <c r="J228" s="2" t="s">
        <v>496</v>
      </c>
      <c r="K228" s="2" t="s">
        <v>1107</v>
      </c>
      <c r="L228" s="2" t="s">
        <v>1400</v>
      </c>
      <c r="M228" s="19" t="s">
        <v>4929</v>
      </c>
      <c r="N228" s="59">
        <v>42831</v>
      </c>
      <c r="O228" s="2" t="s">
        <v>21</v>
      </c>
      <c r="P228" s="61" t="s">
        <v>54</v>
      </c>
      <c r="Q228" s="134">
        <f t="shared" si="3"/>
        <v>26</v>
      </c>
    </row>
    <row r="229" spans="1:17" x14ac:dyDescent="0.3">
      <c r="A229" s="76" t="s">
        <v>31</v>
      </c>
      <c r="B229" s="76" t="s">
        <v>31</v>
      </c>
      <c r="C229" s="61">
        <v>42832</v>
      </c>
      <c r="D229" s="61">
        <v>42842</v>
      </c>
      <c r="E229" s="19" t="s">
        <v>34</v>
      </c>
      <c r="F229" s="19" t="s">
        <v>25</v>
      </c>
      <c r="G229" s="19" t="s">
        <v>769</v>
      </c>
      <c r="H229" s="19" t="s">
        <v>771</v>
      </c>
      <c r="I229" s="76" t="s">
        <v>770</v>
      </c>
      <c r="J229" s="19" t="s">
        <v>496</v>
      </c>
      <c r="K229" s="19" t="s">
        <v>1</v>
      </c>
      <c r="L229" s="19" t="s">
        <v>9</v>
      </c>
      <c r="M229" s="19" t="s">
        <v>4684</v>
      </c>
      <c r="N229" s="61">
        <v>42842</v>
      </c>
      <c r="O229" s="19" t="s">
        <v>21</v>
      </c>
      <c r="P229" s="61" t="s">
        <v>54</v>
      </c>
      <c r="Q229" s="134">
        <f t="shared" si="3"/>
        <v>7</v>
      </c>
    </row>
    <row r="230" spans="1:17" x14ac:dyDescent="0.3">
      <c r="A230" s="76" t="s">
        <v>31</v>
      </c>
      <c r="B230" s="76" t="s">
        <v>31</v>
      </c>
      <c r="C230" s="61">
        <v>42832</v>
      </c>
      <c r="D230" s="61">
        <v>42842</v>
      </c>
      <c r="E230" s="19" t="s">
        <v>34</v>
      </c>
      <c r="F230" s="19" t="s">
        <v>25</v>
      </c>
      <c r="G230" s="19" t="s">
        <v>466</v>
      </c>
      <c r="H230" s="19" t="s">
        <v>784</v>
      </c>
      <c r="I230" s="137" t="s">
        <v>783</v>
      </c>
      <c r="J230" s="19" t="s">
        <v>496</v>
      </c>
      <c r="K230" s="19" t="s">
        <v>4684</v>
      </c>
      <c r="L230" s="19" t="s">
        <v>9</v>
      </c>
      <c r="M230" s="19" t="s">
        <v>4684</v>
      </c>
      <c r="N230" s="61">
        <v>42842</v>
      </c>
      <c r="O230" s="19" t="s">
        <v>21</v>
      </c>
      <c r="P230" s="61" t="s">
        <v>54</v>
      </c>
      <c r="Q230" s="134">
        <f t="shared" si="3"/>
        <v>7</v>
      </c>
    </row>
    <row r="231" spans="1:17" x14ac:dyDescent="0.3">
      <c r="A231" s="76" t="s">
        <v>31</v>
      </c>
      <c r="B231" s="76" t="s">
        <v>31</v>
      </c>
      <c r="C231" s="61">
        <v>42832</v>
      </c>
      <c r="D231" s="61">
        <v>42842</v>
      </c>
      <c r="E231" s="19" t="s">
        <v>34</v>
      </c>
      <c r="F231" s="19" t="s">
        <v>25</v>
      </c>
      <c r="G231" s="19" t="s">
        <v>466</v>
      </c>
      <c r="H231" s="19" t="s">
        <v>785</v>
      </c>
      <c r="I231" s="76" t="s">
        <v>786</v>
      </c>
      <c r="J231" s="19" t="s">
        <v>496</v>
      </c>
      <c r="K231" s="19" t="s">
        <v>4684</v>
      </c>
      <c r="L231" s="19" t="s">
        <v>9</v>
      </c>
      <c r="M231" s="19" t="s">
        <v>4684</v>
      </c>
      <c r="N231" s="61">
        <v>42842</v>
      </c>
      <c r="O231" s="19" t="s">
        <v>21</v>
      </c>
      <c r="P231" s="61" t="s">
        <v>54</v>
      </c>
      <c r="Q231" s="134">
        <f t="shared" si="3"/>
        <v>7</v>
      </c>
    </row>
    <row r="232" spans="1:17" x14ac:dyDescent="0.3">
      <c r="A232" s="76" t="s">
        <v>31</v>
      </c>
      <c r="B232" s="76" t="s">
        <v>31</v>
      </c>
      <c r="C232" s="61">
        <v>42832</v>
      </c>
      <c r="D232" s="61">
        <v>42843</v>
      </c>
      <c r="E232" s="19" t="s">
        <v>825</v>
      </c>
      <c r="F232" s="19" t="s">
        <v>25</v>
      </c>
      <c r="G232" s="19" t="s">
        <v>863</v>
      </c>
      <c r="H232" s="19" t="s">
        <v>809</v>
      </c>
      <c r="I232" s="76" t="s">
        <v>818</v>
      </c>
      <c r="J232" s="19" t="s">
        <v>496</v>
      </c>
      <c r="K232" s="19" t="s">
        <v>4684</v>
      </c>
      <c r="L232" s="19" t="s">
        <v>9</v>
      </c>
      <c r="M232" s="19" t="s">
        <v>4684</v>
      </c>
      <c r="N232" s="61">
        <v>42843</v>
      </c>
      <c r="O232" s="19" t="s">
        <v>21</v>
      </c>
      <c r="P232" s="61" t="s">
        <v>54</v>
      </c>
      <c r="Q232" s="134">
        <f t="shared" si="3"/>
        <v>8</v>
      </c>
    </row>
    <row r="233" spans="1:17" x14ac:dyDescent="0.3">
      <c r="A233" s="76" t="s">
        <v>766</v>
      </c>
      <c r="B233" s="76" t="s">
        <v>2722</v>
      </c>
      <c r="C233" s="61">
        <v>42832</v>
      </c>
      <c r="D233" s="74">
        <v>42885</v>
      </c>
      <c r="E233" s="19" t="s">
        <v>103</v>
      </c>
      <c r="F233" s="19" t="s">
        <v>27</v>
      </c>
      <c r="G233" s="19" t="s">
        <v>763</v>
      </c>
      <c r="H233" s="19" t="s">
        <v>764</v>
      </c>
      <c r="I233" s="76" t="s">
        <v>765</v>
      </c>
      <c r="J233" s="19" t="s">
        <v>496</v>
      </c>
      <c r="K233" s="19" t="s">
        <v>362</v>
      </c>
      <c r="L233" s="19" t="s">
        <v>50</v>
      </c>
      <c r="M233" s="19" t="s">
        <v>4929</v>
      </c>
      <c r="N233" s="61">
        <v>42885</v>
      </c>
      <c r="O233" s="19" t="s">
        <v>21</v>
      </c>
      <c r="P233" s="61" t="s">
        <v>54</v>
      </c>
      <c r="Q233" s="134">
        <f t="shared" si="3"/>
        <v>38</v>
      </c>
    </row>
    <row r="234" spans="1:17" x14ac:dyDescent="0.3">
      <c r="A234" s="76" t="s">
        <v>31</v>
      </c>
      <c r="B234" s="76" t="s">
        <v>31</v>
      </c>
      <c r="C234" s="61">
        <v>42833</v>
      </c>
      <c r="D234" s="61">
        <v>42842</v>
      </c>
      <c r="E234" s="19" t="s">
        <v>34</v>
      </c>
      <c r="F234" s="19" t="s">
        <v>25</v>
      </c>
      <c r="G234" s="19" t="s">
        <v>1366</v>
      </c>
      <c r="H234" s="19" t="s">
        <v>789</v>
      </c>
      <c r="I234" s="76" t="s">
        <v>792</v>
      </c>
      <c r="J234" s="19" t="s">
        <v>791</v>
      </c>
      <c r="K234" s="19" t="s">
        <v>1</v>
      </c>
      <c r="L234" s="19" t="s">
        <v>9</v>
      </c>
      <c r="M234" s="19" t="s">
        <v>4684</v>
      </c>
      <c r="N234" s="61">
        <v>42842</v>
      </c>
      <c r="O234" s="19" t="s">
        <v>21</v>
      </c>
      <c r="P234" s="61" t="s">
        <v>54</v>
      </c>
      <c r="Q234" s="134">
        <f t="shared" si="3"/>
        <v>6</v>
      </c>
    </row>
    <row r="235" spans="1:17" x14ac:dyDescent="0.3">
      <c r="A235" s="76" t="s">
        <v>31</v>
      </c>
      <c r="B235" s="76" t="s">
        <v>31</v>
      </c>
      <c r="C235" s="61">
        <v>42833</v>
      </c>
      <c r="D235" s="61">
        <v>42843</v>
      </c>
      <c r="E235" s="19" t="s">
        <v>825</v>
      </c>
      <c r="F235" s="19" t="s">
        <v>25</v>
      </c>
      <c r="G235" s="19" t="s">
        <v>864</v>
      </c>
      <c r="H235" s="19" t="s">
        <v>810</v>
      </c>
      <c r="I235" s="137" t="s">
        <v>819</v>
      </c>
      <c r="J235" s="19" t="s">
        <v>496</v>
      </c>
      <c r="K235" s="19" t="s">
        <v>4684</v>
      </c>
      <c r="L235" s="19" t="s">
        <v>9</v>
      </c>
      <c r="M235" s="19" t="s">
        <v>4684</v>
      </c>
      <c r="N235" s="61">
        <v>42843</v>
      </c>
      <c r="O235" s="19" t="s">
        <v>21</v>
      </c>
      <c r="P235" s="61" t="s">
        <v>54</v>
      </c>
      <c r="Q235" s="134">
        <f t="shared" si="3"/>
        <v>7</v>
      </c>
    </row>
    <row r="236" spans="1:17" x14ac:dyDescent="0.3">
      <c r="A236" s="76" t="s">
        <v>31</v>
      </c>
      <c r="B236" s="76" t="s">
        <v>31</v>
      </c>
      <c r="C236" s="61">
        <v>42834</v>
      </c>
      <c r="D236" s="61">
        <v>42842</v>
      </c>
      <c r="E236" s="19" t="s">
        <v>34</v>
      </c>
      <c r="F236" s="19" t="s">
        <v>25</v>
      </c>
      <c r="G236" s="19" t="s">
        <v>466</v>
      </c>
      <c r="H236" s="19" t="s">
        <v>781</v>
      </c>
      <c r="I236" s="137" t="s">
        <v>782</v>
      </c>
      <c r="J236" s="19" t="s">
        <v>496</v>
      </c>
      <c r="K236" s="19" t="s">
        <v>4684</v>
      </c>
      <c r="L236" s="19" t="s">
        <v>9</v>
      </c>
      <c r="M236" s="19" t="s">
        <v>4684</v>
      </c>
      <c r="N236" s="61">
        <v>42842</v>
      </c>
      <c r="O236" s="19" t="s">
        <v>21</v>
      </c>
      <c r="P236" s="61" t="s">
        <v>54</v>
      </c>
      <c r="Q236" s="134">
        <f t="shared" si="3"/>
        <v>6</v>
      </c>
    </row>
    <row r="237" spans="1:17" x14ac:dyDescent="0.3">
      <c r="A237" s="76" t="s">
        <v>31</v>
      </c>
      <c r="B237" s="76" t="s">
        <v>31</v>
      </c>
      <c r="C237" s="61">
        <v>42834</v>
      </c>
      <c r="D237" s="61">
        <v>42842</v>
      </c>
      <c r="E237" s="19" t="s">
        <v>34</v>
      </c>
      <c r="F237" s="19" t="s">
        <v>25</v>
      </c>
      <c r="G237" s="19" t="s">
        <v>1366</v>
      </c>
      <c r="H237" s="19" t="s">
        <v>787</v>
      </c>
      <c r="I237" s="76" t="s">
        <v>788</v>
      </c>
      <c r="J237" s="19" t="s">
        <v>790</v>
      </c>
      <c r="K237" s="19" t="s">
        <v>1</v>
      </c>
      <c r="L237" s="19" t="s">
        <v>9</v>
      </c>
      <c r="M237" s="19" t="s">
        <v>4684</v>
      </c>
      <c r="N237" s="61">
        <v>42842</v>
      </c>
      <c r="O237" s="19" t="s">
        <v>21</v>
      </c>
      <c r="P237" s="61" t="s">
        <v>54</v>
      </c>
      <c r="Q237" s="134">
        <f t="shared" si="3"/>
        <v>6</v>
      </c>
    </row>
    <row r="238" spans="1:17" x14ac:dyDescent="0.3">
      <c r="A238" s="76" t="s">
        <v>31</v>
      </c>
      <c r="B238" s="76" t="s">
        <v>31</v>
      </c>
      <c r="C238" s="61">
        <v>42836</v>
      </c>
      <c r="D238" s="61">
        <v>42843</v>
      </c>
      <c r="E238" s="19" t="s">
        <v>825</v>
      </c>
      <c r="F238" s="19" t="s">
        <v>25</v>
      </c>
      <c r="G238" s="19" t="s">
        <v>82</v>
      </c>
      <c r="H238" s="19" t="s">
        <v>866</v>
      </c>
      <c r="I238" s="137" t="s">
        <v>820</v>
      </c>
      <c r="J238" s="19" t="s">
        <v>496</v>
      </c>
      <c r="K238" s="19" t="s">
        <v>4684</v>
      </c>
      <c r="L238" s="19" t="s">
        <v>9</v>
      </c>
      <c r="M238" s="19" t="s">
        <v>4684</v>
      </c>
      <c r="N238" s="61">
        <v>42843</v>
      </c>
      <c r="O238" s="19" t="s">
        <v>21</v>
      </c>
      <c r="P238" s="61" t="s">
        <v>54</v>
      </c>
      <c r="Q238" s="134">
        <f t="shared" si="3"/>
        <v>6</v>
      </c>
    </row>
    <row r="239" spans="1:17" x14ac:dyDescent="0.3">
      <c r="A239" s="76" t="s">
        <v>31</v>
      </c>
      <c r="B239" s="76" t="s">
        <v>31</v>
      </c>
      <c r="C239" s="61">
        <v>42836</v>
      </c>
      <c r="D239" s="61">
        <v>42843</v>
      </c>
      <c r="E239" s="19" t="s">
        <v>825</v>
      </c>
      <c r="F239" s="19" t="s">
        <v>25</v>
      </c>
      <c r="G239" s="2" t="s">
        <v>1248</v>
      </c>
      <c r="H239" s="19" t="s">
        <v>811</v>
      </c>
      <c r="I239" s="137" t="s">
        <v>821</v>
      </c>
      <c r="J239" s="19" t="s">
        <v>867</v>
      </c>
      <c r="K239" s="19" t="s">
        <v>4684</v>
      </c>
      <c r="L239" s="19" t="s">
        <v>9</v>
      </c>
      <c r="M239" s="19" t="s">
        <v>4684</v>
      </c>
      <c r="N239" s="61">
        <v>42843</v>
      </c>
      <c r="O239" s="19" t="s">
        <v>21</v>
      </c>
      <c r="P239" s="61" t="s">
        <v>54</v>
      </c>
      <c r="Q239" s="134">
        <f t="shared" si="3"/>
        <v>6</v>
      </c>
    </row>
    <row r="240" spans="1:17" x14ac:dyDescent="0.3">
      <c r="A240" s="76" t="s">
        <v>31</v>
      </c>
      <c r="B240" s="76" t="s">
        <v>31</v>
      </c>
      <c r="C240" s="61">
        <v>42839</v>
      </c>
      <c r="D240" s="61">
        <v>42843</v>
      </c>
      <c r="E240" s="19" t="s">
        <v>825</v>
      </c>
      <c r="F240" s="19" t="s">
        <v>25</v>
      </c>
      <c r="G240" s="19" t="s">
        <v>1200</v>
      </c>
      <c r="H240" s="19" t="s">
        <v>812</v>
      </c>
      <c r="I240" s="137" t="s">
        <v>822</v>
      </c>
      <c r="J240" s="19" t="s">
        <v>496</v>
      </c>
      <c r="K240" s="19" t="s">
        <v>746</v>
      </c>
      <c r="L240" s="19" t="s">
        <v>9</v>
      </c>
      <c r="M240" s="19" t="s">
        <v>4684</v>
      </c>
      <c r="N240" s="61">
        <v>42843</v>
      </c>
      <c r="O240" s="19" t="s">
        <v>21</v>
      </c>
      <c r="P240" s="61" t="s">
        <v>54</v>
      </c>
      <c r="Q240" s="134">
        <f t="shared" si="3"/>
        <v>3</v>
      </c>
    </row>
    <row r="241" spans="1:17" x14ac:dyDescent="0.3">
      <c r="A241" s="76" t="s">
        <v>31</v>
      </c>
      <c r="B241" s="76" t="s">
        <v>31</v>
      </c>
      <c r="C241" s="61">
        <v>42839</v>
      </c>
      <c r="D241" s="61">
        <v>42843</v>
      </c>
      <c r="E241" s="19" t="s">
        <v>825</v>
      </c>
      <c r="F241" s="19" t="s">
        <v>25</v>
      </c>
      <c r="G241" s="2" t="s">
        <v>556</v>
      </c>
      <c r="H241" s="19" t="s">
        <v>813</v>
      </c>
      <c r="I241" s="137" t="s">
        <v>823</v>
      </c>
      <c r="J241" s="19" t="s">
        <v>496</v>
      </c>
      <c r="K241" s="19" t="s">
        <v>3485</v>
      </c>
      <c r="L241" s="19" t="s">
        <v>9</v>
      </c>
      <c r="M241" s="19" t="s">
        <v>4684</v>
      </c>
      <c r="N241" s="61">
        <v>42843</v>
      </c>
      <c r="O241" s="19" t="s">
        <v>21</v>
      </c>
      <c r="P241" s="61" t="s">
        <v>54</v>
      </c>
      <c r="Q241" s="134">
        <f t="shared" si="3"/>
        <v>3</v>
      </c>
    </row>
    <row r="242" spans="1:17" x14ac:dyDescent="0.3">
      <c r="A242" s="76" t="s">
        <v>31</v>
      </c>
      <c r="B242" s="76" t="s">
        <v>31</v>
      </c>
      <c r="C242" s="61">
        <v>42840</v>
      </c>
      <c r="D242" s="61">
        <v>42842</v>
      </c>
      <c r="E242" s="19" t="s">
        <v>34</v>
      </c>
      <c r="F242" s="19" t="s">
        <v>25</v>
      </c>
      <c r="G242" s="19" t="s">
        <v>466</v>
      </c>
      <c r="H242" s="19" t="s">
        <v>780</v>
      </c>
      <c r="I242" s="76" t="s">
        <v>779</v>
      </c>
      <c r="J242" s="19" t="s">
        <v>496</v>
      </c>
      <c r="K242" s="19" t="s">
        <v>4684</v>
      </c>
      <c r="L242" s="19" t="s">
        <v>9</v>
      </c>
      <c r="M242" s="19" t="s">
        <v>4684</v>
      </c>
      <c r="N242" s="61">
        <v>42842</v>
      </c>
      <c r="O242" s="19" t="s">
        <v>21</v>
      </c>
      <c r="P242" s="61" t="s">
        <v>54</v>
      </c>
      <c r="Q242" s="134">
        <f t="shared" si="3"/>
        <v>1</v>
      </c>
    </row>
    <row r="243" spans="1:17" x14ac:dyDescent="0.3">
      <c r="A243" s="76" t="s">
        <v>31</v>
      </c>
      <c r="B243" s="76" t="s">
        <v>31</v>
      </c>
      <c r="C243" s="61">
        <v>42842</v>
      </c>
      <c r="D243" s="59">
        <v>42843</v>
      </c>
      <c r="E243" s="19" t="s">
        <v>81</v>
      </c>
      <c r="F243" s="19" t="s">
        <v>25</v>
      </c>
      <c r="G243" s="19" t="s">
        <v>1200</v>
      </c>
      <c r="H243" s="2" t="s">
        <v>805</v>
      </c>
      <c r="I243" s="76" t="s">
        <v>804</v>
      </c>
      <c r="J243" s="2" t="s">
        <v>496</v>
      </c>
      <c r="K243" s="19" t="s">
        <v>746</v>
      </c>
      <c r="L243" s="2" t="s">
        <v>9</v>
      </c>
      <c r="M243" s="19" t="s">
        <v>4684</v>
      </c>
      <c r="N243" s="59">
        <v>42843</v>
      </c>
      <c r="O243" s="19" t="s">
        <v>21</v>
      </c>
      <c r="P243" s="61" t="s">
        <v>54</v>
      </c>
      <c r="Q243" s="134">
        <f t="shared" si="3"/>
        <v>2</v>
      </c>
    </row>
    <row r="244" spans="1:17" x14ac:dyDescent="0.3">
      <c r="A244" s="76" t="s">
        <v>31</v>
      </c>
      <c r="B244" s="76" t="s">
        <v>31</v>
      </c>
      <c r="C244" s="61">
        <v>42842</v>
      </c>
      <c r="D244" s="59">
        <v>42843</v>
      </c>
      <c r="E244" s="19" t="s">
        <v>33</v>
      </c>
      <c r="F244" s="19" t="s">
        <v>25</v>
      </c>
      <c r="G244" s="2" t="s">
        <v>650</v>
      </c>
      <c r="H244" s="2" t="s">
        <v>799</v>
      </c>
      <c r="I244" s="76" t="s">
        <v>801</v>
      </c>
      <c r="J244" s="2" t="s">
        <v>800</v>
      </c>
      <c r="K244" s="19" t="s">
        <v>802</v>
      </c>
      <c r="L244" s="2" t="s">
        <v>803</v>
      </c>
      <c r="M244" s="19" t="s">
        <v>4929</v>
      </c>
      <c r="N244" s="59">
        <v>42843</v>
      </c>
      <c r="O244" s="19" t="s">
        <v>21</v>
      </c>
      <c r="P244" s="19" t="s">
        <v>875</v>
      </c>
      <c r="Q244" s="134">
        <f t="shared" si="3"/>
        <v>2</v>
      </c>
    </row>
    <row r="245" spans="1:17" x14ac:dyDescent="0.3">
      <c r="A245" s="76" t="s">
        <v>31</v>
      </c>
      <c r="B245" s="76" t="s">
        <v>31</v>
      </c>
      <c r="C245" s="61">
        <v>42842</v>
      </c>
      <c r="D245" s="61">
        <v>42843</v>
      </c>
      <c r="E245" s="19" t="s">
        <v>825</v>
      </c>
      <c r="F245" s="19" t="s">
        <v>25</v>
      </c>
      <c r="G245" s="19" t="s">
        <v>1200</v>
      </c>
      <c r="H245" s="19" t="s">
        <v>814</v>
      </c>
      <c r="I245" s="137" t="s">
        <v>824</v>
      </c>
      <c r="J245" s="19" t="s">
        <v>496</v>
      </c>
      <c r="K245" s="19" t="s">
        <v>746</v>
      </c>
      <c r="L245" s="19" t="s">
        <v>9</v>
      </c>
      <c r="M245" s="19" t="s">
        <v>4684</v>
      </c>
      <c r="N245" s="61">
        <v>42843</v>
      </c>
      <c r="O245" s="19" t="s">
        <v>21</v>
      </c>
      <c r="P245" s="61" t="s">
        <v>54</v>
      </c>
      <c r="Q245" s="134">
        <f t="shared" si="3"/>
        <v>2</v>
      </c>
    </row>
    <row r="246" spans="1:17" x14ac:dyDescent="0.3">
      <c r="A246" s="76" t="s">
        <v>793</v>
      </c>
      <c r="B246" s="76" t="s">
        <v>2723</v>
      </c>
      <c r="C246" s="61">
        <v>42842</v>
      </c>
      <c r="D246" s="61">
        <v>42850</v>
      </c>
      <c r="E246" s="19" t="s">
        <v>103</v>
      </c>
      <c r="F246" s="19" t="s">
        <v>3410</v>
      </c>
      <c r="G246" s="19" t="s">
        <v>3153</v>
      </c>
      <c r="H246" s="19" t="s">
        <v>773</v>
      </c>
      <c r="I246" s="76" t="s">
        <v>774</v>
      </c>
      <c r="J246" s="19" t="s">
        <v>496</v>
      </c>
      <c r="K246" s="19" t="s">
        <v>4684</v>
      </c>
      <c r="L246" s="19" t="s">
        <v>9</v>
      </c>
      <c r="M246" s="19" t="s">
        <v>4684</v>
      </c>
      <c r="N246" s="61">
        <v>42849</v>
      </c>
      <c r="O246" s="19" t="s">
        <v>21</v>
      </c>
      <c r="P246" s="46" t="s">
        <v>880</v>
      </c>
      <c r="Q246" s="134">
        <f t="shared" si="3"/>
        <v>7</v>
      </c>
    </row>
    <row r="247" spans="1:17" x14ac:dyDescent="0.3">
      <c r="A247" s="76" t="s">
        <v>795</v>
      </c>
      <c r="B247" s="76" t="s">
        <v>2723</v>
      </c>
      <c r="C247" s="61">
        <v>42842</v>
      </c>
      <c r="D247" s="61">
        <v>42850</v>
      </c>
      <c r="E247" s="19" t="s">
        <v>103</v>
      </c>
      <c r="F247" s="19" t="s">
        <v>3410</v>
      </c>
      <c r="G247" s="19" t="s">
        <v>3154</v>
      </c>
      <c r="H247" s="19" t="s">
        <v>775</v>
      </c>
      <c r="I247" s="76" t="s">
        <v>776</v>
      </c>
      <c r="J247" s="19" t="s">
        <v>496</v>
      </c>
      <c r="K247" s="19" t="s">
        <v>4684</v>
      </c>
      <c r="L247" s="19" t="s">
        <v>9</v>
      </c>
      <c r="M247" s="19" t="s">
        <v>4684</v>
      </c>
      <c r="N247" s="61">
        <v>42849</v>
      </c>
      <c r="O247" s="19" t="s">
        <v>21</v>
      </c>
      <c r="P247" s="46" t="s">
        <v>880</v>
      </c>
      <c r="Q247" s="134">
        <f t="shared" si="3"/>
        <v>7</v>
      </c>
    </row>
    <row r="248" spans="1:17" x14ac:dyDescent="0.3">
      <c r="A248" s="76" t="s">
        <v>31</v>
      </c>
      <c r="B248" s="76" t="s">
        <v>31</v>
      </c>
      <c r="C248" s="61">
        <v>42843</v>
      </c>
      <c r="D248" s="61">
        <v>42843</v>
      </c>
      <c r="E248" s="2" t="s">
        <v>751</v>
      </c>
      <c r="F248" s="19" t="s">
        <v>25</v>
      </c>
      <c r="G248" s="2" t="s">
        <v>556</v>
      </c>
      <c r="H248" s="2" t="s">
        <v>868</v>
      </c>
      <c r="I248" s="137" t="s">
        <v>869</v>
      </c>
      <c r="J248" s="19" t="s">
        <v>496</v>
      </c>
      <c r="K248" s="19" t="s">
        <v>3485</v>
      </c>
      <c r="L248" s="2" t="s">
        <v>754</v>
      </c>
      <c r="M248" s="19" t="s">
        <v>3485</v>
      </c>
      <c r="N248" s="61">
        <v>42843</v>
      </c>
      <c r="O248" s="19" t="s">
        <v>21</v>
      </c>
      <c r="P248" s="61" t="s">
        <v>54</v>
      </c>
      <c r="Q248" s="134">
        <f t="shared" si="3"/>
        <v>1</v>
      </c>
    </row>
    <row r="249" spans="1:17" x14ac:dyDescent="0.3">
      <c r="A249" s="76" t="s">
        <v>31</v>
      </c>
      <c r="B249" s="76" t="s">
        <v>31</v>
      </c>
      <c r="C249" s="61">
        <v>42843</v>
      </c>
      <c r="D249" s="59">
        <v>42843</v>
      </c>
      <c r="E249" s="19" t="s">
        <v>34</v>
      </c>
      <c r="F249" s="19" t="s">
        <v>25</v>
      </c>
      <c r="G249" s="19" t="s">
        <v>466</v>
      </c>
      <c r="H249" s="2" t="s">
        <v>870</v>
      </c>
      <c r="I249" s="76" t="s">
        <v>871</v>
      </c>
      <c r="J249" s="19" t="s">
        <v>496</v>
      </c>
      <c r="K249" s="19" t="s">
        <v>4684</v>
      </c>
      <c r="L249" s="2" t="s">
        <v>9</v>
      </c>
      <c r="M249" s="19" t="s">
        <v>4684</v>
      </c>
      <c r="N249" s="59">
        <v>42843</v>
      </c>
      <c r="O249" s="19" t="s">
        <v>21</v>
      </c>
      <c r="P249" s="61" t="s">
        <v>54</v>
      </c>
      <c r="Q249" s="134">
        <f t="shared" si="3"/>
        <v>1</v>
      </c>
    </row>
    <row r="250" spans="1:17" x14ac:dyDescent="0.3">
      <c r="A250" s="76" t="s">
        <v>861</v>
      </c>
      <c r="B250" s="76" t="s">
        <v>2724</v>
      </c>
      <c r="C250" s="61">
        <v>42843</v>
      </c>
      <c r="D250" s="61">
        <v>42851</v>
      </c>
      <c r="E250" s="19" t="s">
        <v>103</v>
      </c>
      <c r="F250" s="19" t="s">
        <v>25</v>
      </c>
      <c r="G250" s="19" t="s">
        <v>2375</v>
      </c>
      <c r="H250" s="19" t="s">
        <v>859</v>
      </c>
      <c r="I250" s="76" t="s">
        <v>860</v>
      </c>
      <c r="J250" s="19" t="s">
        <v>496</v>
      </c>
      <c r="K250" s="19" t="s">
        <v>1521</v>
      </c>
      <c r="L250" s="19" t="s">
        <v>1400</v>
      </c>
      <c r="M250" s="19" t="s">
        <v>4929</v>
      </c>
      <c r="N250" s="61">
        <v>42850</v>
      </c>
      <c r="O250" s="19" t="s">
        <v>21</v>
      </c>
      <c r="P250" s="61" t="s">
        <v>54</v>
      </c>
      <c r="Q250" s="134">
        <f t="shared" si="3"/>
        <v>7</v>
      </c>
    </row>
    <row r="251" spans="1:17" x14ac:dyDescent="0.3">
      <c r="A251" s="76" t="s">
        <v>884</v>
      </c>
      <c r="B251" s="76" t="s">
        <v>2725</v>
      </c>
      <c r="C251" s="61">
        <v>42844</v>
      </c>
      <c r="D251" s="61">
        <v>42849</v>
      </c>
      <c r="E251" s="19" t="s">
        <v>34</v>
      </c>
      <c r="F251" s="19" t="s">
        <v>25</v>
      </c>
      <c r="G251" s="19" t="s">
        <v>1366</v>
      </c>
      <c r="H251" s="19" t="s">
        <v>878</v>
      </c>
      <c r="I251" s="76" t="s">
        <v>910</v>
      </c>
      <c r="J251" s="19" t="s">
        <v>879</v>
      </c>
      <c r="K251" s="19" t="s">
        <v>1</v>
      </c>
      <c r="L251" s="19" t="s">
        <v>219</v>
      </c>
      <c r="M251" s="19" t="s">
        <v>1</v>
      </c>
      <c r="N251" s="61">
        <v>42844</v>
      </c>
      <c r="O251" s="19" t="s">
        <v>21</v>
      </c>
      <c r="P251" s="61" t="s">
        <v>54</v>
      </c>
      <c r="Q251" s="134">
        <f t="shared" si="3"/>
        <v>4</v>
      </c>
    </row>
    <row r="252" spans="1:17" x14ac:dyDescent="0.3">
      <c r="A252" s="63" t="s">
        <v>31</v>
      </c>
      <c r="B252" s="76" t="s">
        <v>31</v>
      </c>
      <c r="C252" s="59">
        <v>42844</v>
      </c>
      <c r="D252" s="59">
        <v>42851</v>
      </c>
      <c r="E252" s="19" t="s">
        <v>825</v>
      </c>
      <c r="F252" s="19" t="s">
        <v>25</v>
      </c>
      <c r="G252" s="19" t="s">
        <v>1200</v>
      </c>
      <c r="H252" s="52" t="s">
        <v>945</v>
      </c>
      <c r="I252" s="63" t="s">
        <v>951</v>
      </c>
      <c r="J252" s="2" t="s">
        <v>496</v>
      </c>
      <c r="K252" s="19" t="s">
        <v>746</v>
      </c>
      <c r="L252" s="2" t="s">
        <v>9</v>
      </c>
      <c r="M252" s="19" t="s">
        <v>4684</v>
      </c>
      <c r="N252" s="59">
        <v>42851</v>
      </c>
      <c r="O252" s="2" t="s">
        <v>21</v>
      </c>
      <c r="P252" s="61" t="s">
        <v>54</v>
      </c>
      <c r="Q252" s="134">
        <f t="shared" si="3"/>
        <v>6</v>
      </c>
    </row>
    <row r="253" spans="1:17" x14ac:dyDescent="0.3">
      <c r="A253" s="63" t="s">
        <v>31</v>
      </c>
      <c r="B253" s="76" t="s">
        <v>31</v>
      </c>
      <c r="C253" s="59">
        <v>42844</v>
      </c>
      <c r="D253" s="59">
        <v>42851</v>
      </c>
      <c r="E253" s="19" t="s">
        <v>825</v>
      </c>
      <c r="F253" s="19" t="s">
        <v>25</v>
      </c>
      <c r="G253" s="2" t="s">
        <v>51</v>
      </c>
      <c r="H253" s="52" t="s">
        <v>946</v>
      </c>
      <c r="I253" s="63" t="s">
        <v>952</v>
      </c>
      <c r="J253" s="2" t="s">
        <v>496</v>
      </c>
      <c r="K253" s="19" t="s">
        <v>4684</v>
      </c>
      <c r="L253" s="2" t="s">
        <v>9</v>
      </c>
      <c r="M253" s="19" t="s">
        <v>4684</v>
      </c>
      <c r="N253" s="59">
        <v>42851</v>
      </c>
      <c r="O253" s="2" t="s">
        <v>21</v>
      </c>
      <c r="P253" s="61" t="s">
        <v>54</v>
      </c>
      <c r="Q253" s="134">
        <f t="shared" si="3"/>
        <v>6</v>
      </c>
    </row>
    <row r="254" spans="1:17" x14ac:dyDescent="0.3">
      <c r="A254" s="63" t="s">
        <v>31</v>
      </c>
      <c r="B254" s="76" t="s">
        <v>31</v>
      </c>
      <c r="C254" s="59">
        <v>42844</v>
      </c>
      <c r="D254" s="59">
        <v>42851</v>
      </c>
      <c r="E254" s="19" t="s">
        <v>825</v>
      </c>
      <c r="F254" s="19" t="s">
        <v>25</v>
      </c>
      <c r="G254" s="19" t="s">
        <v>1200</v>
      </c>
      <c r="H254" s="52" t="s">
        <v>947</v>
      </c>
      <c r="I254" s="137" t="s">
        <v>953</v>
      </c>
      <c r="J254" s="2" t="s">
        <v>496</v>
      </c>
      <c r="K254" s="19" t="s">
        <v>746</v>
      </c>
      <c r="L254" s="2" t="s">
        <v>9</v>
      </c>
      <c r="M254" s="19" t="s">
        <v>4684</v>
      </c>
      <c r="N254" s="59">
        <v>42851</v>
      </c>
      <c r="O254" s="2" t="s">
        <v>21</v>
      </c>
      <c r="P254" s="61" t="s">
        <v>54</v>
      </c>
      <c r="Q254" s="134">
        <f t="shared" si="3"/>
        <v>6</v>
      </c>
    </row>
    <row r="255" spans="1:17" x14ac:dyDescent="0.3">
      <c r="A255" s="63" t="s">
        <v>877</v>
      </c>
      <c r="B255" s="76" t="s">
        <v>2828</v>
      </c>
      <c r="C255" s="59">
        <v>42844</v>
      </c>
      <c r="D255" s="59">
        <v>42857</v>
      </c>
      <c r="E255" s="2" t="s">
        <v>873</v>
      </c>
      <c r="F255" s="19" t="s">
        <v>3410</v>
      </c>
      <c r="G255" s="19" t="s">
        <v>3155</v>
      </c>
      <c r="H255" s="2" t="s">
        <v>876</v>
      </c>
      <c r="I255" s="76" t="s">
        <v>874</v>
      </c>
      <c r="J255" s="19" t="s">
        <v>496</v>
      </c>
      <c r="K255" s="19" t="s">
        <v>4684</v>
      </c>
      <c r="L255" s="2" t="s">
        <v>9</v>
      </c>
      <c r="M255" s="19" t="s">
        <v>4684</v>
      </c>
      <c r="N255" s="59">
        <v>42852</v>
      </c>
      <c r="O255" s="2" t="s">
        <v>21</v>
      </c>
      <c r="P255" s="61" t="s">
        <v>54</v>
      </c>
      <c r="Q255" s="134">
        <f t="shared" si="3"/>
        <v>10</v>
      </c>
    </row>
    <row r="256" spans="1:17" x14ac:dyDescent="0.3">
      <c r="A256" s="76" t="s">
        <v>31</v>
      </c>
      <c r="B256" s="76" t="s">
        <v>31</v>
      </c>
      <c r="C256" s="59">
        <v>42845</v>
      </c>
      <c r="D256" s="59">
        <v>42846</v>
      </c>
      <c r="E256" s="19" t="s">
        <v>33</v>
      </c>
      <c r="F256" s="19" t="s">
        <v>25</v>
      </c>
      <c r="G256" s="19" t="s">
        <v>1200</v>
      </c>
      <c r="H256" s="2" t="s">
        <v>887</v>
      </c>
      <c r="I256" s="137" t="s">
        <v>888</v>
      </c>
      <c r="J256" s="2" t="s">
        <v>496</v>
      </c>
      <c r="K256" s="19" t="s">
        <v>746</v>
      </c>
      <c r="L256" s="2" t="s">
        <v>9</v>
      </c>
      <c r="M256" s="19" t="s">
        <v>4684</v>
      </c>
      <c r="N256" s="59">
        <v>42846</v>
      </c>
      <c r="O256" s="2" t="s">
        <v>21</v>
      </c>
      <c r="P256" s="61" t="s">
        <v>54</v>
      </c>
      <c r="Q256" s="134">
        <f t="shared" si="3"/>
        <v>2</v>
      </c>
    </row>
    <row r="257" spans="1:17" x14ac:dyDescent="0.3">
      <c r="A257" s="63" t="s">
        <v>885</v>
      </c>
      <c r="B257" s="76" t="s">
        <v>2726</v>
      </c>
      <c r="C257" s="59">
        <v>42845</v>
      </c>
      <c r="D257" s="59">
        <v>42851</v>
      </c>
      <c r="E257" s="19" t="s">
        <v>34</v>
      </c>
      <c r="F257" s="19" t="s">
        <v>25</v>
      </c>
      <c r="G257" s="19" t="s">
        <v>1366</v>
      </c>
      <c r="H257" s="2" t="s">
        <v>881</v>
      </c>
      <c r="I257" s="76" t="s">
        <v>883</v>
      </c>
      <c r="J257" s="2" t="s">
        <v>882</v>
      </c>
      <c r="K257" s="19" t="s">
        <v>1</v>
      </c>
      <c r="L257" s="2" t="s">
        <v>219</v>
      </c>
      <c r="M257" s="19" t="s">
        <v>1</v>
      </c>
      <c r="N257" s="59">
        <v>42845</v>
      </c>
      <c r="O257" s="2" t="s">
        <v>21</v>
      </c>
      <c r="P257" s="61" t="s">
        <v>54</v>
      </c>
      <c r="Q257" s="134">
        <f t="shared" si="3"/>
        <v>5</v>
      </c>
    </row>
    <row r="258" spans="1:17" x14ac:dyDescent="0.3">
      <c r="A258" s="76" t="s">
        <v>31</v>
      </c>
      <c r="B258" s="76" t="s">
        <v>31</v>
      </c>
      <c r="C258" s="59">
        <v>42846</v>
      </c>
      <c r="D258" s="59">
        <v>42853</v>
      </c>
      <c r="E258" s="2" t="s">
        <v>978</v>
      </c>
      <c r="F258" s="19" t="s">
        <v>25</v>
      </c>
      <c r="G258" s="19" t="s">
        <v>1200</v>
      </c>
      <c r="H258" s="2" t="s">
        <v>976</v>
      </c>
      <c r="I258" s="76">
        <v>4519851</v>
      </c>
      <c r="J258" s="2" t="s">
        <v>496</v>
      </c>
      <c r="K258" s="19" t="s">
        <v>746</v>
      </c>
      <c r="L258" s="19" t="s">
        <v>9</v>
      </c>
      <c r="M258" s="19" t="s">
        <v>4684</v>
      </c>
      <c r="N258" s="59">
        <v>42846</v>
      </c>
      <c r="O258" s="2" t="s">
        <v>21</v>
      </c>
      <c r="P258" s="2" t="s">
        <v>979</v>
      </c>
      <c r="Q258" s="134">
        <f t="shared" ref="Q258:Q321" si="4">NETWORKDAYS(C258,D258)</f>
        <v>6</v>
      </c>
    </row>
    <row r="259" spans="1:17" x14ac:dyDescent="0.3">
      <c r="A259" s="76" t="s">
        <v>31</v>
      </c>
      <c r="B259" s="76" t="s">
        <v>31</v>
      </c>
      <c r="C259" s="59">
        <v>42846</v>
      </c>
      <c r="D259" s="59">
        <v>42846</v>
      </c>
      <c r="E259" s="19" t="s">
        <v>34</v>
      </c>
      <c r="F259" s="19" t="s">
        <v>25</v>
      </c>
      <c r="G259" s="19" t="s">
        <v>466</v>
      </c>
      <c r="H259" s="2" t="s">
        <v>889</v>
      </c>
      <c r="I259" s="137" t="s">
        <v>890</v>
      </c>
      <c r="J259" s="2" t="s">
        <v>496</v>
      </c>
      <c r="K259" s="19" t="s">
        <v>4684</v>
      </c>
      <c r="L259" s="2" t="s">
        <v>9</v>
      </c>
      <c r="M259" s="19" t="s">
        <v>4684</v>
      </c>
      <c r="N259" s="59">
        <v>42846</v>
      </c>
      <c r="O259" s="2" t="s">
        <v>21</v>
      </c>
      <c r="P259" s="61" t="s">
        <v>54</v>
      </c>
      <c r="Q259" s="134">
        <f t="shared" si="4"/>
        <v>1</v>
      </c>
    </row>
    <row r="260" spans="1:17" x14ac:dyDescent="0.3">
      <c r="A260" s="63" t="s">
        <v>31</v>
      </c>
      <c r="B260" s="76" t="s">
        <v>31</v>
      </c>
      <c r="C260" s="59">
        <v>42846</v>
      </c>
      <c r="D260" s="59">
        <v>42851</v>
      </c>
      <c r="E260" s="19" t="s">
        <v>825</v>
      </c>
      <c r="F260" s="19" t="s">
        <v>25</v>
      </c>
      <c r="G260" s="2" t="s">
        <v>738</v>
      </c>
      <c r="H260" s="52" t="s">
        <v>949</v>
      </c>
      <c r="I260" s="63" t="s">
        <v>955</v>
      </c>
      <c r="J260" s="2" t="s">
        <v>496</v>
      </c>
      <c r="K260" s="19" t="s">
        <v>4684</v>
      </c>
      <c r="L260" s="2" t="s">
        <v>9</v>
      </c>
      <c r="M260" s="19" t="s">
        <v>4684</v>
      </c>
      <c r="N260" s="59">
        <v>42851</v>
      </c>
      <c r="O260" s="2" t="s">
        <v>21</v>
      </c>
      <c r="P260" s="61" t="s">
        <v>54</v>
      </c>
      <c r="Q260" s="134">
        <f t="shared" si="4"/>
        <v>4</v>
      </c>
    </row>
    <row r="261" spans="1:17" x14ac:dyDescent="0.3">
      <c r="A261" s="63" t="s">
        <v>31</v>
      </c>
      <c r="B261" s="76" t="s">
        <v>31</v>
      </c>
      <c r="C261" s="59">
        <v>42846</v>
      </c>
      <c r="D261" s="59">
        <v>42851</v>
      </c>
      <c r="E261" s="19" t="s">
        <v>825</v>
      </c>
      <c r="F261" s="19" t="s">
        <v>25</v>
      </c>
      <c r="G261" s="19" t="s">
        <v>1200</v>
      </c>
      <c r="H261" s="52" t="s">
        <v>950</v>
      </c>
      <c r="I261" s="63" t="s">
        <v>956</v>
      </c>
      <c r="J261" s="2" t="s">
        <v>496</v>
      </c>
      <c r="K261" s="19" t="s">
        <v>746</v>
      </c>
      <c r="L261" s="2" t="s">
        <v>9</v>
      </c>
      <c r="M261" s="19" t="s">
        <v>4684</v>
      </c>
      <c r="N261" s="59">
        <v>42851</v>
      </c>
      <c r="O261" s="2" t="s">
        <v>21</v>
      </c>
      <c r="P261" s="61" t="s">
        <v>54</v>
      </c>
      <c r="Q261" s="134">
        <f t="shared" si="4"/>
        <v>4</v>
      </c>
    </row>
    <row r="262" spans="1:17" x14ac:dyDescent="0.3">
      <c r="A262" s="63" t="s">
        <v>31</v>
      </c>
      <c r="B262" s="76" t="s">
        <v>31</v>
      </c>
      <c r="C262" s="59">
        <v>42846</v>
      </c>
      <c r="D262" s="59">
        <v>42851</v>
      </c>
      <c r="E262" s="19" t="s">
        <v>825</v>
      </c>
      <c r="F262" s="19" t="s">
        <v>25</v>
      </c>
      <c r="G262" s="2" t="s">
        <v>3142</v>
      </c>
      <c r="H262" s="52" t="s">
        <v>210</v>
      </c>
      <c r="I262" s="63" t="s">
        <v>956</v>
      </c>
      <c r="J262" s="2" t="s">
        <v>496</v>
      </c>
      <c r="K262" s="19" t="s">
        <v>746</v>
      </c>
      <c r="L262" s="2" t="s">
        <v>9</v>
      </c>
      <c r="M262" s="19" t="s">
        <v>4684</v>
      </c>
      <c r="N262" s="59">
        <v>42851</v>
      </c>
      <c r="O262" s="2" t="s">
        <v>21</v>
      </c>
      <c r="P262" s="61" t="s">
        <v>54</v>
      </c>
      <c r="Q262" s="134">
        <f t="shared" si="4"/>
        <v>4</v>
      </c>
    </row>
    <row r="263" spans="1:17" x14ac:dyDescent="0.3">
      <c r="A263" s="63" t="s">
        <v>31</v>
      </c>
      <c r="B263" s="76" t="s">
        <v>31</v>
      </c>
      <c r="C263" s="59">
        <v>42848</v>
      </c>
      <c r="D263" s="59">
        <v>42849</v>
      </c>
      <c r="E263" s="19" t="s">
        <v>33</v>
      </c>
      <c r="F263" s="19" t="s">
        <v>25</v>
      </c>
      <c r="G263" s="2" t="s">
        <v>208</v>
      </c>
      <c r="H263" s="2" t="s">
        <v>913</v>
      </c>
      <c r="I263" s="63" t="s">
        <v>914</v>
      </c>
      <c r="J263" s="2" t="s">
        <v>915</v>
      </c>
      <c r="K263" s="19" t="s">
        <v>4684</v>
      </c>
      <c r="L263" s="2" t="s">
        <v>916</v>
      </c>
      <c r="M263" s="19" t="s">
        <v>4684</v>
      </c>
      <c r="N263" s="59">
        <v>42849</v>
      </c>
      <c r="O263" s="2" t="s">
        <v>21</v>
      </c>
      <c r="P263" s="61" t="s">
        <v>54</v>
      </c>
      <c r="Q263" s="134">
        <f t="shared" si="4"/>
        <v>1</v>
      </c>
    </row>
    <row r="264" spans="1:17" x14ac:dyDescent="0.3">
      <c r="A264" s="63" t="s">
        <v>31</v>
      </c>
      <c r="B264" s="76" t="s">
        <v>31</v>
      </c>
      <c r="C264" s="59">
        <v>42849</v>
      </c>
      <c r="D264" s="59">
        <v>42849</v>
      </c>
      <c r="E264" s="19" t="s">
        <v>81</v>
      </c>
      <c r="F264" s="19" t="s">
        <v>25</v>
      </c>
      <c r="G264" s="2" t="s">
        <v>143</v>
      </c>
      <c r="H264" s="2" t="s">
        <v>917</v>
      </c>
      <c r="I264" s="63" t="s">
        <v>918</v>
      </c>
      <c r="J264" s="2" t="s">
        <v>919</v>
      </c>
      <c r="K264" s="19" t="s">
        <v>4684</v>
      </c>
      <c r="L264" s="2" t="s">
        <v>9</v>
      </c>
      <c r="M264" s="19" t="s">
        <v>4684</v>
      </c>
      <c r="N264" s="59">
        <v>42849</v>
      </c>
      <c r="O264" s="2" t="s">
        <v>21</v>
      </c>
      <c r="P264" s="61" t="s">
        <v>54</v>
      </c>
      <c r="Q264" s="134">
        <f t="shared" si="4"/>
        <v>1</v>
      </c>
    </row>
    <row r="265" spans="1:17" x14ac:dyDescent="0.3">
      <c r="A265" s="76" t="s">
        <v>31</v>
      </c>
      <c r="B265" s="76" t="s">
        <v>31</v>
      </c>
      <c r="C265" s="61">
        <v>42849</v>
      </c>
      <c r="D265" s="61">
        <v>42850</v>
      </c>
      <c r="E265" s="19" t="s">
        <v>34</v>
      </c>
      <c r="F265" s="19" t="s">
        <v>25</v>
      </c>
      <c r="G265" s="19" t="s">
        <v>1366</v>
      </c>
      <c r="H265" s="19" t="s">
        <v>920</v>
      </c>
      <c r="I265" s="76" t="s">
        <v>921</v>
      </c>
      <c r="J265" s="19" t="s">
        <v>496</v>
      </c>
      <c r="K265" s="19" t="s">
        <v>1</v>
      </c>
      <c r="L265" s="19" t="s">
        <v>9</v>
      </c>
      <c r="M265" s="19" t="s">
        <v>4684</v>
      </c>
      <c r="N265" s="61">
        <v>42850</v>
      </c>
      <c r="O265" s="19" t="s">
        <v>21</v>
      </c>
      <c r="P265" s="61" t="s">
        <v>54</v>
      </c>
      <c r="Q265" s="134">
        <f t="shared" si="4"/>
        <v>2</v>
      </c>
    </row>
    <row r="266" spans="1:17" x14ac:dyDescent="0.3">
      <c r="A266" s="63" t="s">
        <v>911</v>
      </c>
      <c r="B266" s="76" t="s">
        <v>2727</v>
      </c>
      <c r="C266" s="59">
        <v>42849</v>
      </c>
      <c r="D266" s="59">
        <v>42853</v>
      </c>
      <c r="E266" s="2" t="s">
        <v>103</v>
      </c>
      <c r="F266" s="19" t="s">
        <v>3410</v>
      </c>
      <c r="G266" s="19" t="s">
        <v>3156</v>
      </c>
      <c r="H266" s="2" t="s">
        <v>912</v>
      </c>
      <c r="I266" s="63" t="s">
        <v>969</v>
      </c>
      <c r="J266" s="2" t="s">
        <v>927</v>
      </c>
      <c r="K266" s="19" t="s">
        <v>4684</v>
      </c>
      <c r="L266" s="2" t="s">
        <v>9</v>
      </c>
      <c r="M266" s="19" t="s">
        <v>4684</v>
      </c>
      <c r="N266" s="59">
        <v>42852</v>
      </c>
      <c r="O266" s="2" t="s">
        <v>21</v>
      </c>
      <c r="P266" s="61" t="s">
        <v>54</v>
      </c>
      <c r="Q266" s="134">
        <f t="shared" si="4"/>
        <v>5</v>
      </c>
    </row>
    <row r="267" spans="1:17" x14ac:dyDescent="0.3">
      <c r="A267" s="63" t="s">
        <v>31</v>
      </c>
      <c r="B267" s="76" t="s">
        <v>31</v>
      </c>
      <c r="C267" s="59">
        <v>42850</v>
      </c>
      <c r="D267" s="59">
        <v>42851</v>
      </c>
      <c r="E267" s="19" t="s">
        <v>825</v>
      </c>
      <c r="F267" s="19" t="s">
        <v>25</v>
      </c>
      <c r="G267" s="2" t="s">
        <v>738</v>
      </c>
      <c r="H267" s="52" t="s">
        <v>949</v>
      </c>
      <c r="I267" s="63" t="s">
        <v>955</v>
      </c>
      <c r="J267" s="2" t="s">
        <v>496</v>
      </c>
      <c r="K267" s="19" t="s">
        <v>4684</v>
      </c>
      <c r="L267" s="2" t="s">
        <v>9</v>
      </c>
      <c r="M267" s="19" t="s">
        <v>4684</v>
      </c>
      <c r="N267" s="59">
        <v>42851</v>
      </c>
      <c r="O267" s="2" t="s">
        <v>21</v>
      </c>
      <c r="P267" s="61" t="s">
        <v>54</v>
      </c>
      <c r="Q267" s="134">
        <f t="shared" si="4"/>
        <v>2</v>
      </c>
    </row>
    <row r="268" spans="1:17" x14ac:dyDescent="0.3">
      <c r="A268" s="63" t="s">
        <v>931</v>
      </c>
      <c r="B268" s="76" t="s">
        <v>2728</v>
      </c>
      <c r="C268" s="59">
        <v>42850</v>
      </c>
      <c r="D268" s="59">
        <v>42857</v>
      </c>
      <c r="E268" s="2" t="s">
        <v>103</v>
      </c>
      <c r="F268" s="19" t="s">
        <v>25</v>
      </c>
      <c r="G268" s="2" t="s">
        <v>929</v>
      </c>
      <c r="H268" s="2" t="s">
        <v>930</v>
      </c>
      <c r="I268" s="76" t="s">
        <v>1019</v>
      </c>
      <c r="J268" s="2" t="s">
        <v>935</v>
      </c>
      <c r="K268" s="19" t="s">
        <v>4684</v>
      </c>
      <c r="L268" s="2" t="s">
        <v>9</v>
      </c>
      <c r="M268" s="19" t="s">
        <v>4684</v>
      </c>
      <c r="N268" s="59">
        <v>42851</v>
      </c>
      <c r="O268" s="2" t="s">
        <v>21</v>
      </c>
      <c r="P268" s="19" t="s">
        <v>1072</v>
      </c>
      <c r="Q268" s="134">
        <f t="shared" si="4"/>
        <v>6</v>
      </c>
    </row>
    <row r="269" spans="1:17" x14ac:dyDescent="0.3">
      <c r="A269" s="63" t="s">
        <v>926</v>
      </c>
      <c r="B269" s="76" t="s">
        <v>2829</v>
      </c>
      <c r="C269" s="59">
        <v>42850</v>
      </c>
      <c r="D269" s="59">
        <v>42864</v>
      </c>
      <c r="E269" s="2" t="s">
        <v>103</v>
      </c>
      <c r="F269" s="19" t="s">
        <v>25</v>
      </c>
      <c r="G269" s="2" t="s">
        <v>922</v>
      </c>
      <c r="H269" s="2" t="s">
        <v>923</v>
      </c>
      <c r="I269" s="76" t="s">
        <v>925</v>
      </c>
      <c r="J269" s="2" t="s">
        <v>924</v>
      </c>
      <c r="K269" s="19" t="s">
        <v>746</v>
      </c>
      <c r="L269" s="2" t="s">
        <v>1059</v>
      </c>
      <c r="M269" s="19" t="s">
        <v>746</v>
      </c>
      <c r="N269" s="59">
        <v>42860</v>
      </c>
      <c r="O269" s="2" t="s">
        <v>21</v>
      </c>
      <c r="P269" s="61" t="s">
        <v>54</v>
      </c>
      <c r="Q269" s="134">
        <f t="shared" si="4"/>
        <v>11</v>
      </c>
    </row>
    <row r="270" spans="1:17" x14ac:dyDescent="0.3">
      <c r="A270" s="76" t="s">
        <v>31</v>
      </c>
      <c r="B270" s="76" t="s">
        <v>31</v>
      </c>
      <c r="C270" s="61">
        <v>42851</v>
      </c>
      <c r="D270" s="61">
        <v>42857</v>
      </c>
      <c r="E270" s="19" t="s">
        <v>825</v>
      </c>
      <c r="F270" s="19" t="s">
        <v>25</v>
      </c>
      <c r="G270" s="19" t="s">
        <v>1010</v>
      </c>
      <c r="H270" s="46" t="s">
        <v>985</v>
      </c>
      <c r="I270" s="76" t="s">
        <v>996</v>
      </c>
      <c r="J270" s="19" t="s">
        <v>496</v>
      </c>
      <c r="K270" s="19" t="s">
        <v>4684</v>
      </c>
      <c r="L270" s="19" t="s">
        <v>9</v>
      </c>
      <c r="M270" s="19" t="s">
        <v>4684</v>
      </c>
      <c r="N270" s="61">
        <v>42857</v>
      </c>
      <c r="O270" s="138" t="s">
        <v>21</v>
      </c>
      <c r="P270" s="61" t="s">
        <v>54</v>
      </c>
      <c r="Q270" s="134">
        <f t="shared" si="4"/>
        <v>5</v>
      </c>
    </row>
    <row r="271" spans="1:17" x14ac:dyDescent="0.3">
      <c r="A271" s="76" t="s">
        <v>31</v>
      </c>
      <c r="B271" s="76" t="s">
        <v>31</v>
      </c>
      <c r="C271" s="61">
        <v>42851</v>
      </c>
      <c r="D271" s="61">
        <v>42857</v>
      </c>
      <c r="E271" s="19" t="s">
        <v>825</v>
      </c>
      <c r="F271" s="19" t="s">
        <v>25</v>
      </c>
      <c r="G271" s="19" t="s">
        <v>1200</v>
      </c>
      <c r="H271" s="46" t="s">
        <v>986</v>
      </c>
      <c r="I271" s="76" t="s">
        <v>997</v>
      </c>
      <c r="J271" s="19" t="s">
        <v>496</v>
      </c>
      <c r="K271" s="19" t="s">
        <v>746</v>
      </c>
      <c r="L271" s="19" t="s">
        <v>9</v>
      </c>
      <c r="M271" s="19" t="s">
        <v>4684</v>
      </c>
      <c r="N271" s="61">
        <v>42857</v>
      </c>
      <c r="O271" s="138" t="s">
        <v>21</v>
      </c>
      <c r="P271" s="61" t="s">
        <v>54</v>
      </c>
      <c r="Q271" s="134">
        <f t="shared" si="4"/>
        <v>5</v>
      </c>
    </row>
    <row r="272" spans="1:17" x14ac:dyDescent="0.3">
      <c r="A272" s="76" t="s">
        <v>31</v>
      </c>
      <c r="B272" s="76" t="s">
        <v>31</v>
      </c>
      <c r="C272" s="61">
        <v>42851</v>
      </c>
      <c r="D272" s="61">
        <v>42857</v>
      </c>
      <c r="E272" s="19" t="s">
        <v>825</v>
      </c>
      <c r="F272" s="19" t="s">
        <v>25</v>
      </c>
      <c r="G272" s="19" t="s">
        <v>922</v>
      </c>
      <c r="H272" s="46" t="s">
        <v>987</v>
      </c>
      <c r="I272" s="76" t="s">
        <v>998</v>
      </c>
      <c r="J272" s="19" t="s">
        <v>1013</v>
      </c>
      <c r="K272" s="19" t="s">
        <v>4684</v>
      </c>
      <c r="L272" s="19" t="s">
        <v>9</v>
      </c>
      <c r="M272" s="19" t="s">
        <v>4684</v>
      </c>
      <c r="N272" s="61">
        <v>42857</v>
      </c>
      <c r="O272" s="138" t="s">
        <v>21</v>
      </c>
      <c r="P272" s="61" t="s">
        <v>54</v>
      </c>
      <c r="Q272" s="134">
        <f t="shared" si="4"/>
        <v>5</v>
      </c>
    </row>
    <row r="273" spans="1:17" x14ac:dyDescent="0.3">
      <c r="A273" s="76" t="s">
        <v>31</v>
      </c>
      <c r="B273" s="76" t="s">
        <v>31</v>
      </c>
      <c r="C273" s="61">
        <v>42851</v>
      </c>
      <c r="D273" s="61">
        <v>42857</v>
      </c>
      <c r="E273" s="19" t="s">
        <v>825</v>
      </c>
      <c r="F273" s="19" t="s">
        <v>25</v>
      </c>
      <c r="G273" s="19" t="s">
        <v>1200</v>
      </c>
      <c r="H273" s="46" t="s">
        <v>988</v>
      </c>
      <c r="I273" s="137" t="s">
        <v>999</v>
      </c>
      <c r="J273" s="19" t="s">
        <v>496</v>
      </c>
      <c r="K273" s="19" t="s">
        <v>746</v>
      </c>
      <c r="L273" s="19" t="s">
        <v>9</v>
      </c>
      <c r="M273" s="19" t="s">
        <v>4684</v>
      </c>
      <c r="N273" s="61">
        <v>42857</v>
      </c>
      <c r="O273" s="138" t="s">
        <v>21</v>
      </c>
      <c r="P273" s="61" t="s">
        <v>54</v>
      </c>
      <c r="Q273" s="134">
        <f t="shared" si="4"/>
        <v>5</v>
      </c>
    </row>
    <row r="274" spans="1:17" x14ac:dyDescent="0.3">
      <c r="A274" s="63" t="s">
        <v>936</v>
      </c>
      <c r="B274" s="76" t="s">
        <v>2729</v>
      </c>
      <c r="C274" s="59">
        <v>42851</v>
      </c>
      <c r="D274" s="74">
        <v>42870</v>
      </c>
      <c r="E274" s="2" t="s">
        <v>103</v>
      </c>
      <c r="F274" s="19" t="s">
        <v>25</v>
      </c>
      <c r="G274" s="2" t="s">
        <v>1248</v>
      </c>
      <c r="H274" s="2" t="s">
        <v>932</v>
      </c>
      <c r="I274" s="63" t="s">
        <v>934</v>
      </c>
      <c r="J274" s="2" t="s">
        <v>933</v>
      </c>
      <c r="K274" s="19" t="s">
        <v>4684</v>
      </c>
      <c r="L274" s="2" t="s">
        <v>9</v>
      </c>
      <c r="M274" s="19" t="s">
        <v>4684</v>
      </c>
      <c r="N274" s="59">
        <v>42870</v>
      </c>
      <c r="O274" s="2" t="s">
        <v>21</v>
      </c>
      <c r="P274" s="61" t="s">
        <v>54</v>
      </c>
      <c r="Q274" s="134">
        <f t="shared" si="4"/>
        <v>14</v>
      </c>
    </row>
    <row r="275" spans="1:17" x14ac:dyDescent="0.3">
      <c r="A275" s="63" t="s">
        <v>31</v>
      </c>
      <c r="B275" s="76" t="s">
        <v>31</v>
      </c>
      <c r="C275" s="59">
        <v>42852</v>
      </c>
      <c r="D275" s="59">
        <v>42853</v>
      </c>
      <c r="E275" s="19" t="s">
        <v>607</v>
      </c>
      <c r="F275" s="19" t="s">
        <v>25</v>
      </c>
      <c r="G275" s="19" t="s">
        <v>1200</v>
      </c>
      <c r="H275" s="2" t="s">
        <v>967</v>
      </c>
      <c r="I275" s="63" t="s">
        <v>968</v>
      </c>
      <c r="J275" s="2" t="s">
        <v>496</v>
      </c>
      <c r="K275" s="19" t="s">
        <v>746</v>
      </c>
      <c r="L275" s="2" t="s">
        <v>9</v>
      </c>
      <c r="M275" s="19" t="s">
        <v>4684</v>
      </c>
      <c r="N275" s="59">
        <v>42853</v>
      </c>
      <c r="O275" s="2" t="s">
        <v>21</v>
      </c>
      <c r="P275" s="61" t="s">
        <v>54</v>
      </c>
      <c r="Q275" s="134">
        <f t="shared" si="4"/>
        <v>2</v>
      </c>
    </row>
    <row r="276" spans="1:17" x14ac:dyDescent="0.3">
      <c r="A276" s="63" t="s">
        <v>960</v>
      </c>
      <c r="B276" s="76" t="s">
        <v>2730</v>
      </c>
      <c r="C276" s="59">
        <v>42852</v>
      </c>
      <c r="D276" s="59">
        <v>42866</v>
      </c>
      <c r="E276" s="2" t="s">
        <v>103</v>
      </c>
      <c r="F276" s="19" t="s">
        <v>25</v>
      </c>
      <c r="G276" s="2" t="s">
        <v>415</v>
      </c>
      <c r="H276" s="2" t="s">
        <v>958</v>
      </c>
      <c r="I276" s="63" t="s">
        <v>959</v>
      </c>
      <c r="J276" s="2" t="s">
        <v>496</v>
      </c>
      <c r="K276" s="19" t="s">
        <v>3590</v>
      </c>
      <c r="L276" s="2" t="s">
        <v>85</v>
      </c>
      <c r="M276" s="19" t="s">
        <v>3590</v>
      </c>
      <c r="N276" s="59">
        <v>42865</v>
      </c>
      <c r="O276" s="2" t="s">
        <v>21</v>
      </c>
      <c r="P276" s="61" t="s">
        <v>54</v>
      </c>
      <c r="Q276" s="134">
        <f t="shared" si="4"/>
        <v>11</v>
      </c>
    </row>
    <row r="277" spans="1:17" x14ac:dyDescent="0.3">
      <c r="A277" s="75" t="s">
        <v>970</v>
      </c>
      <c r="B277" s="76" t="s">
        <v>2732</v>
      </c>
      <c r="C277" s="61">
        <v>42853</v>
      </c>
      <c r="D277" s="61">
        <v>42857</v>
      </c>
      <c r="E277" s="19" t="s">
        <v>34</v>
      </c>
      <c r="F277" s="19" t="s">
        <v>25</v>
      </c>
      <c r="G277" s="19" t="s">
        <v>1366</v>
      </c>
      <c r="H277" s="19" t="s">
        <v>964</v>
      </c>
      <c r="I277" s="88" t="s">
        <v>965</v>
      </c>
      <c r="J277" s="19" t="s">
        <v>966</v>
      </c>
      <c r="K277" s="19" t="s">
        <v>1</v>
      </c>
      <c r="L277" s="19" t="s">
        <v>219</v>
      </c>
      <c r="M277" s="19" t="s">
        <v>1</v>
      </c>
      <c r="N277" s="61">
        <v>42857</v>
      </c>
      <c r="O277" s="19" t="s">
        <v>21</v>
      </c>
      <c r="P277" s="61" t="s">
        <v>54</v>
      </c>
      <c r="Q277" s="134">
        <f t="shared" si="4"/>
        <v>3</v>
      </c>
    </row>
    <row r="278" spans="1:17" x14ac:dyDescent="0.3">
      <c r="A278" s="76" t="s">
        <v>31</v>
      </c>
      <c r="B278" s="76" t="s">
        <v>31</v>
      </c>
      <c r="C278" s="61">
        <v>42853</v>
      </c>
      <c r="D278" s="61">
        <v>42857</v>
      </c>
      <c r="E278" s="19" t="s">
        <v>825</v>
      </c>
      <c r="F278" s="19" t="s">
        <v>25</v>
      </c>
      <c r="G278" s="2" t="s">
        <v>1248</v>
      </c>
      <c r="H278" s="19" t="s">
        <v>1011</v>
      </c>
      <c r="I278" s="76" t="s">
        <v>1000</v>
      </c>
      <c r="J278" s="19" t="s">
        <v>1012</v>
      </c>
      <c r="K278" s="19" t="s">
        <v>4684</v>
      </c>
      <c r="L278" s="19" t="s">
        <v>9</v>
      </c>
      <c r="M278" s="19" t="s">
        <v>4684</v>
      </c>
      <c r="N278" s="61">
        <v>42857</v>
      </c>
      <c r="O278" s="138" t="s">
        <v>21</v>
      </c>
      <c r="P278" s="61" t="s">
        <v>54</v>
      </c>
      <c r="Q278" s="134">
        <f t="shared" si="4"/>
        <v>3</v>
      </c>
    </row>
    <row r="279" spans="1:17" x14ac:dyDescent="0.3">
      <c r="A279" s="76" t="s">
        <v>31</v>
      </c>
      <c r="B279" s="76" t="s">
        <v>31</v>
      </c>
      <c r="C279" s="61">
        <v>42853</v>
      </c>
      <c r="D279" s="61">
        <v>42857</v>
      </c>
      <c r="E279" s="19" t="s">
        <v>825</v>
      </c>
      <c r="F279" s="19" t="s">
        <v>25</v>
      </c>
      <c r="G279" s="19" t="s">
        <v>1017</v>
      </c>
      <c r="H279" s="19" t="s">
        <v>989</v>
      </c>
      <c r="I279" s="137" t="s">
        <v>1001</v>
      </c>
      <c r="J279" s="2" t="s">
        <v>1018</v>
      </c>
      <c r="K279" s="19" t="s">
        <v>4684</v>
      </c>
      <c r="L279" s="19" t="s">
        <v>9</v>
      </c>
      <c r="M279" s="19" t="s">
        <v>4684</v>
      </c>
      <c r="N279" s="61">
        <v>42857</v>
      </c>
      <c r="O279" s="138" t="s">
        <v>21</v>
      </c>
      <c r="P279" s="61" t="s">
        <v>54</v>
      </c>
      <c r="Q279" s="134">
        <f t="shared" si="4"/>
        <v>3</v>
      </c>
    </row>
    <row r="280" spans="1:17" x14ac:dyDescent="0.3">
      <c r="A280" s="76" t="s">
        <v>31</v>
      </c>
      <c r="B280" s="76" t="s">
        <v>31</v>
      </c>
      <c r="C280" s="61">
        <v>42853</v>
      </c>
      <c r="D280" s="61">
        <v>42857</v>
      </c>
      <c r="E280" s="19" t="s">
        <v>825</v>
      </c>
      <c r="F280" s="19" t="s">
        <v>25</v>
      </c>
      <c r="G280" s="19" t="s">
        <v>1200</v>
      </c>
      <c r="H280" s="46" t="s">
        <v>990</v>
      </c>
      <c r="I280" s="137" t="s">
        <v>1002</v>
      </c>
      <c r="J280" s="19" t="s">
        <v>496</v>
      </c>
      <c r="K280" s="19" t="s">
        <v>746</v>
      </c>
      <c r="L280" s="19" t="s">
        <v>9</v>
      </c>
      <c r="M280" s="19" t="s">
        <v>4684</v>
      </c>
      <c r="N280" s="61">
        <v>42857</v>
      </c>
      <c r="O280" s="138" t="s">
        <v>21</v>
      </c>
      <c r="P280" s="61" t="s">
        <v>54</v>
      </c>
      <c r="Q280" s="134">
        <f t="shared" si="4"/>
        <v>3</v>
      </c>
    </row>
    <row r="281" spans="1:17" ht="18" customHeight="1" x14ac:dyDescent="0.3">
      <c r="A281" s="76" t="s">
        <v>31</v>
      </c>
      <c r="B281" s="76" t="s">
        <v>31</v>
      </c>
      <c r="C281" s="61">
        <v>42853</v>
      </c>
      <c r="D281" s="61">
        <v>42857</v>
      </c>
      <c r="E281" s="19" t="s">
        <v>825</v>
      </c>
      <c r="F281" s="19" t="s">
        <v>25</v>
      </c>
      <c r="G281" s="19" t="s">
        <v>1200</v>
      </c>
      <c r="H281" s="46" t="s">
        <v>991</v>
      </c>
      <c r="I281" s="76" t="s">
        <v>1003</v>
      </c>
      <c r="J281" s="19" t="s">
        <v>496</v>
      </c>
      <c r="K281" s="19" t="s">
        <v>746</v>
      </c>
      <c r="L281" s="19" t="s">
        <v>9</v>
      </c>
      <c r="M281" s="19" t="s">
        <v>4684</v>
      </c>
      <c r="N281" s="61">
        <v>42857</v>
      </c>
      <c r="O281" s="138" t="s">
        <v>21</v>
      </c>
      <c r="P281" s="61" t="s">
        <v>54</v>
      </c>
      <c r="Q281" s="134">
        <f t="shared" si="4"/>
        <v>3</v>
      </c>
    </row>
    <row r="282" spans="1:17" x14ac:dyDescent="0.3">
      <c r="A282" s="76" t="s">
        <v>31</v>
      </c>
      <c r="B282" s="76" t="s">
        <v>31</v>
      </c>
      <c r="C282" s="61">
        <v>42853</v>
      </c>
      <c r="D282" s="61">
        <v>42857</v>
      </c>
      <c r="E282" s="19" t="s">
        <v>825</v>
      </c>
      <c r="F282" s="19" t="s">
        <v>25</v>
      </c>
      <c r="G282" s="19" t="s">
        <v>1200</v>
      </c>
      <c r="H282" s="46" t="s">
        <v>992</v>
      </c>
      <c r="I282" s="137" t="s">
        <v>1004</v>
      </c>
      <c r="J282" s="19" t="s">
        <v>496</v>
      </c>
      <c r="K282" s="19" t="s">
        <v>746</v>
      </c>
      <c r="L282" s="19" t="s">
        <v>9</v>
      </c>
      <c r="M282" s="19" t="s">
        <v>4684</v>
      </c>
      <c r="N282" s="61">
        <v>42857</v>
      </c>
      <c r="O282" s="138" t="s">
        <v>21</v>
      </c>
      <c r="P282" s="61" t="s">
        <v>54</v>
      </c>
      <c r="Q282" s="134">
        <f t="shared" si="4"/>
        <v>3</v>
      </c>
    </row>
    <row r="283" spans="1:17" x14ac:dyDescent="0.3">
      <c r="A283" s="63" t="s">
        <v>31</v>
      </c>
      <c r="B283" s="76" t="s">
        <v>31</v>
      </c>
      <c r="C283" s="59">
        <v>42853</v>
      </c>
      <c r="D283" s="61">
        <v>42857</v>
      </c>
      <c r="E283" s="2" t="s">
        <v>978</v>
      </c>
      <c r="F283" s="19" t="s">
        <v>25</v>
      </c>
      <c r="G283" s="2" t="s">
        <v>982</v>
      </c>
      <c r="H283" s="2" t="s">
        <v>981</v>
      </c>
      <c r="I283" s="76">
        <v>3004732513</v>
      </c>
      <c r="J283" s="19" t="s">
        <v>496</v>
      </c>
      <c r="K283" s="19" t="s">
        <v>4684</v>
      </c>
      <c r="L283" s="19" t="s">
        <v>9</v>
      </c>
      <c r="M283" s="19" t="s">
        <v>4684</v>
      </c>
      <c r="N283" s="61">
        <v>42857</v>
      </c>
      <c r="O283" s="2" t="s">
        <v>21</v>
      </c>
      <c r="P283" s="2" t="s">
        <v>984</v>
      </c>
      <c r="Q283" s="134">
        <f t="shared" si="4"/>
        <v>3</v>
      </c>
    </row>
    <row r="284" spans="1:17" x14ac:dyDescent="0.3">
      <c r="A284" s="76" t="s">
        <v>31</v>
      </c>
      <c r="B284" s="76" t="s">
        <v>31</v>
      </c>
      <c r="C284" s="59">
        <v>42853</v>
      </c>
      <c r="D284" s="59">
        <v>42858</v>
      </c>
      <c r="E284" s="2" t="s">
        <v>644</v>
      </c>
      <c r="F284" s="19" t="s">
        <v>25</v>
      </c>
      <c r="G284" s="2" t="s">
        <v>1026</v>
      </c>
      <c r="H284" s="2" t="s">
        <v>1029</v>
      </c>
      <c r="I284" s="76" t="s">
        <v>1031</v>
      </c>
      <c r="J284" s="2" t="s">
        <v>496</v>
      </c>
      <c r="K284" s="19" t="s">
        <v>4684</v>
      </c>
      <c r="L284" s="19" t="s">
        <v>9</v>
      </c>
      <c r="M284" s="19" t="s">
        <v>4684</v>
      </c>
      <c r="N284" s="59">
        <v>42858</v>
      </c>
      <c r="O284" s="2" t="s">
        <v>21</v>
      </c>
      <c r="P284" s="61" t="s">
        <v>54</v>
      </c>
      <c r="Q284" s="134">
        <f t="shared" si="4"/>
        <v>4</v>
      </c>
    </row>
    <row r="285" spans="1:17" x14ac:dyDescent="0.3">
      <c r="A285" s="76" t="s">
        <v>974</v>
      </c>
      <c r="B285" s="76" t="s">
        <v>2731</v>
      </c>
      <c r="C285" s="61">
        <v>42853</v>
      </c>
      <c r="D285" s="61">
        <v>42866</v>
      </c>
      <c r="E285" s="19" t="s">
        <v>607</v>
      </c>
      <c r="F285" s="19" t="s">
        <v>25</v>
      </c>
      <c r="G285" s="2" t="s">
        <v>1248</v>
      </c>
      <c r="H285" s="19" t="s">
        <v>983</v>
      </c>
      <c r="I285" s="76" t="s">
        <v>1127</v>
      </c>
      <c r="J285" s="19" t="s">
        <v>975</v>
      </c>
      <c r="K285" s="19" t="s">
        <v>4684</v>
      </c>
      <c r="L285" s="19" t="s">
        <v>9</v>
      </c>
      <c r="M285" s="19" t="s">
        <v>4684</v>
      </c>
      <c r="N285" s="61">
        <v>42870</v>
      </c>
      <c r="O285" s="19" t="s">
        <v>21</v>
      </c>
      <c r="P285" s="61" t="s">
        <v>54</v>
      </c>
      <c r="Q285" s="134">
        <f t="shared" si="4"/>
        <v>10</v>
      </c>
    </row>
    <row r="286" spans="1:17" x14ac:dyDescent="0.3">
      <c r="A286" s="76" t="s">
        <v>972</v>
      </c>
      <c r="B286" s="76" t="s">
        <v>2734</v>
      </c>
      <c r="C286" s="61">
        <v>42853</v>
      </c>
      <c r="D286" s="61">
        <v>42866</v>
      </c>
      <c r="E286" s="19" t="s">
        <v>825</v>
      </c>
      <c r="F286" s="19" t="s">
        <v>3410</v>
      </c>
      <c r="G286" s="19" t="s">
        <v>3157</v>
      </c>
      <c r="H286" s="46" t="s">
        <v>948</v>
      </c>
      <c r="I286" s="63" t="s">
        <v>954</v>
      </c>
      <c r="J286" s="19" t="s">
        <v>496</v>
      </c>
      <c r="K286" s="19" t="s">
        <v>4684</v>
      </c>
      <c r="L286" s="19" t="s">
        <v>9</v>
      </c>
      <c r="M286" s="19" t="s">
        <v>4684</v>
      </c>
      <c r="N286" s="61">
        <v>42865</v>
      </c>
      <c r="O286" s="19" t="s">
        <v>21</v>
      </c>
      <c r="P286" s="61" t="s">
        <v>54</v>
      </c>
      <c r="Q286" s="134">
        <f t="shared" si="4"/>
        <v>10</v>
      </c>
    </row>
    <row r="287" spans="1:17" x14ac:dyDescent="0.3">
      <c r="A287" s="75" t="s">
        <v>973</v>
      </c>
      <c r="B287" s="76" t="s">
        <v>2735</v>
      </c>
      <c r="C287" s="61">
        <v>42853</v>
      </c>
      <c r="D287" s="61">
        <v>42866</v>
      </c>
      <c r="E287" s="19" t="s">
        <v>182</v>
      </c>
      <c r="F287" s="19" t="s">
        <v>3410</v>
      </c>
      <c r="G287" s="19" t="s">
        <v>3158</v>
      </c>
      <c r="H287" s="19" t="s">
        <v>957</v>
      </c>
      <c r="I287" s="63" t="s">
        <v>1116</v>
      </c>
      <c r="J287" s="19" t="s">
        <v>496</v>
      </c>
      <c r="K287" s="19" t="s">
        <v>4684</v>
      </c>
      <c r="L287" s="19" t="s">
        <v>9</v>
      </c>
      <c r="M287" s="19" t="s">
        <v>4684</v>
      </c>
      <c r="N287" s="61">
        <v>42865</v>
      </c>
      <c r="O287" s="19" t="s">
        <v>21</v>
      </c>
      <c r="P287" s="61" t="s">
        <v>54</v>
      </c>
      <c r="Q287" s="134">
        <f t="shared" si="4"/>
        <v>10</v>
      </c>
    </row>
    <row r="288" spans="1:17" x14ac:dyDescent="0.3">
      <c r="A288" s="75" t="s">
        <v>971</v>
      </c>
      <c r="B288" s="76" t="s">
        <v>2733</v>
      </c>
      <c r="C288" s="61">
        <v>42853</v>
      </c>
      <c r="D288" s="74">
        <v>42873</v>
      </c>
      <c r="E288" s="19" t="s">
        <v>963</v>
      </c>
      <c r="F288" s="19" t="s">
        <v>25</v>
      </c>
      <c r="G288" s="19" t="s">
        <v>362</v>
      </c>
      <c r="H288" s="19" t="s">
        <v>961</v>
      </c>
      <c r="I288" s="88" t="s">
        <v>962</v>
      </c>
      <c r="J288" s="2" t="s">
        <v>496</v>
      </c>
      <c r="K288" s="2" t="s">
        <v>362</v>
      </c>
      <c r="L288" s="19" t="s">
        <v>50</v>
      </c>
      <c r="M288" s="19" t="s">
        <v>4929</v>
      </c>
      <c r="N288" s="59">
        <v>42865</v>
      </c>
      <c r="O288" s="19" t="s">
        <v>21</v>
      </c>
      <c r="P288" s="61" t="s">
        <v>54</v>
      </c>
      <c r="Q288" s="134">
        <f t="shared" si="4"/>
        <v>15</v>
      </c>
    </row>
    <row r="289" spans="1:17" x14ac:dyDescent="0.3">
      <c r="A289" s="76" t="s">
        <v>31</v>
      </c>
      <c r="B289" s="76" t="s">
        <v>31</v>
      </c>
      <c r="C289" s="61">
        <v>42854</v>
      </c>
      <c r="D289" s="61">
        <v>42857</v>
      </c>
      <c r="E289" s="19" t="s">
        <v>751</v>
      </c>
      <c r="F289" s="19" t="s">
        <v>25</v>
      </c>
      <c r="G289" s="19" t="s">
        <v>556</v>
      </c>
      <c r="H289" s="46" t="s">
        <v>993</v>
      </c>
      <c r="I289" s="76" t="s">
        <v>1005</v>
      </c>
      <c r="J289" s="19" t="s">
        <v>496</v>
      </c>
      <c r="K289" s="19" t="s">
        <v>3485</v>
      </c>
      <c r="L289" s="19" t="s">
        <v>754</v>
      </c>
      <c r="M289" s="19" t="s">
        <v>3485</v>
      </c>
      <c r="N289" s="61">
        <v>42857</v>
      </c>
      <c r="O289" s="138" t="s">
        <v>21</v>
      </c>
      <c r="P289" s="61" t="s">
        <v>54</v>
      </c>
      <c r="Q289" s="134">
        <f t="shared" si="4"/>
        <v>2</v>
      </c>
    </row>
    <row r="290" spans="1:17" x14ac:dyDescent="0.3">
      <c r="A290" s="63" t="s">
        <v>31</v>
      </c>
      <c r="B290" s="76" t="s">
        <v>31</v>
      </c>
      <c r="C290" s="59">
        <v>42854</v>
      </c>
      <c r="D290" s="59">
        <v>42866</v>
      </c>
      <c r="E290" s="2" t="s">
        <v>1103</v>
      </c>
      <c r="F290" s="19" t="s">
        <v>25</v>
      </c>
      <c r="G290" s="19" t="s">
        <v>2962</v>
      </c>
      <c r="H290" s="52" t="s">
        <v>1104</v>
      </c>
      <c r="I290" s="63" t="s">
        <v>1105</v>
      </c>
      <c r="J290" s="2" t="s">
        <v>1106</v>
      </c>
      <c r="K290" s="19" t="s">
        <v>4931</v>
      </c>
      <c r="L290" s="19" t="s">
        <v>231</v>
      </c>
      <c r="M290" s="19" t="s">
        <v>4931</v>
      </c>
      <c r="N290" s="59">
        <v>42857</v>
      </c>
      <c r="O290" s="50" t="s">
        <v>21</v>
      </c>
      <c r="P290" s="61" t="s">
        <v>54</v>
      </c>
      <c r="Q290" s="134">
        <f t="shared" si="4"/>
        <v>9</v>
      </c>
    </row>
    <row r="291" spans="1:17" x14ac:dyDescent="0.3">
      <c r="A291" s="76" t="s">
        <v>31</v>
      </c>
      <c r="B291" s="76" t="s">
        <v>31</v>
      </c>
      <c r="C291" s="61">
        <v>42855</v>
      </c>
      <c r="D291" s="61">
        <v>42857</v>
      </c>
      <c r="E291" s="19" t="s">
        <v>825</v>
      </c>
      <c r="F291" s="19" t="s">
        <v>25</v>
      </c>
      <c r="G291" s="19" t="s">
        <v>556</v>
      </c>
      <c r="H291" s="46" t="s">
        <v>994</v>
      </c>
      <c r="I291" s="76" t="s">
        <v>1006</v>
      </c>
      <c r="J291" s="19" t="s">
        <v>496</v>
      </c>
      <c r="K291" s="19" t="s">
        <v>3485</v>
      </c>
      <c r="L291" s="19" t="s">
        <v>9</v>
      </c>
      <c r="M291" s="19" t="s">
        <v>4684</v>
      </c>
      <c r="N291" s="61">
        <v>42857</v>
      </c>
      <c r="O291" s="138" t="s">
        <v>21</v>
      </c>
      <c r="P291" s="61" t="s">
        <v>54</v>
      </c>
      <c r="Q291" s="134">
        <f t="shared" si="4"/>
        <v>2</v>
      </c>
    </row>
    <row r="292" spans="1:17" x14ac:dyDescent="0.3">
      <c r="A292" s="76" t="s">
        <v>31</v>
      </c>
      <c r="B292" s="76" t="s">
        <v>31</v>
      </c>
      <c r="C292" s="59">
        <v>42855</v>
      </c>
      <c r="D292" s="59">
        <v>42858</v>
      </c>
      <c r="E292" s="2" t="s">
        <v>644</v>
      </c>
      <c r="F292" s="19" t="s">
        <v>25</v>
      </c>
      <c r="G292" s="2" t="s">
        <v>1026</v>
      </c>
      <c r="H292" s="2" t="s">
        <v>1032</v>
      </c>
      <c r="I292" s="63" t="s">
        <v>1030</v>
      </c>
      <c r="J292" s="2" t="s">
        <v>496</v>
      </c>
      <c r="K292" s="19" t="s">
        <v>4684</v>
      </c>
      <c r="L292" s="19" t="s">
        <v>9</v>
      </c>
      <c r="M292" s="19" t="s">
        <v>4684</v>
      </c>
      <c r="N292" s="59">
        <v>42858</v>
      </c>
      <c r="O292" s="2" t="s">
        <v>21</v>
      </c>
      <c r="P292" s="61" t="s">
        <v>54</v>
      </c>
      <c r="Q292" s="134">
        <f t="shared" si="4"/>
        <v>3</v>
      </c>
    </row>
    <row r="293" spans="1:17" x14ac:dyDescent="0.3">
      <c r="A293" s="76" t="s">
        <v>31</v>
      </c>
      <c r="B293" s="76" t="s">
        <v>31</v>
      </c>
      <c r="C293" s="61">
        <v>42856</v>
      </c>
      <c r="D293" s="61">
        <v>42857</v>
      </c>
      <c r="E293" s="19" t="s">
        <v>825</v>
      </c>
      <c r="F293" s="19" t="s">
        <v>25</v>
      </c>
      <c r="G293" s="19" t="s">
        <v>1016</v>
      </c>
      <c r="H293" s="46" t="s">
        <v>995</v>
      </c>
      <c r="I293" s="76" t="s">
        <v>1014</v>
      </c>
      <c r="J293" s="19" t="s">
        <v>496</v>
      </c>
      <c r="K293" s="19" t="s">
        <v>72</v>
      </c>
      <c r="L293" s="19" t="s">
        <v>1015</v>
      </c>
      <c r="M293" s="19" t="s">
        <v>72</v>
      </c>
      <c r="N293" s="61">
        <v>42857</v>
      </c>
      <c r="O293" s="138" t="s">
        <v>21</v>
      </c>
      <c r="P293" s="61" t="s">
        <v>54</v>
      </c>
      <c r="Q293" s="134">
        <f t="shared" si="4"/>
        <v>2</v>
      </c>
    </row>
    <row r="294" spans="1:17" x14ac:dyDescent="0.3">
      <c r="A294" s="63" t="s">
        <v>31</v>
      </c>
      <c r="B294" s="76" t="s">
        <v>31</v>
      </c>
      <c r="C294" s="59">
        <v>42857</v>
      </c>
      <c r="D294" s="59">
        <v>42859</v>
      </c>
      <c r="E294" s="19" t="s">
        <v>825</v>
      </c>
      <c r="F294" s="19" t="s">
        <v>25</v>
      </c>
      <c r="G294" s="19" t="s">
        <v>1200</v>
      </c>
      <c r="H294" s="2" t="s">
        <v>1045</v>
      </c>
      <c r="I294" s="63" t="s">
        <v>1046</v>
      </c>
      <c r="J294" s="2" t="s">
        <v>496</v>
      </c>
      <c r="K294" s="19" t="s">
        <v>746</v>
      </c>
      <c r="L294" s="19" t="s">
        <v>9</v>
      </c>
      <c r="M294" s="19" t="s">
        <v>4684</v>
      </c>
      <c r="N294" s="59">
        <v>42859</v>
      </c>
      <c r="O294" s="2" t="s">
        <v>21</v>
      </c>
      <c r="P294" s="61" t="s">
        <v>54</v>
      </c>
      <c r="Q294" s="134">
        <f t="shared" si="4"/>
        <v>3</v>
      </c>
    </row>
    <row r="295" spans="1:17" x14ac:dyDescent="0.3">
      <c r="A295" s="76" t="s">
        <v>31</v>
      </c>
      <c r="B295" s="76" t="s">
        <v>31</v>
      </c>
      <c r="C295" s="59">
        <v>42857</v>
      </c>
      <c r="D295" s="59">
        <v>42860</v>
      </c>
      <c r="E295" s="19" t="s">
        <v>825</v>
      </c>
      <c r="F295" s="19" t="s">
        <v>25</v>
      </c>
      <c r="G295" s="2" t="s">
        <v>143</v>
      </c>
      <c r="H295" s="2" t="s">
        <v>1053</v>
      </c>
      <c r="I295" s="63" t="s">
        <v>1054</v>
      </c>
      <c r="J295" s="2" t="s">
        <v>1055</v>
      </c>
      <c r="K295" s="19" t="s">
        <v>4684</v>
      </c>
      <c r="L295" s="19" t="s">
        <v>9</v>
      </c>
      <c r="M295" s="19" t="s">
        <v>4684</v>
      </c>
      <c r="N295" s="59">
        <v>42860</v>
      </c>
      <c r="O295" s="2" t="s">
        <v>21</v>
      </c>
      <c r="P295" s="61" t="s">
        <v>54</v>
      </c>
      <c r="Q295" s="134">
        <f t="shared" si="4"/>
        <v>4</v>
      </c>
    </row>
    <row r="296" spans="1:17" x14ac:dyDescent="0.3">
      <c r="A296" s="63" t="s">
        <v>1009</v>
      </c>
      <c r="B296" s="76" t="s">
        <v>2736</v>
      </c>
      <c r="C296" s="59">
        <v>42857</v>
      </c>
      <c r="D296" s="74">
        <v>42892</v>
      </c>
      <c r="E296" s="2" t="s">
        <v>103</v>
      </c>
      <c r="F296" s="19" t="s">
        <v>25</v>
      </c>
      <c r="G296" s="2" t="s">
        <v>1007</v>
      </c>
      <c r="H296" s="2" t="s">
        <v>1008</v>
      </c>
      <c r="I296" s="63" t="s">
        <v>745</v>
      </c>
      <c r="J296" s="2" t="s">
        <v>496</v>
      </c>
      <c r="K296" s="2" t="s">
        <v>745</v>
      </c>
      <c r="L296" s="2" t="s">
        <v>16</v>
      </c>
      <c r="M296" s="19" t="s">
        <v>4929</v>
      </c>
      <c r="N296" s="59">
        <v>42892</v>
      </c>
      <c r="O296" s="19" t="s">
        <v>21</v>
      </c>
      <c r="P296" s="19" t="s">
        <v>450</v>
      </c>
      <c r="Q296" s="134">
        <f t="shared" si="4"/>
        <v>26</v>
      </c>
    </row>
    <row r="297" spans="1:17" x14ac:dyDescent="0.3">
      <c r="A297" s="76" t="s">
        <v>31</v>
      </c>
      <c r="B297" s="76" t="s">
        <v>31</v>
      </c>
      <c r="C297" s="59">
        <v>42858</v>
      </c>
      <c r="D297" s="59">
        <v>42858</v>
      </c>
      <c r="E297" s="19" t="s">
        <v>33</v>
      </c>
      <c r="F297" s="19" t="s">
        <v>25</v>
      </c>
      <c r="G297" s="2" t="s">
        <v>1026</v>
      </c>
      <c r="H297" s="2" t="s">
        <v>1028</v>
      </c>
      <c r="I297" s="63" t="s">
        <v>1027</v>
      </c>
      <c r="J297" s="2" t="s">
        <v>496</v>
      </c>
      <c r="K297" s="19" t="s">
        <v>4684</v>
      </c>
      <c r="L297" s="19" t="s">
        <v>9</v>
      </c>
      <c r="M297" s="19" t="s">
        <v>4684</v>
      </c>
      <c r="N297" s="59">
        <v>42858</v>
      </c>
      <c r="O297" s="2" t="s">
        <v>21</v>
      </c>
      <c r="P297" s="61" t="s">
        <v>54</v>
      </c>
      <c r="Q297" s="134">
        <f t="shared" si="4"/>
        <v>1</v>
      </c>
    </row>
    <row r="298" spans="1:17" x14ac:dyDescent="0.3">
      <c r="A298" s="63" t="s">
        <v>31</v>
      </c>
      <c r="B298" s="76" t="s">
        <v>31</v>
      </c>
      <c r="C298" s="59">
        <v>42858</v>
      </c>
      <c r="D298" s="59">
        <v>42859</v>
      </c>
      <c r="E298" s="19" t="s">
        <v>34</v>
      </c>
      <c r="F298" s="19" t="s">
        <v>25</v>
      </c>
      <c r="G298" s="2" t="s">
        <v>1038</v>
      </c>
      <c r="H298" s="2" t="s">
        <v>1037</v>
      </c>
      <c r="I298" s="63" t="s">
        <v>1040</v>
      </c>
      <c r="J298" s="2" t="s">
        <v>1039</v>
      </c>
      <c r="K298" s="19" t="s">
        <v>4684</v>
      </c>
      <c r="L298" s="19" t="s">
        <v>9</v>
      </c>
      <c r="M298" s="19" t="s">
        <v>4684</v>
      </c>
      <c r="N298" s="59">
        <v>42859</v>
      </c>
      <c r="O298" s="2" t="s">
        <v>21</v>
      </c>
      <c r="P298" s="61" t="s">
        <v>54</v>
      </c>
      <c r="Q298" s="134">
        <f t="shared" si="4"/>
        <v>2</v>
      </c>
    </row>
    <row r="299" spans="1:17" x14ac:dyDescent="0.3">
      <c r="A299" s="63" t="s">
        <v>1034</v>
      </c>
      <c r="B299" s="76" t="s">
        <v>2737</v>
      </c>
      <c r="C299" s="59">
        <v>42858</v>
      </c>
      <c r="D299" s="74">
        <v>42874</v>
      </c>
      <c r="E299" s="2" t="s">
        <v>103</v>
      </c>
      <c r="F299" s="19" t="s">
        <v>25</v>
      </c>
      <c r="G299" s="2" t="s">
        <v>2968</v>
      </c>
      <c r="H299" s="2" t="s">
        <v>1168</v>
      </c>
      <c r="I299" s="63" t="s">
        <v>1035</v>
      </c>
      <c r="J299" s="2" t="s">
        <v>1033</v>
      </c>
      <c r="K299" s="19" t="s">
        <v>4931</v>
      </c>
      <c r="L299" s="2" t="s">
        <v>504</v>
      </c>
      <c r="M299" s="19" t="s">
        <v>4931</v>
      </c>
      <c r="N299" s="59">
        <v>42873</v>
      </c>
      <c r="O299" s="19" t="s">
        <v>21</v>
      </c>
      <c r="P299" s="61" t="s">
        <v>54</v>
      </c>
      <c r="Q299" s="134">
        <f t="shared" si="4"/>
        <v>13</v>
      </c>
    </row>
    <row r="300" spans="1:17" x14ac:dyDescent="0.3">
      <c r="A300" s="63" t="s">
        <v>1036</v>
      </c>
      <c r="B300" s="76" t="s">
        <v>2738</v>
      </c>
      <c r="C300" s="59">
        <v>42858</v>
      </c>
      <c r="D300" s="74">
        <v>42874</v>
      </c>
      <c r="E300" s="2" t="s">
        <v>103</v>
      </c>
      <c r="F300" s="19" t="s">
        <v>25</v>
      </c>
      <c r="G300" s="19" t="s">
        <v>2965</v>
      </c>
      <c r="H300" s="2" t="s">
        <v>1168</v>
      </c>
      <c r="I300" s="63" t="s">
        <v>1035</v>
      </c>
      <c r="J300" s="2" t="s">
        <v>1033</v>
      </c>
      <c r="K300" s="19" t="s">
        <v>4931</v>
      </c>
      <c r="L300" s="2" t="s">
        <v>504</v>
      </c>
      <c r="M300" s="19" t="s">
        <v>4931</v>
      </c>
      <c r="N300" s="59">
        <v>42873</v>
      </c>
      <c r="O300" s="19" t="s">
        <v>21</v>
      </c>
      <c r="P300" s="61" t="s">
        <v>54</v>
      </c>
      <c r="Q300" s="134">
        <f t="shared" si="4"/>
        <v>13</v>
      </c>
    </row>
    <row r="301" spans="1:17" x14ac:dyDescent="0.3">
      <c r="A301" s="63" t="s">
        <v>31</v>
      </c>
      <c r="B301" s="76" t="s">
        <v>31</v>
      </c>
      <c r="C301" s="59">
        <v>42859</v>
      </c>
      <c r="D301" s="59">
        <v>42859</v>
      </c>
      <c r="E301" s="19" t="s">
        <v>825</v>
      </c>
      <c r="F301" s="19" t="s">
        <v>25</v>
      </c>
      <c r="G301" s="2" t="s">
        <v>1048</v>
      </c>
      <c r="H301" s="2" t="s">
        <v>1047</v>
      </c>
      <c r="I301" s="63" t="s">
        <v>1049</v>
      </c>
      <c r="J301" s="2" t="s">
        <v>496</v>
      </c>
      <c r="K301" s="19" t="s">
        <v>4684</v>
      </c>
      <c r="L301" s="19" t="s">
        <v>9</v>
      </c>
      <c r="M301" s="19" t="s">
        <v>4684</v>
      </c>
      <c r="N301" s="59">
        <v>42859</v>
      </c>
      <c r="O301" s="2" t="s">
        <v>21</v>
      </c>
      <c r="P301" s="61" t="s">
        <v>54</v>
      </c>
      <c r="Q301" s="134">
        <f t="shared" si="4"/>
        <v>1</v>
      </c>
    </row>
    <row r="302" spans="1:17" x14ac:dyDescent="0.3">
      <c r="A302" s="76" t="s">
        <v>31</v>
      </c>
      <c r="B302" s="76" t="s">
        <v>31</v>
      </c>
      <c r="C302" s="59">
        <v>42859</v>
      </c>
      <c r="D302" s="59">
        <v>42860</v>
      </c>
      <c r="E302" s="19" t="s">
        <v>825</v>
      </c>
      <c r="F302" s="19" t="s">
        <v>25</v>
      </c>
      <c r="G302" s="2" t="s">
        <v>1248</v>
      </c>
      <c r="H302" s="2" t="s">
        <v>1050</v>
      </c>
      <c r="I302" s="63" t="s">
        <v>1051</v>
      </c>
      <c r="J302" s="2" t="s">
        <v>1052</v>
      </c>
      <c r="K302" s="19" t="s">
        <v>4684</v>
      </c>
      <c r="L302" s="19" t="s">
        <v>9</v>
      </c>
      <c r="M302" s="19" t="s">
        <v>4684</v>
      </c>
      <c r="N302" s="59">
        <v>42860</v>
      </c>
      <c r="O302" s="2" t="s">
        <v>21</v>
      </c>
      <c r="P302" s="61" t="s">
        <v>54</v>
      </c>
      <c r="Q302" s="134">
        <f t="shared" si="4"/>
        <v>2</v>
      </c>
    </row>
    <row r="303" spans="1:17" x14ac:dyDescent="0.3">
      <c r="A303" s="63" t="s">
        <v>1044</v>
      </c>
      <c r="B303" s="76" t="s">
        <v>2735</v>
      </c>
      <c r="C303" s="59">
        <v>42859</v>
      </c>
      <c r="D303" s="59">
        <v>42866</v>
      </c>
      <c r="E303" s="2" t="s">
        <v>103</v>
      </c>
      <c r="F303" s="19" t="s">
        <v>25</v>
      </c>
      <c r="G303" s="2" t="s">
        <v>1043</v>
      </c>
      <c r="H303" s="2" t="s">
        <v>1042</v>
      </c>
      <c r="I303" s="63" t="s">
        <v>1064</v>
      </c>
      <c r="J303" s="2" t="s">
        <v>1041</v>
      </c>
      <c r="K303" s="19" t="s">
        <v>1670</v>
      </c>
      <c r="L303" s="19" t="s">
        <v>584</v>
      </c>
      <c r="M303" s="19" t="s">
        <v>4684</v>
      </c>
      <c r="N303" s="59">
        <v>42866</v>
      </c>
      <c r="O303" s="2" t="s">
        <v>21</v>
      </c>
      <c r="P303" s="61" t="s">
        <v>54</v>
      </c>
      <c r="Q303" s="134">
        <f t="shared" si="4"/>
        <v>6</v>
      </c>
    </row>
    <row r="304" spans="1:17" x14ac:dyDescent="0.3">
      <c r="A304" s="63" t="s">
        <v>1060</v>
      </c>
      <c r="B304" s="76" t="s">
        <v>2830</v>
      </c>
      <c r="C304" s="59">
        <v>42860</v>
      </c>
      <c r="D304" s="59">
        <v>42864</v>
      </c>
      <c r="E304" s="2" t="s">
        <v>607</v>
      </c>
      <c r="F304" s="19" t="s">
        <v>25</v>
      </c>
      <c r="G304" s="2" t="s">
        <v>1056</v>
      </c>
      <c r="H304" s="2" t="s">
        <v>1057</v>
      </c>
      <c r="I304" s="63" t="s">
        <v>1058</v>
      </c>
      <c r="J304" s="19" t="s">
        <v>530</v>
      </c>
      <c r="K304" s="19" t="s">
        <v>746</v>
      </c>
      <c r="L304" s="2" t="s">
        <v>1059</v>
      </c>
      <c r="M304" s="19" t="s">
        <v>746</v>
      </c>
      <c r="N304" s="59">
        <v>42860</v>
      </c>
      <c r="O304" s="2" t="s">
        <v>21</v>
      </c>
      <c r="P304" s="61" t="s">
        <v>54</v>
      </c>
      <c r="Q304" s="134">
        <f t="shared" si="4"/>
        <v>3</v>
      </c>
    </row>
    <row r="305" spans="1:17" x14ac:dyDescent="0.3">
      <c r="A305" s="63" t="s">
        <v>1063</v>
      </c>
      <c r="B305" s="76" t="s">
        <v>2831</v>
      </c>
      <c r="C305" s="59">
        <v>42860</v>
      </c>
      <c r="D305" s="59">
        <v>42864</v>
      </c>
      <c r="E305" s="2" t="s">
        <v>103</v>
      </c>
      <c r="F305" s="19" t="s">
        <v>25</v>
      </c>
      <c r="G305" s="2" t="s">
        <v>1062</v>
      </c>
      <c r="H305" s="2" t="s">
        <v>1080</v>
      </c>
      <c r="I305" s="63" t="s">
        <v>1061</v>
      </c>
      <c r="J305" s="2" t="s">
        <v>1081</v>
      </c>
      <c r="K305" s="19" t="s">
        <v>4684</v>
      </c>
      <c r="L305" s="19" t="s">
        <v>9</v>
      </c>
      <c r="M305" s="19" t="s">
        <v>4684</v>
      </c>
      <c r="N305" s="59">
        <v>42860</v>
      </c>
      <c r="O305" s="2" t="s">
        <v>943</v>
      </c>
      <c r="P305" s="61" t="s">
        <v>54</v>
      </c>
      <c r="Q305" s="134">
        <f t="shared" si="4"/>
        <v>3</v>
      </c>
    </row>
    <row r="306" spans="1:17" x14ac:dyDescent="0.3">
      <c r="A306" s="63" t="s">
        <v>31</v>
      </c>
      <c r="B306" s="76" t="s">
        <v>31</v>
      </c>
      <c r="C306" s="59">
        <v>42860</v>
      </c>
      <c r="D306" s="59">
        <v>42865</v>
      </c>
      <c r="E306" s="2" t="s">
        <v>825</v>
      </c>
      <c r="F306" s="19" t="s">
        <v>25</v>
      </c>
      <c r="G306" s="2" t="s">
        <v>1102</v>
      </c>
      <c r="H306" s="52" t="s">
        <v>1088</v>
      </c>
      <c r="I306" s="63" t="s">
        <v>1095</v>
      </c>
      <c r="J306" s="2" t="s">
        <v>496</v>
      </c>
      <c r="K306" s="19" t="s">
        <v>4684</v>
      </c>
      <c r="L306" s="19" t="s">
        <v>9</v>
      </c>
      <c r="M306" s="19" t="s">
        <v>4684</v>
      </c>
      <c r="N306" s="59">
        <v>42865</v>
      </c>
      <c r="O306" s="2" t="s">
        <v>21</v>
      </c>
      <c r="P306" s="61" t="s">
        <v>54</v>
      </c>
      <c r="Q306" s="134">
        <f t="shared" si="4"/>
        <v>4</v>
      </c>
    </row>
    <row r="307" spans="1:17" x14ac:dyDescent="0.3">
      <c r="A307" s="63" t="s">
        <v>31</v>
      </c>
      <c r="B307" s="76" t="s">
        <v>31</v>
      </c>
      <c r="C307" s="59">
        <v>42860</v>
      </c>
      <c r="D307" s="59">
        <v>42865</v>
      </c>
      <c r="E307" s="2" t="s">
        <v>825</v>
      </c>
      <c r="F307" s="19" t="s">
        <v>25</v>
      </c>
      <c r="G307" s="2" t="s">
        <v>51</v>
      </c>
      <c r="H307" s="52" t="s">
        <v>1089</v>
      </c>
      <c r="I307" s="63" t="s">
        <v>1096</v>
      </c>
      <c r="J307" s="2" t="s">
        <v>496</v>
      </c>
      <c r="K307" s="19" t="s">
        <v>4684</v>
      </c>
      <c r="L307" s="19" t="s">
        <v>9</v>
      </c>
      <c r="M307" s="19" t="s">
        <v>4684</v>
      </c>
      <c r="N307" s="59">
        <v>42865</v>
      </c>
      <c r="O307" s="2" t="s">
        <v>21</v>
      </c>
      <c r="P307" s="61" t="s">
        <v>54</v>
      </c>
      <c r="Q307" s="134">
        <f t="shared" si="4"/>
        <v>4</v>
      </c>
    </row>
    <row r="308" spans="1:17" x14ac:dyDescent="0.3">
      <c r="A308" s="63" t="s">
        <v>31</v>
      </c>
      <c r="B308" s="76" t="s">
        <v>31</v>
      </c>
      <c r="C308" s="59">
        <v>42862</v>
      </c>
      <c r="D308" s="59">
        <v>42863</v>
      </c>
      <c r="E308" s="19" t="s">
        <v>33</v>
      </c>
      <c r="F308" s="19" t="s">
        <v>25</v>
      </c>
      <c r="G308" s="2" t="s">
        <v>1068</v>
      </c>
      <c r="H308" s="2" t="s">
        <v>1069</v>
      </c>
      <c r="I308" s="76" t="s">
        <v>1070</v>
      </c>
      <c r="J308" s="2" t="s">
        <v>1071</v>
      </c>
      <c r="K308" s="19" t="s">
        <v>4684</v>
      </c>
      <c r="L308" s="19" t="s">
        <v>9</v>
      </c>
      <c r="M308" s="19" t="s">
        <v>4684</v>
      </c>
      <c r="N308" s="59">
        <v>42863</v>
      </c>
      <c r="O308" s="2" t="s">
        <v>21</v>
      </c>
      <c r="P308" s="61" t="s">
        <v>54</v>
      </c>
      <c r="Q308" s="134">
        <f t="shared" si="4"/>
        <v>1</v>
      </c>
    </row>
    <row r="309" spans="1:17" x14ac:dyDescent="0.3">
      <c r="A309" s="63" t="s">
        <v>31</v>
      </c>
      <c r="B309" s="76" t="s">
        <v>31</v>
      </c>
      <c r="C309" s="59">
        <v>42862</v>
      </c>
      <c r="D309" s="74">
        <v>42870</v>
      </c>
      <c r="E309" s="19" t="s">
        <v>34</v>
      </c>
      <c r="F309" s="19" t="s">
        <v>25</v>
      </c>
      <c r="G309" s="19" t="s">
        <v>1366</v>
      </c>
      <c r="H309" s="2" t="s">
        <v>1065</v>
      </c>
      <c r="I309" s="63" t="s">
        <v>1066</v>
      </c>
      <c r="J309" s="2" t="s">
        <v>1067</v>
      </c>
      <c r="K309" s="19" t="s">
        <v>1</v>
      </c>
      <c r="L309" s="2" t="s">
        <v>219</v>
      </c>
      <c r="M309" s="19" t="s">
        <v>1</v>
      </c>
      <c r="N309" s="59">
        <v>42863</v>
      </c>
      <c r="O309" s="19" t="s">
        <v>21</v>
      </c>
      <c r="P309" s="2" t="s">
        <v>376</v>
      </c>
      <c r="Q309" s="134">
        <f t="shared" si="4"/>
        <v>6</v>
      </c>
    </row>
    <row r="310" spans="1:17" x14ac:dyDescent="0.3">
      <c r="A310" s="63" t="s">
        <v>31</v>
      </c>
      <c r="B310" s="76" t="s">
        <v>31</v>
      </c>
      <c r="C310" s="59">
        <v>42863</v>
      </c>
      <c r="D310" s="59">
        <v>42865</v>
      </c>
      <c r="E310" s="2" t="s">
        <v>825</v>
      </c>
      <c r="F310" s="19" t="s">
        <v>25</v>
      </c>
      <c r="G310" s="19" t="s">
        <v>1200</v>
      </c>
      <c r="H310" s="52" t="s">
        <v>1090</v>
      </c>
      <c r="I310" s="63" t="s">
        <v>1097</v>
      </c>
      <c r="J310" s="2" t="s">
        <v>496</v>
      </c>
      <c r="K310" s="19" t="s">
        <v>746</v>
      </c>
      <c r="L310" s="19" t="s">
        <v>9</v>
      </c>
      <c r="M310" s="19" t="s">
        <v>4684</v>
      </c>
      <c r="N310" s="59">
        <v>42865</v>
      </c>
      <c r="O310" s="2" t="s">
        <v>21</v>
      </c>
      <c r="P310" s="61" t="s">
        <v>54</v>
      </c>
      <c r="Q310" s="134">
        <f t="shared" si="4"/>
        <v>3</v>
      </c>
    </row>
    <row r="311" spans="1:17" x14ac:dyDescent="0.3">
      <c r="A311" s="63" t="s">
        <v>31</v>
      </c>
      <c r="B311" s="76" t="s">
        <v>31</v>
      </c>
      <c r="C311" s="59">
        <v>42863</v>
      </c>
      <c r="D311" s="59">
        <v>42865</v>
      </c>
      <c r="E311" s="2" t="s">
        <v>825</v>
      </c>
      <c r="F311" s="19" t="s">
        <v>25</v>
      </c>
      <c r="G311" s="19" t="s">
        <v>1200</v>
      </c>
      <c r="H311" s="52" t="s">
        <v>1091</v>
      </c>
      <c r="I311" s="63" t="s">
        <v>1098</v>
      </c>
      <c r="J311" s="2" t="s">
        <v>496</v>
      </c>
      <c r="K311" s="19" t="s">
        <v>746</v>
      </c>
      <c r="L311" s="19" t="s">
        <v>9</v>
      </c>
      <c r="M311" s="19" t="s">
        <v>4684</v>
      </c>
      <c r="N311" s="59">
        <v>42865</v>
      </c>
      <c r="O311" s="2" t="s">
        <v>21</v>
      </c>
      <c r="P311" s="61" t="s">
        <v>54</v>
      </c>
      <c r="Q311" s="134">
        <f t="shared" si="4"/>
        <v>3</v>
      </c>
    </row>
    <row r="312" spans="1:17" x14ac:dyDescent="0.3">
      <c r="A312" s="63" t="s">
        <v>31</v>
      </c>
      <c r="B312" s="76" t="s">
        <v>31</v>
      </c>
      <c r="C312" s="59">
        <v>42863</v>
      </c>
      <c r="D312" s="59">
        <v>42865</v>
      </c>
      <c r="E312" s="2" t="s">
        <v>825</v>
      </c>
      <c r="F312" s="19" t="s">
        <v>25</v>
      </c>
      <c r="G312" s="2" t="s">
        <v>413</v>
      </c>
      <c r="H312" s="52" t="s">
        <v>1092</v>
      </c>
      <c r="I312" s="63" t="s">
        <v>1099</v>
      </c>
      <c r="J312" s="2" t="s">
        <v>496</v>
      </c>
      <c r="K312" s="19" t="s">
        <v>4684</v>
      </c>
      <c r="L312" s="19" t="s">
        <v>9</v>
      </c>
      <c r="M312" s="19" t="s">
        <v>4684</v>
      </c>
      <c r="N312" s="59">
        <v>42865</v>
      </c>
      <c r="O312" s="2" t="s">
        <v>21</v>
      </c>
      <c r="P312" s="61" t="s">
        <v>54</v>
      </c>
      <c r="Q312" s="134">
        <f t="shared" si="4"/>
        <v>3</v>
      </c>
    </row>
    <row r="313" spans="1:17" x14ac:dyDescent="0.3">
      <c r="A313" s="63" t="s">
        <v>31</v>
      </c>
      <c r="B313" s="76" t="s">
        <v>31</v>
      </c>
      <c r="C313" s="59">
        <v>42863</v>
      </c>
      <c r="D313" s="59">
        <v>42866</v>
      </c>
      <c r="E313" s="2" t="s">
        <v>607</v>
      </c>
      <c r="F313" s="19" t="s">
        <v>25</v>
      </c>
      <c r="G313" s="2" t="s">
        <v>1248</v>
      </c>
      <c r="H313" s="2" t="s">
        <v>1073</v>
      </c>
      <c r="I313" s="63" t="s">
        <v>1074</v>
      </c>
      <c r="J313" s="2" t="s">
        <v>496</v>
      </c>
      <c r="K313" s="19" t="s">
        <v>4684</v>
      </c>
      <c r="L313" s="19" t="s">
        <v>9</v>
      </c>
      <c r="M313" s="19" t="s">
        <v>4684</v>
      </c>
      <c r="N313" s="59">
        <v>42864</v>
      </c>
      <c r="O313" s="2" t="s">
        <v>21</v>
      </c>
      <c r="P313" s="61" t="s">
        <v>54</v>
      </c>
      <c r="Q313" s="134">
        <f t="shared" si="4"/>
        <v>4</v>
      </c>
    </row>
    <row r="314" spans="1:17" x14ac:dyDescent="0.3">
      <c r="A314" s="63" t="s">
        <v>31</v>
      </c>
      <c r="B314" s="76" t="s">
        <v>31</v>
      </c>
      <c r="C314" s="70">
        <v>42863</v>
      </c>
      <c r="D314" s="70">
        <v>42866</v>
      </c>
      <c r="E314" s="50" t="s">
        <v>825</v>
      </c>
      <c r="F314" s="19" t="s">
        <v>25</v>
      </c>
      <c r="G314" s="19" t="s">
        <v>1200</v>
      </c>
      <c r="H314" s="139" t="s">
        <v>1093</v>
      </c>
      <c r="I314" s="81" t="s">
        <v>1100</v>
      </c>
      <c r="J314" s="50" t="s">
        <v>496</v>
      </c>
      <c r="K314" s="19" t="s">
        <v>746</v>
      </c>
      <c r="L314" s="19" t="s">
        <v>500</v>
      </c>
      <c r="M314" s="19" t="s">
        <v>746</v>
      </c>
      <c r="N314" s="70">
        <v>42865</v>
      </c>
      <c r="O314" s="50" t="s">
        <v>21</v>
      </c>
      <c r="P314" s="61" t="s">
        <v>54</v>
      </c>
      <c r="Q314" s="134">
        <f t="shared" si="4"/>
        <v>4</v>
      </c>
    </row>
    <row r="315" spans="1:17" x14ac:dyDescent="0.3">
      <c r="A315" s="63" t="s">
        <v>31</v>
      </c>
      <c r="B315" s="76" t="s">
        <v>31</v>
      </c>
      <c r="C315" s="59">
        <v>42864</v>
      </c>
      <c r="D315" s="59">
        <v>42864</v>
      </c>
      <c r="E315" s="19" t="s">
        <v>81</v>
      </c>
      <c r="F315" s="19" t="s">
        <v>25</v>
      </c>
      <c r="G315" s="2" t="s">
        <v>143</v>
      </c>
      <c r="H315" s="2" t="s">
        <v>1077</v>
      </c>
      <c r="I315" s="63" t="s">
        <v>1079</v>
      </c>
      <c r="J315" s="2" t="s">
        <v>1078</v>
      </c>
      <c r="K315" s="19" t="s">
        <v>4684</v>
      </c>
      <c r="L315" s="19" t="s">
        <v>9</v>
      </c>
      <c r="M315" s="19" t="s">
        <v>4684</v>
      </c>
      <c r="N315" s="59">
        <v>42864</v>
      </c>
      <c r="O315" s="2" t="s">
        <v>21</v>
      </c>
      <c r="P315" s="61" t="s">
        <v>54</v>
      </c>
      <c r="Q315" s="134">
        <f t="shared" si="4"/>
        <v>1</v>
      </c>
    </row>
    <row r="316" spans="1:17" s="45" customFormat="1" x14ac:dyDescent="0.3">
      <c r="A316" s="63" t="s">
        <v>31</v>
      </c>
      <c r="B316" s="76" t="s">
        <v>31</v>
      </c>
      <c r="C316" s="59">
        <v>42864</v>
      </c>
      <c r="D316" s="59">
        <v>42865</v>
      </c>
      <c r="E316" s="2" t="s">
        <v>1085</v>
      </c>
      <c r="F316" s="19" t="s">
        <v>25</v>
      </c>
      <c r="G316" s="19" t="s">
        <v>1200</v>
      </c>
      <c r="H316" s="2" t="s">
        <v>1086</v>
      </c>
      <c r="I316" s="63" t="s">
        <v>1087</v>
      </c>
      <c r="J316" s="2" t="s">
        <v>496</v>
      </c>
      <c r="K316" s="19" t="s">
        <v>746</v>
      </c>
      <c r="L316" s="19" t="s">
        <v>9</v>
      </c>
      <c r="M316" s="19" t="s">
        <v>4684</v>
      </c>
      <c r="N316" s="59">
        <v>42864</v>
      </c>
      <c r="O316" s="2" t="s">
        <v>21</v>
      </c>
      <c r="P316" s="61" t="s">
        <v>54</v>
      </c>
      <c r="Q316" s="134">
        <f t="shared" si="4"/>
        <v>2</v>
      </c>
    </row>
    <row r="317" spans="1:17" x14ac:dyDescent="0.3">
      <c r="A317" s="63" t="s">
        <v>31</v>
      </c>
      <c r="B317" s="76" t="s">
        <v>31</v>
      </c>
      <c r="C317" s="59">
        <v>42864</v>
      </c>
      <c r="D317" s="59">
        <v>42865</v>
      </c>
      <c r="E317" s="19" t="s">
        <v>33</v>
      </c>
      <c r="F317" s="19" t="s">
        <v>25</v>
      </c>
      <c r="G317" s="2" t="s">
        <v>349</v>
      </c>
      <c r="H317" s="2" t="s">
        <v>1084</v>
      </c>
      <c r="I317" s="63" t="s">
        <v>1083</v>
      </c>
      <c r="J317" s="2" t="s">
        <v>496</v>
      </c>
      <c r="K317" s="19" t="s">
        <v>4684</v>
      </c>
      <c r="L317" s="19" t="s">
        <v>9</v>
      </c>
      <c r="M317" s="19" t="s">
        <v>4684</v>
      </c>
      <c r="N317" s="59">
        <v>42864</v>
      </c>
      <c r="O317" s="2" t="s">
        <v>21</v>
      </c>
      <c r="P317" s="61" t="s">
        <v>54</v>
      </c>
      <c r="Q317" s="134">
        <f t="shared" si="4"/>
        <v>2</v>
      </c>
    </row>
    <row r="318" spans="1:17" x14ac:dyDescent="0.3">
      <c r="A318" s="63" t="s">
        <v>31</v>
      </c>
      <c r="B318" s="76" t="s">
        <v>31</v>
      </c>
      <c r="C318" s="59">
        <v>42864</v>
      </c>
      <c r="D318" s="59">
        <v>42865</v>
      </c>
      <c r="E318" s="2" t="s">
        <v>825</v>
      </c>
      <c r="F318" s="19" t="s">
        <v>25</v>
      </c>
      <c r="G318" s="19" t="s">
        <v>1200</v>
      </c>
      <c r="H318" s="52" t="s">
        <v>1094</v>
      </c>
      <c r="I318" s="63" t="s">
        <v>1101</v>
      </c>
      <c r="J318" s="2" t="s">
        <v>496</v>
      </c>
      <c r="K318" s="19" t="s">
        <v>746</v>
      </c>
      <c r="L318" s="19" t="s">
        <v>9</v>
      </c>
      <c r="M318" s="19" t="s">
        <v>4684</v>
      </c>
      <c r="N318" s="59">
        <v>42865</v>
      </c>
      <c r="O318" s="2" t="s">
        <v>21</v>
      </c>
      <c r="P318" s="61" t="s">
        <v>54</v>
      </c>
      <c r="Q318" s="134">
        <f t="shared" si="4"/>
        <v>2</v>
      </c>
    </row>
    <row r="319" spans="1:17" x14ac:dyDescent="0.3">
      <c r="A319" s="63" t="s">
        <v>31</v>
      </c>
      <c r="B319" s="76" t="s">
        <v>31</v>
      </c>
      <c r="C319" s="59">
        <v>42864</v>
      </c>
      <c r="D319" s="59">
        <v>42866</v>
      </c>
      <c r="E319" s="2" t="s">
        <v>607</v>
      </c>
      <c r="F319" s="19" t="s">
        <v>25</v>
      </c>
      <c r="G319" s="2" t="s">
        <v>1248</v>
      </c>
      <c r="H319" s="2" t="s">
        <v>1111</v>
      </c>
      <c r="I319" s="63" t="s">
        <v>1075</v>
      </c>
      <c r="J319" s="2" t="s">
        <v>1076</v>
      </c>
      <c r="K319" s="19" t="s">
        <v>4684</v>
      </c>
      <c r="L319" s="19" t="s">
        <v>9</v>
      </c>
      <c r="M319" s="19" t="s">
        <v>4684</v>
      </c>
      <c r="N319" s="59">
        <v>42864</v>
      </c>
      <c r="O319" s="2" t="s">
        <v>21</v>
      </c>
      <c r="P319" s="61" t="s">
        <v>54</v>
      </c>
      <c r="Q319" s="134">
        <f t="shared" si="4"/>
        <v>3</v>
      </c>
    </row>
    <row r="320" spans="1:17" x14ac:dyDescent="0.3">
      <c r="A320" s="63" t="s">
        <v>1115</v>
      </c>
      <c r="B320" s="76" t="s">
        <v>2832</v>
      </c>
      <c r="C320" s="59">
        <v>42865</v>
      </c>
      <c r="D320" s="59">
        <v>42865</v>
      </c>
      <c r="E320" s="2" t="s">
        <v>103</v>
      </c>
      <c r="F320" s="19" t="s">
        <v>25</v>
      </c>
      <c r="G320" s="2" t="s">
        <v>1112</v>
      </c>
      <c r="H320" s="2" t="s">
        <v>1113</v>
      </c>
      <c r="I320" s="63" t="s">
        <v>1114</v>
      </c>
      <c r="J320" s="2" t="s">
        <v>1113</v>
      </c>
      <c r="K320" s="19" t="s">
        <v>4684</v>
      </c>
      <c r="L320" s="19" t="s">
        <v>9</v>
      </c>
      <c r="M320" s="19" t="s">
        <v>4684</v>
      </c>
      <c r="N320" s="59">
        <v>42865</v>
      </c>
      <c r="O320" s="2" t="s">
        <v>21</v>
      </c>
      <c r="P320" s="61" t="s">
        <v>54</v>
      </c>
      <c r="Q320" s="134">
        <f t="shared" si="4"/>
        <v>1</v>
      </c>
    </row>
    <row r="321" spans="1:17" x14ac:dyDescent="0.3">
      <c r="A321" s="63" t="s">
        <v>31</v>
      </c>
      <c r="B321" s="76" t="s">
        <v>31</v>
      </c>
      <c r="C321" s="59">
        <v>42866</v>
      </c>
      <c r="D321" s="59">
        <v>42870</v>
      </c>
      <c r="E321" s="2" t="s">
        <v>825</v>
      </c>
      <c r="F321" s="19" t="s">
        <v>25</v>
      </c>
      <c r="G321" s="2" t="s">
        <v>143</v>
      </c>
      <c r="H321" s="2" t="s">
        <v>1129</v>
      </c>
      <c r="I321" s="63" t="s">
        <v>1132</v>
      </c>
      <c r="J321" s="2" t="s">
        <v>1131</v>
      </c>
      <c r="K321" s="19" t="s">
        <v>4684</v>
      </c>
      <c r="L321" s="2" t="s">
        <v>9</v>
      </c>
      <c r="M321" s="19" t="s">
        <v>4684</v>
      </c>
      <c r="N321" s="59">
        <v>42870</v>
      </c>
      <c r="O321" s="2" t="s">
        <v>21</v>
      </c>
      <c r="P321" s="61" t="s">
        <v>54</v>
      </c>
      <c r="Q321" s="134">
        <f t="shared" si="4"/>
        <v>3</v>
      </c>
    </row>
    <row r="322" spans="1:17" x14ac:dyDescent="0.3">
      <c r="A322" s="63" t="s">
        <v>31</v>
      </c>
      <c r="B322" s="76" t="s">
        <v>31</v>
      </c>
      <c r="C322" s="59">
        <v>42866</v>
      </c>
      <c r="D322" s="59">
        <v>42870</v>
      </c>
      <c r="E322" s="2" t="s">
        <v>825</v>
      </c>
      <c r="F322" s="19" t="s">
        <v>25</v>
      </c>
      <c r="G322" s="2" t="s">
        <v>349</v>
      </c>
      <c r="H322" s="140" t="s">
        <v>1133</v>
      </c>
      <c r="I322" s="63" t="s">
        <v>1130</v>
      </c>
      <c r="J322" s="2" t="s">
        <v>496</v>
      </c>
      <c r="K322" s="19" t="s">
        <v>4684</v>
      </c>
      <c r="L322" s="2" t="s">
        <v>9</v>
      </c>
      <c r="M322" s="19" t="s">
        <v>4684</v>
      </c>
      <c r="N322" s="59">
        <v>42870</v>
      </c>
      <c r="O322" s="2" t="s">
        <v>21</v>
      </c>
      <c r="P322" s="61" t="s">
        <v>54</v>
      </c>
      <c r="Q322" s="134">
        <f t="shared" ref="Q322:Q385" si="5">NETWORKDAYS(C322,D322)</f>
        <v>3</v>
      </c>
    </row>
    <row r="323" spans="1:17" x14ac:dyDescent="0.3">
      <c r="A323" s="63" t="s">
        <v>1128</v>
      </c>
      <c r="B323" s="76" t="s">
        <v>2739</v>
      </c>
      <c r="C323" s="59">
        <v>42866</v>
      </c>
      <c r="D323" s="74">
        <v>42878</v>
      </c>
      <c r="E323" s="2" t="s">
        <v>103</v>
      </c>
      <c r="F323" s="19" t="s">
        <v>25</v>
      </c>
      <c r="G323" s="2" t="s">
        <v>1068</v>
      </c>
      <c r="H323" s="2" t="s">
        <v>1110</v>
      </c>
      <c r="I323" s="63">
        <v>3155589464</v>
      </c>
      <c r="J323" s="2" t="s">
        <v>496</v>
      </c>
      <c r="K323" s="2" t="s">
        <v>362</v>
      </c>
      <c r="L323" s="19" t="s">
        <v>50</v>
      </c>
      <c r="M323" s="19" t="s">
        <v>4929</v>
      </c>
      <c r="N323" s="59">
        <v>42878</v>
      </c>
      <c r="O323" s="19" t="s">
        <v>21</v>
      </c>
      <c r="P323" s="19" t="s">
        <v>450</v>
      </c>
      <c r="Q323" s="134">
        <f t="shared" si="5"/>
        <v>9</v>
      </c>
    </row>
    <row r="324" spans="1:17" x14ac:dyDescent="0.3">
      <c r="A324" s="63" t="s">
        <v>31</v>
      </c>
      <c r="B324" s="76" t="s">
        <v>31</v>
      </c>
      <c r="C324" s="59">
        <v>42867</v>
      </c>
      <c r="D324" s="59">
        <v>42867</v>
      </c>
      <c r="E324" s="19" t="s">
        <v>81</v>
      </c>
      <c r="F324" s="19" t="s">
        <v>25</v>
      </c>
      <c r="G324" s="19" t="s">
        <v>1200</v>
      </c>
      <c r="H324" s="2" t="s">
        <v>1119</v>
      </c>
      <c r="I324" s="63" t="s">
        <v>1120</v>
      </c>
      <c r="J324" s="2" t="s">
        <v>496</v>
      </c>
      <c r="K324" s="19" t="s">
        <v>746</v>
      </c>
      <c r="L324" s="2" t="s">
        <v>9</v>
      </c>
      <c r="M324" s="19" t="s">
        <v>4684</v>
      </c>
      <c r="N324" s="59">
        <v>42867</v>
      </c>
      <c r="O324" s="2" t="s">
        <v>21</v>
      </c>
      <c r="P324" s="61" t="s">
        <v>54</v>
      </c>
      <c r="Q324" s="134">
        <f t="shared" si="5"/>
        <v>1</v>
      </c>
    </row>
    <row r="325" spans="1:17" x14ac:dyDescent="0.3">
      <c r="A325" s="63" t="s">
        <v>31</v>
      </c>
      <c r="B325" s="76" t="s">
        <v>31</v>
      </c>
      <c r="C325" s="59">
        <v>42867</v>
      </c>
      <c r="D325" s="59">
        <v>42871</v>
      </c>
      <c r="E325" s="2" t="s">
        <v>825</v>
      </c>
      <c r="F325" s="19" t="s">
        <v>3410</v>
      </c>
      <c r="G325" s="2" t="s">
        <v>1136</v>
      </c>
      <c r="H325" s="2" t="s">
        <v>1134</v>
      </c>
      <c r="I325" s="63" t="s">
        <v>1135</v>
      </c>
      <c r="J325" s="2" t="s">
        <v>496</v>
      </c>
      <c r="K325" s="19" t="s">
        <v>4684</v>
      </c>
      <c r="L325" s="2" t="s">
        <v>9</v>
      </c>
      <c r="M325" s="19" t="s">
        <v>4684</v>
      </c>
      <c r="N325" s="59">
        <v>42871</v>
      </c>
      <c r="O325" s="2" t="s">
        <v>21</v>
      </c>
      <c r="P325" s="61" t="s">
        <v>54</v>
      </c>
      <c r="Q325" s="134">
        <f t="shared" si="5"/>
        <v>3</v>
      </c>
    </row>
    <row r="326" spans="1:17" x14ac:dyDescent="0.3">
      <c r="A326" s="63" t="s">
        <v>1152</v>
      </c>
      <c r="B326" s="76" t="s">
        <v>2741</v>
      </c>
      <c r="C326" s="59">
        <v>42867</v>
      </c>
      <c r="D326" s="74">
        <v>42885</v>
      </c>
      <c r="E326" s="2" t="s">
        <v>103</v>
      </c>
      <c r="F326" s="19" t="s">
        <v>25</v>
      </c>
      <c r="G326" s="2" t="s">
        <v>1248</v>
      </c>
      <c r="H326" s="2" t="s">
        <v>1153</v>
      </c>
      <c r="I326" s="63" t="s">
        <v>1150</v>
      </c>
      <c r="J326" s="2" t="s">
        <v>1151</v>
      </c>
      <c r="K326" s="19" t="s">
        <v>4684</v>
      </c>
      <c r="L326" s="2" t="s">
        <v>9</v>
      </c>
      <c r="M326" s="19" t="s">
        <v>4684</v>
      </c>
      <c r="N326" s="59">
        <v>42885</v>
      </c>
      <c r="O326" s="19" t="s">
        <v>21</v>
      </c>
      <c r="P326" s="61" t="s">
        <v>54</v>
      </c>
      <c r="Q326" s="134">
        <f t="shared" si="5"/>
        <v>13</v>
      </c>
    </row>
    <row r="327" spans="1:17" x14ac:dyDescent="0.3">
      <c r="A327" s="63" t="s">
        <v>1121</v>
      </c>
      <c r="B327" s="76" t="s">
        <v>2740</v>
      </c>
      <c r="C327" s="59">
        <v>42867</v>
      </c>
      <c r="D327" s="74">
        <v>42886</v>
      </c>
      <c r="E327" s="2" t="s">
        <v>103</v>
      </c>
      <c r="F327" s="19" t="s">
        <v>25</v>
      </c>
      <c r="G327" s="2" t="s">
        <v>349</v>
      </c>
      <c r="H327" s="2" t="s">
        <v>1117</v>
      </c>
      <c r="I327" s="63" t="s">
        <v>1118</v>
      </c>
      <c r="J327" s="2" t="s">
        <v>496</v>
      </c>
      <c r="K327" s="2" t="s">
        <v>362</v>
      </c>
      <c r="L327" s="19" t="s">
        <v>50</v>
      </c>
      <c r="M327" s="19" t="s">
        <v>4929</v>
      </c>
      <c r="N327" s="59">
        <v>42885</v>
      </c>
      <c r="O327" s="19" t="s">
        <v>21</v>
      </c>
      <c r="P327" s="46" t="s">
        <v>450</v>
      </c>
      <c r="Q327" s="134">
        <f t="shared" si="5"/>
        <v>14</v>
      </c>
    </row>
    <row r="328" spans="1:17" x14ac:dyDescent="0.3">
      <c r="A328" s="63" t="s">
        <v>31</v>
      </c>
      <c r="B328" s="76" t="s">
        <v>31</v>
      </c>
      <c r="C328" s="59">
        <v>42869</v>
      </c>
      <c r="D328" s="59">
        <v>42874</v>
      </c>
      <c r="E328" s="2" t="s">
        <v>1173</v>
      </c>
      <c r="F328" s="19" t="s">
        <v>25</v>
      </c>
      <c r="G328" s="2" t="s">
        <v>1174</v>
      </c>
      <c r="H328" s="2" t="s">
        <v>1175</v>
      </c>
      <c r="I328" s="63" t="s">
        <v>1176</v>
      </c>
      <c r="J328" s="2" t="s">
        <v>496</v>
      </c>
      <c r="K328" s="19" t="s">
        <v>1</v>
      </c>
      <c r="L328" s="2" t="s">
        <v>9</v>
      </c>
      <c r="M328" s="19" t="s">
        <v>4684</v>
      </c>
      <c r="N328" s="59">
        <v>42871</v>
      </c>
      <c r="O328" s="2" t="s">
        <v>21</v>
      </c>
      <c r="P328" s="61" t="s">
        <v>54</v>
      </c>
      <c r="Q328" s="134">
        <f t="shared" si="5"/>
        <v>5</v>
      </c>
    </row>
    <row r="329" spans="1:17" x14ac:dyDescent="0.3">
      <c r="A329" s="76" t="s">
        <v>31</v>
      </c>
      <c r="B329" s="76" t="s">
        <v>31</v>
      </c>
      <c r="C329" s="61">
        <v>42870</v>
      </c>
      <c r="D329" s="61">
        <v>42873</v>
      </c>
      <c r="E329" s="19" t="s">
        <v>607</v>
      </c>
      <c r="F329" s="19" t="s">
        <v>25</v>
      </c>
      <c r="G329" s="19" t="s">
        <v>729</v>
      </c>
      <c r="H329" s="19" t="s">
        <v>730</v>
      </c>
      <c r="I329" s="63" t="s">
        <v>732</v>
      </c>
      <c r="J329" s="19" t="s">
        <v>731</v>
      </c>
      <c r="K329" s="19" t="s">
        <v>4684</v>
      </c>
      <c r="L329" s="19" t="s">
        <v>9</v>
      </c>
      <c r="M329" s="19" t="s">
        <v>4684</v>
      </c>
      <c r="N329" s="61">
        <v>42873</v>
      </c>
      <c r="O329" s="19" t="s">
        <v>21</v>
      </c>
      <c r="P329" s="61" t="s">
        <v>54</v>
      </c>
      <c r="Q329" s="134">
        <f t="shared" si="5"/>
        <v>4</v>
      </c>
    </row>
    <row r="330" spans="1:17" x14ac:dyDescent="0.3">
      <c r="A330" s="63" t="s">
        <v>31</v>
      </c>
      <c r="B330" s="76" t="s">
        <v>31</v>
      </c>
      <c r="C330" s="59">
        <v>42870</v>
      </c>
      <c r="D330" s="74">
        <v>42873</v>
      </c>
      <c r="E330" s="2" t="s">
        <v>33</v>
      </c>
      <c r="F330" s="19" t="s">
        <v>25</v>
      </c>
      <c r="G330" s="2" t="s">
        <v>1165</v>
      </c>
      <c r="H330" s="2" t="s">
        <v>1164</v>
      </c>
      <c r="I330" s="63" t="s">
        <v>1166</v>
      </c>
      <c r="J330" s="2" t="s">
        <v>1167</v>
      </c>
      <c r="K330" s="2" t="s">
        <v>1107</v>
      </c>
      <c r="L330" s="2" t="s">
        <v>50</v>
      </c>
      <c r="M330" s="19" t="s">
        <v>4929</v>
      </c>
      <c r="N330" s="59">
        <v>42870</v>
      </c>
      <c r="O330" s="2" t="s">
        <v>21</v>
      </c>
      <c r="P330" s="61" t="s">
        <v>54</v>
      </c>
      <c r="Q330" s="134">
        <f t="shared" si="5"/>
        <v>4</v>
      </c>
    </row>
    <row r="331" spans="1:17" x14ac:dyDescent="0.3">
      <c r="A331" s="63" t="s">
        <v>31</v>
      </c>
      <c r="B331" s="76" t="s">
        <v>31</v>
      </c>
      <c r="C331" s="59">
        <v>42871</v>
      </c>
      <c r="D331" s="74">
        <v>42873</v>
      </c>
      <c r="E331" s="2" t="s">
        <v>607</v>
      </c>
      <c r="F331" s="19" t="s">
        <v>25</v>
      </c>
      <c r="G331" s="2" t="s">
        <v>1139</v>
      </c>
      <c r="H331" s="2" t="s">
        <v>1137</v>
      </c>
      <c r="I331" s="63" t="s">
        <v>1138</v>
      </c>
      <c r="J331" s="2" t="s">
        <v>1140</v>
      </c>
      <c r="K331" s="19" t="s">
        <v>4684</v>
      </c>
      <c r="L331" s="2" t="s">
        <v>9</v>
      </c>
      <c r="M331" s="19" t="s">
        <v>4684</v>
      </c>
      <c r="N331" s="59">
        <v>42871</v>
      </c>
      <c r="O331" s="19" t="s">
        <v>21</v>
      </c>
      <c r="P331" s="61" t="s">
        <v>54</v>
      </c>
      <c r="Q331" s="134">
        <f t="shared" si="5"/>
        <v>3</v>
      </c>
    </row>
    <row r="332" spans="1:17" x14ac:dyDescent="0.3">
      <c r="A332" s="63" t="s">
        <v>31</v>
      </c>
      <c r="B332" s="76" t="s">
        <v>31</v>
      </c>
      <c r="C332" s="59">
        <v>42871</v>
      </c>
      <c r="D332" s="74">
        <v>42873</v>
      </c>
      <c r="E332" s="2" t="s">
        <v>825</v>
      </c>
      <c r="F332" s="19" t="s">
        <v>25</v>
      </c>
      <c r="G332" s="2" t="s">
        <v>1148</v>
      </c>
      <c r="H332" s="2" t="s">
        <v>1146</v>
      </c>
      <c r="I332" s="63" t="s">
        <v>1147</v>
      </c>
      <c r="J332" s="2" t="s">
        <v>1149</v>
      </c>
      <c r="K332" s="19" t="s">
        <v>4684</v>
      </c>
      <c r="L332" s="2" t="s">
        <v>9</v>
      </c>
      <c r="M332" s="19" t="s">
        <v>4684</v>
      </c>
      <c r="N332" s="59">
        <v>42872</v>
      </c>
      <c r="O332" s="2" t="s">
        <v>21</v>
      </c>
      <c r="P332" s="61" t="s">
        <v>54</v>
      </c>
      <c r="Q332" s="134">
        <f t="shared" si="5"/>
        <v>3</v>
      </c>
    </row>
    <row r="333" spans="1:17" x14ac:dyDescent="0.3">
      <c r="A333" s="63" t="s">
        <v>1144</v>
      </c>
      <c r="B333" s="76" t="s">
        <v>2743</v>
      </c>
      <c r="C333" s="59">
        <v>42871</v>
      </c>
      <c r="D333" s="74">
        <v>42886</v>
      </c>
      <c r="E333" s="2" t="s">
        <v>103</v>
      </c>
      <c r="F333" s="19" t="s">
        <v>25</v>
      </c>
      <c r="G333" s="2" t="s">
        <v>2968</v>
      </c>
      <c r="H333" s="52" t="s">
        <v>1141</v>
      </c>
      <c r="I333" s="63" t="s">
        <v>1142</v>
      </c>
      <c r="J333" s="2" t="s">
        <v>1143</v>
      </c>
      <c r="K333" s="19" t="s">
        <v>4931</v>
      </c>
      <c r="L333" s="2" t="s">
        <v>504</v>
      </c>
      <c r="M333" s="19" t="s">
        <v>4931</v>
      </c>
      <c r="N333" s="59">
        <v>42886</v>
      </c>
      <c r="O333" s="2" t="s">
        <v>21</v>
      </c>
      <c r="P333" s="61" t="s">
        <v>54</v>
      </c>
      <c r="Q333" s="134">
        <f t="shared" si="5"/>
        <v>12</v>
      </c>
    </row>
    <row r="334" spans="1:17" x14ac:dyDescent="0.3">
      <c r="A334" s="63" t="s">
        <v>1154</v>
      </c>
      <c r="B334" s="76" t="s">
        <v>2742</v>
      </c>
      <c r="C334" s="59">
        <v>42871</v>
      </c>
      <c r="D334" s="74">
        <v>42894</v>
      </c>
      <c r="E334" s="2" t="s">
        <v>825</v>
      </c>
      <c r="F334" s="19" t="s">
        <v>3410</v>
      </c>
      <c r="G334" s="19" t="s">
        <v>3159</v>
      </c>
      <c r="H334" s="46" t="s">
        <v>948</v>
      </c>
      <c r="I334" s="63" t="s">
        <v>954</v>
      </c>
      <c r="J334" s="2" t="s">
        <v>496</v>
      </c>
      <c r="K334" s="2" t="s">
        <v>354</v>
      </c>
      <c r="L334" s="2" t="s">
        <v>9</v>
      </c>
      <c r="M334" s="19" t="s">
        <v>4684</v>
      </c>
      <c r="N334" s="59">
        <v>42894</v>
      </c>
      <c r="O334" s="19" t="s">
        <v>21</v>
      </c>
      <c r="P334" s="61" t="s">
        <v>54</v>
      </c>
      <c r="Q334" s="134">
        <f t="shared" si="5"/>
        <v>18</v>
      </c>
    </row>
    <row r="335" spans="1:17" x14ac:dyDescent="0.3">
      <c r="A335" s="63" t="s">
        <v>31</v>
      </c>
      <c r="B335" s="76" t="s">
        <v>31</v>
      </c>
      <c r="C335" s="59">
        <v>42872</v>
      </c>
      <c r="D335" s="59">
        <v>42873</v>
      </c>
      <c r="E335" s="19" t="s">
        <v>34</v>
      </c>
      <c r="F335" s="19" t="s">
        <v>25</v>
      </c>
      <c r="G335" s="2" t="s">
        <v>143</v>
      </c>
      <c r="H335" s="2" t="s">
        <v>1155</v>
      </c>
      <c r="I335" s="137" t="s">
        <v>1156</v>
      </c>
      <c r="J335" s="2" t="s">
        <v>1157</v>
      </c>
      <c r="K335" s="19" t="s">
        <v>4684</v>
      </c>
      <c r="L335" s="2" t="s">
        <v>9</v>
      </c>
      <c r="M335" s="19" t="s">
        <v>4684</v>
      </c>
      <c r="N335" s="59">
        <v>42873</v>
      </c>
      <c r="O335" s="2" t="s">
        <v>21</v>
      </c>
      <c r="P335" s="61" t="s">
        <v>54</v>
      </c>
      <c r="Q335" s="134">
        <f t="shared" si="5"/>
        <v>2</v>
      </c>
    </row>
    <row r="336" spans="1:17" x14ac:dyDescent="0.3">
      <c r="A336" s="63" t="s">
        <v>31</v>
      </c>
      <c r="B336" s="76" t="s">
        <v>31</v>
      </c>
      <c r="C336" s="59">
        <v>42872</v>
      </c>
      <c r="D336" s="59">
        <v>42873</v>
      </c>
      <c r="E336" s="2" t="s">
        <v>1103</v>
      </c>
      <c r="F336" s="19" t="s">
        <v>25</v>
      </c>
      <c r="G336" s="2" t="s">
        <v>1161</v>
      </c>
      <c r="H336" s="2" t="s">
        <v>1162</v>
      </c>
      <c r="I336" s="63" t="s">
        <v>1163</v>
      </c>
      <c r="J336" s="2" t="s">
        <v>496</v>
      </c>
      <c r="K336" s="19" t="s">
        <v>4684</v>
      </c>
      <c r="L336" s="2" t="s">
        <v>9</v>
      </c>
      <c r="M336" s="19" t="s">
        <v>4684</v>
      </c>
      <c r="N336" s="59">
        <v>42873</v>
      </c>
      <c r="O336" s="2" t="s">
        <v>21</v>
      </c>
      <c r="P336" s="61" t="s">
        <v>54</v>
      </c>
      <c r="Q336" s="134">
        <f t="shared" si="5"/>
        <v>2</v>
      </c>
    </row>
    <row r="337" spans="1:17" x14ac:dyDescent="0.3">
      <c r="A337" s="76" t="s">
        <v>31</v>
      </c>
      <c r="B337" s="76" t="s">
        <v>31</v>
      </c>
      <c r="C337" s="61">
        <v>42872</v>
      </c>
      <c r="D337" s="61">
        <v>42877</v>
      </c>
      <c r="E337" s="19" t="s">
        <v>825</v>
      </c>
      <c r="F337" s="19" t="s">
        <v>25</v>
      </c>
      <c r="G337" s="19" t="s">
        <v>1200</v>
      </c>
      <c r="H337" s="46" t="s">
        <v>1195</v>
      </c>
      <c r="I337" s="63" t="s">
        <v>1185</v>
      </c>
      <c r="J337" s="19" t="s">
        <v>496</v>
      </c>
      <c r="K337" s="19" t="s">
        <v>746</v>
      </c>
      <c r="L337" s="19" t="s">
        <v>9</v>
      </c>
      <c r="M337" s="19" t="s">
        <v>4684</v>
      </c>
      <c r="N337" s="61">
        <v>42877</v>
      </c>
      <c r="O337" s="19" t="s">
        <v>21</v>
      </c>
      <c r="P337" s="61" t="s">
        <v>54</v>
      </c>
      <c r="Q337" s="134">
        <f t="shared" si="5"/>
        <v>4</v>
      </c>
    </row>
    <row r="338" spans="1:17" x14ac:dyDescent="0.3">
      <c r="A338" s="76" t="s">
        <v>31</v>
      </c>
      <c r="B338" s="76" t="s">
        <v>31</v>
      </c>
      <c r="C338" s="61">
        <v>42872</v>
      </c>
      <c r="D338" s="61">
        <v>42877</v>
      </c>
      <c r="E338" s="19" t="s">
        <v>825</v>
      </c>
      <c r="F338" s="19" t="s">
        <v>25</v>
      </c>
      <c r="G338" s="19" t="s">
        <v>556</v>
      </c>
      <c r="H338" s="46" t="s">
        <v>1180</v>
      </c>
      <c r="I338" s="63" t="s">
        <v>1186</v>
      </c>
      <c r="J338" s="19" t="s">
        <v>496</v>
      </c>
      <c r="K338" s="19" t="s">
        <v>3485</v>
      </c>
      <c r="L338" s="19" t="s">
        <v>9</v>
      </c>
      <c r="M338" s="19" t="s">
        <v>4684</v>
      </c>
      <c r="N338" s="61">
        <v>42877</v>
      </c>
      <c r="O338" s="19" t="s">
        <v>21</v>
      </c>
      <c r="P338" s="61" t="s">
        <v>54</v>
      </c>
      <c r="Q338" s="134">
        <f t="shared" si="5"/>
        <v>4</v>
      </c>
    </row>
    <row r="339" spans="1:17" x14ac:dyDescent="0.3">
      <c r="A339" s="76" t="s">
        <v>31</v>
      </c>
      <c r="B339" s="76" t="s">
        <v>31</v>
      </c>
      <c r="C339" s="61">
        <v>42872</v>
      </c>
      <c r="D339" s="61">
        <v>42877</v>
      </c>
      <c r="E339" s="19" t="s">
        <v>825</v>
      </c>
      <c r="F339" s="19" t="s">
        <v>25</v>
      </c>
      <c r="G339" s="19" t="s">
        <v>556</v>
      </c>
      <c r="H339" s="46" t="s">
        <v>1181</v>
      </c>
      <c r="I339" s="63" t="s">
        <v>1187</v>
      </c>
      <c r="J339" s="19" t="s">
        <v>496</v>
      </c>
      <c r="K339" s="19" t="s">
        <v>3485</v>
      </c>
      <c r="L339" s="19" t="s">
        <v>9</v>
      </c>
      <c r="M339" s="19" t="s">
        <v>4684</v>
      </c>
      <c r="N339" s="61">
        <v>42877</v>
      </c>
      <c r="O339" s="19" t="s">
        <v>21</v>
      </c>
      <c r="P339" s="61" t="s">
        <v>54</v>
      </c>
      <c r="Q339" s="134">
        <f t="shared" si="5"/>
        <v>4</v>
      </c>
    </row>
    <row r="340" spans="1:17" x14ac:dyDescent="0.3">
      <c r="A340" s="76" t="s">
        <v>31</v>
      </c>
      <c r="B340" s="76" t="s">
        <v>31</v>
      </c>
      <c r="C340" s="61">
        <v>42873</v>
      </c>
      <c r="D340" s="61">
        <v>42873</v>
      </c>
      <c r="E340" s="19" t="s">
        <v>81</v>
      </c>
      <c r="F340" s="19" t="s">
        <v>25</v>
      </c>
      <c r="G340" s="19" t="s">
        <v>1159</v>
      </c>
      <c r="H340" s="19" t="s">
        <v>1158</v>
      </c>
      <c r="I340" s="63" t="s">
        <v>1160</v>
      </c>
      <c r="J340" s="19" t="s">
        <v>496</v>
      </c>
      <c r="K340" s="19" t="s">
        <v>1</v>
      </c>
      <c r="L340" s="19" t="s">
        <v>9</v>
      </c>
      <c r="M340" s="19" t="s">
        <v>4684</v>
      </c>
      <c r="N340" s="61">
        <v>42873</v>
      </c>
      <c r="O340" s="19" t="s">
        <v>21</v>
      </c>
      <c r="P340" s="61" t="s">
        <v>54</v>
      </c>
      <c r="Q340" s="134">
        <f t="shared" si="5"/>
        <v>1</v>
      </c>
    </row>
    <row r="341" spans="1:17" x14ac:dyDescent="0.3">
      <c r="A341" s="63" t="s">
        <v>31</v>
      </c>
      <c r="B341" s="76" t="s">
        <v>31</v>
      </c>
      <c r="C341" s="59">
        <v>42873</v>
      </c>
      <c r="D341" s="59">
        <v>42877</v>
      </c>
      <c r="E341" s="59" t="s">
        <v>607</v>
      </c>
      <c r="F341" s="19" t="s">
        <v>25</v>
      </c>
      <c r="G341" s="19" t="s">
        <v>1200</v>
      </c>
      <c r="H341" s="2" t="s">
        <v>1209</v>
      </c>
      <c r="I341" s="63" t="s">
        <v>1210</v>
      </c>
      <c r="J341" s="2" t="s">
        <v>496</v>
      </c>
      <c r="K341" s="19" t="s">
        <v>746</v>
      </c>
      <c r="L341" s="2" t="s">
        <v>9</v>
      </c>
      <c r="M341" s="19" t="s">
        <v>4684</v>
      </c>
      <c r="N341" s="59">
        <v>42874</v>
      </c>
      <c r="O341" s="2" t="s">
        <v>21</v>
      </c>
      <c r="P341" s="61" t="s">
        <v>54</v>
      </c>
      <c r="Q341" s="134">
        <f t="shared" si="5"/>
        <v>3</v>
      </c>
    </row>
    <row r="342" spans="1:17" x14ac:dyDescent="0.3">
      <c r="A342" s="76" t="s">
        <v>31</v>
      </c>
      <c r="B342" s="76" t="s">
        <v>31</v>
      </c>
      <c r="C342" s="61">
        <v>42873</v>
      </c>
      <c r="D342" s="61">
        <v>42877</v>
      </c>
      <c r="E342" s="19" t="s">
        <v>825</v>
      </c>
      <c r="F342" s="19" t="s">
        <v>25</v>
      </c>
      <c r="G342" s="19" t="s">
        <v>1200</v>
      </c>
      <c r="H342" s="46" t="s">
        <v>1182</v>
      </c>
      <c r="I342" s="63" t="s">
        <v>1188</v>
      </c>
      <c r="J342" s="19" t="s">
        <v>496</v>
      </c>
      <c r="K342" s="19" t="s">
        <v>746</v>
      </c>
      <c r="L342" s="19" t="s">
        <v>9</v>
      </c>
      <c r="M342" s="19" t="s">
        <v>4684</v>
      </c>
      <c r="N342" s="61">
        <v>42877</v>
      </c>
      <c r="O342" s="19" t="s">
        <v>21</v>
      </c>
      <c r="P342" s="61" t="s">
        <v>54</v>
      </c>
      <c r="Q342" s="134">
        <f t="shared" si="5"/>
        <v>3</v>
      </c>
    </row>
    <row r="343" spans="1:17" x14ac:dyDescent="0.3">
      <c r="A343" s="63" t="s">
        <v>31</v>
      </c>
      <c r="B343" s="76" t="s">
        <v>31</v>
      </c>
      <c r="C343" s="59">
        <v>42873</v>
      </c>
      <c r="D343" s="59">
        <v>42877</v>
      </c>
      <c r="E343" s="2" t="s">
        <v>825</v>
      </c>
      <c r="F343" s="19" t="s">
        <v>25</v>
      </c>
      <c r="G343" s="19" t="s">
        <v>1366</v>
      </c>
      <c r="H343" s="52" t="s">
        <v>1196</v>
      </c>
      <c r="I343" s="63" t="s">
        <v>1189</v>
      </c>
      <c r="J343" s="2" t="s">
        <v>1201</v>
      </c>
      <c r="K343" s="19" t="s">
        <v>1</v>
      </c>
      <c r="L343" s="2" t="s">
        <v>9</v>
      </c>
      <c r="M343" s="19" t="s">
        <v>4684</v>
      </c>
      <c r="N343" s="59">
        <v>42877</v>
      </c>
      <c r="O343" s="2" t="s">
        <v>21</v>
      </c>
      <c r="P343" s="61" t="s">
        <v>54</v>
      </c>
      <c r="Q343" s="134">
        <f t="shared" si="5"/>
        <v>3</v>
      </c>
    </row>
    <row r="344" spans="1:17" x14ac:dyDescent="0.3">
      <c r="A344" s="63" t="s">
        <v>31</v>
      </c>
      <c r="B344" s="76" t="s">
        <v>31</v>
      </c>
      <c r="C344" s="59">
        <v>42873</v>
      </c>
      <c r="D344" s="59">
        <v>42877</v>
      </c>
      <c r="E344" s="2" t="s">
        <v>825</v>
      </c>
      <c r="F344" s="19" t="s">
        <v>25</v>
      </c>
      <c r="G344" s="19" t="s">
        <v>1200</v>
      </c>
      <c r="H344" s="52" t="s">
        <v>1199</v>
      </c>
      <c r="I344" s="137" t="s">
        <v>1190</v>
      </c>
      <c r="J344" s="19" t="s">
        <v>496</v>
      </c>
      <c r="K344" s="19" t="s">
        <v>746</v>
      </c>
      <c r="L344" s="2" t="s">
        <v>9</v>
      </c>
      <c r="M344" s="19" t="s">
        <v>4684</v>
      </c>
      <c r="N344" s="59">
        <v>42877</v>
      </c>
      <c r="O344" s="2" t="s">
        <v>21</v>
      </c>
      <c r="P344" s="61" t="s">
        <v>54</v>
      </c>
      <c r="Q344" s="134">
        <f t="shared" si="5"/>
        <v>3</v>
      </c>
    </row>
    <row r="345" spans="1:17" x14ac:dyDescent="0.3">
      <c r="A345" s="63" t="s">
        <v>31</v>
      </c>
      <c r="B345" s="76" t="s">
        <v>31</v>
      </c>
      <c r="C345" s="59">
        <v>42873</v>
      </c>
      <c r="D345" s="59">
        <v>42877</v>
      </c>
      <c r="E345" s="2" t="s">
        <v>825</v>
      </c>
      <c r="F345" s="19" t="s">
        <v>25</v>
      </c>
      <c r="G345" s="19" t="s">
        <v>1200</v>
      </c>
      <c r="H345" s="52" t="s">
        <v>945</v>
      </c>
      <c r="I345" s="63" t="s">
        <v>951</v>
      </c>
      <c r="J345" s="2" t="s">
        <v>496</v>
      </c>
      <c r="K345" s="19" t="s">
        <v>746</v>
      </c>
      <c r="L345" s="2" t="s">
        <v>9</v>
      </c>
      <c r="M345" s="19" t="s">
        <v>4684</v>
      </c>
      <c r="N345" s="59">
        <v>42877</v>
      </c>
      <c r="O345" s="2" t="s">
        <v>21</v>
      </c>
      <c r="P345" s="61" t="s">
        <v>54</v>
      </c>
      <c r="Q345" s="134">
        <f t="shared" si="5"/>
        <v>3</v>
      </c>
    </row>
    <row r="346" spans="1:17" x14ac:dyDescent="0.3">
      <c r="A346" s="63" t="s">
        <v>31</v>
      </c>
      <c r="B346" s="76" t="s">
        <v>31</v>
      </c>
      <c r="C346" s="59">
        <v>42873</v>
      </c>
      <c r="D346" s="59">
        <v>42877</v>
      </c>
      <c r="E346" s="2" t="s">
        <v>825</v>
      </c>
      <c r="F346" s="19" t="s">
        <v>25</v>
      </c>
      <c r="G346" s="2" t="s">
        <v>1202</v>
      </c>
      <c r="H346" s="52" t="s">
        <v>1198</v>
      </c>
      <c r="I346" s="137" t="s">
        <v>1191</v>
      </c>
      <c r="J346" s="2" t="s">
        <v>496</v>
      </c>
      <c r="K346" s="19" t="s">
        <v>4684</v>
      </c>
      <c r="L346" s="2" t="s">
        <v>9</v>
      </c>
      <c r="M346" s="19" t="s">
        <v>4684</v>
      </c>
      <c r="N346" s="59">
        <v>42877</v>
      </c>
      <c r="O346" s="2" t="s">
        <v>21</v>
      </c>
      <c r="P346" s="61" t="s">
        <v>54</v>
      </c>
      <c r="Q346" s="134">
        <f t="shared" si="5"/>
        <v>3</v>
      </c>
    </row>
    <row r="347" spans="1:17" x14ac:dyDescent="0.3">
      <c r="A347" s="63" t="s">
        <v>31</v>
      </c>
      <c r="B347" s="76" t="s">
        <v>31</v>
      </c>
      <c r="C347" s="59">
        <v>42873</v>
      </c>
      <c r="D347" s="59">
        <v>42877</v>
      </c>
      <c r="E347" s="2" t="s">
        <v>825</v>
      </c>
      <c r="F347" s="19" t="s">
        <v>25</v>
      </c>
      <c r="G347" s="19" t="s">
        <v>1366</v>
      </c>
      <c r="H347" s="52" t="s">
        <v>1183</v>
      </c>
      <c r="I347" s="63" t="s">
        <v>1192</v>
      </c>
      <c r="J347" s="2" t="s">
        <v>496</v>
      </c>
      <c r="K347" s="19" t="s">
        <v>1</v>
      </c>
      <c r="L347" s="2" t="s">
        <v>9</v>
      </c>
      <c r="M347" s="19" t="s">
        <v>4684</v>
      </c>
      <c r="N347" s="59">
        <v>42877</v>
      </c>
      <c r="O347" s="2" t="s">
        <v>21</v>
      </c>
      <c r="P347" s="61" t="s">
        <v>54</v>
      </c>
      <c r="Q347" s="134">
        <f t="shared" si="5"/>
        <v>3</v>
      </c>
    </row>
    <row r="348" spans="1:17" x14ac:dyDescent="0.3">
      <c r="A348" s="63" t="s">
        <v>31</v>
      </c>
      <c r="B348" s="76" t="s">
        <v>31</v>
      </c>
      <c r="C348" s="59">
        <v>42873</v>
      </c>
      <c r="D348" s="59">
        <v>42877</v>
      </c>
      <c r="E348" s="2" t="s">
        <v>825</v>
      </c>
      <c r="F348" s="19" t="s">
        <v>25</v>
      </c>
      <c r="G348" s="2" t="s">
        <v>1203</v>
      </c>
      <c r="H348" s="52" t="s">
        <v>1197</v>
      </c>
      <c r="I348" s="63" t="s">
        <v>1193</v>
      </c>
      <c r="J348" s="2" t="s">
        <v>496</v>
      </c>
      <c r="K348" s="19" t="s">
        <v>4684</v>
      </c>
      <c r="L348" s="2" t="s">
        <v>9</v>
      </c>
      <c r="M348" s="19" t="s">
        <v>4684</v>
      </c>
      <c r="N348" s="59">
        <v>42877</v>
      </c>
      <c r="O348" s="2" t="s">
        <v>21</v>
      </c>
      <c r="P348" s="61" t="s">
        <v>54</v>
      </c>
      <c r="Q348" s="134">
        <f t="shared" si="5"/>
        <v>3</v>
      </c>
    </row>
    <row r="349" spans="1:17" x14ac:dyDescent="0.3">
      <c r="A349" s="63" t="s">
        <v>31</v>
      </c>
      <c r="B349" s="76" t="s">
        <v>31</v>
      </c>
      <c r="C349" s="59">
        <v>42873</v>
      </c>
      <c r="D349" s="74">
        <v>42879</v>
      </c>
      <c r="E349" s="59" t="s">
        <v>607</v>
      </c>
      <c r="F349" s="19" t="s">
        <v>25</v>
      </c>
      <c r="G349" s="2" t="s">
        <v>729</v>
      </c>
      <c r="H349" s="2" t="s">
        <v>1208</v>
      </c>
      <c r="I349" s="63" t="s">
        <v>1486</v>
      </c>
      <c r="J349" s="2" t="s">
        <v>1207</v>
      </c>
      <c r="K349" s="19" t="s">
        <v>4684</v>
      </c>
      <c r="L349" s="2" t="s">
        <v>9</v>
      </c>
      <c r="M349" s="19" t="s">
        <v>4684</v>
      </c>
      <c r="N349" s="59">
        <v>42874</v>
      </c>
      <c r="O349" s="2" t="s">
        <v>21</v>
      </c>
      <c r="P349" s="61" t="s">
        <v>54</v>
      </c>
      <c r="Q349" s="134">
        <f t="shared" si="5"/>
        <v>5</v>
      </c>
    </row>
    <row r="350" spans="1:17" x14ac:dyDescent="0.3">
      <c r="A350" s="76" t="s">
        <v>31</v>
      </c>
      <c r="B350" s="76" t="s">
        <v>31</v>
      </c>
      <c r="C350" s="61">
        <v>42874</v>
      </c>
      <c r="D350" s="74">
        <v>42877</v>
      </c>
      <c r="E350" s="19" t="s">
        <v>34</v>
      </c>
      <c r="F350" s="19" t="s">
        <v>25</v>
      </c>
      <c r="G350" s="19" t="s">
        <v>1366</v>
      </c>
      <c r="H350" s="19" t="s">
        <v>1170</v>
      </c>
      <c r="I350" s="63" t="s">
        <v>1171</v>
      </c>
      <c r="J350" s="19" t="s">
        <v>1172</v>
      </c>
      <c r="K350" s="19" t="s">
        <v>1</v>
      </c>
      <c r="L350" s="19" t="s">
        <v>219</v>
      </c>
      <c r="M350" s="19" t="s">
        <v>1</v>
      </c>
      <c r="N350" s="61">
        <v>42874</v>
      </c>
      <c r="O350" s="19" t="s">
        <v>21</v>
      </c>
      <c r="P350" s="61" t="s">
        <v>54</v>
      </c>
      <c r="Q350" s="134">
        <f t="shared" si="5"/>
        <v>2</v>
      </c>
    </row>
    <row r="351" spans="1:17" x14ac:dyDescent="0.3">
      <c r="A351" s="63" t="s">
        <v>31</v>
      </c>
      <c r="B351" s="76" t="s">
        <v>31</v>
      </c>
      <c r="C351" s="59">
        <v>42875</v>
      </c>
      <c r="D351" s="59">
        <v>42877</v>
      </c>
      <c r="E351" s="59" t="s">
        <v>607</v>
      </c>
      <c r="F351" s="19" t="s">
        <v>25</v>
      </c>
      <c r="G351" s="2" t="s">
        <v>143</v>
      </c>
      <c r="H351" s="2" t="s">
        <v>1211</v>
      </c>
      <c r="I351" s="63" t="s">
        <v>1212</v>
      </c>
      <c r="J351" s="2" t="s">
        <v>1213</v>
      </c>
      <c r="K351" s="19" t="s">
        <v>4684</v>
      </c>
      <c r="L351" s="2" t="s">
        <v>9</v>
      </c>
      <c r="M351" s="19" t="s">
        <v>4684</v>
      </c>
      <c r="N351" s="59">
        <v>42874</v>
      </c>
      <c r="O351" s="2" t="s">
        <v>21</v>
      </c>
      <c r="P351" s="61" t="s">
        <v>54</v>
      </c>
      <c r="Q351" s="134">
        <f t="shared" si="5"/>
        <v>1</v>
      </c>
    </row>
    <row r="352" spans="1:17" x14ac:dyDescent="0.3">
      <c r="A352" s="76" t="s">
        <v>31</v>
      </c>
      <c r="B352" s="76" t="s">
        <v>31</v>
      </c>
      <c r="C352" s="61">
        <v>42876</v>
      </c>
      <c r="D352" s="61">
        <v>42877</v>
      </c>
      <c r="E352" s="19" t="s">
        <v>34</v>
      </c>
      <c r="F352" s="19" t="s">
        <v>25</v>
      </c>
      <c r="G352" s="19" t="s">
        <v>347</v>
      </c>
      <c r="H352" s="19" t="s">
        <v>1177</v>
      </c>
      <c r="I352" s="63" t="s">
        <v>1178</v>
      </c>
      <c r="J352" s="19" t="s">
        <v>1179</v>
      </c>
      <c r="K352" s="19" t="s">
        <v>4929</v>
      </c>
      <c r="L352" s="2" t="s">
        <v>9</v>
      </c>
      <c r="M352" s="19" t="s">
        <v>4684</v>
      </c>
      <c r="N352" s="61">
        <v>42877</v>
      </c>
      <c r="O352" s="19" t="s">
        <v>21</v>
      </c>
      <c r="P352" s="61" t="s">
        <v>54</v>
      </c>
      <c r="Q352" s="134">
        <f t="shared" si="5"/>
        <v>1</v>
      </c>
    </row>
    <row r="353" spans="1:17" x14ac:dyDescent="0.3">
      <c r="A353" s="63" t="s">
        <v>31</v>
      </c>
      <c r="B353" s="76" t="s">
        <v>31</v>
      </c>
      <c r="C353" s="59">
        <v>42876</v>
      </c>
      <c r="D353" s="59">
        <v>42877</v>
      </c>
      <c r="E353" s="2" t="s">
        <v>825</v>
      </c>
      <c r="F353" s="19" t="s">
        <v>25</v>
      </c>
      <c r="G353" s="19" t="s">
        <v>1200</v>
      </c>
      <c r="H353" s="52" t="s">
        <v>1184</v>
      </c>
      <c r="I353" s="63" t="s">
        <v>1194</v>
      </c>
      <c r="J353" s="2" t="s">
        <v>496</v>
      </c>
      <c r="K353" s="19" t="s">
        <v>746</v>
      </c>
      <c r="L353" s="2" t="s">
        <v>9</v>
      </c>
      <c r="M353" s="19" t="s">
        <v>4684</v>
      </c>
      <c r="N353" s="59">
        <v>42877</v>
      </c>
      <c r="O353" s="2" t="s">
        <v>21</v>
      </c>
      <c r="P353" s="61" t="s">
        <v>54</v>
      </c>
      <c r="Q353" s="134">
        <f t="shared" si="5"/>
        <v>1</v>
      </c>
    </row>
    <row r="354" spans="1:17" x14ac:dyDescent="0.3">
      <c r="A354" s="63" t="s">
        <v>31</v>
      </c>
      <c r="B354" s="76" t="s">
        <v>31</v>
      </c>
      <c r="C354" s="59">
        <v>42877</v>
      </c>
      <c r="D354" s="59">
        <v>42877</v>
      </c>
      <c r="E354" s="19" t="s">
        <v>81</v>
      </c>
      <c r="F354" s="19" t="s">
        <v>25</v>
      </c>
      <c r="G354" s="2" t="s">
        <v>143</v>
      </c>
      <c r="H354" s="2" t="s">
        <v>1206</v>
      </c>
      <c r="I354" s="63" t="s">
        <v>1205</v>
      </c>
      <c r="J354" s="2" t="s">
        <v>1204</v>
      </c>
      <c r="K354" s="19" t="s">
        <v>4684</v>
      </c>
      <c r="L354" s="2" t="s">
        <v>9</v>
      </c>
      <c r="M354" s="19" t="s">
        <v>4684</v>
      </c>
      <c r="N354" s="59">
        <v>42877</v>
      </c>
      <c r="O354" s="2" t="s">
        <v>21</v>
      </c>
      <c r="P354" s="61" t="s">
        <v>54</v>
      </c>
      <c r="Q354" s="134">
        <f t="shared" si="5"/>
        <v>1</v>
      </c>
    </row>
    <row r="355" spans="1:17" x14ac:dyDescent="0.3">
      <c r="A355" s="63" t="s">
        <v>31</v>
      </c>
      <c r="B355" s="76" t="s">
        <v>31</v>
      </c>
      <c r="C355" s="59">
        <v>42877</v>
      </c>
      <c r="D355" s="59">
        <v>42878</v>
      </c>
      <c r="E355" s="2" t="s">
        <v>1224</v>
      </c>
      <c r="F355" s="19" t="s">
        <v>25</v>
      </c>
      <c r="G355" s="2" t="s">
        <v>862</v>
      </c>
      <c r="H355" s="2" t="s">
        <v>1222</v>
      </c>
      <c r="I355" s="63" t="s">
        <v>1223</v>
      </c>
      <c r="J355" s="2" t="s">
        <v>496</v>
      </c>
      <c r="K355" s="19" t="s">
        <v>3485</v>
      </c>
      <c r="L355" s="2" t="s">
        <v>9</v>
      </c>
      <c r="M355" s="19" t="s">
        <v>4684</v>
      </c>
      <c r="N355" s="59">
        <v>42877</v>
      </c>
      <c r="O355" s="2" t="s">
        <v>21</v>
      </c>
      <c r="P355" s="61" t="s">
        <v>54</v>
      </c>
      <c r="Q355" s="134">
        <f t="shared" si="5"/>
        <v>2</v>
      </c>
    </row>
    <row r="356" spans="1:17" x14ac:dyDescent="0.3">
      <c r="A356" s="63" t="s">
        <v>31</v>
      </c>
      <c r="B356" s="76" t="s">
        <v>31</v>
      </c>
      <c r="C356" s="59">
        <v>42877</v>
      </c>
      <c r="D356" s="59">
        <v>42879</v>
      </c>
      <c r="E356" s="2" t="s">
        <v>825</v>
      </c>
      <c r="F356" s="19" t="s">
        <v>25</v>
      </c>
      <c r="G356" s="2" t="s">
        <v>1200</v>
      </c>
      <c r="H356" s="2" t="s">
        <v>1231</v>
      </c>
      <c r="I356" s="63" t="s">
        <v>1233</v>
      </c>
      <c r="J356" s="2" t="s">
        <v>496</v>
      </c>
      <c r="K356" s="19" t="s">
        <v>746</v>
      </c>
      <c r="L356" s="2" t="s">
        <v>9</v>
      </c>
      <c r="M356" s="19" t="s">
        <v>4684</v>
      </c>
      <c r="N356" s="59">
        <v>42879</v>
      </c>
      <c r="O356" s="2" t="s">
        <v>21</v>
      </c>
      <c r="P356" s="61" t="s">
        <v>54</v>
      </c>
      <c r="Q356" s="134">
        <f t="shared" si="5"/>
        <v>3</v>
      </c>
    </row>
    <row r="357" spans="1:17" x14ac:dyDescent="0.3">
      <c r="A357" s="63" t="s">
        <v>1353</v>
      </c>
      <c r="B357" s="63" t="s">
        <v>1353</v>
      </c>
      <c r="C357" s="59">
        <v>42878</v>
      </c>
      <c r="D357" s="74">
        <v>42888</v>
      </c>
      <c r="E357" s="2" t="s">
        <v>1238</v>
      </c>
      <c r="F357" s="19" t="s">
        <v>25</v>
      </c>
      <c r="G357" s="2" t="s">
        <v>353</v>
      </c>
      <c r="H357" s="2" t="s">
        <v>1237</v>
      </c>
      <c r="I357" s="63" t="s">
        <v>354</v>
      </c>
      <c r="J357" s="2" t="s">
        <v>496</v>
      </c>
      <c r="K357" s="2" t="s">
        <v>354</v>
      </c>
      <c r="L357" s="2" t="s">
        <v>1145</v>
      </c>
      <c r="M357" s="19" t="s">
        <v>4929</v>
      </c>
      <c r="N357" s="59">
        <v>42878</v>
      </c>
      <c r="O357" s="2" t="s">
        <v>21</v>
      </c>
      <c r="P357" s="46" t="s">
        <v>450</v>
      </c>
      <c r="Q357" s="134">
        <f t="shared" si="5"/>
        <v>9</v>
      </c>
    </row>
    <row r="358" spans="1:17" x14ac:dyDescent="0.3">
      <c r="A358" s="63" t="s">
        <v>1236</v>
      </c>
      <c r="B358" s="76" t="s">
        <v>2744</v>
      </c>
      <c r="C358" s="59">
        <v>42878</v>
      </c>
      <c r="D358" s="74">
        <v>42894</v>
      </c>
      <c r="E358" s="2" t="s">
        <v>825</v>
      </c>
      <c r="F358" s="19" t="s">
        <v>3410</v>
      </c>
      <c r="G358" s="2" t="s">
        <v>3160</v>
      </c>
      <c r="H358" s="48" t="s">
        <v>1232</v>
      </c>
      <c r="I358" s="63" t="s">
        <v>1234</v>
      </c>
      <c r="J358" s="2" t="s">
        <v>1235</v>
      </c>
      <c r="K358" s="19" t="s">
        <v>4684</v>
      </c>
      <c r="L358" s="2" t="s">
        <v>9</v>
      </c>
      <c r="M358" s="19" t="s">
        <v>4684</v>
      </c>
      <c r="N358" s="74">
        <v>42894</v>
      </c>
      <c r="O358" s="2" t="s">
        <v>21</v>
      </c>
      <c r="P358" s="61" t="s">
        <v>54</v>
      </c>
      <c r="Q358" s="134">
        <f t="shared" si="5"/>
        <v>13</v>
      </c>
    </row>
    <row r="359" spans="1:17" x14ac:dyDescent="0.3">
      <c r="A359" s="63" t="s">
        <v>31</v>
      </c>
      <c r="B359" s="76" t="s">
        <v>31</v>
      </c>
      <c r="C359" s="59">
        <v>42879</v>
      </c>
      <c r="D359" s="59">
        <v>42879</v>
      </c>
      <c r="E359" s="19" t="s">
        <v>34</v>
      </c>
      <c r="F359" s="19" t="s">
        <v>25</v>
      </c>
      <c r="G359" s="19" t="s">
        <v>1366</v>
      </c>
      <c r="H359" s="2" t="s">
        <v>1225</v>
      </c>
      <c r="I359" s="63" t="s">
        <v>1226</v>
      </c>
      <c r="J359" s="2" t="s">
        <v>1227</v>
      </c>
      <c r="K359" s="19" t="s">
        <v>1</v>
      </c>
      <c r="L359" s="19" t="s">
        <v>219</v>
      </c>
      <c r="M359" s="19" t="s">
        <v>1</v>
      </c>
      <c r="N359" s="59">
        <v>42879</v>
      </c>
      <c r="O359" s="2" t="s">
        <v>21</v>
      </c>
      <c r="P359" s="61" t="s">
        <v>54</v>
      </c>
      <c r="Q359" s="134">
        <f t="shared" si="5"/>
        <v>1</v>
      </c>
    </row>
    <row r="360" spans="1:17" x14ac:dyDescent="0.3">
      <c r="A360" s="63" t="s">
        <v>31</v>
      </c>
      <c r="B360" s="76" t="s">
        <v>31</v>
      </c>
      <c r="C360" s="59">
        <v>42879</v>
      </c>
      <c r="D360" s="59">
        <v>42879</v>
      </c>
      <c r="E360" s="19" t="s">
        <v>34</v>
      </c>
      <c r="F360" s="19" t="s">
        <v>25</v>
      </c>
      <c r="G360" s="19" t="s">
        <v>1366</v>
      </c>
      <c r="H360" s="2" t="s">
        <v>1228</v>
      </c>
      <c r="I360" s="63" t="s">
        <v>1229</v>
      </c>
      <c r="J360" s="2" t="s">
        <v>1230</v>
      </c>
      <c r="K360" s="19" t="s">
        <v>1</v>
      </c>
      <c r="L360" s="2" t="s">
        <v>9</v>
      </c>
      <c r="M360" s="19" t="s">
        <v>4684</v>
      </c>
      <c r="N360" s="59">
        <v>42879</v>
      </c>
      <c r="O360" s="2" t="s">
        <v>21</v>
      </c>
      <c r="P360" s="61" t="s">
        <v>54</v>
      </c>
      <c r="Q360" s="134">
        <f t="shared" si="5"/>
        <v>1</v>
      </c>
    </row>
    <row r="361" spans="1:17" x14ac:dyDescent="0.3">
      <c r="A361" s="63" t="s">
        <v>1246</v>
      </c>
      <c r="B361" s="76" t="s">
        <v>2746</v>
      </c>
      <c r="C361" s="59">
        <v>42879</v>
      </c>
      <c r="D361" s="74">
        <v>42886</v>
      </c>
      <c r="E361" s="2" t="s">
        <v>103</v>
      </c>
      <c r="F361" s="19" t="s">
        <v>25</v>
      </c>
      <c r="G361" s="2" t="s">
        <v>1242</v>
      </c>
      <c r="H361" s="2" t="s">
        <v>1243</v>
      </c>
      <c r="I361" s="63" t="s">
        <v>1244</v>
      </c>
      <c r="J361" s="2" t="s">
        <v>1245</v>
      </c>
      <c r="K361" s="19" t="s">
        <v>4684</v>
      </c>
      <c r="L361" s="2" t="s">
        <v>9</v>
      </c>
      <c r="M361" s="19" t="s">
        <v>4684</v>
      </c>
      <c r="N361" s="59">
        <v>42880</v>
      </c>
      <c r="O361" s="2" t="s">
        <v>21</v>
      </c>
      <c r="P361" s="61" t="s">
        <v>54</v>
      </c>
      <c r="Q361" s="134">
        <f t="shared" si="5"/>
        <v>6</v>
      </c>
    </row>
    <row r="362" spans="1:17" x14ac:dyDescent="0.3">
      <c r="A362" s="63" t="s">
        <v>1241</v>
      </c>
      <c r="B362" s="76" t="s">
        <v>2745</v>
      </c>
      <c r="C362" s="59">
        <v>42879</v>
      </c>
      <c r="D362" s="74">
        <v>42893</v>
      </c>
      <c r="E362" s="2" t="s">
        <v>103</v>
      </c>
      <c r="F362" s="19" t="s">
        <v>25</v>
      </c>
      <c r="G362" s="2" t="s">
        <v>1248</v>
      </c>
      <c r="H362" s="2" t="s">
        <v>1239</v>
      </c>
      <c r="I362" s="63" t="s">
        <v>1416</v>
      </c>
      <c r="J362" s="2" t="s">
        <v>1240</v>
      </c>
      <c r="K362" s="19" t="s">
        <v>4684</v>
      </c>
      <c r="L362" s="2" t="s">
        <v>9</v>
      </c>
      <c r="M362" s="19" t="s">
        <v>4684</v>
      </c>
      <c r="N362" s="59">
        <v>42893</v>
      </c>
      <c r="O362" s="2" t="s">
        <v>21</v>
      </c>
      <c r="P362" s="61" t="s">
        <v>54</v>
      </c>
      <c r="Q362" s="134">
        <f t="shared" si="5"/>
        <v>11</v>
      </c>
    </row>
    <row r="363" spans="1:17" x14ac:dyDescent="0.3">
      <c r="A363" s="63" t="s">
        <v>31</v>
      </c>
      <c r="B363" s="76" t="s">
        <v>31</v>
      </c>
      <c r="C363" s="59">
        <v>42880</v>
      </c>
      <c r="D363" s="74">
        <v>42881</v>
      </c>
      <c r="E363" s="2" t="s">
        <v>978</v>
      </c>
      <c r="F363" s="19" t="s">
        <v>25</v>
      </c>
      <c r="G363" s="2" t="s">
        <v>982</v>
      </c>
      <c r="H363" s="2" t="s">
        <v>1264</v>
      </c>
      <c r="I363" s="63" t="s">
        <v>1265</v>
      </c>
      <c r="J363" s="2" t="s">
        <v>1266</v>
      </c>
      <c r="K363" s="19" t="s">
        <v>4684</v>
      </c>
      <c r="L363" s="2" t="s">
        <v>9</v>
      </c>
      <c r="M363" s="19" t="s">
        <v>4684</v>
      </c>
      <c r="N363" s="59">
        <v>42881</v>
      </c>
      <c r="O363" s="2" t="s">
        <v>21</v>
      </c>
      <c r="P363" s="61" t="s">
        <v>54</v>
      </c>
      <c r="Q363" s="134">
        <f t="shared" si="5"/>
        <v>2</v>
      </c>
    </row>
    <row r="364" spans="1:17" x14ac:dyDescent="0.3">
      <c r="A364" s="76" t="s">
        <v>1256</v>
      </c>
      <c r="B364" s="76" t="s">
        <v>2747</v>
      </c>
      <c r="C364" s="61">
        <v>42880</v>
      </c>
      <c r="D364" s="74">
        <v>42913</v>
      </c>
      <c r="E364" s="19" t="s">
        <v>103</v>
      </c>
      <c r="F364" s="19" t="s">
        <v>25</v>
      </c>
      <c r="G364" s="19" t="s">
        <v>1728</v>
      </c>
      <c r="H364" s="19" t="s">
        <v>1252</v>
      </c>
      <c r="I364" s="76" t="s">
        <v>1253</v>
      </c>
      <c r="J364" s="19" t="s">
        <v>1254</v>
      </c>
      <c r="K364" s="19" t="s">
        <v>4932</v>
      </c>
      <c r="L364" s="19" t="s">
        <v>1347</v>
      </c>
      <c r="M364" s="19" t="s">
        <v>4932</v>
      </c>
      <c r="N364" s="61">
        <v>42913</v>
      </c>
      <c r="O364" s="19" t="s">
        <v>21</v>
      </c>
      <c r="P364" s="61" t="s">
        <v>54</v>
      </c>
      <c r="Q364" s="134">
        <f t="shared" si="5"/>
        <v>24</v>
      </c>
    </row>
    <row r="365" spans="1:17" x14ac:dyDescent="0.3">
      <c r="A365" s="63" t="s">
        <v>1456</v>
      </c>
      <c r="B365" s="76" t="s">
        <v>2748</v>
      </c>
      <c r="C365" s="59">
        <v>42880</v>
      </c>
      <c r="D365" s="61">
        <v>42929</v>
      </c>
      <c r="E365" s="19" t="s">
        <v>103</v>
      </c>
      <c r="F365" s="19" t="s">
        <v>25</v>
      </c>
      <c r="G365" s="2" t="s">
        <v>1248</v>
      </c>
      <c r="H365" s="2" t="s">
        <v>1453</v>
      </c>
      <c r="I365" s="63" t="s">
        <v>1454</v>
      </c>
      <c r="J365" s="2" t="s">
        <v>1455</v>
      </c>
      <c r="K365" s="19" t="s">
        <v>4684</v>
      </c>
      <c r="L365" s="2" t="s">
        <v>9</v>
      </c>
      <c r="M365" s="19" t="s">
        <v>4684</v>
      </c>
      <c r="N365" s="59">
        <v>42929</v>
      </c>
      <c r="O365" s="2" t="s">
        <v>21</v>
      </c>
      <c r="P365" s="61" t="s">
        <v>54</v>
      </c>
      <c r="Q365" s="134">
        <f t="shared" si="5"/>
        <v>36</v>
      </c>
    </row>
    <row r="366" spans="1:17" x14ac:dyDescent="0.3">
      <c r="A366" s="63" t="s">
        <v>1278</v>
      </c>
      <c r="B366" s="76" t="s">
        <v>2752</v>
      </c>
      <c r="C366" s="59">
        <v>42881</v>
      </c>
      <c r="D366" s="74">
        <v>42894</v>
      </c>
      <c r="E366" s="2" t="s">
        <v>103</v>
      </c>
      <c r="F366" s="19" t="s">
        <v>3410</v>
      </c>
      <c r="G366" s="2" t="s">
        <v>3161</v>
      </c>
      <c r="H366" s="2" t="s">
        <v>1275</v>
      </c>
      <c r="I366" s="63" t="s">
        <v>1276</v>
      </c>
      <c r="J366" s="2" t="s">
        <v>1277</v>
      </c>
      <c r="K366" s="19" t="s">
        <v>4684</v>
      </c>
      <c r="L366" s="2" t="s">
        <v>9</v>
      </c>
      <c r="M366" s="19" t="s">
        <v>4684</v>
      </c>
      <c r="N366" s="74">
        <v>42894</v>
      </c>
      <c r="O366" s="2" t="s">
        <v>21</v>
      </c>
      <c r="P366" s="61" t="s">
        <v>54</v>
      </c>
      <c r="Q366" s="134">
        <f t="shared" si="5"/>
        <v>10</v>
      </c>
    </row>
    <row r="367" spans="1:17" x14ac:dyDescent="0.3">
      <c r="A367" s="63" t="s">
        <v>1261</v>
      </c>
      <c r="B367" s="76" t="s">
        <v>2750</v>
      </c>
      <c r="C367" s="59">
        <v>42881</v>
      </c>
      <c r="D367" s="74">
        <v>42906</v>
      </c>
      <c r="E367" s="19" t="s">
        <v>81</v>
      </c>
      <c r="F367" s="19" t="s">
        <v>25</v>
      </c>
      <c r="G367" s="2" t="s">
        <v>1248</v>
      </c>
      <c r="H367" s="2" t="s">
        <v>930</v>
      </c>
      <c r="I367" s="63" t="s">
        <v>1539</v>
      </c>
      <c r="J367" s="2" t="s">
        <v>1267</v>
      </c>
      <c r="K367" s="19" t="s">
        <v>4684</v>
      </c>
      <c r="L367" s="2" t="s">
        <v>9</v>
      </c>
      <c r="M367" s="19" t="s">
        <v>4684</v>
      </c>
      <c r="N367" s="59">
        <v>42906</v>
      </c>
      <c r="O367" s="2" t="s">
        <v>21</v>
      </c>
      <c r="P367" s="61" t="s">
        <v>54</v>
      </c>
      <c r="Q367" s="134">
        <f t="shared" si="5"/>
        <v>18</v>
      </c>
    </row>
    <row r="368" spans="1:17" x14ac:dyDescent="0.3">
      <c r="A368" s="63" t="s">
        <v>1263</v>
      </c>
      <c r="B368" s="76" t="s">
        <v>2751</v>
      </c>
      <c r="C368" s="59">
        <v>42881</v>
      </c>
      <c r="D368" s="74">
        <v>42907</v>
      </c>
      <c r="E368" s="2" t="s">
        <v>1260</v>
      </c>
      <c r="F368" s="19" t="s">
        <v>3410</v>
      </c>
      <c r="G368" s="2" t="s">
        <v>3162</v>
      </c>
      <c r="H368" s="2" t="s">
        <v>1257</v>
      </c>
      <c r="I368" s="63" t="s">
        <v>1258</v>
      </c>
      <c r="J368" s="2" t="s">
        <v>496</v>
      </c>
      <c r="K368" s="19" t="s">
        <v>193</v>
      </c>
      <c r="L368" s="2" t="s">
        <v>9</v>
      </c>
      <c r="M368" s="19" t="s">
        <v>4684</v>
      </c>
      <c r="N368" s="59">
        <v>42906</v>
      </c>
      <c r="O368" s="2" t="s">
        <v>943</v>
      </c>
      <c r="P368" s="61" t="s">
        <v>54</v>
      </c>
      <c r="Q368" s="134">
        <f t="shared" si="5"/>
        <v>19</v>
      </c>
    </row>
    <row r="369" spans="1:17" x14ac:dyDescent="0.3">
      <c r="A369" s="63" t="s">
        <v>1262</v>
      </c>
      <c r="B369" s="76" t="s">
        <v>2749</v>
      </c>
      <c r="C369" s="59">
        <v>42881</v>
      </c>
      <c r="D369" s="71">
        <v>42923</v>
      </c>
      <c r="E369" s="59" t="s">
        <v>607</v>
      </c>
      <c r="F369" s="19" t="s">
        <v>25</v>
      </c>
      <c r="G369" s="2" t="s">
        <v>1249</v>
      </c>
      <c r="H369" s="2" t="s">
        <v>1250</v>
      </c>
      <c r="I369" s="63" t="s">
        <v>1251</v>
      </c>
      <c r="J369" s="2" t="s">
        <v>1255</v>
      </c>
      <c r="K369" s="19" t="s">
        <v>1667</v>
      </c>
      <c r="L369" s="2" t="s">
        <v>142</v>
      </c>
      <c r="M369" s="19" t="s">
        <v>72</v>
      </c>
      <c r="N369" s="59">
        <v>42923</v>
      </c>
      <c r="O369" s="2" t="s">
        <v>21</v>
      </c>
      <c r="P369" s="61" t="s">
        <v>54</v>
      </c>
      <c r="Q369" s="134">
        <f t="shared" si="5"/>
        <v>31</v>
      </c>
    </row>
    <row r="370" spans="1:17" x14ac:dyDescent="0.3">
      <c r="A370" s="63" t="s">
        <v>31</v>
      </c>
      <c r="B370" s="76" t="s">
        <v>31</v>
      </c>
      <c r="C370" s="59">
        <v>42883</v>
      </c>
      <c r="D370" s="59">
        <v>42885</v>
      </c>
      <c r="E370" s="2" t="s">
        <v>825</v>
      </c>
      <c r="F370" s="19" t="s">
        <v>25</v>
      </c>
      <c r="G370" s="2" t="s">
        <v>143</v>
      </c>
      <c r="H370" s="2" t="s">
        <v>1272</v>
      </c>
      <c r="I370" s="137" t="s">
        <v>1273</v>
      </c>
      <c r="J370" s="2" t="s">
        <v>1274</v>
      </c>
      <c r="K370" s="19" t="s">
        <v>4684</v>
      </c>
      <c r="L370" s="2" t="s">
        <v>9</v>
      </c>
      <c r="M370" s="19" t="s">
        <v>4684</v>
      </c>
      <c r="N370" s="59">
        <v>42885</v>
      </c>
      <c r="O370" s="2" t="s">
        <v>21</v>
      </c>
      <c r="P370" s="61" t="s">
        <v>54</v>
      </c>
      <c r="Q370" s="134">
        <f t="shared" si="5"/>
        <v>2</v>
      </c>
    </row>
    <row r="371" spans="1:17" x14ac:dyDescent="0.3">
      <c r="A371" s="63" t="s">
        <v>31</v>
      </c>
      <c r="B371" s="76" t="s">
        <v>31</v>
      </c>
      <c r="C371" s="59">
        <v>42884</v>
      </c>
      <c r="D371" s="59">
        <v>42885</v>
      </c>
      <c r="E371" s="19" t="s">
        <v>33</v>
      </c>
      <c r="F371" s="19" t="s">
        <v>25</v>
      </c>
      <c r="G371" s="2" t="s">
        <v>1270</v>
      </c>
      <c r="H371" s="2" t="s">
        <v>1269</v>
      </c>
      <c r="I371" s="63" t="s">
        <v>1268</v>
      </c>
      <c r="J371" s="2" t="s">
        <v>1271</v>
      </c>
      <c r="K371" s="19" t="s">
        <v>4684</v>
      </c>
      <c r="L371" s="2" t="s">
        <v>9</v>
      </c>
      <c r="M371" s="19" t="s">
        <v>4684</v>
      </c>
      <c r="N371" s="59">
        <v>42885</v>
      </c>
      <c r="O371" s="2" t="s">
        <v>21</v>
      </c>
      <c r="P371" s="61" t="s">
        <v>54</v>
      </c>
      <c r="Q371" s="134">
        <f t="shared" si="5"/>
        <v>2</v>
      </c>
    </row>
    <row r="372" spans="1:17" x14ac:dyDescent="0.3">
      <c r="A372" s="63" t="s">
        <v>31</v>
      </c>
      <c r="B372" s="76" t="s">
        <v>31</v>
      </c>
      <c r="C372" s="59">
        <v>42885</v>
      </c>
      <c r="D372" s="74">
        <v>42892</v>
      </c>
      <c r="E372" s="2" t="s">
        <v>825</v>
      </c>
      <c r="F372" s="19" t="s">
        <v>25</v>
      </c>
      <c r="G372" s="2" t="s">
        <v>1248</v>
      </c>
      <c r="H372" s="52" t="s">
        <v>1373</v>
      </c>
      <c r="I372" s="63" t="s">
        <v>1382</v>
      </c>
      <c r="J372" s="48" t="s">
        <v>1393</v>
      </c>
      <c r="K372" s="19" t="s">
        <v>4684</v>
      </c>
      <c r="L372" s="2" t="s">
        <v>9</v>
      </c>
      <c r="M372" s="19" t="s">
        <v>4684</v>
      </c>
      <c r="N372" s="59">
        <v>42892</v>
      </c>
      <c r="O372" s="2" t="s">
        <v>21</v>
      </c>
      <c r="P372" s="61" t="s">
        <v>54</v>
      </c>
      <c r="Q372" s="134">
        <f t="shared" si="5"/>
        <v>6</v>
      </c>
    </row>
    <row r="373" spans="1:17" x14ac:dyDescent="0.3">
      <c r="A373" s="63" t="s">
        <v>31</v>
      </c>
      <c r="B373" s="76" t="s">
        <v>31</v>
      </c>
      <c r="C373" s="59">
        <v>42885</v>
      </c>
      <c r="D373" s="74">
        <v>42892</v>
      </c>
      <c r="E373" s="2" t="s">
        <v>825</v>
      </c>
      <c r="F373" s="19" t="s">
        <v>25</v>
      </c>
      <c r="G373" s="2" t="s">
        <v>1200</v>
      </c>
      <c r="H373" s="52" t="s">
        <v>1374</v>
      </c>
      <c r="I373" s="81" t="s">
        <v>1383</v>
      </c>
      <c r="J373" s="50" t="s">
        <v>496</v>
      </c>
      <c r="K373" s="19" t="s">
        <v>746</v>
      </c>
      <c r="L373" s="2" t="s">
        <v>9</v>
      </c>
      <c r="M373" s="19" t="s">
        <v>4684</v>
      </c>
      <c r="N373" s="59">
        <v>42892</v>
      </c>
      <c r="O373" s="2" t="s">
        <v>21</v>
      </c>
      <c r="P373" s="61" t="s">
        <v>54</v>
      </c>
      <c r="Q373" s="134">
        <f t="shared" si="5"/>
        <v>6</v>
      </c>
    </row>
    <row r="374" spans="1:17" x14ac:dyDescent="0.3">
      <c r="A374" s="63" t="s">
        <v>31</v>
      </c>
      <c r="B374" s="76" t="s">
        <v>31</v>
      </c>
      <c r="C374" s="59">
        <v>42885</v>
      </c>
      <c r="D374" s="74">
        <v>42892</v>
      </c>
      <c r="E374" s="2" t="s">
        <v>825</v>
      </c>
      <c r="F374" s="19" t="s">
        <v>25</v>
      </c>
      <c r="G374" s="2" t="s">
        <v>1395</v>
      </c>
      <c r="H374" s="52" t="s">
        <v>1394</v>
      </c>
      <c r="I374" s="81" t="s">
        <v>1384</v>
      </c>
      <c r="J374" s="50" t="s">
        <v>496</v>
      </c>
      <c r="K374" s="19" t="s">
        <v>4684</v>
      </c>
      <c r="L374" s="2" t="s">
        <v>9</v>
      </c>
      <c r="M374" s="19" t="s">
        <v>4684</v>
      </c>
      <c r="N374" s="59">
        <v>42892</v>
      </c>
      <c r="O374" s="2" t="s">
        <v>21</v>
      </c>
      <c r="P374" s="61" t="s">
        <v>54</v>
      </c>
      <c r="Q374" s="134">
        <f t="shared" si="5"/>
        <v>6</v>
      </c>
    </row>
    <row r="375" spans="1:17" x14ac:dyDescent="0.3">
      <c r="A375" s="63" t="s">
        <v>31</v>
      </c>
      <c r="B375" s="76" t="s">
        <v>31</v>
      </c>
      <c r="C375" s="59">
        <v>42885</v>
      </c>
      <c r="D375" s="74">
        <v>42893</v>
      </c>
      <c r="E375" s="2" t="s">
        <v>825</v>
      </c>
      <c r="F375" s="19" t="s">
        <v>25</v>
      </c>
      <c r="G375" s="19" t="s">
        <v>2965</v>
      </c>
      <c r="H375" s="52" t="s">
        <v>1375</v>
      </c>
      <c r="I375" s="81" t="s">
        <v>1385</v>
      </c>
      <c r="J375" s="50" t="s">
        <v>1396</v>
      </c>
      <c r="K375" s="19" t="s">
        <v>4931</v>
      </c>
      <c r="L375" s="2" t="s">
        <v>504</v>
      </c>
      <c r="M375" s="19" t="s">
        <v>4931</v>
      </c>
      <c r="N375" s="59">
        <v>42892</v>
      </c>
      <c r="O375" s="2" t="s">
        <v>21</v>
      </c>
      <c r="P375" s="61" t="s">
        <v>54</v>
      </c>
      <c r="Q375" s="134">
        <f t="shared" si="5"/>
        <v>7</v>
      </c>
    </row>
    <row r="376" spans="1:17" x14ac:dyDescent="0.3">
      <c r="A376" s="63" t="s">
        <v>1282</v>
      </c>
      <c r="B376" s="76" t="s">
        <v>2753</v>
      </c>
      <c r="C376" s="59">
        <v>42885</v>
      </c>
      <c r="D376" s="74">
        <v>42893</v>
      </c>
      <c r="E376" s="2" t="s">
        <v>103</v>
      </c>
      <c r="F376" s="19" t="s">
        <v>25</v>
      </c>
      <c r="G376" s="2" t="s">
        <v>1248</v>
      </c>
      <c r="H376" s="2" t="s">
        <v>1279</v>
      </c>
      <c r="I376" s="63" t="s">
        <v>1280</v>
      </c>
      <c r="J376" s="2" t="s">
        <v>1281</v>
      </c>
      <c r="K376" s="19" t="s">
        <v>4684</v>
      </c>
      <c r="L376" s="2" t="s">
        <v>9</v>
      </c>
      <c r="M376" s="19" t="s">
        <v>4684</v>
      </c>
      <c r="N376" s="59">
        <v>42893</v>
      </c>
      <c r="O376" s="2" t="s">
        <v>21</v>
      </c>
      <c r="P376" s="61" t="s">
        <v>54</v>
      </c>
      <c r="Q376" s="134">
        <f t="shared" si="5"/>
        <v>7</v>
      </c>
    </row>
    <row r="377" spans="1:17" x14ac:dyDescent="0.3">
      <c r="A377" s="63" t="s">
        <v>31</v>
      </c>
      <c r="B377" s="76" t="s">
        <v>31</v>
      </c>
      <c r="C377" s="59">
        <v>42886</v>
      </c>
      <c r="D377" s="59">
        <v>42886</v>
      </c>
      <c r="E377" s="2" t="s">
        <v>978</v>
      </c>
      <c r="F377" s="19" t="s">
        <v>25</v>
      </c>
      <c r="G377" s="19" t="s">
        <v>1366</v>
      </c>
      <c r="H377" s="2" t="s">
        <v>1301</v>
      </c>
      <c r="I377" s="63">
        <v>3003823966</v>
      </c>
      <c r="J377" s="2" t="s">
        <v>1302</v>
      </c>
      <c r="K377" s="19" t="s">
        <v>1</v>
      </c>
      <c r="L377" s="2" t="s">
        <v>9</v>
      </c>
      <c r="M377" s="19" t="s">
        <v>4684</v>
      </c>
      <c r="N377" s="59">
        <v>42886</v>
      </c>
      <c r="O377" s="2" t="s">
        <v>21</v>
      </c>
      <c r="P377" s="2" t="s">
        <v>1303</v>
      </c>
      <c r="Q377" s="134">
        <f t="shared" si="5"/>
        <v>1</v>
      </c>
    </row>
    <row r="378" spans="1:17" x14ac:dyDescent="0.3">
      <c r="A378" s="63" t="s">
        <v>31</v>
      </c>
      <c r="B378" s="76" t="s">
        <v>31</v>
      </c>
      <c r="C378" s="59">
        <v>42886</v>
      </c>
      <c r="D378" s="74">
        <v>42887</v>
      </c>
      <c r="E378" s="19" t="s">
        <v>34</v>
      </c>
      <c r="F378" s="19" t="s">
        <v>25</v>
      </c>
      <c r="G378" s="19" t="s">
        <v>1366</v>
      </c>
      <c r="H378" s="2" t="s">
        <v>1343</v>
      </c>
      <c r="I378" s="63" t="s">
        <v>1344</v>
      </c>
      <c r="J378" s="2" t="s">
        <v>1346</v>
      </c>
      <c r="K378" s="19" t="s">
        <v>1</v>
      </c>
      <c r="L378" s="2" t="s">
        <v>219</v>
      </c>
      <c r="M378" s="19" t="s">
        <v>1</v>
      </c>
      <c r="N378" s="59">
        <v>42887</v>
      </c>
      <c r="O378" s="2" t="s">
        <v>21</v>
      </c>
      <c r="P378" s="61" t="s">
        <v>54</v>
      </c>
      <c r="Q378" s="134">
        <f t="shared" si="5"/>
        <v>2</v>
      </c>
    </row>
    <row r="379" spans="1:17" x14ac:dyDescent="0.3">
      <c r="A379" s="63" t="s">
        <v>1300</v>
      </c>
      <c r="B379" s="76" t="s">
        <v>2837</v>
      </c>
      <c r="C379" s="59">
        <v>42886</v>
      </c>
      <c r="D379" s="61">
        <v>42887</v>
      </c>
      <c r="E379" s="2" t="s">
        <v>103</v>
      </c>
      <c r="F379" s="19" t="s">
        <v>25</v>
      </c>
      <c r="G379" s="2" t="s">
        <v>414</v>
      </c>
      <c r="H379" s="2" t="s">
        <v>1297</v>
      </c>
      <c r="I379" s="63" t="s">
        <v>1299</v>
      </c>
      <c r="J379" s="2" t="s">
        <v>1298</v>
      </c>
      <c r="K379" s="19" t="s">
        <v>2010</v>
      </c>
      <c r="L379" s="2" t="s">
        <v>1765</v>
      </c>
      <c r="M379" s="19" t="s">
        <v>2010</v>
      </c>
      <c r="N379" s="59">
        <v>42893</v>
      </c>
      <c r="O379" s="2" t="s">
        <v>21</v>
      </c>
      <c r="P379" s="52" t="s">
        <v>1690</v>
      </c>
      <c r="Q379" s="134">
        <f t="shared" si="5"/>
        <v>2</v>
      </c>
    </row>
    <row r="380" spans="1:17" x14ac:dyDescent="0.3">
      <c r="A380" s="63" t="s">
        <v>31</v>
      </c>
      <c r="B380" s="76" t="s">
        <v>31</v>
      </c>
      <c r="C380" s="59">
        <v>42886</v>
      </c>
      <c r="D380" s="74">
        <v>42892</v>
      </c>
      <c r="E380" s="2" t="s">
        <v>825</v>
      </c>
      <c r="F380" s="19" t="s">
        <v>25</v>
      </c>
      <c r="G380" s="2" t="s">
        <v>1397</v>
      </c>
      <c r="H380" s="52" t="s">
        <v>1376</v>
      </c>
      <c r="I380" s="63" t="s">
        <v>1386</v>
      </c>
      <c r="J380" s="50" t="s">
        <v>496</v>
      </c>
      <c r="K380" s="19" t="s">
        <v>4684</v>
      </c>
      <c r="L380" s="2" t="s">
        <v>9</v>
      </c>
      <c r="M380" s="19" t="s">
        <v>4684</v>
      </c>
      <c r="N380" s="59">
        <v>42892</v>
      </c>
      <c r="O380" s="2" t="s">
        <v>21</v>
      </c>
      <c r="P380" s="61" t="s">
        <v>54</v>
      </c>
      <c r="Q380" s="134">
        <f t="shared" si="5"/>
        <v>5</v>
      </c>
    </row>
    <row r="381" spans="1:17" x14ac:dyDescent="0.3">
      <c r="A381" s="63" t="s">
        <v>31</v>
      </c>
      <c r="B381" s="76" t="s">
        <v>31</v>
      </c>
      <c r="C381" s="59">
        <v>42886</v>
      </c>
      <c r="D381" s="74">
        <v>42892</v>
      </c>
      <c r="E381" s="2" t="s">
        <v>825</v>
      </c>
      <c r="F381" s="19" t="s">
        <v>25</v>
      </c>
      <c r="G381" s="2" t="s">
        <v>1202</v>
      </c>
      <c r="H381" s="52" t="s">
        <v>1377</v>
      </c>
      <c r="I381" s="81" t="s">
        <v>1387</v>
      </c>
      <c r="J381" s="50" t="s">
        <v>496</v>
      </c>
      <c r="K381" s="19" t="s">
        <v>4684</v>
      </c>
      <c r="L381" s="2" t="s">
        <v>9</v>
      </c>
      <c r="M381" s="19" t="s">
        <v>4684</v>
      </c>
      <c r="N381" s="59">
        <v>42892</v>
      </c>
      <c r="O381" s="2" t="s">
        <v>21</v>
      </c>
      <c r="P381" s="61" t="s">
        <v>54</v>
      </c>
      <c r="Q381" s="134">
        <f t="shared" si="5"/>
        <v>5</v>
      </c>
    </row>
    <row r="382" spans="1:17" x14ac:dyDescent="0.3">
      <c r="A382" s="63" t="s">
        <v>31</v>
      </c>
      <c r="B382" s="76" t="s">
        <v>31</v>
      </c>
      <c r="C382" s="59">
        <v>42886</v>
      </c>
      <c r="D382" s="74">
        <v>42892</v>
      </c>
      <c r="E382" s="2" t="s">
        <v>825</v>
      </c>
      <c r="F382" s="19" t="s">
        <v>25</v>
      </c>
      <c r="G382" s="2" t="s">
        <v>1202</v>
      </c>
      <c r="H382" s="52" t="s">
        <v>1378</v>
      </c>
      <c r="I382" s="63" t="s">
        <v>1388</v>
      </c>
      <c r="J382" s="50" t="s">
        <v>496</v>
      </c>
      <c r="K382" s="19" t="s">
        <v>4684</v>
      </c>
      <c r="L382" s="2" t="s">
        <v>9</v>
      </c>
      <c r="M382" s="19" t="s">
        <v>4684</v>
      </c>
      <c r="N382" s="59">
        <v>42892</v>
      </c>
      <c r="O382" s="2" t="s">
        <v>21</v>
      </c>
      <c r="P382" s="61" t="s">
        <v>54</v>
      </c>
      <c r="Q382" s="134">
        <f t="shared" si="5"/>
        <v>5</v>
      </c>
    </row>
    <row r="383" spans="1:17" x14ac:dyDescent="0.3">
      <c r="A383" s="63" t="s">
        <v>31</v>
      </c>
      <c r="B383" s="76" t="s">
        <v>31</v>
      </c>
      <c r="C383" s="59">
        <v>42886</v>
      </c>
      <c r="D383" s="74">
        <v>42892</v>
      </c>
      <c r="E383" s="2" t="s">
        <v>825</v>
      </c>
      <c r="F383" s="19" t="s">
        <v>25</v>
      </c>
      <c r="G383" s="2" t="s">
        <v>1200</v>
      </c>
      <c r="H383" s="52" t="s">
        <v>1379</v>
      </c>
      <c r="I383" s="81" t="s">
        <v>1389</v>
      </c>
      <c r="J383" s="50" t="s">
        <v>496</v>
      </c>
      <c r="K383" s="19" t="s">
        <v>746</v>
      </c>
      <c r="L383" s="2" t="s">
        <v>9</v>
      </c>
      <c r="M383" s="19" t="s">
        <v>4684</v>
      </c>
      <c r="N383" s="59">
        <v>42892</v>
      </c>
      <c r="O383" s="2" t="s">
        <v>21</v>
      </c>
      <c r="P383" s="61" t="s">
        <v>54</v>
      </c>
      <c r="Q383" s="134">
        <f t="shared" si="5"/>
        <v>5</v>
      </c>
    </row>
    <row r="384" spans="1:17" x14ac:dyDescent="0.3">
      <c r="A384" s="63" t="s">
        <v>1290</v>
      </c>
      <c r="B384" s="76" t="s">
        <v>2754</v>
      </c>
      <c r="C384" s="59">
        <v>42886</v>
      </c>
      <c r="D384" s="74">
        <v>42898</v>
      </c>
      <c r="E384" s="2" t="s">
        <v>1286</v>
      </c>
      <c r="F384" s="19" t="s">
        <v>3410</v>
      </c>
      <c r="G384" s="2" t="s">
        <v>3163</v>
      </c>
      <c r="H384" s="2" t="s">
        <v>1287</v>
      </c>
      <c r="I384" s="63" t="s">
        <v>1288</v>
      </c>
      <c r="J384" s="2" t="s">
        <v>1289</v>
      </c>
      <c r="K384" s="19" t="s">
        <v>4684</v>
      </c>
      <c r="L384" s="2" t="s">
        <v>9</v>
      </c>
      <c r="M384" s="19" t="s">
        <v>4684</v>
      </c>
      <c r="N384" s="59">
        <v>42893</v>
      </c>
      <c r="O384" s="2" t="s">
        <v>21</v>
      </c>
      <c r="P384" s="61" t="s">
        <v>54</v>
      </c>
      <c r="Q384" s="134">
        <f t="shared" si="5"/>
        <v>9</v>
      </c>
    </row>
    <row r="385" spans="1:17" x14ac:dyDescent="0.3">
      <c r="A385" s="63" t="s">
        <v>1296</v>
      </c>
      <c r="B385" s="76" t="s">
        <v>2755</v>
      </c>
      <c r="C385" s="59">
        <v>42886</v>
      </c>
      <c r="D385" s="74">
        <v>42906</v>
      </c>
      <c r="E385" s="2" t="s">
        <v>103</v>
      </c>
      <c r="F385" s="19" t="s">
        <v>25</v>
      </c>
      <c r="G385" s="2" t="s">
        <v>1248</v>
      </c>
      <c r="H385" s="2" t="s">
        <v>1293</v>
      </c>
      <c r="I385" s="63" t="s">
        <v>1294</v>
      </c>
      <c r="J385" s="2" t="s">
        <v>1295</v>
      </c>
      <c r="K385" s="19" t="s">
        <v>4684</v>
      </c>
      <c r="L385" s="2" t="s">
        <v>9</v>
      </c>
      <c r="M385" s="19" t="s">
        <v>4684</v>
      </c>
      <c r="N385" s="59">
        <v>42906</v>
      </c>
      <c r="O385" s="2" t="s">
        <v>21</v>
      </c>
      <c r="P385" s="61" t="s">
        <v>54</v>
      </c>
      <c r="Q385" s="134">
        <f t="shared" si="5"/>
        <v>15</v>
      </c>
    </row>
    <row r="386" spans="1:17" x14ac:dyDescent="0.3">
      <c r="A386" s="63" t="s">
        <v>31</v>
      </c>
      <c r="B386" s="76" t="s">
        <v>31</v>
      </c>
      <c r="C386" s="59">
        <v>42887</v>
      </c>
      <c r="D386" s="74">
        <v>42887</v>
      </c>
      <c r="E386" s="19" t="s">
        <v>34</v>
      </c>
      <c r="F386" s="19" t="s">
        <v>25</v>
      </c>
      <c r="G386" s="2" t="s">
        <v>1200</v>
      </c>
      <c r="H386" s="2" t="s">
        <v>1339</v>
      </c>
      <c r="I386" s="63" t="s">
        <v>1340</v>
      </c>
      <c r="J386" s="2" t="s">
        <v>496</v>
      </c>
      <c r="K386" s="19" t="s">
        <v>746</v>
      </c>
      <c r="L386" s="2" t="s">
        <v>9</v>
      </c>
      <c r="M386" s="19" t="s">
        <v>4684</v>
      </c>
      <c r="N386" s="59">
        <v>42887</v>
      </c>
      <c r="O386" s="2" t="s">
        <v>21</v>
      </c>
      <c r="P386" s="61" t="s">
        <v>54</v>
      </c>
      <c r="Q386" s="134">
        <f t="shared" ref="Q386:Q449" si="6">NETWORKDAYS(C386,D386)</f>
        <v>1</v>
      </c>
    </row>
    <row r="387" spans="1:17" x14ac:dyDescent="0.3">
      <c r="A387" s="63" t="s">
        <v>31</v>
      </c>
      <c r="B387" s="76" t="s">
        <v>31</v>
      </c>
      <c r="C387" s="59">
        <v>42887</v>
      </c>
      <c r="D387" s="74">
        <v>42888</v>
      </c>
      <c r="E387" s="59" t="s">
        <v>607</v>
      </c>
      <c r="F387" s="19" t="s">
        <v>25</v>
      </c>
      <c r="G387" s="2" t="s">
        <v>1248</v>
      </c>
      <c r="H387" s="2" t="s">
        <v>1348</v>
      </c>
      <c r="I387" s="63" t="s">
        <v>1349</v>
      </c>
      <c r="J387" s="2" t="s">
        <v>1350</v>
      </c>
      <c r="K387" s="19" t="s">
        <v>4684</v>
      </c>
      <c r="L387" s="2" t="s">
        <v>9</v>
      </c>
      <c r="M387" s="19" t="s">
        <v>4684</v>
      </c>
      <c r="N387" s="59">
        <v>42887</v>
      </c>
      <c r="O387" s="2" t="s">
        <v>21</v>
      </c>
      <c r="P387" s="61" t="s">
        <v>54</v>
      </c>
      <c r="Q387" s="134">
        <f t="shared" si="6"/>
        <v>2</v>
      </c>
    </row>
    <row r="388" spans="1:17" x14ac:dyDescent="0.3">
      <c r="A388" s="63" t="s">
        <v>31</v>
      </c>
      <c r="B388" s="76" t="s">
        <v>31</v>
      </c>
      <c r="C388" s="59">
        <v>42887</v>
      </c>
      <c r="D388" s="74">
        <v>42893</v>
      </c>
      <c r="E388" s="19" t="s">
        <v>81</v>
      </c>
      <c r="F388" s="19" t="s">
        <v>25</v>
      </c>
      <c r="G388" s="2" t="s">
        <v>1361</v>
      </c>
      <c r="H388" s="2" t="s">
        <v>1360</v>
      </c>
      <c r="I388" s="63" t="s">
        <v>1362</v>
      </c>
      <c r="J388" s="2" t="s">
        <v>496</v>
      </c>
      <c r="K388" s="19" t="s">
        <v>3590</v>
      </c>
      <c r="L388" s="2" t="s">
        <v>85</v>
      </c>
      <c r="M388" s="19" t="s">
        <v>3590</v>
      </c>
      <c r="N388" s="59">
        <v>42887</v>
      </c>
      <c r="O388" s="2" t="s">
        <v>21</v>
      </c>
      <c r="P388" s="61" t="s">
        <v>54</v>
      </c>
      <c r="Q388" s="134">
        <f t="shared" si="6"/>
        <v>5</v>
      </c>
    </row>
    <row r="389" spans="1:17" x14ac:dyDescent="0.3">
      <c r="A389" s="63" t="s">
        <v>31</v>
      </c>
      <c r="B389" s="76" t="s">
        <v>31</v>
      </c>
      <c r="C389" s="59">
        <v>42887</v>
      </c>
      <c r="D389" s="74">
        <v>42893</v>
      </c>
      <c r="E389" s="19" t="s">
        <v>34</v>
      </c>
      <c r="F389" s="2" t="s">
        <v>27</v>
      </c>
      <c r="G389" s="2" t="s">
        <v>1345</v>
      </c>
      <c r="H389" s="2" t="s">
        <v>1341</v>
      </c>
      <c r="I389" s="63" t="s">
        <v>1342</v>
      </c>
      <c r="J389" s="2" t="s">
        <v>496</v>
      </c>
      <c r="K389" s="19" t="s">
        <v>1</v>
      </c>
      <c r="L389" s="2" t="s">
        <v>6</v>
      </c>
      <c r="M389" s="19" t="s">
        <v>1</v>
      </c>
      <c r="N389" s="59">
        <v>42887</v>
      </c>
      <c r="O389" s="2" t="s">
        <v>21</v>
      </c>
      <c r="P389" s="61" t="s">
        <v>54</v>
      </c>
      <c r="Q389" s="134">
        <f t="shared" si="6"/>
        <v>5</v>
      </c>
    </row>
    <row r="390" spans="1:17" x14ac:dyDescent="0.3">
      <c r="A390" s="63" t="s">
        <v>31</v>
      </c>
      <c r="B390" s="76" t="s">
        <v>31</v>
      </c>
      <c r="C390" s="59">
        <v>42888</v>
      </c>
      <c r="D390" s="59">
        <v>42888</v>
      </c>
      <c r="E390" s="19" t="s">
        <v>33</v>
      </c>
      <c r="F390" s="19" t="s">
        <v>25</v>
      </c>
      <c r="G390" s="2" t="s">
        <v>1270</v>
      </c>
      <c r="H390" s="2" t="s">
        <v>1351</v>
      </c>
      <c r="I390" s="137" t="s">
        <v>140</v>
      </c>
      <c r="J390" s="2" t="s">
        <v>1352</v>
      </c>
      <c r="K390" s="19" t="s">
        <v>4684</v>
      </c>
      <c r="L390" s="2" t="s">
        <v>9</v>
      </c>
      <c r="M390" s="19" t="s">
        <v>4684</v>
      </c>
      <c r="N390" s="59">
        <v>42888</v>
      </c>
      <c r="O390" s="2" t="s">
        <v>21</v>
      </c>
      <c r="P390" s="61" t="s">
        <v>54</v>
      </c>
      <c r="Q390" s="134">
        <f t="shared" si="6"/>
        <v>1</v>
      </c>
    </row>
    <row r="391" spans="1:17" x14ac:dyDescent="0.3">
      <c r="A391" s="63" t="s">
        <v>31</v>
      </c>
      <c r="B391" s="76" t="s">
        <v>31</v>
      </c>
      <c r="C391" s="59">
        <v>42888</v>
      </c>
      <c r="D391" s="74">
        <v>42892</v>
      </c>
      <c r="E391" s="2" t="s">
        <v>825</v>
      </c>
      <c r="F391" s="19" t="s">
        <v>25</v>
      </c>
      <c r="G391" s="2" t="s">
        <v>1200</v>
      </c>
      <c r="H391" s="52" t="s">
        <v>1380</v>
      </c>
      <c r="I391" s="63" t="s">
        <v>1390</v>
      </c>
      <c r="J391" s="50" t="s">
        <v>496</v>
      </c>
      <c r="K391" s="19" t="s">
        <v>746</v>
      </c>
      <c r="L391" s="2" t="s">
        <v>9</v>
      </c>
      <c r="M391" s="19" t="s">
        <v>4684</v>
      </c>
      <c r="N391" s="59">
        <v>42892</v>
      </c>
      <c r="O391" s="2" t="s">
        <v>21</v>
      </c>
      <c r="P391" s="61" t="s">
        <v>54</v>
      </c>
      <c r="Q391" s="134">
        <f t="shared" si="6"/>
        <v>3</v>
      </c>
    </row>
    <row r="392" spans="1:17" x14ac:dyDescent="0.3">
      <c r="A392" s="63" t="s">
        <v>31</v>
      </c>
      <c r="B392" s="76" t="s">
        <v>31</v>
      </c>
      <c r="C392" s="59">
        <v>42888</v>
      </c>
      <c r="D392" s="59">
        <v>42894</v>
      </c>
      <c r="E392" s="2" t="s">
        <v>978</v>
      </c>
      <c r="F392" s="19" t="s">
        <v>25</v>
      </c>
      <c r="G392" s="2" t="s">
        <v>1419</v>
      </c>
      <c r="H392" s="2" t="s">
        <v>1420</v>
      </c>
      <c r="I392" s="63">
        <v>3534877</v>
      </c>
      <c r="J392" s="2" t="s">
        <v>1421</v>
      </c>
      <c r="K392" s="19" t="s">
        <v>4684</v>
      </c>
      <c r="L392" s="2" t="s">
        <v>9</v>
      </c>
      <c r="M392" s="19" t="s">
        <v>4684</v>
      </c>
      <c r="N392" s="59">
        <v>42918</v>
      </c>
      <c r="O392" s="2" t="s">
        <v>21</v>
      </c>
      <c r="P392" s="2" t="s">
        <v>1422</v>
      </c>
      <c r="Q392" s="134">
        <f t="shared" si="6"/>
        <v>5</v>
      </c>
    </row>
    <row r="393" spans="1:17" x14ac:dyDescent="0.3">
      <c r="A393" s="63" t="s">
        <v>31</v>
      </c>
      <c r="B393" s="76" t="s">
        <v>31</v>
      </c>
      <c r="C393" s="59">
        <v>42891</v>
      </c>
      <c r="D393" s="59">
        <v>42892</v>
      </c>
      <c r="E393" s="19" t="s">
        <v>81</v>
      </c>
      <c r="F393" s="19" t="s">
        <v>25</v>
      </c>
      <c r="G393" s="2" t="s">
        <v>1200</v>
      </c>
      <c r="H393" s="2" t="s">
        <v>805</v>
      </c>
      <c r="I393" s="63" t="s">
        <v>804</v>
      </c>
      <c r="J393" s="2" t="s">
        <v>496</v>
      </c>
      <c r="K393" s="19" t="s">
        <v>746</v>
      </c>
      <c r="L393" s="2" t="s">
        <v>9</v>
      </c>
      <c r="M393" s="19" t="s">
        <v>4684</v>
      </c>
      <c r="N393" s="59">
        <v>42892</v>
      </c>
      <c r="O393" s="2" t="s">
        <v>21</v>
      </c>
      <c r="P393" s="61" t="s">
        <v>54</v>
      </c>
      <c r="Q393" s="134">
        <f t="shared" si="6"/>
        <v>2</v>
      </c>
    </row>
    <row r="394" spans="1:17" x14ac:dyDescent="0.3">
      <c r="A394" s="63" t="s">
        <v>31</v>
      </c>
      <c r="B394" s="76" t="s">
        <v>31</v>
      </c>
      <c r="C394" s="59">
        <v>42891</v>
      </c>
      <c r="D394" s="74">
        <v>42892</v>
      </c>
      <c r="E394" s="19" t="s">
        <v>34</v>
      </c>
      <c r="F394" s="19" t="s">
        <v>25</v>
      </c>
      <c r="G394" s="19" t="s">
        <v>1366</v>
      </c>
      <c r="H394" s="19" t="s">
        <v>1367</v>
      </c>
      <c r="I394" s="63" t="s">
        <v>1368</v>
      </c>
      <c r="J394" s="2" t="s">
        <v>1369</v>
      </c>
      <c r="K394" s="19" t="s">
        <v>1</v>
      </c>
      <c r="L394" s="2" t="s">
        <v>9</v>
      </c>
      <c r="M394" s="19" t="s">
        <v>4684</v>
      </c>
      <c r="N394" s="59">
        <v>42892</v>
      </c>
      <c r="O394" s="2" t="s">
        <v>21</v>
      </c>
      <c r="P394" s="61" t="s">
        <v>54</v>
      </c>
      <c r="Q394" s="134">
        <f t="shared" si="6"/>
        <v>2</v>
      </c>
    </row>
    <row r="395" spans="1:17" x14ac:dyDescent="0.3">
      <c r="A395" s="63" t="s">
        <v>31</v>
      </c>
      <c r="B395" s="76" t="s">
        <v>31</v>
      </c>
      <c r="C395" s="59">
        <v>42891</v>
      </c>
      <c r="D395" s="74">
        <v>42892</v>
      </c>
      <c r="E395" s="2" t="s">
        <v>825</v>
      </c>
      <c r="F395" s="19" t="s">
        <v>25</v>
      </c>
      <c r="G395" s="2" t="s">
        <v>1248</v>
      </c>
      <c r="H395" s="50" t="s">
        <v>1381</v>
      </c>
      <c r="I395" s="81" t="s">
        <v>1391</v>
      </c>
      <c r="J395" s="2" t="s">
        <v>1398</v>
      </c>
      <c r="K395" s="19" t="s">
        <v>4684</v>
      </c>
      <c r="L395" s="2" t="s">
        <v>9</v>
      </c>
      <c r="M395" s="19" t="s">
        <v>4684</v>
      </c>
      <c r="N395" s="59">
        <v>42892</v>
      </c>
      <c r="O395" s="2" t="s">
        <v>21</v>
      </c>
      <c r="P395" s="61" t="s">
        <v>54</v>
      </c>
      <c r="Q395" s="134">
        <f t="shared" si="6"/>
        <v>2</v>
      </c>
    </row>
    <row r="396" spans="1:17" x14ac:dyDescent="0.3">
      <c r="A396" s="63" t="s">
        <v>31</v>
      </c>
      <c r="B396" s="76" t="s">
        <v>31</v>
      </c>
      <c r="C396" s="59">
        <v>42891</v>
      </c>
      <c r="D396" s="74">
        <v>42892</v>
      </c>
      <c r="E396" s="2" t="s">
        <v>825</v>
      </c>
      <c r="F396" s="19" t="s">
        <v>25</v>
      </c>
      <c r="G396" s="2" t="s">
        <v>1200</v>
      </c>
      <c r="H396" s="2" t="s">
        <v>1399</v>
      </c>
      <c r="I396" s="63" t="s">
        <v>1392</v>
      </c>
      <c r="J396" s="50" t="s">
        <v>496</v>
      </c>
      <c r="K396" s="19" t="s">
        <v>746</v>
      </c>
      <c r="L396" s="2" t="s">
        <v>9</v>
      </c>
      <c r="M396" s="19" t="s">
        <v>4684</v>
      </c>
      <c r="N396" s="59">
        <v>42892</v>
      </c>
      <c r="O396" s="2" t="s">
        <v>21</v>
      </c>
      <c r="P396" s="61" t="s">
        <v>54</v>
      </c>
      <c r="Q396" s="134">
        <f t="shared" si="6"/>
        <v>2</v>
      </c>
    </row>
    <row r="397" spans="1:17" x14ac:dyDescent="0.3">
      <c r="A397" s="63" t="s">
        <v>31</v>
      </c>
      <c r="B397" s="76" t="s">
        <v>31</v>
      </c>
      <c r="C397" s="59">
        <v>42891</v>
      </c>
      <c r="D397" s="74">
        <v>42893</v>
      </c>
      <c r="E397" s="19" t="s">
        <v>34</v>
      </c>
      <c r="F397" s="19" t="s">
        <v>25</v>
      </c>
      <c r="G397" s="19" t="s">
        <v>1366</v>
      </c>
      <c r="H397" s="2" t="s">
        <v>1363</v>
      </c>
      <c r="I397" s="63" t="s">
        <v>1364</v>
      </c>
      <c r="J397" s="2" t="s">
        <v>1365</v>
      </c>
      <c r="K397" s="19" t="s">
        <v>1</v>
      </c>
      <c r="L397" s="2" t="s">
        <v>9</v>
      </c>
      <c r="M397" s="19" t="s">
        <v>4684</v>
      </c>
      <c r="N397" s="59">
        <v>42892</v>
      </c>
      <c r="O397" s="2" t="s">
        <v>21</v>
      </c>
      <c r="P397" s="61" t="s">
        <v>54</v>
      </c>
      <c r="Q397" s="134">
        <f t="shared" si="6"/>
        <v>3</v>
      </c>
    </row>
    <row r="398" spans="1:17" x14ac:dyDescent="0.3">
      <c r="A398" s="63" t="s">
        <v>31</v>
      </c>
      <c r="B398" s="76" t="s">
        <v>31</v>
      </c>
      <c r="C398" s="59">
        <v>42891</v>
      </c>
      <c r="D398" s="59">
        <v>42901</v>
      </c>
      <c r="E398" s="2" t="s">
        <v>1487</v>
      </c>
      <c r="F398" s="2" t="s">
        <v>30</v>
      </c>
      <c r="G398" s="2" t="s">
        <v>1408</v>
      </c>
      <c r="H398" s="2" t="s">
        <v>1488</v>
      </c>
      <c r="I398" s="63" t="s">
        <v>1489</v>
      </c>
      <c r="J398" s="2" t="s">
        <v>1490</v>
      </c>
      <c r="K398" s="19" t="s">
        <v>4684</v>
      </c>
      <c r="L398" s="2" t="s">
        <v>9</v>
      </c>
      <c r="M398" s="19" t="s">
        <v>4684</v>
      </c>
      <c r="N398" s="59">
        <v>42891</v>
      </c>
      <c r="O398" s="2" t="s">
        <v>21</v>
      </c>
      <c r="P398" s="61" t="s">
        <v>54</v>
      </c>
      <c r="Q398" s="134">
        <f t="shared" si="6"/>
        <v>9</v>
      </c>
    </row>
    <row r="399" spans="1:17" x14ac:dyDescent="0.3">
      <c r="A399" s="63" t="s">
        <v>1358</v>
      </c>
      <c r="B399" s="76" t="s">
        <v>2756</v>
      </c>
      <c r="C399" s="59">
        <v>42891</v>
      </c>
      <c r="D399" s="74">
        <v>42906</v>
      </c>
      <c r="E399" s="19" t="s">
        <v>1354</v>
      </c>
      <c r="F399" s="2" t="s">
        <v>27</v>
      </c>
      <c r="G399" s="2" t="s">
        <v>1355</v>
      </c>
      <c r="H399" s="2" t="s">
        <v>1356</v>
      </c>
      <c r="I399" s="63" t="s">
        <v>1357</v>
      </c>
      <c r="J399" s="2" t="s">
        <v>496</v>
      </c>
      <c r="K399" s="2" t="s">
        <v>362</v>
      </c>
      <c r="L399" s="2" t="s">
        <v>1400</v>
      </c>
      <c r="M399" s="19" t="s">
        <v>4929</v>
      </c>
      <c r="N399" s="59">
        <v>42906</v>
      </c>
      <c r="O399" s="2" t="s">
        <v>21</v>
      </c>
      <c r="P399" s="61" t="s">
        <v>54</v>
      </c>
      <c r="Q399" s="134">
        <f t="shared" si="6"/>
        <v>12</v>
      </c>
    </row>
    <row r="400" spans="1:17" x14ac:dyDescent="0.3">
      <c r="A400" s="63" t="s">
        <v>31</v>
      </c>
      <c r="B400" s="76" t="s">
        <v>31</v>
      </c>
      <c r="C400" s="59">
        <v>42892</v>
      </c>
      <c r="D400" s="74">
        <v>42892</v>
      </c>
      <c r="E400" s="19" t="s">
        <v>33</v>
      </c>
      <c r="F400" s="19" t="s">
        <v>25</v>
      </c>
      <c r="G400" s="2" t="s">
        <v>4825</v>
      </c>
      <c r="H400" s="2" t="s">
        <v>1370</v>
      </c>
      <c r="I400" s="63" t="s">
        <v>1371</v>
      </c>
      <c r="J400" s="2" t="s">
        <v>1372</v>
      </c>
      <c r="K400" s="19" t="s">
        <v>4684</v>
      </c>
      <c r="L400" s="2" t="s">
        <v>9</v>
      </c>
      <c r="M400" s="19" t="s">
        <v>4684</v>
      </c>
      <c r="N400" s="59">
        <v>42892</v>
      </c>
      <c r="O400" s="2" t="s">
        <v>21</v>
      </c>
      <c r="P400" s="61" t="s">
        <v>54</v>
      </c>
      <c r="Q400" s="134">
        <f t="shared" si="6"/>
        <v>1</v>
      </c>
    </row>
    <row r="401" spans="1:17" x14ac:dyDescent="0.3">
      <c r="A401" s="63" t="s">
        <v>31</v>
      </c>
      <c r="B401" s="76" t="s">
        <v>31</v>
      </c>
      <c r="C401" s="59">
        <v>42892</v>
      </c>
      <c r="D401" s="59">
        <v>42895</v>
      </c>
      <c r="E401" s="2" t="s">
        <v>825</v>
      </c>
      <c r="F401" s="19" t="s">
        <v>25</v>
      </c>
      <c r="G401" s="2" t="s">
        <v>1200</v>
      </c>
      <c r="H401" s="52" t="s">
        <v>1586</v>
      </c>
      <c r="I401" s="137" t="s">
        <v>1426</v>
      </c>
      <c r="J401" s="2" t="s">
        <v>496</v>
      </c>
      <c r="K401" s="19" t="s">
        <v>746</v>
      </c>
      <c r="L401" s="2" t="s">
        <v>9</v>
      </c>
      <c r="M401" s="19" t="s">
        <v>4684</v>
      </c>
      <c r="N401" s="59">
        <v>42895</v>
      </c>
      <c r="O401" s="2" t="s">
        <v>21</v>
      </c>
      <c r="P401" s="61" t="s">
        <v>54</v>
      </c>
      <c r="Q401" s="134">
        <f t="shared" si="6"/>
        <v>4</v>
      </c>
    </row>
    <row r="402" spans="1:17" x14ac:dyDescent="0.3">
      <c r="A402" s="63" t="s">
        <v>31</v>
      </c>
      <c r="B402" s="76" t="s">
        <v>31</v>
      </c>
      <c r="C402" s="59">
        <v>42893</v>
      </c>
      <c r="D402" s="59">
        <v>42895</v>
      </c>
      <c r="E402" s="2" t="s">
        <v>825</v>
      </c>
      <c r="F402" s="19" t="s">
        <v>25</v>
      </c>
      <c r="G402" s="2" t="s">
        <v>729</v>
      </c>
      <c r="H402" s="52" t="s">
        <v>1423</v>
      </c>
      <c r="I402" s="63" t="s">
        <v>1427</v>
      </c>
      <c r="J402" s="2" t="s">
        <v>496</v>
      </c>
      <c r="K402" s="19" t="s">
        <v>4684</v>
      </c>
      <c r="L402" s="2" t="s">
        <v>9</v>
      </c>
      <c r="M402" s="19" t="s">
        <v>4684</v>
      </c>
      <c r="N402" s="59">
        <v>42895</v>
      </c>
      <c r="O402" s="2" t="s">
        <v>21</v>
      </c>
      <c r="P402" s="61" t="s">
        <v>54</v>
      </c>
      <c r="Q402" s="134">
        <f t="shared" si="6"/>
        <v>3</v>
      </c>
    </row>
    <row r="403" spans="1:17" x14ac:dyDescent="0.3">
      <c r="A403" s="63" t="s">
        <v>31</v>
      </c>
      <c r="B403" s="76" t="s">
        <v>31</v>
      </c>
      <c r="C403" s="59">
        <v>42893</v>
      </c>
      <c r="D403" s="59">
        <v>42895</v>
      </c>
      <c r="E403" s="2" t="s">
        <v>825</v>
      </c>
      <c r="F403" s="19" t="s">
        <v>25</v>
      </c>
      <c r="G403" s="19" t="s">
        <v>1366</v>
      </c>
      <c r="H403" s="52" t="s">
        <v>1424</v>
      </c>
      <c r="I403" s="63" t="s">
        <v>1428</v>
      </c>
      <c r="J403" s="2" t="s">
        <v>1430</v>
      </c>
      <c r="K403" s="19" t="s">
        <v>1</v>
      </c>
      <c r="L403" s="2" t="s">
        <v>9</v>
      </c>
      <c r="M403" s="19" t="s">
        <v>4684</v>
      </c>
      <c r="N403" s="59">
        <v>42895</v>
      </c>
      <c r="O403" s="2" t="s">
        <v>21</v>
      </c>
      <c r="P403" s="61" t="s">
        <v>54</v>
      </c>
      <c r="Q403" s="134">
        <f t="shared" si="6"/>
        <v>3</v>
      </c>
    </row>
    <row r="404" spans="1:17" x14ac:dyDescent="0.3">
      <c r="A404" s="63" t="s">
        <v>31</v>
      </c>
      <c r="B404" s="76" t="s">
        <v>31</v>
      </c>
      <c r="C404" s="59">
        <v>42893</v>
      </c>
      <c r="D404" s="59">
        <v>42895</v>
      </c>
      <c r="E404" s="2" t="s">
        <v>825</v>
      </c>
      <c r="F404" s="19" t="s">
        <v>25</v>
      </c>
      <c r="G404" s="2" t="s">
        <v>556</v>
      </c>
      <c r="H404" s="52" t="s">
        <v>1425</v>
      </c>
      <c r="I404" s="63" t="s">
        <v>1429</v>
      </c>
      <c r="J404" s="2" t="s">
        <v>496</v>
      </c>
      <c r="K404" s="19" t="s">
        <v>3485</v>
      </c>
      <c r="L404" s="2" t="s">
        <v>9</v>
      </c>
      <c r="M404" s="19" t="s">
        <v>4684</v>
      </c>
      <c r="N404" s="59">
        <v>42895</v>
      </c>
      <c r="O404" s="2" t="s">
        <v>21</v>
      </c>
      <c r="P404" s="61" t="s">
        <v>54</v>
      </c>
      <c r="Q404" s="134">
        <f t="shared" si="6"/>
        <v>3</v>
      </c>
    </row>
    <row r="405" spans="1:17" x14ac:dyDescent="0.3">
      <c r="A405" s="63" t="s">
        <v>1412</v>
      </c>
      <c r="B405" s="76" t="s">
        <v>2757</v>
      </c>
      <c r="C405" s="59">
        <v>42893</v>
      </c>
      <c r="D405" s="74">
        <v>42906</v>
      </c>
      <c r="E405" s="2" t="s">
        <v>103</v>
      </c>
      <c r="F405" s="2" t="s">
        <v>30</v>
      </c>
      <c r="G405" s="2" t="s">
        <v>1408</v>
      </c>
      <c r="H405" s="2" t="s">
        <v>1409</v>
      </c>
      <c r="I405" s="63" t="s">
        <v>1410</v>
      </c>
      <c r="J405" s="2" t="s">
        <v>1411</v>
      </c>
      <c r="K405" s="19" t="s">
        <v>4684</v>
      </c>
      <c r="L405" s="2" t="s">
        <v>9</v>
      </c>
      <c r="M405" s="19" t="s">
        <v>4684</v>
      </c>
      <c r="N405" s="59">
        <v>42906</v>
      </c>
      <c r="O405" s="2" t="s">
        <v>21</v>
      </c>
      <c r="P405" s="2" t="s">
        <v>1544</v>
      </c>
      <c r="Q405" s="134">
        <f t="shared" si="6"/>
        <v>10</v>
      </c>
    </row>
    <row r="406" spans="1:17" x14ac:dyDescent="0.3">
      <c r="A406" s="63" t="s">
        <v>1413</v>
      </c>
      <c r="B406" s="76" t="s">
        <v>2758</v>
      </c>
      <c r="C406" s="59">
        <v>42893</v>
      </c>
      <c r="D406" s="74">
        <v>42906</v>
      </c>
      <c r="E406" s="2" t="s">
        <v>103</v>
      </c>
      <c r="F406" s="2" t="s">
        <v>30</v>
      </c>
      <c r="G406" s="2" t="s">
        <v>1408</v>
      </c>
      <c r="H406" s="2" t="s">
        <v>1414</v>
      </c>
      <c r="I406" s="63" t="s">
        <v>1415</v>
      </c>
      <c r="J406" s="2" t="s">
        <v>1418</v>
      </c>
      <c r="K406" s="19" t="s">
        <v>4684</v>
      </c>
      <c r="L406" s="2" t="s">
        <v>9</v>
      </c>
      <c r="M406" s="19" t="s">
        <v>4684</v>
      </c>
      <c r="N406" s="59">
        <v>42906</v>
      </c>
      <c r="O406" s="2" t="s">
        <v>21</v>
      </c>
      <c r="P406" s="2" t="s">
        <v>1538</v>
      </c>
      <c r="Q406" s="134">
        <f t="shared" si="6"/>
        <v>10</v>
      </c>
    </row>
    <row r="407" spans="1:17" x14ac:dyDescent="0.3">
      <c r="A407" s="63" t="s">
        <v>1406</v>
      </c>
      <c r="B407" s="76" t="s">
        <v>2759</v>
      </c>
      <c r="C407" s="59">
        <v>42893</v>
      </c>
      <c r="D407" s="61">
        <v>42923</v>
      </c>
      <c r="E407" s="2" t="s">
        <v>182</v>
      </c>
      <c r="F407" s="2" t="s">
        <v>29</v>
      </c>
      <c r="G407" s="2" t="s">
        <v>1404</v>
      </c>
      <c r="H407" s="2" t="s">
        <v>1405</v>
      </c>
      <c r="I407" s="63" t="s">
        <v>1407</v>
      </c>
      <c r="J407" s="2" t="s">
        <v>496</v>
      </c>
      <c r="K407" s="19" t="s">
        <v>3590</v>
      </c>
      <c r="L407" s="2" t="s">
        <v>1417</v>
      </c>
      <c r="M407" s="19" t="s">
        <v>3590</v>
      </c>
      <c r="N407" s="59">
        <v>42923</v>
      </c>
      <c r="O407" s="2" t="s">
        <v>21</v>
      </c>
      <c r="P407" s="61" t="s">
        <v>54</v>
      </c>
      <c r="Q407" s="134">
        <f t="shared" si="6"/>
        <v>23</v>
      </c>
    </row>
    <row r="408" spans="1:17" x14ac:dyDescent="0.3">
      <c r="A408" s="63" t="s">
        <v>31</v>
      </c>
      <c r="B408" s="76" t="s">
        <v>31</v>
      </c>
      <c r="C408" s="59">
        <v>42894</v>
      </c>
      <c r="D408" s="59">
        <v>42895</v>
      </c>
      <c r="E408" s="2" t="s">
        <v>751</v>
      </c>
      <c r="F408" s="19" t="s">
        <v>25</v>
      </c>
      <c r="G408" s="2" t="s">
        <v>556</v>
      </c>
      <c r="H408" s="2" t="s">
        <v>1431</v>
      </c>
      <c r="I408" s="63" t="s">
        <v>1432</v>
      </c>
      <c r="J408" s="2" t="s">
        <v>496</v>
      </c>
      <c r="K408" s="19" t="s">
        <v>3485</v>
      </c>
      <c r="L408" s="2" t="s">
        <v>754</v>
      </c>
      <c r="M408" s="19" t="s">
        <v>3485</v>
      </c>
      <c r="N408" s="59">
        <v>42895</v>
      </c>
      <c r="O408" s="2" t="s">
        <v>21</v>
      </c>
      <c r="P408" s="61" t="s">
        <v>54</v>
      </c>
      <c r="Q408" s="134">
        <f t="shared" si="6"/>
        <v>2</v>
      </c>
    </row>
    <row r="409" spans="1:17" x14ac:dyDescent="0.3">
      <c r="A409" s="63" t="s">
        <v>31</v>
      </c>
      <c r="B409" s="76" t="s">
        <v>31</v>
      </c>
      <c r="C409" s="59">
        <v>42894</v>
      </c>
      <c r="D409" s="59">
        <v>42895</v>
      </c>
      <c r="E409" s="2" t="s">
        <v>751</v>
      </c>
      <c r="F409" s="19" t="s">
        <v>25</v>
      </c>
      <c r="G409" s="2" t="s">
        <v>556</v>
      </c>
      <c r="H409" s="2" t="s">
        <v>1434</v>
      </c>
      <c r="I409" s="63" t="s">
        <v>1433</v>
      </c>
      <c r="J409" s="2" t="s">
        <v>496</v>
      </c>
      <c r="K409" s="19" t="s">
        <v>3485</v>
      </c>
      <c r="L409" s="2" t="s">
        <v>754</v>
      </c>
      <c r="M409" s="19" t="s">
        <v>3485</v>
      </c>
      <c r="N409" s="59">
        <v>42895</v>
      </c>
      <c r="O409" s="2" t="s">
        <v>21</v>
      </c>
      <c r="P409" s="61" t="s">
        <v>54</v>
      </c>
      <c r="Q409" s="134">
        <f t="shared" si="6"/>
        <v>2</v>
      </c>
    </row>
    <row r="410" spans="1:17" x14ac:dyDescent="0.3">
      <c r="A410" s="63" t="s">
        <v>31</v>
      </c>
      <c r="B410" s="76" t="s">
        <v>31</v>
      </c>
      <c r="C410" s="59">
        <v>42894</v>
      </c>
      <c r="D410" s="59">
        <v>42900</v>
      </c>
      <c r="E410" s="2" t="s">
        <v>825</v>
      </c>
      <c r="F410" s="19" t="s">
        <v>25</v>
      </c>
      <c r="G410" s="2" t="s">
        <v>1248</v>
      </c>
      <c r="H410" s="52" t="s">
        <v>1474</v>
      </c>
      <c r="I410" s="63" t="s">
        <v>1480</v>
      </c>
      <c r="J410" s="2" t="s">
        <v>496</v>
      </c>
      <c r="K410" s="19" t="s">
        <v>4684</v>
      </c>
      <c r="L410" s="2" t="s">
        <v>9</v>
      </c>
      <c r="M410" s="19" t="s">
        <v>4684</v>
      </c>
      <c r="N410" s="59">
        <v>42900</v>
      </c>
      <c r="O410" s="2" t="s">
        <v>21</v>
      </c>
      <c r="P410" s="61" t="s">
        <v>54</v>
      </c>
      <c r="Q410" s="134">
        <f t="shared" si="6"/>
        <v>5</v>
      </c>
    </row>
    <row r="411" spans="1:17" x14ac:dyDescent="0.3">
      <c r="A411" s="63" t="s">
        <v>31</v>
      </c>
      <c r="B411" s="76" t="s">
        <v>31</v>
      </c>
      <c r="C411" s="59">
        <v>42895</v>
      </c>
      <c r="D411" s="59">
        <v>42898</v>
      </c>
      <c r="E411" s="59" t="s">
        <v>607</v>
      </c>
      <c r="F411" s="19" t="s">
        <v>25</v>
      </c>
      <c r="G411" s="2" t="s">
        <v>1200</v>
      </c>
      <c r="H411" s="2" t="s">
        <v>1436</v>
      </c>
      <c r="I411" s="63" t="s">
        <v>1435</v>
      </c>
      <c r="J411" s="2" t="s">
        <v>496</v>
      </c>
      <c r="K411" s="19" t="s">
        <v>746</v>
      </c>
      <c r="L411" s="2" t="s">
        <v>9</v>
      </c>
      <c r="M411" s="19" t="s">
        <v>4684</v>
      </c>
      <c r="N411" s="59">
        <v>42895</v>
      </c>
      <c r="O411" s="2" t="s">
        <v>21</v>
      </c>
      <c r="P411" s="61" t="s">
        <v>54</v>
      </c>
      <c r="Q411" s="134">
        <f t="shared" si="6"/>
        <v>2</v>
      </c>
    </row>
    <row r="412" spans="1:17" x14ac:dyDescent="0.3">
      <c r="A412" s="63" t="s">
        <v>31</v>
      </c>
      <c r="B412" s="76" t="s">
        <v>31</v>
      </c>
      <c r="C412" s="59">
        <v>42895</v>
      </c>
      <c r="D412" s="59">
        <v>42898</v>
      </c>
      <c r="E412" s="59" t="s">
        <v>607</v>
      </c>
      <c r="F412" s="19" t="s">
        <v>25</v>
      </c>
      <c r="G412" s="2" t="s">
        <v>1200</v>
      </c>
      <c r="H412" s="2" t="s">
        <v>1437</v>
      </c>
      <c r="I412" s="137" t="s">
        <v>1438</v>
      </c>
      <c r="J412" s="2" t="s">
        <v>496</v>
      </c>
      <c r="K412" s="19" t="s">
        <v>746</v>
      </c>
      <c r="L412" s="2" t="s">
        <v>9</v>
      </c>
      <c r="M412" s="19" t="s">
        <v>4684</v>
      </c>
      <c r="N412" s="59">
        <v>42895</v>
      </c>
      <c r="O412" s="2" t="s">
        <v>21</v>
      </c>
      <c r="P412" s="61" t="s">
        <v>54</v>
      </c>
      <c r="Q412" s="134">
        <f t="shared" si="6"/>
        <v>2</v>
      </c>
    </row>
    <row r="413" spans="1:17" x14ac:dyDescent="0.3">
      <c r="A413" s="63" t="s">
        <v>31</v>
      </c>
      <c r="B413" s="76" t="s">
        <v>31</v>
      </c>
      <c r="C413" s="59">
        <v>42895</v>
      </c>
      <c r="D413" s="59">
        <v>42898</v>
      </c>
      <c r="E413" s="59" t="s">
        <v>607</v>
      </c>
      <c r="F413" s="19" t="s">
        <v>25</v>
      </c>
      <c r="G413" s="2" t="s">
        <v>1439</v>
      </c>
      <c r="H413" s="2" t="s">
        <v>1440</v>
      </c>
      <c r="I413" s="137" t="s">
        <v>1441</v>
      </c>
      <c r="J413" s="2" t="s">
        <v>1440</v>
      </c>
      <c r="K413" s="19" t="s">
        <v>4684</v>
      </c>
      <c r="L413" s="2" t="s">
        <v>9</v>
      </c>
      <c r="M413" s="19" t="s">
        <v>4684</v>
      </c>
      <c r="N413" s="59">
        <v>42895</v>
      </c>
      <c r="O413" s="2" t="s">
        <v>21</v>
      </c>
      <c r="P413" s="61" t="s">
        <v>54</v>
      </c>
      <c r="Q413" s="134">
        <f t="shared" si="6"/>
        <v>2</v>
      </c>
    </row>
    <row r="414" spans="1:17" x14ac:dyDescent="0.3">
      <c r="A414" s="63" t="s">
        <v>31</v>
      </c>
      <c r="B414" s="76" t="s">
        <v>31</v>
      </c>
      <c r="C414" s="59">
        <v>42895</v>
      </c>
      <c r="D414" s="59">
        <v>42898</v>
      </c>
      <c r="E414" s="59" t="s">
        <v>607</v>
      </c>
      <c r="F414" s="19" t="s">
        <v>25</v>
      </c>
      <c r="G414" s="2" t="s">
        <v>1439</v>
      </c>
      <c r="H414" s="2" t="s">
        <v>1442</v>
      </c>
      <c r="I414" s="137" t="s">
        <v>1443</v>
      </c>
      <c r="J414" s="2" t="s">
        <v>1444</v>
      </c>
      <c r="K414" s="19" t="s">
        <v>4684</v>
      </c>
      <c r="L414" s="2" t="s">
        <v>9</v>
      </c>
      <c r="M414" s="19" t="s">
        <v>4684</v>
      </c>
      <c r="N414" s="59">
        <v>42895</v>
      </c>
      <c r="O414" s="2" t="s">
        <v>21</v>
      </c>
      <c r="P414" s="61" t="s">
        <v>54</v>
      </c>
      <c r="Q414" s="134">
        <f t="shared" si="6"/>
        <v>2</v>
      </c>
    </row>
    <row r="415" spans="1:17" x14ac:dyDescent="0.3">
      <c r="A415" s="63" t="s">
        <v>31</v>
      </c>
      <c r="B415" s="76" t="s">
        <v>31</v>
      </c>
      <c r="C415" s="59">
        <v>42895</v>
      </c>
      <c r="D415" s="59">
        <v>42898</v>
      </c>
      <c r="E415" s="19" t="s">
        <v>81</v>
      </c>
      <c r="F415" s="19" t="s">
        <v>25</v>
      </c>
      <c r="G415" s="2" t="s">
        <v>143</v>
      </c>
      <c r="H415" s="2" t="s">
        <v>1445</v>
      </c>
      <c r="I415" s="137" t="s">
        <v>1446</v>
      </c>
      <c r="J415" s="2" t="s">
        <v>1447</v>
      </c>
      <c r="K415" s="19" t="s">
        <v>4684</v>
      </c>
      <c r="L415" s="2" t="s">
        <v>9</v>
      </c>
      <c r="M415" s="19" t="s">
        <v>4684</v>
      </c>
      <c r="N415" s="59">
        <v>42895</v>
      </c>
      <c r="O415" s="2" t="s">
        <v>21</v>
      </c>
      <c r="P415" s="61" t="s">
        <v>54</v>
      </c>
      <c r="Q415" s="134">
        <f t="shared" si="6"/>
        <v>2</v>
      </c>
    </row>
    <row r="416" spans="1:17" x14ac:dyDescent="0.3">
      <c r="A416" s="63" t="s">
        <v>31</v>
      </c>
      <c r="B416" s="76" t="s">
        <v>31</v>
      </c>
      <c r="C416" s="59">
        <v>42895</v>
      </c>
      <c r="D416" s="59">
        <v>42900</v>
      </c>
      <c r="E416" s="2" t="s">
        <v>825</v>
      </c>
      <c r="F416" s="19" t="s">
        <v>25</v>
      </c>
      <c r="G416" s="2" t="s">
        <v>1248</v>
      </c>
      <c r="H416" s="52" t="s">
        <v>1475</v>
      </c>
      <c r="I416" s="63" t="s">
        <v>1481</v>
      </c>
      <c r="J416" s="2" t="s">
        <v>496</v>
      </c>
      <c r="K416" s="19" t="s">
        <v>4684</v>
      </c>
      <c r="L416" s="2" t="s">
        <v>9</v>
      </c>
      <c r="M416" s="19" t="s">
        <v>4684</v>
      </c>
      <c r="N416" s="59">
        <v>42900</v>
      </c>
      <c r="O416" s="2" t="s">
        <v>21</v>
      </c>
      <c r="P416" s="61" t="s">
        <v>54</v>
      </c>
      <c r="Q416" s="134">
        <f t="shared" si="6"/>
        <v>4</v>
      </c>
    </row>
    <row r="417" spans="1:17" x14ac:dyDescent="0.3">
      <c r="A417" s="63" t="s">
        <v>31</v>
      </c>
      <c r="B417" s="76" t="s">
        <v>31</v>
      </c>
      <c r="C417" s="59">
        <v>42895</v>
      </c>
      <c r="D417" s="59">
        <v>42900</v>
      </c>
      <c r="E417" s="2" t="s">
        <v>825</v>
      </c>
      <c r="F417" s="19" t="s">
        <v>25</v>
      </c>
      <c r="G417" s="2" t="s">
        <v>1200</v>
      </c>
      <c r="H417" s="52" t="s">
        <v>1476</v>
      </c>
      <c r="I417" s="63" t="s">
        <v>1482</v>
      </c>
      <c r="J417" s="2" t="s">
        <v>496</v>
      </c>
      <c r="K417" s="19" t="s">
        <v>746</v>
      </c>
      <c r="L417" s="2" t="s">
        <v>9</v>
      </c>
      <c r="M417" s="19" t="s">
        <v>4684</v>
      </c>
      <c r="N417" s="59">
        <v>42900</v>
      </c>
      <c r="O417" s="2" t="s">
        <v>21</v>
      </c>
      <c r="P417" s="61" t="s">
        <v>54</v>
      </c>
      <c r="Q417" s="134">
        <f t="shared" si="6"/>
        <v>4</v>
      </c>
    </row>
    <row r="418" spans="1:17" x14ac:dyDescent="0.3">
      <c r="A418" s="63" t="s">
        <v>31</v>
      </c>
      <c r="B418" s="76" t="s">
        <v>31</v>
      </c>
      <c r="C418" s="59">
        <v>42895</v>
      </c>
      <c r="D418" s="59">
        <v>42900</v>
      </c>
      <c r="E418" s="2" t="s">
        <v>825</v>
      </c>
      <c r="F418" s="19" t="s">
        <v>25</v>
      </c>
      <c r="G418" s="2" t="s">
        <v>1248</v>
      </c>
      <c r="H418" s="52" t="s">
        <v>1477</v>
      </c>
      <c r="I418" s="63" t="s">
        <v>1483</v>
      </c>
      <c r="J418" s="2" t="s">
        <v>496</v>
      </c>
      <c r="K418" s="19" t="s">
        <v>4684</v>
      </c>
      <c r="L418" s="2" t="s">
        <v>9</v>
      </c>
      <c r="M418" s="19" t="s">
        <v>4684</v>
      </c>
      <c r="N418" s="59">
        <v>42900</v>
      </c>
      <c r="O418" s="2" t="s">
        <v>21</v>
      </c>
      <c r="P418" s="61" t="s">
        <v>54</v>
      </c>
      <c r="Q418" s="134">
        <f t="shared" si="6"/>
        <v>4</v>
      </c>
    </row>
    <row r="419" spans="1:17" x14ac:dyDescent="0.3">
      <c r="A419" s="63" t="s">
        <v>31</v>
      </c>
      <c r="B419" s="76" t="s">
        <v>31</v>
      </c>
      <c r="C419" s="59">
        <v>42896</v>
      </c>
      <c r="D419" s="59">
        <v>42900</v>
      </c>
      <c r="E419" s="19" t="s">
        <v>33</v>
      </c>
      <c r="F419" s="19" t="s">
        <v>25</v>
      </c>
      <c r="G419" s="2" t="s">
        <v>4827</v>
      </c>
      <c r="H419" s="2" t="s">
        <v>1471</v>
      </c>
      <c r="I419" s="63" t="s">
        <v>1470</v>
      </c>
      <c r="J419" s="2" t="s">
        <v>1472</v>
      </c>
      <c r="K419" s="2" t="s">
        <v>1473</v>
      </c>
      <c r="L419" s="2" t="s">
        <v>1305</v>
      </c>
      <c r="M419" s="19" t="s">
        <v>4929</v>
      </c>
      <c r="N419" s="59">
        <v>42898</v>
      </c>
      <c r="O419" s="2" t="s">
        <v>21</v>
      </c>
      <c r="P419" s="61" t="s">
        <v>54</v>
      </c>
      <c r="Q419" s="134">
        <f t="shared" si="6"/>
        <v>3</v>
      </c>
    </row>
    <row r="420" spans="1:17" x14ac:dyDescent="0.3">
      <c r="A420" s="63" t="s">
        <v>31</v>
      </c>
      <c r="B420" s="76" t="s">
        <v>31</v>
      </c>
      <c r="C420" s="59">
        <v>42897</v>
      </c>
      <c r="D420" s="59">
        <v>42898</v>
      </c>
      <c r="E420" s="19" t="s">
        <v>81</v>
      </c>
      <c r="F420" s="19" t="s">
        <v>25</v>
      </c>
      <c r="G420" s="2" t="s">
        <v>1248</v>
      </c>
      <c r="H420" s="2" t="s">
        <v>1448</v>
      </c>
      <c r="I420" s="137" t="s">
        <v>819</v>
      </c>
      <c r="J420" s="2" t="s">
        <v>1449</v>
      </c>
      <c r="K420" s="19" t="s">
        <v>4684</v>
      </c>
      <c r="L420" s="2" t="s">
        <v>9</v>
      </c>
      <c r="M420" s="19" t="s">
        <v>4684</v>
      </c>
      <c r="N420" s="59">
        <v>42895</v>
      </c>
      <c r="O420" s="2" t="s">
        <v>21</v>
      </c>
      <c r="P420" s="61" t="s">
        <v>54</v>
      </c>
      <c r="Q420" s="134">
        <f t="shared" si="6"/>
        <v>1</v>
      </c>
    </row>
    <row r="421" spans="1:17" x14ac:dyDescent="0.3">
      <c r="A421" s="63" t="s">
        <v>31</v>
      </c>
      <c r="B421" s="76" t="s">
        <v>31</v>
      </c>
      <c r="C421" s="59">
        <v>42898</v>
      </c>
      <c r="D421" s="59">
        <v>42900</v>
      </c>
      <c r="E421" s="2" t="s">
        <v>825</v>
      </c>
      <c r="F421" s="19" t="s">
        <v>25</v>
      </c>
      <c r="G421" s="2" t="s">
        <v>1200</v>
      </c>
      <c r="H421" s="52" t="s">
        <v>1478</v>
      </c>
      <c r="I421" s="63" t="s">
        <v>1484</v>
      </c>
      <c r="J421" s="2" t="s">
        <v>496</v>
      </c>
      <c r="K421" s="19" t="s">
        <v>746</v>
      </c>
      <c r="L421" s="2" t="s">
        <v>9</v>
      </c>
      <c r="M421" s="19" t="s">
        <v>4684</v>
      </c>
      <c r="N421" s="59">
        <v>42900</v>
      </c>
      <c r="O421" s="2" t="s">
        <v>21</v>
      </c>
      <c r="P421" s="61" t="s">
        <v>54</v>
      </c>
      <c r="Q421" s="134">
        <f t="shared" si="6"/>
        <v>3</v>
      </c>
    </row>
    <row r="422" spans="1:17" x14ac:dyDescent="0.3">
      <c r="A422" s="63" t="s">
        <v>31</v>
      </c>
      <c r="B422" s="76" t="s">
        <v>31</v>
      </c>
      <c r="C422" s="59">
        <v>42898</v>
      </c>
      <c r="D422" s="59">
        <v>42900</v>
      </c>
      <c r="E422" s="2" t="s">
        <v>825</v>
      </c>
      <c r="F422" s="19" t="s">
        <v>25</v>
      </c>
      <c r="G422" s="2" t="s">
        <v>1248</v>
      </c>
      <c r="H422" s="52" t="s">
        <v>1479</v>
      </c>
      <c r="I422" s="63" t="s">
        <v>1485</v>
      </c>
      <c r="J422" s="2" t="s">
        <v>496</v>
      </c>
      <c r="K422" s="19" t="s">
        <v>4684</v>
      </c>
      <c r="L422" s="2" t="s">
        <v>9</v>
      </c>
      <c r="M422" s="19" t="s">
        <v>4684</v>
      </c>
      <c r="N422" s="59">
        <v>42900</v>
      </c>
      <c r="O422" s="2" t="s">
        <v>21</v>
      </c>
      <c r="P422" s="61" t="s">
        <v>54</v>
      </c>
      <c r="Q422" s="134">
        <f t="shared" si="6"/>
        <v>3</v>
      </c>
    </row>
    <row r="423" spans="1:17" x14ac:dyDescent="0.3">
      <c r="A423" s="63" t="s">
        <v>1460</v>
      </c>
      <c r="B423" s="76" t="s">
        <v>2760</v>
      </c>
      <c r="C423" s="59">
        <v>42898</v>
      </c>
      <c r="D423" s="74">
        <v>42916</v>
      </c>
      <c r="E423" s="19" t="s">
        <v>81</v>
      </c>
      <c r="F423" s="19" t="s">
        <v>25</v>
      </c>
      <c r="G423" s="2" t="s">
        <v>2969</v>
      </c>
      <c r="H423" s="2" t="s">
        <v>269</v>
      </c>
      <c r="I423" s="63" t="s">
        <v>537</v>
      </c>
      <c r="J423" s="2" t="s">
        <v>1451</v>
      </c>
      <c r="K423" s="19" t="s">
        <v>4931</v>
      </c>
      <c r="L423" s="2" t="s">
        <v>1498</v>
      </c>
      <c r="M423" s="19" t="s">
        <v>4931</v>
      </c>
      <c r="N423" s="59">
        <v>42909</v>
      </c>
      <c r="O423" s="2" t="s">
        <v>21</v>
      </c>
      <c r="P423" s="61" t="s">
        <v>54</v>
      </c>
      <c r="Q423" s="134">
        <f t="shared" si="6"/>
        <v>15</v>
      </c>
    </row>
    <row r="424" spans="1:17" x14ac:dyDescent="0.3">
      <c r="A424" s="63" t="s">
        <v>31</v>
      </c>
      <c r="B424" s="76" t="s">
        <v>31</v>
      </c>
      <c r="C424" s="59">
        <v>42899</v>
      </c>
      <c r="D424" s="59">
        <v>42899</v>
      </c>
      <c r="E424" s="59" t="s">
        <v>607</v>
      </c>
      <c r="F424" s="19" t="s">
        <v>25</v>
      </c>
      <c r="G424" s="2" t="s">
        <v>143</v>
      </c>
      <c r="H424" s="2" t="s">
        <v>1465</v>
      </c>
      <c r="I424" s="63" t="s">
        <v>1466</v>
      </c>
      <c r="J424" s="2" t="s">
        <v>1467</v>
      </c>
      <c r="K424" s="19" t="s">
        <v>4684</v>
      </c>
      <c r="L424" s="2" t="s">
        <v>9</v>
      </c>
      <c r="M424" s="19" t="s">
        <v>4684</v>
      </c>
      <c r="N424" s="59">
        <v>42899</v>
      </c>
      <c r="O424" s="2" t="s">
        <v>21</v>
      </c>
      <c r="P424" s="61" t="s">
        <v>54</v>
      </c>
      <c r="Q424" s="134">
        <f t="shared" si="6"/>
        <v>1</v>
      </c>
    </row>
    <row r="425" spans="1:17" x14ac:dyDescent="0.3">
      <c r="A425" s="63" t="s">
        <v>31</v>
      </c>
      <c r="B425" s="76" t="s">
        <v>31</v>
      </c>
      <c r="C425" s="59">
        <v>42899</v>
      </c>
      <c r="D425" s="59">
        <v>42899</v>
      </c>
      <c r="E425" s="59" t="s">
        <v>607</v>
      </c>
      <c r="F425" s="19" t="s">
        <v>25</v>
      </c>
      <c r="G425" s="2" t="s">
        <v>1200</v>
      </c>
      <c r="H425" s="2" t="s">
        <v>1468</v>
      </c>
      <c r="I425" s="63" t="s">
        <v>1469</v>
      </c>
      <c r="J425" s="2" t="s">
        <v>496</v>
      </c>
      <c r="K425" s="19" t="s">
        <v>746</v>
      </c>
      <c r="L425" s="2" t="s">
        <v>9</v>
      </c>
      <c r="M425" s="19" t="s">
        <v>4684</v>
      </c>
      <c r="N425" s="59">
        <v>42899</v>
      </c>
      <c r="O425" s="2" t="s">
        <v>21</v>
      </c>
      <c r="P425" s="61" t="s">
        <v>54</v>
      </c>
      <c r="Q425" s="134">
        <f t="shared" si="6"/>
        <v>1</v>
      </c>
    </row>
    <row r="426" spans="1:17" x14ac:dyDescent="0.3">
      <c r="A426" s="63" t="s">
        <v>31</v>
      </c>
      <c r="B426" s="76" t="s">
        <v>31</v>
      </c>
      <c r="C426" s="59">
        <v>42899</v>
      </c>
      <c r="D426" s="59">
        <v>42899</v>
      </c>
      <c r="E426" s="2" t="s">
        <v>1463</v>
      </c>
      <c r="F426" s="19" t="s">
        <v>25</v>
      </c>
      <c r="G426" s="2" t="s">
        <v>143</v>
      </c>
      <c r="H426" s="2" t="s">
        <v>1461</v>
      </c>
      <c r="I426" s="63" t="s">
        <v>1462</v>
      </c>
      <c r="J426" s="2" t="s">
        <v>1464</v>
      </c>
      <c r="K426" s="19" t="s">
        <v>4684</v>
      </c>
      <c r="L426" s="2" t="s">
        <v>9</v>
      </c>
      <c r="M426" s="19" t="s">
        <v>4684</v>
      </c>
      <c r="N426" s="59">
        <v>42899</v>
      </c>
      <c r="O426" s="2" t="s">
        <v>21</v>
      </c>
      <c r="P426" s="61" t="s">
        <v>54</v>
      </c>
      <c r="Q426" s="134">
        <f t="shared" si="6"/>
        <v>1</v>
      </c>
    </row>
    <row r="427" spans="1:17" x14ac:dyDescent="0.3">
      <c r="A427" s="63" t="s">
        <v>1459</v>
      </c>
      <c r="B427" s="76" t="s">
        <v>2761</v>
      </c>
      <c r="C427" s="59">
        <v>42899</v>
      </c>
      <c r="D427" s="74">
        <v>42906</v>
      </c>
      <c r="E427" s="2" t="s">
        <v>103</v>
      </c>
      <c r="F427" s="2" t="s">
        <v>30</v>
      </c>
      <c r="G427" s="2" t="s">
        <v>1408</v>
      </c>
      <c r="H427" s="2" t="s">
        <v>1457</v>
      </c>
      <c r="I427" s="63" t="s">
        <v>1494</v>
      </c>
      <c r="J427" s="2" t="s">
        <v>1458</v>
      </c>
      <c r="K427" s="19" t="s">
        <v>4684</v>
      </c>
      <c r="L427" s="2" t="s">
        <v>9</v>
      </c>
      <c r="M427" s="19" t="s">
        <v>4684</v>
      </c>
      <c r="N427" s="59">
        <v>42906</v>
      </c>
      <c r="O427" s="2" t="s">
        <v>21</v>
      </c>
      <c r="P427" s="2" t="s">
        <v>1717</v>
      </c>
      <c r="Q427" s="134">
        <f t="shared" si="6"/>
        <v>6</v>
      </c>
    </row>
    <row r="428" spans="1:17" x14ac:dyDescent="0.3">
      <c r="A428" s="63" t="s">
        <v>31</v>
      </c>
      <c r="B428" s="76" t="s">
        <v>31</v>
      </c>
      <c r="C428" s="59">
        <v>42900</v>
      </c>
      <c r="D428" s="59">
        <v>42901</v>
      </c>
      <c r="E428" s="19" t="s">
        <v>34</v>
      </c>
      <c r="F428" s="19" t="s">
        <v>25</v>
      </c>
      <c r="G428" s="2" t="s">
        <v>1491</v>
      </c>
      <c r="H428" s="2" t="s">
        <v>1492</v>
      </c>
      <c r="I428" s="63" t="s">
        <v>1493</v>
      </c>
      <c r="J428" s="2" t="s">
        <v>496</v>
      </c>
      <c r="K428" s="19" t="s">
        <v>4684</v>
      </c>
      <c r="L428" s="2" t="s">
        <v>9</v>
      </c>
      <c r="M428" s="19" t="s">
        <v>4684</v>
      </c>
      <c r="N428" s="59">
        <v>42901</v>
      </c>
      <c r="O428" s="2" t="s">
        <v>21</v>
      </c>
      <c r="P428" s="61" t="s">
        <v>54</v>
      </c>
      <c r="Q428" s="134">
        <f t="shared" si="6"/>
        <v>2</v>
      </c>
    </row>
    <row r="429" spans="1:17" x14ac:dyDescent="0.3">
      <c r="A429" s="63" t="s">
        <v>31</v>
      </c>
      <c r="B429" s="76" t="s">
        <v>31</v>
      </c>
      <c r="C429" s="59">
        <v>42900</v>
      </c>
      <c r="D429" s="59">
        <v>42906</v>
      </c>
      <c r="E429" s="59" t="s">
        <v>607</v>
      </c>
      <c r="F429" s="19" t="s">
        <v>25</v>
      </c>
      <c r="G429" s="2" t="s">
        <v>1248</v>
      </c>
      <c r="H429" s="2" t="s">
        <v>1540</v>
      </c>
      <c r="I429" s="63" t="s">
        <v>1541</v>
      </c>
      <c r="J429" s="2" t="s">
        <v>1542</v>
      </c>
      <c r="K429" s="19" t="s">
        <v>4684</v>
      </c>
      <c r="L429" s="2" t="s">
        <v>9</v>
      </c>
      <c r="M429" s="19" t="s">
        <v>4684</v>
      </c>
      <c r="N429" s="59">
        <v>42902</v>
      </c>
      <c r="O429" s="2" t="s">
        <v>21</v>
      </c>
      <c r="P429" s="61" t="s">
        <v>54</v>
      </c>
      <c r="Q429" s="134">
        <f t="shared" si="6"/>
        <v>5</v>
      </c>
    </row>
    <row r="430" spans="1:17" x14ac:dyDescent="0.3">
      <c r="A430" s="63" t="s">
        <v>31</v>
      </c>
      <c r="B430" s="76" t="s">
        <v>31</v>
      </c>
      <c r="C430" s="59">
        <v>42901</v>
      </c>
      <c r="D430" s="59">
        <v>42901</v>
      </c>
      <c r="E430" s="19" t="s">
        <v>81</v>
      </c>
      <c r="F430" s="19" t="s">
        <v>25</v>
      </c>
      <c r="G430" s="2" t="s">
        <v>1248</v>
      </c>
      <c r="H430" s="2" t="s">
        <v>1495</v>
      </c>
      <c r="I430" s="63" t="s">
        <v>1496</v>
      </c>
      <c r="J430" s="2" t="s">
        <v>1497</v>
      </c>
      <c r="K430" s="19" t="s">
        <v>4684</v>
      </c>
      <c r="L430" s="2" t="s">
        <v>9</v>
      </c>
      <c r="M430" s="19" t="s">
        <v>4684</v>
      </c>
      <c r="N430" s="59">
        <v>42901</v>
      </c>
      <c r="O430" s="2" t="s">
        <v>21</v>
      </c>
      <c r="P430" s="61" t="s">
        <v>54</v>
      </c>
      <c r="Q430" s="134">
        <f t="shared" si="6"/>
        <v>1</v>
      </c>
    </row>
    <row r="431" spans="1:17" x14ac:dyDescent="0.3">
      <c r="A431" s="63" t="s">
        <v>31</v>
      </c>
      <c r="B431" s="76" t="s">
        <v>31</v>
      </c>
      <c r="C431" s="59">
        <v>42902</v>
      </c>
      <c r="D431" s="74">
        <v>42906</v>
      </c>
      <c r="E431" s="2" t="s">
        <v>825</v>
      </c>
      <c r="F431" s="19" t="s">
        <v>25</v>
      </c>
      <c r="G431" s="2" t="s">
        <v>1248</v>
      </c>
      <c r="H431" s="52" t="s">
        <v>1512</v>
      </c>
      <c r="I431" s="63" t="s">
        <v>1514</v>
      </c>
      <c r="J431" s="2" t="s">
        <v>1516</v>
      </c>
      <c r="K431" s="19" t="s">
        <v>4684</v>
      </c>
      <c r="L431" s="2" t="s">
        <v>9</v>
      </c>
      <c r="M431" s="19" t="s">
        <v>4684</v>
      </c>
      <c r="N431" s="59">
        <v>42906</v>
      </c>
      <c r="O431" s="2" t="s">
        <v>21</v>
      </c>
      <c r="P431" s="61" t="s">
        <v>54</v>
      </c>
      <c r="Q431" s="134">
        <f t="shared" si="6"/>
        <v>3</v>
      </c>
    </row>
    <row r="432" spans="1:17" x14ac:dyDescent="0.3">
      <c r="A432" s="63" t="s">
        <v>1543</v>
      </c>
      <c r="B432" s="63" t="s">
        <v>1543</v>
      </c>
      <c r="C432" s="59">
        <v>42903</v>
      </c>
      <c r="D432" s="74">
        <v>42906</v>
      </c>
      <c r="E432" s="2" t="s">
        <v>825</v>
      </c>
      <c r="F432" s="19" t="s">
        <v>25</v>
      </c>
      <c r="G432" s="2" t="s">
        <v>208</v>
      </c>
      <c r="H432" s="52" t="s">
        <v>1513</v>
      </c>
      <c r="I432" s="63" t="s">
        <v>1515</v>
      </c>
      <c r="J432" s="2" t="s">
        <v>496</v>
      </c>
      <c r="K432" s="19" t="s">
        <v>4684</v>
      </c>
      <c r="L432" s="2" t="s">
        <v>9</v>
      </c>
      <c r="M432" s="19" t="s">
        <v>4684</v>
      </c>
      <c r="N432" s="59">
        <v>42906</v>
      </c>
      <c r="O432" s="2" t="s">
        <v>21</v>
      </c>
      <c r="P432" s="61" t="s">
        <v>54</v>
      </c>
      <c r="Q432" s="134">
        <f t="shared" si="6"/>
        <v>2</v>
      </c>
    </row>
    <row r="433" spans="1:17" x14ac:dyDescent="0.3">
      <c r="A433" s="63" t="s">
        <v>1502</v>
      </c>
      <c r="B433" s="76" t="s">
        <v>2763</v>
      </c>
      <c r="C433" s="59">
        <v>42903</v>
      </c>
      <c r="D433" s="61">
        <v>42922</v>
      </c>
      <c r="E433" s="2" t="s">
        <v>103</v>
      </c>
      <c r="F433" s="19" t="s">
        <v>25</v>
      </c>
      <c r="G433" s="2" t="s">
        <v>1068</v>
      </c>
      <c r="H433" s="2" t="s">
        <v>1689</v>
      </c>
      <c r="I433" s="63" t="s">
        <v>1501</v>
      </c>
      <c r="J433" s="2" t="s">
        <v>1676</v>
      </c>
      <c r="K433" s="19" t="s">
        <v>4684</v>
      </c>
      <c r="L433" s="2" t="s">
        <v>102</v>
      </c>
      <c r="M433" s="19" t="s">
        <v>4684</v>
      </c>
      <c r="N433" s="61">
        <v>42922</v>
      </c>
      <c r="O433" s="2" t="s">
        <v>21</v>
      </c>
      <c r="P433" s="61" t="s">
        <v>54</v>
      </c>
      <c r="Q433" s="134">
        <f t="shared" si="6"/>
        <v>14</v>
      </c>
    </row>
    <row r="434" spans="1:17" x14ac:dyDescent="0.3">
      <c r="A434" s="63" t="s">
        <v>1508</v>
      </c>
      <c r="B434" s="76" t="s">
        <v>2762</v>
      </c>
      <c r="C434" s="59">
        <v>42903</v>
      </c>
      <c r="D434" s="61">
        <v>42927</v>
      </c>
      <c r="E434" s="2" t="s">
        <v>103</v>
      </c>
      <c r="F434" s="19" t="s">
        <v>3410</v>
      </c>
      <c r="G434" s="2" t="s">
        <v>2500</v>
      </c>
      <c r="H434" s="2" t="s">
        <v>1503</v>
      </c>
      <c r="I434" s="63" t="s">
        <v>354</v>
      </c>
      <c r="J434" s="2" t="s">
        <v>496</v>
      </c>
      <c r="K434" s="19" t="s">
        <v>4684</v>
      </c>
      <c r="L434" s="2" t="s">
        <v>9</v>
      </c>
      <c r="M434" s="19" t="s">
        <v>4684</v>
      </c>
      <c r="N434" s="59">
        <v>42926</v>
      </c>
      <c r="O434" s="2" t="s">
        <v>21</v>
      </c>
      <c r="P434" s="46" t="s">
        <v>1729</v>
      </c>
      <c r="Q434" s="134">
        <f t="shared" si="6"/>
        <v>17</v>
      </c>
    </row>
    <row r="435" spans="1:17" x14ac:dyDescent="0.3">
      <c r="A435" s="63" t="s">
        <v>31</v>
      </c>
      <c r="B435" s="76" t="s">
        <v>31</v>
      </c>
      <c r="C435" s="59">
        <v>42905</v>
      </c>
      <c r="D435" s="74">
        <v>42906</v>
      </c>
      <c r="E435" s="19" t="s">
        <v>34</v>
      </c>
      <c r="F435" s="19" t="s">
        <v>25</v>
      </c>
      <c r="G435" s="2" t="s">
        <v>1509</v>
      </c>
      <c r="H435" s="2" t="s">
        <v>1511</v>
      </c>
      <c r="I435" s="63" t="s">
        <v>1510</v>
      </c>
      <c r="J435" s="2" t="s">
        <v>496</v>
      </c>
      <c r="K435" s="19" t="s">
        <v>1</v>
      </c>
      <c r="L435" s="2" t="s">
        <v>9</v>
      </c>
      <c r="M435" s="19" t="s">
        <v>4684</v>
      </c>
      <c r="N435" s="59">
        <v>42906</v>
      </c>
      <c r="O435" s="2" t="s">
        <v>21</v>
      </c>
      <c r="P435" s="61" t="s">
        <v>54</v>
      </c>
      <c r="Q435" s="134">
        <f t="shared" si="6"/>
        <v>2</v>
      </c>
    </row>
    <row r="436" spans="1:17" x14ac:dyDescent="0.3">
      <c r="A436" s="63" t="s">
        <v>1543</v>
      </c>
      <c r="B436" s="63" t="s">
        <v>1543</v>
      </c>
      <c r="C436" s="59">
        <v>42906</v>
      </c>
      <c r="D436" s="74">
        <v>42906</v>
      </c>
      <c r="E436" s="2" t="s">
        <v>103</v>
      </c>
      <c r="F436" s="19" t="s">
        <v>25</v>
      </c>
      <c r="G436" s="2" t="s">
        <v>353</v>
      </c>
      <c r="H436" s="2" t="s">
        <v>1499</v>
      </c>
      <c r="I436" s="63" t="s">
        <v>1500</v>
      </c>
      <c r="J436" s="2" t="s">
        <v>496</v>
      </c>
      <c r="K436" s="19" t="s">
        <v>4929</v>
      </c>
      <c r="L436" s="2" t="s">
        <v>9</v>
      </c>
      <c r="M436" s="19" t="s">
        <v>4684</v>
      </c>
      <c r="N436" s="59">
        <v>42906</v>
      </c>
      <c r="O436" s="2" t="s">
        <v>21</v>
      </c>
      <c r="P436" s="2" t="s">
        <v>450</v>
      </c>
      <c r="Q436" s="134">
        <f t="shared" si="6"/>
        <v>1</v>
      </c>
    </row>
    <row r="437" spans="1:17" x14ac:dyDescent="0.3">
      <c r="A437" s="63" t="s">
        <v>31</v>
      </c>
      <c r="B437" s="76" t="s">
        <v>31</v>
      </c>
      <c r="C437" s="59">
        <v>42907</v>
      </c>
      <c r="D437" s="59">
        <v>42908</v>
      </c>
      <c r="E437" s="19" t="s">
        <v>34</v>
      </c>
      <c r="F437" s="19" t="s">
        <v>25</v>
      </c>
      <c r="G437" s="19" t="s">
        <v>1671</v>
      </c>
      <c r="H437" s="2" t="s">
        <v>1548</v>
      </c>
      <c r="I437" s="63" t="s">
        <v>1549</v>
      </c>
      <c r="J437" s="2" t="s">
        <v>496</v>
      </c>
      <c r="K437" s="19" t="s">
        <v>4684</v>
      </c>
      <c r="L437" s="2" t="s">
        <v>9</v>
      </c>
      <c r="M437" s="19" t="s">
        <v>4684</v>
      </c>
      <c r="N437" s="59">
        <v>42908</v>
      </c>
      <c r="O437" s="2" t="s">
        <v>21</v>
      </c>
      <c r="P437" s="61" t="s">
        <v>54</v>
      </c>
      <c r="Q437" s="134">
        <f t="shared" si="6"/>
        <v>2</v>
      </c>
    </row>
    <row r="438" spans="1:17" x14ac:dyDescent="0.3">
      <c r="A438" s="63" t="s">
        <v>31</v>
      </c>
      <c r="B438" s="76" t="s">
        <v>31</v>
      </c>
      <c r="C438" s="59">
        <v>42907</v>
      </c>
      <c r="D438" s="59">
        <v>42908</v>
      </c>
      <c r="E438" s="19" t="s">
        <v>34</v>
      </c>
      <c r="F438" s="19" t="s">
        <v>25</v>
      </c>
      <c r="G438" s="2" t="s">
        <v>1552</v>
      </c>
      <c r="H438" s="2" t="s">
        <v>1551</v>
      </c>
      <c r="I438" s="137" t="s">
        <v>1550</v>
      </c>
      <c r="J438" s="2" t="s">
        <v>496</v>
      </c>
      <c r="K438" s="19" t="s">
        <v>1</v>
      </c>
      <c r="L438" s="2" t="s">
        <v>9</v>
      </c>
      <c r="M438" s="19" t="s">
        <v>4684</v>
      </c>
      <c r="N438" s="59">
        <v>42908</v>
      </c>
      <c r="O438" s="2" t="s">
        <v>21</v>
      </c>
      <c r="P438" s="61" t="s">
        <v>54</v>
      </c>
      <c r="Q438" s="134">
        <f t="shared" si="6"/>
        <v>2</v>
      </c>
    </row>
    <row r="439" spans="1:17" x14ac:dyDescent="0.3">
      <c r="A439" s="63" t="s">
        <v>31</v>
      </c>
      <c r="B439" s="76" t="s">
        <v>31</v>
      </c>
      <c r="C439" s="59">
        <v>42907</v>
      </c>
      <c r="D439" s="74">
        <v>42909</v>
      </c>
      <c r="E439" s="2" t="s">
        <v>825</v>
      </c>
      <c r="F439" s="19" t="s">
        <v>25</v>
      </c>
      <c r="G439" s="2" t="s">
        <v>143</v>
      </c>
      <c r="H439" s="2" t="s">
        <v>1564</v>
      </c>
      <c r="I439" s="63" t="s">
        <v>1567</v>
      </c>
      <c r="J439" s="2" t="s">
        <v>1570</v>
      </c>
      <c r="K439" s="19" t="s">
        <v>4684</v>
      </c>
      <c r="L439" s="2" t="s">
        <v>9</v>
      </c>
      <c r="M439" s="19" t="s">
        <v>4684</v>
      </c>
      <c r="N439" s="59">
        <v>42909</v>
      </c>
      <c r="O439" s="2" t="s">
        <v>21</v>
      </c>
      <c r="P439" s="61" t="s">
        <v>54</v>
      </c>
      <c r="Q439" s="134">
        <f t="shared" si="6"/>
        <v>3</v>
      </c>
    </row>
    <row r="440" spans="1:17" x14ac:dyDescent="0.3">
      <c r="A440" s="63" t="s">
        <v>31</v>
      </c>
      <c r="B440" s="76" t="s">
        <v>31</v>
      </c>
      <c r="C440" s="59">
        <v>42907</v>
      </c>
      <c r="D440" s="74">
        <v>42909</v>
      </c>
      <c r="E440" s="2" t="s">
        <v>825</v>
      </c>
      <c r="F440" s="19" t="s">
        <v>25</v>
      </c>
      <c r="G440" s="2" t="s">
        <v>1571</v>
      </c>
      <c r="H440" s="2" t="s">
        <v>1565</v>
      </c>
      <c r="I440" s="63" t="s">
        <v>1568</v>
      </c>
      <c r="J440" s="2" t="s">
        <v>1572</v>
      </c>
      <c r="K440" s="19" t="s">
        <v>4684</v>
      </c>
      <c r="L440" s="2" t="s">
        <v>9</v>
      </c>
      <c r="M440" s="19" t="s">
        <v>4684</v>
      </c>
      <c r="N440" s="59">
        <v>42909</v>
      </c>
      <c r="O440" s="2" t="s">
        <v>21</v>
      </c>
      <c r="P440" s="61" t="s">
        <v>54</v>
      </c>
      <c r="Q440" s="134">
        <f t="shared" si="6"/>
        <v>3</v>
      </c>
    </row>
    <row r="441" spans="1:17" ht="16.5" customHeight="1" x14ac:dyDescent="0.3">
      <c r="A441" s="63" t="s">
        <v>1558</v>
      </c>
      <c r="B441" s="76" t="s">
        <v>2764</v>
      </c>
      <c r="C441" s="59">
        <v>42907</v>
      </c>
      <c r="D441" s="61">
        <v>42928</v>
      </c>
      <c r="E441" s="2" t="s">
        <v>103</v>
      </c>
      <c r="F441" s="19" t="s">
        <v>25</v>
      </c>
      <c r="G441" s="2" t="s">
        <v>729</v>
      </c>
      <c r="H441" s="2" t="s">
        <v>1545</v>
      </c>
      <c r="I441" s="63" t="s">
        <v>1546</v>
      </c>
      <c r="J441" s="2" t="s">
        <v>1547</v>
      </c>
      <c r="K441" s="19" t="s">
        <v>4684</v>
      </c>
      <c r="L441" s="2" t="s">
        <v>9</v>
      </c>
      <c r="M441" s="19" t="s">
        <v>4684</v>
      </c>
      <c r="N441" s="59">
        <v>42928</v>
      </c>
      <c r="O441" s="2" t="s">
        <v>21</v>
      </c>
      <c r="P441" s="61" t="s">
        <v>54</v>
      </c>
      <c r="Q441" s="134">
        <f t="shared" si="6"/>
        <v>16</v>
      </c>
    </row>
    <row r="442" spans="1:17" ht="16.5" customHeight="1" x14ac:dyDescent="0.3">
      <c r="A442" s="63" t="s">
        <v>31</v>
      </c>
      <c r="B442" s="76" t="s">
        <v>31</v>
      </c>
      <c r="C442" s="59">
        <v>42908</v>
      </c>
      <c r="D442" s="59">
        <v>42908</v>
      </c>
      <c r="E442" s="19" t="s">
        <v>34</v>
      </c>
      <c r="F442" s="19" t="s">
        <v>25</v>
      </c>
      <c r="G442" s="2" t="s">
        <v>1552</v>
      </c>
      <c r="H442" s="2" t="s">
        <v>1555</v>
      </c>
      <c r="I442" s="63" t="s">
        <v>1553</v>
      </c>
      <c r="J442" s="2" t="s">
        <v>1554</v>
      </c>
      <c r="K442" s="19" t="s">
        <v>1</v>
      </c>
      <c r="L442" s="2" t="s">
        <v>9</v>
      </c>
      <c r="M442" s="19" t="s">
        <v>4684</v>
      </c>
      <c r="N442" s="59">
        <v>42908</v>
      </c>
      <c r="O442" s="2" t="s">
        <v>21</v>
      </c>
      <c r="P442" s="61" t="s">
        <v>54</v>
      </c>
      <c r="Q442" s="134">
        <f t="shared" si="6"/>
        <v>1</v>
      </c>
    </row>
    <row r="443" spans="1:17" ht="16.5" customHeight="1" x14ac:dyDescent="0.3">
      <c r="A443" s="63" t="s">
        <v>31</v>
      </c>
      <c r="B443" s="76" t="s">
        <v>31</v>
      </c>
      <c r="C443" s="59">
        <v>42908</v>
      </c>
      <c r="D443" s="74">
        <v>42909</v>
      </c>
      <c r="E443" s="2" t="s">
        <v>825</v>
      </c>
      <c r="F443" s="19" t="s">
        <v>25</v>
      </c>
      <c r="G443" s="2" t="s">
        <v>1200</v>
      </c>
      <c r="H443" s="2" t="s">
        <v>990</v>
      </c>
      <c r="I443" s="63" t="s">
        <v>1002</v>
      </c>
      <c r="J443" s="2" t="s">
        <v>496</v>
      </c>
      <c r="K443" s="19" t="s">
        <v>746</v>
      </c>
      <c r="L443" s="2" t="s">
        <v>9</v>
      </c>
      <c r="M443" s="19" t="s">
        <v>4684</v>
      </c>
      <c r="N443" s="59">
        <v>42909</v>
      </c>
      <c r="O443" s="2" t="s">
        <v>21</v>
      </c>
      <c r="P443" s="61" t="s">
        <v>54</v>
      </c>
      <c r="Q443" s="134">
        <f t="shared" si="6"/>
        <v>2</v>
      </c>
    </row>
    <row r="444" spans="1:17" ht="16.5" customHeight="1" x14ac:dyDescent="0.3">
      <c r="A444" s="63" t="s">
        <v>31</v>
      </c>
      <c r="B444" s="76" t="s">
        <v>31</v>
      </c>
      <c r="C444" s="59">
        <v>42908</v>
      </c>
      <c r="D444" s="74">
        <v>42909</v>
      </c>
      <c r="E444" s="2" t="s">
        <v>825</v>
      </c>
      <c r="F444" s="19" t="s">
        <v>25</v>
      </c>
      <c r="G444" s="2" t="s">
        <v>1200</v>
      </c>
      <c r="H444" s="2" t="s">
        <v>1566</v>
      </c>
      <c r="I444" s="63" t="s">
        <v>1569</v>
      </c>
      <c r="J444" s="2" t="s">
        <v>496</v>
      </c>
      <c r="K444" s="19" t="s">
        <v>746</v>
      </c>
      <c r="L444" s="2" t="s">
        <v>9</v>
      </c>
      <c r="M444" s="19" t="s">
        <v>4684</v>
      </c>
      <c r="N444" s="59">
        <v>42909</v>
      </c>
      <c r="O444" s="2" t="s">
        <v>21</v>
      </c>
      <c r="P444" s="61" t="s">
        <v>54</v>
      </c>
      <c r="Q444" s="134">
        <f t="shared" si="6"/>
        <v>2</v>
      </c>
    </row>
    <row r="445" spans="1:17" ht="16.5" customHeight="1" x14ac:dyDescent="0.3">
      <c r="A445" s="63" t="s">
        <v>31</v>
      </c>
      <c r="B445" s="76" t="s">
        <v>31</v>
      </c>
      <c r="C445" s="59">
        <v>42908</v>
      </c>
      <c r="D445" s="74">
        <v>42915</v>
      </c>
      <c r="E445" s="2" t="s">
        <v>33</v>
      </c>
      <c r="F445" s="19" t="s">
        <v>25</v>
      </c>
      <c r="G445" s="2" t="s">
        <v>1556</v>
      </c>
      <c r="H445" s="2" t="s">
        <v>1557</v>
      </c>
      <c r="I445" s="63" t="s">
        <v>1470</v>
      </c>
      <c r="J445" s="2" t="s">
        <v>1472</v>
      </c>
      <c r="K445" s="2" t="s">
        <v>1473</v>
      </c>
      <c r="L445" s="2" t="s">
        <v>1305</v>
      </c>
      <c r="M445" s="19" t="s">
        <v>4929</v>
      </c>
      <c r="N445" s="59">
        <v>42908</v>
      </c>
      <c r="O445" s="2" t="s">
        <v>21</v>
      </c>
      <c r="P445" s="2" t="s">
        <v>1609</v>
      </c>
      <c r="Q445" s="134">
        <f t="shared" si="6"/>
        <v>6</v>
      </c>
    </row>
    <row r="446" spans="1:17" ht="16.5" customHeight="1" x14ac:dyDescent="0.3">
      <c r="A446" s="63" t="s">
        <v>1562</v>
      </c>
      <c r="B446" s="76" t="s">
        <v>2765</v>
      </c>
      <c r="C446" s="59">
        <v>42908</v>
      </c>
      <c r="D446" s="61">
        <v>42928</v>
      </c>
      <c r="E446" s="2" t="s">
        <v>103</v>
      </c>
      <c r="F446" s="19" t="s">
        <v>25</v>
      </c>
      <c r="G446" s="2" t="s">
        <v>1719</v>
      </c>
      <c r="H446" s="2" t="s">
        <v>1559</v>
      </c>
      <c r="I446" s="63" t="s">
        <v>1560</v>
      </c>
      <c r="J446" s="2" t="s">
        <v>1561</v>
      </c>
      <c r="K446" s="19" t="s">
        <v>4684</v>
      </c>
      <c r="L446" s="2" t="s">
        <v>102</v>
      </c>
      <c r="M446" s="19" t="s">
        <v>4684</v>
      </c>
      <c r="N446" s="59">
        <v>42928</v>
      </c>
      <c r="O446" s="2" t="s">
        <v>21</v>
      </c>
      <c r="P446" s="61" t="s">
        <v>54</v>
      </c>
      <c r="Q446" s="134">
        <f t="shared" si="6"/>
        <v>15</v>
      </c>
    </row>
    <row r="447" spans="1:17" ht="16.5" customHeight="1" x14ac:dyDescent="0.3">
      <c r="A447" s="63" t="s">
        <v>31</v>
      </c>
      <c r="B447" s="76" t="s">
        <v>31</v>
      </c>
      <c r="C447" s="59">
        <v>42909</v>
      </c>
      <c r="D447" s="74">
        <v>42909</v>
      </c>
      <c r="E447" s="2" t="s">
        <v>34</v>
      </c>
      <c r="F447" s="19" t="s">
        <v>25</v>
      </c>
      <c r="G447" s="19" t="s">
        <v>1671</v>
      </c>
      <c r="H447" s="2" t="s">
        <v>1573</v>
      </c>
      <c r="I447" s="63" t="s">
        <v>1574</v>
      </c>
      <c r="J447" s="2" t="s">
        <v>496</v>
      </c>
      <c r="K447" s="19" t="s">
        <v>4684</v>
      </c>
      <c r="L447" s="2" t="s">
        <v>9</v>
      </c>
      <c r="M447" s="19" t="s">
        <v>4684</v>
      </c>
      <c r="N447" s="59">
        <v>42909</v>
      </c>
      <c r="O447" s="2" t="s">
        <v>21</v>
      </c>
      <c r="P447" s="61" t="s">
        <v>54</v>
      </c>
      <c r="Q447" s="134">
        <f t="shared" si="6"/>
        <v>1</v>
      </c>
    </row>
    <row r="448" spans="1:17" x14ac:dyDescent="0.3">
      <c r="A448" s="63" t="s">
        <v>31</v>
      </c>
      <c r="B448" s="76" t="s">
        <v>31</v>
      </c>
      <c r="C448" s="59">
        <v>42909</v>
      </c>
      <c r="D448" s="74">
        <v>42909</v>
      </c>
      <c r="E448" s="2" t="s">
        <v>33</v>
      </c>
      <c r="F448" s="19" t="s">
        <v>25</v>
      </c>
      <c r="G448" s="2" t="s">
        <v>1575</v>
      </c>
      <c r="H448" s="2" t="s">
        <v>1576</v>
      </c>
      <c r="I448" s="63" t="s">
        <v>1577</v>
      </c>
      <c r="J448" s="2" t="s">
        <v>1578</v>
      </c>
      <c r="K448" s="19" t="s">
        <v>4684</v>
      </c>
      <c r="L448" s="2" t="s">
        <v>9</v>
      </c>
      <c r="M448" s="19" t="s">
        <v>4684</v>
      </c>
      <c r="N448" s="59">
        <v>42909</v>
      </c>
      <c r="O448" s="2" t="s">
        <v>21</v>
      </c>
      <c r="P448" s="61" t="s">
        <v>54</v>
      </c>
      <c r="Q448" s="134">
        <f t="shared" si="6"/>
        <v>1</v>
      </c>
    </row>
    <row r="449" spans="1:17" x14ac:dyDescent="0.3">
      <c r="A449" s="63" t="s">
        <v>31</v>
      </c>
      <c r="B449" s="76" t="s">
        <v>31</v>
      </c>
      <c r="C449" s="59">
        <v>42909</v>
      </c>
      <c r="D449" s="74">
        <v>42915</v>
      </c>
      <c r="E449" s="2" t="s">
        <v>34</v>
      </c>
      <c r="F449" s="19" t="s">
        <v>25</v>
      </c>
      <c r="G449" s="2" t="s">
        <v>1552</v>
      </c>
      <c r="H449" s="2" t="s">
        <v>878</v>
      </c>
      <c r="I449" s="63" t="s">
        <v>1563</v>
      </c>
      <c r="J449" s="2" t="s">
        <v>879</v>
      </c>
      <c r="K449" s="19" t="s">
        <v>1</v>
      </c>
      <c r="L449" s="2" t="s">
        <v>219</v>
      </c>
      <c r="M449" s="19" t="s">
        <v>1</v>
      </c>
      <c r="N449" s="59">
        <v>42909</v>
      </c>
      <c r="O449" s="2" t="s">
        <v>21</v>
      </c>
      <c r="P449" s="2" t="s">
        <v>1610</v>
      </c>
      <c r="Q449" s="134">
        <f t="shared" si="6"/>
        <v>5</v>
      </c>
    </row>
    <row r="450" spans="1:17" x14ac:dyDescent="0.3">
      <c r="A450" s="63" t="s">
        <v>31</v>
      </c>
      <c r="B450" s="76" t="s">
        <v>31</v>
      </c>
      <c r="C450" s="59">
        <v>42909</v>
      </c>
      <c r="D450" s="61">
        <v>42935</v>
      </c>
      <c r="E450" s="2" t="s">
        <v>103</v>
      </c>
      <c r="F450" s="19" t="s">
        <v>25</v>
      </c>
      <c r="G450" s="2" t="s">
        <v>1753</v>
      </c>
      <c r="H450" s="2" t="s">
        <v>1750</v>
      </c>
      <c r="I450" s="63" t="s">
        <v>1751</v>
      </c>
      <c r="J450" s="2" t="s">
        <v>1752</v>
      </c>
      <c r="K450" s="19" t="s">
        <v>1</v>
      </c>
      <c r="L450" s="2" t="s">
        <v>1347</v>
      </c>
      <c r="M450" s="19" t="s">
        <v>4932</v>
      </c>
      <c r="N450" s="59">
        <v>42935</v>
      </c>
      <c r="O450" s="2" t="s">
        <v>21</v>
      </c>
      <c r="P450" s="61" t="s">
        <v>54</v>
      </c>
      <c r="Q450" s="134">
        <f t="shared" ref="Q450:Q513" si="7">NETWORKDAYS(C450,D450)</f>
        <v>19</v>
      </c>
    </row>
    <row r="451" spans="1:17" x14ac:dyDescent="0.3">
      <c r="A451" s="63" t="s">
        <v>1583</v>
      </c>
      <c r="B451" s="76" t="s">
        <v>2766</v>
      </c>
      <c r="C451" s="59">
        <v>42909</v>
      </c>
      <c r="D451" s="61">
        <v>42935</v>
      </c>
      <c r="E451" s="2" t="s">
        <v>182</v>
      </c>
      <c r="F451" s="2" t="s">
        <v>27</v>
      </c>
      <c r="G451" s="2" t="s">
        <v>1580</v>
      </c>
      <c r="H451" s="2" t="s">
        <v>1581</v>
      </c>
      <c r="I451" s="63" t="s">
        <v>1582</v>
      </c>
      <c r="J451" s="2" t="s">
        <v>496</v>
      </c>
      <c r="K451" s="19" t="s">
        <v>3590</v>
      </c>
      <c r="L451" s="2" t="s">
        <v>1417</v>
      </c>
      <c r="M451" s="19" t="s">
        <v>3590</v>
      </c>
      <c r="N451" s="59">
        <v>42935</v>
      </c>
      <c r="O451" s="2" t="s">
        <v>21</v>
      </c>
      <c r="P451" s="19" t="s">
        <v>1791</v>
      </c>
      <c r="Q451" s="134">
        <f t="shared" si="7"/>
        <v>19</v>
      </c>
    </row>
    <row r="452" spans="1:17" x14ac:dyDescent="0.3">
      <c r="A452" s="63" t="s">
        <v>31</v>
      </c>
      <c r="B452" s="76" t="s">
        <v>31</v>
      </c>
      <c r="C452" s="59">
        <v>42910</v>
      </c>
      <c r="D452" s="59">
        <v>42913</v>
      </c>
      <c r="E452" s="2" t="s">
        <v>34</v>
      </c>
      <c r="F452" s="19" t="s">
        <v>25</v>
      </c>
      <c r="G452" s="19" t="s">
        <v>1671</v>
      </c>
      <c r="H452" s="2" t="s">
        <v>1584</v>
      </c>
      <c r="I452" s="63" t="s">
        <v>1585</v>
      </c>
      <c r="J452" s="2" t="s">
        <v>496</v>
      </c>
      <c r="K452" s="19" t="s">
        <v>4684</v>
      </c>
      <c r="L452" s="2" t="s">
        <v>9</v>
      </c>
      <c r="M452" s="19" t="s">
        <v>4684</v>
      </c>
      <c r="N452" s="59">
        <v>42913</v>
      </c>
      <c r="O452" s="2" t="s">
        <v>21</v>
      </c>
      <c r="P452" s="61" t="s">
        <v>54</v>
      </c>
      <c r="Q452" s="134">
        <f t="shared" si="7"/>
        <v>2</v>
      </c>
    </row>
    <row r="453" spans="1:17" x14ac:dyDescent="0.3">
      <c r="A453" s="63" t="s">
        <v>31</v>
      </c>
      <c r="B453" s="76" t="s">
        <v>31</v>
      </c>
      <c r="C453" s="59">
        <v>42912</v>
      </c>
      <c r="D453" s="59">
        <v>42914</v>
      </c>
      <c r="E453" s="2" t="s">
        <v>825</v>
      </c>
      <c r="F453" s="19" t="s">
        <v>25</v>
      </c>
      <c r="G453" s="2" t="s">
        <v>1200</v>
      </c>
      <c r="H453" s="52" t="s">
        <v>1596</v>
      </c>
      <c r="I453" s="63" t="s">
        <v>1600</v>
      </c>
      <c r="J453" s="2" t="s">
        <v>496</v>
      </c>
      <c r="K453" s="19" t="s">
        <v>746</v>
      </c>
      <c r="L453" s="2" t="s">
        <v>9</v>
      </c>
      <c r="M453" s="19" t="s">
        <v>4684</v>
      </c>
      <c r="N453" s="59">
        <v>42914</v>
      </c>
      <c r="O453" s="2" t="s">
        <v>21</v>
      </c>
      <c r="P453" s="61" t="s">
        <v>54</v>
      </c>
      <c r="Q453" s="134">
        <f t="shared" si="7"/>
        <v>3</v>
      </c>
    </row>
    <row r="454" spans="1:17" x14ac:dyDescent="0.3">
      <c r="A454" s="63" t="s">
        <v>31</v>
      </c>
      <c r="B454" s="76" t="s">
        <v>31</v>
      </c>
      <c r="C454" s="59">
        <v>42913</v>
      </c>
      <c r="D454" s="59">
        <v>42913</v>
      </c>
      <c r="E454" s="59" t="s">
        <v>607</v>
      </c>
      <c r="F454" s="19" t="s">
        <v>25</v>
      </c>
      <c r="G454" s="2" t="s">
        <v>1248</v>
      </c>
      <c r="H454" s="2" t="s">
        <v>1587</v>
      </c>
      <c r="I454" s="63" t="s">
        <v>1588</v>
      </c>
      <c r="J454" s="2" t="s">
        <v>1589</v>
      </c>
      <c r="K454" s="19" t="s">
        <v>4684</v>
      </c>
      <c r="L454" s="2" t="s">
        <v>9</v>
      </c>
      <c r="M454" s="19" t="s">
        <v>4684</v>
      </c>
      <c r="N454" s="59">
        <v>42913</v>
      </c>
      <c r="O454" s="2" t="s">
        <v>21</v>
      </c>
      <c r="P454" s="61" t="s">
        <v>54</v>
      </c>
      <c r="Q454" s="134">
        <f t="shared" si="7"/>
        <v>1</v>
      </c>
    </row>
    <row r="455" spans="1:17" x14ac:dyDescent="0.3">
      <c r="A455" s="63" t="s">
        <v>31</v>
      </c>
      <c r="B455" s="76" t="s">
        <v>31</v>
      </c>
      <c r="C455" s="59">
        <v>42913</v>
      </c>
      <c r="D455" s="59">
        <v>42914</v>
      </c>
      <c r="E455" s="2" t="s">
        <v>34</v>
      </c>
      <c r="F455" s="19" t="s">
        <v>25</v>
      </c>
      <c r="G455" s="2" t="s">
        <v>1200</v>
      </c>
      <c r="H455" s="141" t="s">
        <v>1590</v>
      </c>
      <c r="I455" s="63" t="s">
        <v>1591</v>
      </c>
      <c r="J455" s="2" t="s">
        <v>496</v>
      </c>
      <c r="K455" s="19" t="s">
        <v>746</v>
      </c>
      <c r="L455" s="2" t="s">
        <v>9</v>
      </c>
      <c r="M455" s="19" t="s">
        <v>4684</v>
      </c>
      <c r="N455" s="59">
        <v>42914</v>
      </c>
      <c r="O455" s="2" t="s">
        <v>21</v>
      </c>
      <c r="P455" s="61" t="s">
        <v>54</v>
      </c>
      <c r="Q455" s="134">
        <f t="shared" si="7"/>
        <v>2</v>
      </c>
    </row>
    <row r="456" spans="1:17" x14ac:dyDescent="0.3">
      <c r="A456" s="63" t="s">
        <v>31</v>
      </c>
      <c r="B456" s="76" t="s">
        <v>31</v>
      </c>
      <c r="C456" s="59">
        <v>42913</v>
      </c>
      <c r="D456" s="59">
        <v>42914</v>
      </c>
      <c r="E456" s="2" t="s">
        <v>34</v>
      </c>
      <c r="F456" s="19" t="s">
        <v>25</v>
      </c>
      <c r="G456" s="2" t="s">
        <v>1200</v>
      </c>
      <c r="H456" s="141" t="s">
        <v>1592</v>
      </c>
      <c r="I456" s="63" t="s">
        <v>1593</v>
      </c>
      <c r="J456" s="2" t="s">
        <v>496</v>
      </c>
      <c r="K456" s="19" t="s">
        <v>746</v>
      </c>
      <c r="L456" s="2" t="s">
        <v>9</v>
      </c>
      <c r="M456" s="19" t="s">
        <v>4684</v>
      </c>
      <c r="N456" s="59">
        <v>42914</v>
      </c>
      <c r="O456" s="2" t="s">
        <v>21</v>
      </c>
      <c r="P456" s="61" t="s">
        <v>54</v>
      </c>
      <c r="Q456" s="134">
        <f t="shared" si="7"/>
        <v>2</v>
      </c>
    </row>
    <row r="457" spans="1:17" x14ac:dyDescent="0.3">
      <c r="A457" s="63" t="s">
        <v>31</v>
      </c>
      <c r="B457" s="76" t="s">
        <v>31</v>
      </c>
      <c r="C457" s="59">
        <v>42913</v>
      </c>
      <c r="D457" s="59">
        <v>42914</v>
      </c>
      <c r="E457" s="2" t="s">
        <v>825</v>
      </c>
      <c r="F457" s="19" t="s">
        <v>25</v>
      </c>
      <c r="G457" s="2" t="s">
        <v>1552</v>
      </c>
      <c r="H457" s="52" t="s">
        <v>1594</v>
      </c>
      <c r="I457" s="63" t="s">
        <v>1598</v>
      </c>
      <c r="J457" s="2" t="s">
        <v>496</v>
      </c>
      <c r="K457" s="19" t="s">
        <v>1</v>
      </c>
      <c r="L457" s="2" t="s">
        <v>9</v>
      </c>
      <c r="M457" s="19" t="s">
        <v>4684</v>
      </c>
      <c r="N457" s="59">
        <v>42914</v>
      </c>
      <c r="O457" s="2" t="s">
        <v>21</v>
      </c>
      <c r="P457" s="61" t="s">
        <v>54</v>
      </c>
      <c r="Q457" s="134">
        <f t="shared" si="7"/>
        <v>2</v>
      </c>
    </row>
    <row r="458" spans="1:17" x14ac:dyDescent="0.3">
      <c r="A458" s="76" t="s">
        <v>31</v>
      </c>
      <c r="B458" s="76" t="s">
        <v>31</v>
      </c>
      <c r="C458" s="61">
        <v>42914</v>
      </c>
      <c r="D458" s="61">
        <v>42920</v>
      </c>
      <c r="E458" s="19" t="s">
        <v>825</v>
      </c>
      <c r="F458" s="19" t="s">
        <v>25</v>
      </c>
      <c r="G458" s="19" t="s">
        <v>1642</v>
      </c>
      <c r="H458" s="46" t="s">
        <v>1631</v>
      </c>
      <c r="I458" s="76" t="s">
        <v>1648</v>
      </c>
      <c r="J458" s="2" t="s">
        <v>496</v>
      </c>
      <c r="K458" s="19" t="s">
        <v>746</v>
      </c>
      <c r="L458" s="19" t="s">
        <v>9</v>
      </c>
      <c r="M458" s="19" t="s">
        <v>4684</v>
      </c>
      <c r="N458" s="61">
        <v>42920</v>
      </c>
      <c r="O458" s="19" t="s">
        <v>21</v>
      </c>
      <c r="P458" s="61" t="s">
        <v>54</v>
      </c>
      <c r="Q458" s="134">
        <f t="shared" si="7"/>
        <v>5</v>
      </c>
    </row>
    <row r="459" spans="1:17" x14ac:dyDescent="0.3">
      <c r="A459" s="76" t="s">
        <v>31</v>
      </c>
      <c r="B459" s="76" t="s">
        <v>31</v>
      </c>
      <c r="C459" s="61">
        <v>42914</v>
      </c>
      <c r="D459" s="61">
        <v>42921</v>
      </c>
      <c r="E459" s="19" t="s">
        <v>825</v>
      </c>
      <c r="F459" s="19" t="s">
        <v>25</v>
      </c>
      <c r="G459" s="19" t="s">
        <v>1644</v>
      </c>
      <c r="H459" s="46" t="s">
        <v>1633</v>
      </c>
      <c r="I459" s="76" t="s">
        <v>1650</v>
      </c>
      <c r="J459" s="51" t="s">
        <v>496</v>
      </c>
      <c r="K459" s="19" t="s">
        <v>1</v>
      </c>
      <c r="L459" s="19" t="s">
        <v>9</v>
      </c>
      <c r="M459" s="19" t="s">
        <v>4684</v>
      </c>
      <c r="N459" s="61">
        <v>42921</v>
      </c>
      <c r="O459" s="19" t="s">
        <v>21</v>
      </c>
      <c r="P459" s="61" t="s">
        <v>54</v>
      </c>
      <c r="Q459" s="134">
        <f t="shared" si="7"/>
        <v>6</v>
      </c>
    </row>
    <row r="460" spans="1:17" x14ac:dyDescent="0.3">
      <c r="A460" s="76" t="s">
        <v>31</v>
      </c>
      <c r="B460" s="76" t="s">
        <v>31</v>
      </c>
      <c r="C460" s="61">
        <v>42914</v>
      </c>
      <c r="D460" s="61">
        <v>42921</v>
      </c>
      <c r="E460" s="19" t="s">
        <v>825</v>
      </c>
      <c r="F460" s="19" t="s">
        <v>25</v>
      </c>
      <c r="G460" s="19" t="s">
        <v>1671</v>
      </c>
      <c r="H460" s="46" t="s">
        <v>1634</v>
      </c>
      <c r="I460" s="76" t="s">
        <v>1651</v>
      </c>
      <c r="J460" s="51" t="s">
        <v>496</v>
      </c>
      <c r="K460" s="19" t="s">
        <v>1</v>
      </c>
      <c r="L460" s="19" t="s">
        <v>9</v>
      </c>
      <c r="M460" s="19" t="s">
        <v>4684</v>
      </c>
      <c r="N460" s="61">
        <v>42921</v>
      </c>
      <c r="O460" s="19" t="s">
        <v>21</v>
      </c>
      <c r="P460" s="61" t="s">
        <v>54</v>
      </c>
      <c r="Q460" s="134">
        <f t="shared" si="7"/>
        <v>6</v>
      </c>
    </row>
    <row r="461" spans="1:17" x14ac:dyDescent="0.3">
      <c r="A461" s="76" t="s">
        <v>31</v>
      </c>
      <c r="B461" s="76" t="s">
        <v>31</v>
      </c>
      <c r="C461" s="61">
        <v>42914</v>
      </c>
      <c r="D461" s="61">
        <v>42928</v>
      </c>
      <c r="E461" s="19" t="s">
        <v>825</v>
      </c>
      <c r="F461" s="19" t="s">
        <v>29</v>
      </c>
      <c r="G461" s="19" t="s">
        <v>1643</v>
      </c>
      <c r="H461" s="46" t="s">
        <v>1632</v>
      </c>
      <c r="I461" s="142" t="s">
        <v>1649</v>
      </c>
      <c r="J461" s="51" t="s">
        <v>496</v>
      </c>
      <c r="K461" s="19" t="s">
        <v>4684</v>
      </c>
      <c r="L461" s="19" t="s">
        <v>9</v>
      </c>
      <c r="M461" s="19" t="s">
        <v>4684</v>
      </c>
      <c r="N461" s="61">
        <v>42921</v>
      </c>
      <c r="O461" s="19" t="s">
        <v>943</v>
      </c>
      <c r="P461" s="61" t="s">
        <v>54</v>
      </c>
      <c r="Q461" s="134">
        <f t="shared" si="7"/>
        <v>11</v>
      </c>
    </row>
    <row r="462" spans="1:17" x14ac:dyDescent="0.3">
      <c r="A462" s="63" t="s">
        <v>1677</v>
      </c>
      <c r="B462" s="76" t="s">
        <v>2769</v>
      </c>
      <c r="C462" s="59">
        <v>42914</v>
      </c>
      <c r="D462" s="61">
        <v>42929</v>
      </c>
      <c r="E462" s="2" t="s">
        <v>103</v>
      </c>
      <c r="F462" s="19" t="s">
        <v>3410</v>
      </c>
      <c r="G462" s="2" t="s">
        <v>1613</v>
      </c>
      <c r="H462" s="2" t="s">
        <v>1612</v>
      </c>
      <c r="I462" s="63" t="s">
        <v>1614</v>
      </c>
      <c r="J462" s="2" t="s">
        <v>1611</v>
      </c>
      <c r="K462" s="19" t="s">
        <v>4684</v>
      </c>
      <c r="L462" s="2" t="s">
        <v>9</v>
      </c>
      <c r="M462" s="19" t="s">
        <v>4684</v>
      </c>
      <c r="N462" s="59">
        <v>42928</v>
      </c>
      <c r="O462" s="2" t="s">
        <v>21</v>
      </c>
      <c r="P462" s="61" t="s">
        <v>54</v>
      </c>
      <c r="Q462" s="134">
        <f t="shared" si="7"/>
        <v>12</v>
      </c>
    </row>
    <row r="463" spans="1:17" x14ac:dyDescent="0.3">
      <c r="A463" s="63" t="s">
        <v>1605</v>
      </c>
      <c r="B463" s="76" t="s">
        <v>2768</v>
      </c>
      <c r="C463" s="59">
        <v>42914</v>
      </c>
      <c r="D463" s="61">
        <v>42935</v>
      </c>
      <c r="E463" s="2" t="s">
        <v>825</v>
      </c>
      <c r="F463" s="2" t="s">
        <v>27</v>
      </c>
      <c r="G463" s="2" t="s">
        <v>1602</v>
      </c>
      <c r="H463" s="52" t="s">
        <v>1595</v>
      </c>
      <c r="I463" s="143" t="s">
        <v>1599</v>
      </c>
      <c r="J463" s="48" t="s">
        <v>1601</v>
      </c>
      <c r="K463" s="19" t="s">
        <v>3590</v>
      </c>
      <c r="L463" s="2" t="s">
        <v>85</v>
      </c>
      <c r="M463" s="19" t="s">
        <v>3590</v>
      </c>
      <c r="N463" s="59">
        <v>42935</v>
      </c>
      <c r="O463" s="2" t="s">
        <v>21</v>
      </c>
      <c r="P463" s="61" t="s">
        <v>54</v>
      </c>
      <c r="Q463" s="134">
        <f t="shared" si="7"/>
        <v>16</v>
      </c>
    </row>
    <row r="464" spans="1:17" x14ac:dyDescent="0.3">
      <c r="A464" s="63" t="s">
        <v>1604</v>
      </c>
      <c r="B464" s="76" t="s">
        <v>2767</v>
      </c>
      <c r="C464" s="59">
        <v>42914</v>
      </c>
      <c r="D464" s="61">
        <v>42941</v>
      </c>
      <c r="E464" s="2" t="s">
        <v>825</v>
      </c>
      <c r="F464" s="19" t="s">
        <v>3410</v>
      </c>
      <c r="G464" s="2" t="s">
        <v>1608</v>
      </c>
      <c r="H464" s="52" t="s">
        <v>1597</v>
      </c>
      <c r="I464" s="63" t="s">
        <v>1603</v>
      </c>
      <c r="J464" s="2" t="s">
        <v>496</v>
      </c>
      <c r="K464" s="19" t="s">
        <v>4684</v>
      </c>
      <c r="L464" s="2" t="s">
        <v>9</v>
      </c>
      <c r="M464" s="19" t="s">
        <v>4684</v>
      </c>
      <c r="N464" s="59">
        <v>42935</v>
      </c>
      <c r="O464" s="2" t="s">
        <v>21</v>
      </c>
      <c r="P464" s="61" t="s">
        <v>54</v>
      </c>
      <c r="Q464" s="134">
        <f t="shared" si="7"/>
        <v>20</v>
      </c>
    </row>
    <row r="465" spans="1:17" x14ac:dyDescent="0.3">
      <c r="A465" s="63" t="s">
        <v>31</v>
      </c>
      <c r="B465" s="76" t="s">
        <v>31</v>
      </c>
      <c r="C465" s="59">
        <v>42915</v>
      </c>
      <c r="D465" s="61">
        <v>42915</v>
      </c>
      <c r="E465" s="2" t="s">
        <v>34</v>
      </c>
      <c r="F465" s="19" t="s">
        <v>25</v>
      </c>
      <c r="G465" s="19" t="s">
        <v>1671</v>
      </c>
      <c r="H465" s="2" t="s">
        <v>1606</v>
      </c>
      <c r="I465" s="63" t="s">
        <v>1607</v>
      </c>
      <c r="J465" s="2" t="s">
        <v>496</v>
      </c>
      <c r="K465" s="19" t="s">
        <v>1</v>
      </c>
      <c r="L465" s="2" t="s">
        <v>9</v>
      </c>
      <c r="M465" s="19" t="s">
        <v>4684</v>
      </c>
      <c r="N465" s="59">
        <v>42915</v>
      </c>
      <c r="O465" s="2" t="s">
        <v>21</v>
      </c>
      <c r="P465" s="61" t="s">
        <v>54</v>
      </c>
      <c r="Q465" s="134">
        <f t="shared" si="7"/>
        <v>1</v>
      </c>
    </row>
    <row r="466" spans="1:17" x14ac:dyDescent="0.3">
      <c r="A466" s="63" t="s">
        <v>31</v>
      </c>
      <c r="B466" s="76" t="s">
        <v>31</v>
      </c>
      <c r="C466" s="59">
        <v>42915</v>
      </c>
      <c r="D466" s="61">
        <v>42916</v>
      </c>
      <c r="E466" s="2" t="s">
        <v>33</v>
      </c>
      <c r="F466" s="19" t="s">
        <v>25</v>
      </c>
      <c r="G466" s="2" t="s">
        <v>143</v>
      </c>
      <c r="H466" s="2" t="s">
        <v>1615</v>
      </c>
      <c r="I466" s="63" t="s">
        <v>1616</v>
      </c>
      <c r="J466" s="2" t="s">
        <v>1615</v>
      </c>
      <c r="K466" s="19" t="s">
        <v>4684</v>
      </c>
      <c r="L466" s="2" t="s">
        <v>9</v>
      </c>
      <c r="M466" s="19" t="s">
        <v>4684</v>
      </c>
      <c r="N466" s="59">
        <v>42916</v>
      </c>
      <c r="O466" s="2" t="s">
        <v>21</v>
      </c>
      <c r="P466" s="61" t="s">
        <v>54</v>
      </c>
      <c r="Q466" s="134">
        <f t="shared" si="7"/>
        <v>2</v>
      </c>
    </row>
    <row r="467" spans="1:17" x14ac:dyDescent="0.3">
      <c r="A467" s="63" t="s">
        <v>31</v>
      </c>
      <c r="B467" s="76" t="s">
        <v>31</v>
      </c>
      <c r="C467" s="59">
        <v>42915</v>
      </c>
      <c r="D467" s="61">
        <v>42916</v>
      </c>
      <c r="E467" s="2" t="s">
        <v>33</v>
      </c>
      <c r="F467" s="19" t="s">
        <v>25</v>
      </c>
      <c r="G467" s="2" t="s">
        <v>143</v>
      </c>
      <c r="H467" s="2" t="s">
        <v>290</v>
      </c>
      <c r="I467" s="63" t="s">
        <v>291</v>
      </c>
      <c r="J467" s="2" t="s">
        <v>290</v>
      </c>
      <c r="K467" s="19" t="s">
        <v>4684</v>
      </c>
      <c r="L467" s="2" t="s">
        <v>9</v>
      </c>
      <c r="M467" s="19" t="s">
        <v>4684</v>
      </c>
      <c r="N467" s="59">
        <v>42916</v>
      </c>
      <c r="O467" s="2" t="s">
        <v>21</v>
      </c>
      <c r="P467" s="61" t="s">
        <v>54</v>
      </c>
      <c r="Q467" s="134">
        <f t="shared" si="7"/>
        <v>2</v>
      </c>
    </row>
    <row r="468" spans="1:17" x14ac:dyDescent="0.3">
      <c r="A468" s="76" t="s">
        <v>31</v>
      </c>
      <c r="B468" s="76" t="s">
        <v>31</v>
      </c>
      <c r="C468" s="61">
        <v>42915</v>
      </c>
      <c r="D468" s="61">
        <v>42921</v>
      </c>
      <c r="E468" s="19" t="s">
        <v>825</v>
      </c>
      <c r="F468" s="19" t="s">
        <v>25</v>
      </c>
      <c r="G468" s="19" t="s">
        <v>1248</v>
      </c>
      <c r="H468" s="46" t="s">
        <v>1636</v>
      </c>
      <c r="I468" s="76" t="s">
        <v>1653</v>
      </c>
      <c r="J468" s="19" t="s">
        <v>1666</v>
      </c>
      <c r="K468" s="19" t="s">
        <v>4684</v>
      </c>
      <c r="L468" s="19" t="s">
        <v>9</v>
      </c>
      <c r="M468" s="19" t="s">
        <v>4684</v>
      </c>
      <c r="N468" s="61">
        <v>42921</v>
      </c>
      <c r="O468" s="19" t="s">
        <v>21</v>
      </c>
      <c r="P468" s="61" t="s">
        <v>54</v>
      </c>
      <c r="Q468" s="134">
        <f t="shared" si="7"/>
        <v>5</v>
      </c>
    </row>
    <row r="469" spans="1:17" x14ac:dyDescent="0.3">
      <c r="A469" s="76" t="s">
        <v>31</v>
      </c>
      <c r="B469" s="76" t="s">
        <v>31</v>
      </c>
      <c r="C469" s="61">
        <v>42915</v>
      </c>
      <c r="D469" s="71">
        <v>42922</v>
      </c>
      <c r="E469" s="19" t="s">
        <v>825</v>
      </c>
      <c r="F469" s="19" t="s">
        <v>27</v>
      </c>
      <c r="G469" s="19" t="s">
        <v>1647</v>
      </c>
      <c r="H469" s="46" t="s">
        <v>1635</v>
      </c>
      <c r="I469" s="76" t="s">
        <v>1652</v>
      </c>
      <c r="J469" s="51" t="s">
        <v>496</v>
      </c>
      <c r="K469" s="19" t="s">
        <v>746</v>
      </c>
      <c r="L469" s="19" t="s">
        <v>500</v>
      </c>
      <c r="M469" s="19" t="s">
        <v>746</v>
      </c>
      <c r="N469" s="61">
        <v>42921</v>
      </c>
      <c r="O469" s="19" t="s">
        <v>21</v>
      </c>
      <c r="P469" s="61" t="s">
        <v>54</v>
      </c>
      <c r="Q469" s="134">
        <f t="shared" si="7"/>
        <v>6</v>
      </c>
    </row>
    <row r="470" spans="1:17" x14ac:dyDescent="0.3">
      <c r="A470" s="63" t="s">
        <v>31</v>
      </c>
      <c r="B470" s="76" t="s">
        <v>31</v>
      </c>
      <c r="C470" s="59">
        <v>42916</v>
      </c>
      <c r="D470" s="61">
        <v>42920</v>
      </c>
      <c r="E470" s="2" t="s">
        <v>33</v>
      </c>
      <c r="F470" s="2" t="s">
        <v>29</v>
      </c>
      <c r="G470" s="2" t="s">
        <v>292</v>
      </c>
      <c r="H470" s="2" t="s">
        <v>1625</v>
      </c>
      <c r="I470" s="63" t="s">
        <v>1626</v>
      </c>
      <c r="J470" s="2" t="s">
        <v>496</v>
      </c>
      <c r="K470" s="19" t="s">
        <v>4929</v>
      </c>
      <c r="L470" s="2" t="s">
        <v>1400</v>
      </c>
      <c r="M470" s="19" t="s">
        <v>4929</v>
      </c>
      <c r="N470" s="59">
        <v>42920</v>
      </c>
      <c r="O470" s="2" t="s">
        <v>21</v>
      </c>
      <c r="P470" s="61" t="s">
        <v>54</v>
      </c>
      <c r="Q470" s="134">
        <f t="shared" si="7"/>
        <v>3</v>
      </c>
    </row>
    <row r="471" spans="1:17" x14ac:dyDescent="0.3">
      <c r="A471" s="76" t="s">
        <v>31</v>
      </c>
      <c r="B471" s="76" t="s">
        <v>31</v>
      </c>
      <c r="C471" s="61">
        <v>42917</v>
      </c>
      <c r="D471" s="61">
        <v>42921</v>
      </c>
      <c r="E471" s="19" t="s">
        <v>825</v>
      </c>
      <c r="F471" s="19" t="s">
        <v>25</v>
      </c>
      <c r="G471" s="19" t="s">
        <v>1200</v>
      </c>
      <c r="H471" s="46" t="s">
        <v>1638</v>
      </c>
      <c r="I471" s="142" t="s">
        <v>1655</v>
      </c>
      <c r="J471" s="51" t="s">
        <v>496</v>
      </c>
      <c r="K471" s="19" t="s">
        <v>746</v>
      </c>
      <c r="L471" s="19" t="s">
        <v>9</v>
      </c>
      <c r="M471" s="19" t="s">
        <v>4684</v>
      </c>
      <c r="N471" s="61">
        <v>42921</v>
      </c>
      <c r="O471" s="19" t="s">
        <v>21</v>
      </c>
      <c r="P471" s="61" t="s">
        <v>54</v>
      </c>
      <c r="Q471" s="134">
        <f t="shared" si="7"/>
        <v>3</v>
      </c>
    </row>
    <row r="472" spans="1:17" x14ac:dyDescent="0.3">
      <c r="A472" s="135" t="s">
        <v>31</v>
      </c>
      <c r="B472" s="76" t="s">
        <v>31</v>
      </c>
      <c r="C472" s="71">
        <v>42917</v>
      </c>
      <c r="D472" s="61">
        <v>42923</v>
      </c>
      <c r="E472" s="45" t="s">
        <v>825</v>
      </c>
      <c r="F472" s="19" t="s">
        <v>25</v>
      </c>
      <c r="G472" s="45" t="s">
        <v>1645</v>
      </c>
      <c r="H472" s="138" t="s">
        <v>1637</v>
      </c>
      <c r="I472" s="144" t="s">
        <v>1654</v>
      </c>
      <c r="J472" s="45" t="s">
        <v>1669</v>
      </c>
      <c r="K472" s="19" t="s">
        <v>1667</v>
      </c>
      <c r="L472" s="45" t="s">
        <v>1668</v>
      </c>
      <c r="M472" s="19" t="s">
        <v>1667</v>
      </c>
      <c r="N472" s="71">
        <v>42921</v>
      </c>
      <c r="O472" s="19" t="s">
        <v>21</v>
      </c>
      <c r="P472" s="61" t="s">
        <v>54</v>
      </c>
      <c r="Q472" s="134">
        <f t="shared" si="7"/>
        <v>5</v>
      </c>
    </row>
    <row r="473" spans="1:17" x14ac:dyDescent="0.3">
      <c r="A473" s="76" t="s">
        <v>31</v>
      </c>
      <c r="B473" s="76" t="s">
        <v>31</v>
      </c>
      <c r="C473" s="61">
        <v>42918</v>
      </c>
      <c r="D473" s="61">
        <v>42921</v>
      </c>
      <c r="E473" s="19" t="s">
        <v>825</v>
      </c>
      <c r="F473" s="19" t="s">
        <v>3410</v>
      </c>
      <c r="G473" s="19" t="s">
        <v>1136</v>
      </c>
      <c r="H473" s="46" t="s">
        <v>1639</v>
      </c>
      <c r="I473" s="76" t="s">
        <v>1656</v>
      </c>
      <c r="J473" s="19" t="s">
        <v>496</v>
      </c>
      <c r="K473" s="19" t="s">
        <v>4684</v>
      </c>
      <c r="L473" s="19" t="s">
        <v>9</v>
      </c>
      <c r="M473" s="19" t="s">
        <v>4684</v>
      </c>
      <c r="N473" s="61">
        <v>42921</v>
      </c>
      <c r="O473" s="19" t="s">
        <v>21</v>
      </c>
      <c r="P473" s="61" t="s">
        <v>54</v>
      </c>
      <c r="Q473" s="134">
        <f t="shared" si="7"/>
        <v>3</v>
      </c>
    </row>
    <row r="474" spans="1:17" s="45" customFormat="1" x14ac:dyDescent="0.3">
      <c r="A474" s="63" t="s">
        <v>31</v>
      </c>
      <c r="B474" s="76" t="s">
        <v>31</v>
      </c>
      <c r="C474" s="59">
        <v>42919</v>
      </c>
      <c r="D474" s="61">
        <v>42920</v>
      </c>
      <c r="E474" s="2" t="s">
        <v>34</v>
      </c>
      <c r="F474" s="19" t="s">
        <v>25</v>
      </c>
      <c r="G474" s="2" t="s">
        <v>1552</v>
      </c>
      <c r="H474" s="2" t="s">
        <v>1617</v>
      </c>
      <c r="I474" s="63" t="s">
        <v>1618</v>
      </c>
      <c r="J474" s="2" t="s">
        <v>1619</v>
      </c>
      <c r="K474" s="19" t="s">
        <v>1</v>
      </c>
      <c r="L474" s="2" t="s">
        <v>9</v>
      </c>
      <c r="M474" s="19" t="s">
        <v>4684</v>
      </c>
      <c r="N474" s="59">
        <v>42920</v>
      </c>
      <c r="O474" s="2" t="s">
        <v>21</v>
      </c>
      <c r="P474" s="61" t="s">
        <v>54</v>
      </c>
      <c r="Q474" s="134">
        <f t="shared" si="7"/>
        <v>2</v>
      </c>
    </row>
    <row r="475" spans="1:17" x14ac:dyDescent="0.3">
      <c r="A475" s="63" t="s">
        <v>31</v>
      </c>
      <c r="B475" s="76" t="s">
        <v>31</v>
      </c>
      <c r="C475" s="59">
        <v>42919</v>
      </c>
      <c r="D475" s="61">
        <v>42920</v>
      </c>
      <c r="E475" s="2" t="s">
        <v>34</v>
      </c>
      <c r="F475" s="19" t="s">
        <v>25</v>
      </c>
      <c r="G475" s="2" t="s">
        <v>1620</v>
      </c>
      <c r="H475" s="2" t="s">
        <v>1622</v>
      </c>
      <c r="I475" s="63" t="s">
        <v>1621</v>
      </c>
      <c r="J475" s="2" t="s">
        <v>496</v>
      </c>
      <c r="K475" s="19" t="s">
        <v>1</v>
      </c>
      <c r="L475" s="2" t="s">
        <v>219</v>
      </c>
      <c r="M475" s="19" t="s">
        <v>1</v>
      </c>
      <c r="N475" s="59">
        <v>42920</v>
      </c>
      <c r="O475" s="2" t="s">
        <v>21</v>
      </c>
      <c r="P475" s="61" t="s">
        <v>54</v>
      </c>
      <c r="Q475" s="134">
        <f t="shared" si="7"/>
        <v>2</v>
      </c>
    </row>
    <row r="476" spans="1:17" x14ac:dyDescent="0.3">
      <c r="A476" s="63" t="s">
        <v>31</v>
      </c>
      <c r="B476" s="76" t="s">
        <v>31</v>
      </c>
      <c r="C476" s="59">
        <v>42919</v>
      </c>
      <c r="D476" s="61">
        <v>42920</v>
      </c>
      <c r="E476" s="2" t="s">
        <v>33</v>
      </c>
      <c r="F476" s="19" t="s">
        <v>25</v>
      </c>
      <c r="G476" s="2" t="s">
        <v>347</v>
      </c>
      <c r="H476" s="2" t="s">
        <v>1624</v>
      </c>
      <c r="I476" s="63" t="s">
        <v>1623</v>
      </c>
      <c r="J476" s="2" t="s">
        <v>496</v>
      </c>
      <c r="K476" s="19" t="s">
        <v>4929</v>
      </c>
      <c r="L476" s="2" t="s">
        <v>9</v>
      </c>
      <c r="M476" s="19" t="s">
        <v>4684</v>
      </c>
      <c r="N476" s="59">
        <v>42920</v>
      </c>
      <c r="O476" s="2" t="s">
        <v>21</v>
      </c>
      <c r="P476" s="61" t="s">
        <v>54</v>
      </c>
      <c r="Q476" s="134">
        <f t="shared" si="7"/>
        <v>2</v>
      </c>
    </row>
    <row r="477" spans="1:17" x14ac:dyDescent="0.3">
      <c r="A477" s="76" t="s">
        <v>31</v>
      </c>
      <c r="B477" s="76" t="s">
        <v>31</v>
      </c>
      <c r="C477" s="61">
        <v>42919</v>
      </c>
      <c r="D477" s="61">
        <v>42921</v>
      </c>
      <c r="E477" s="19" t="s">
        <v>825</v>
      </c>
      <c r="F477" s="19" t="s">
        <v>27</v>
      </c>
      <c r="G477" s="19" t="s">
        <v>1675</v>
      </c>
      <c r="H477" s="46" t="s">
        <v>1674</v>
      </c>
      <c r="I477" s="76" t="s">
        <v>1657</v>
      </c>
      <c r="J477" s="19" t="s">
        <v>496</v>
      </c>
      <c r="K477" s="19" t="s">
        <v>3590</v>
      </c>
      <c r="L477" s="19" t="s">
        <v>85</v>
      </c>
      <c r="M477" s="19" t="s">
        <v>3590</v>
      </c>
      <c r="N477" s="61">
        <v>42921</v>
      </c>
      <c r="O477" s="19" t="s">
        <v>21</v>
      </c>
      <c r="P477" s="61" t="s">
        <v>54</v>
      </c>
      <c r="Q477" s="134">
        <f t="shared" si="7"/>
        <v>3</v>
      </c>
    </row>
    <row r="478" spans="1:17" x14ac:dyDescent="0.3">
      <c r="A478" s="76" t="s">
        <v>31</v>
      </c>
      <c r="B478" s="76" t="s">
        <v>31</v>
      </c>
      <c r="C478" s="61">
        <v>42920</v>
      </c>
      <c r="D478" s="61">
        <v>42921</v>
      </c>
      <c r="E478" s="19" t="s">
        <v>825</v>
      </c>
      <c r="F478" s="19" t="s">
        <v>25</v>
      </c>
      <c r="G478" s="19" t="s">
        <v>1646</v>
      </c>
      <c r="H478" s="46" t="s">
        <v>1641</v>
      </c>
      <c r="I478" s="76" t="s">
        <v>1659</v>
      </c>
      <c r="J478" s="51" t="s">
        <v>496</v>
      </c>
      <c r="K478" s="19" t="s">
        <v>746</v>
      </c>
      <c r="L478" s="19" t="s">
        <v>9</v>
      </c>
      <c r="M478" s="19" t="s">
        <v>4684</v>
      </c>
      <c r="N478" s="61">
        <v>42921</v>
      </c>
      <c r="O478" s="19" t="s">
        <v>21</v>
      </c>
      <c r="P478" s="61" t="s">
        <v>54</v>
      </c>
      <c r="Q478" s="134">
        <f t="shared" si="7"/>
        <v>2</v>
      </c>
    </row>
    <row r="479" spans="1:17" x14ac:dyDescent="0.3">
      <c r="A479" s="63" t="s">
        <v>1630</v>
      </c>
      <c r="B479" s="76" t="s">
        <v>2770</v>
      </c>
      <c r="C479" s="59">
        <v>42920</v>
      </c>
      <c r="D479" s="61">
        <v>42923</v>
      </c>
      <c r="E479" s="59" t="s">
        <v>644</v>
      </c>
      <c r="F479" s="2" t="s">
        <v>27</v>
      </c>
      <c r="G479" s="2" t="s">
        <v>292</v>
      </c>
      <c r="H479" s="2" t="s">
        <v>1628</v>
      </c>
      <c r="I479" s="63" t="s">
        <v>1627</v>
      </c>
      <c r="J479" s="2" t="s">
        <v>1629</v>
      </c>
      <c r="K479" s="19" t="s">
        <v>4929</v>
      </c>
      <c r="L479" s="2" t="s">
        <v>1400</v>
      </c>
      <c r="M479" s="19" t="s">
        <v>4929</v>
      </c>
      <c r="N479" s="59">
        <v>42920</v>
      </c>
      <c r="O479" s="2" t="s">
        <v>21</v>
      </c>
      <c r="P479" s="61" t="s">
        <v>54</v>
      </c>
      <c r="Q479" s="134">
        <f t="shared" si="7"/>
        <v>4</v>
      </c>
    </row>
    <row r="480" spans="1:17" x14ac:dyDescent="0.3">
      <c r="A480" s="63" t="s">
        <v>1660</v>
      </c>
      <c r="B480" s="76" t="s">
        <v>2771</v>
      </c>
      <c r="C480" s="59">
        <v>42920</v>
      </c>
      <c r="D480" s="61">
        <v>42929</v>
      </c>
      <c r="E480" s="2" t="s">
        <v>103</v>
      </c>
      <c r="F480" s="19" t="s">
        <v>25</v>
      </c>
      <c r="G480" s="52" t="s">
        <v>1661</v>
      </c>
      <c r="H480" s="52" t="s">
        <v>1640</v>
      </c>
      <c r="I480" s="63" t="s">
        <v>1658</v>
      </c>
      <c r="J480" s="2" t="s">
        <v>1662</v>
      </c>
      <c r="K480" s="2" t="s">
        <v>745</v>
      </c>
      <c r="L480" s="2" t="s">
        <v>1718</v>
      </c>
      <c r="M480" s="19" t="s">
        <v>4929</v>
      </c>
      <c r="N480" s="71">
        <v>42929</v>
      </c>
      <c r="O480" s="2" t="s">
        <v>21</v>
      </c>
      <c r="P480" s="61" t="s">
        <v>54</v>
      </c>
      <c r="Q480" s="134">
        <f t="shared" si="7"/>
        <v>8</v>
      </c>
    </row>
    <row r="481" spans="1:17" x14ac:dyDescent="0.3">
      <c r="A481" s="76" t="s">
        <v>31</v>
      </c>
      <c r="B481" s="76" t="s">
        <v>31</v>
      </c>
      <c r="C481" s="59">
        <v>42921</v>
      </c>
      <c r="D481" s="59">
        <v>42922</v>
      </c>
      <c r="E481" s="19" t="s">
        <v>81</v>
      </c>
      <c r="F481" s="19" t="s">
        <v>25</v>
      </c>
      <c r="G481" s="2" t="s">
        <v>143</v>
      </c>
      <c r="H481" s="2" t="s">
        <v>1679</v>
      </c>
      <c r="I481" s="63" t="s">
        <v>1678</v>
      </c>
      <c r="J481" s="2" t="s">
        <v>1680</v>
      </c>
      <c r="K481" s="19" t="s">
        <v>4684</v>
      </c>
      <c r="L481" s="19" t="s">
        <v>9</v>
      </c>
      <c r="M481" s="19" t="s">
        <v>4684</v>
      </c>
      <c r="N481" s="61">
        <v>42922</v>
      </c>
      <c r="O481" s="19" t="s">
        <v>21</v>
      </c>
      <c r="P481" s="61" t="s">
        <v>54</v>
      </c>
      <c r="Q481" s="134">
        <f t="shared" si="7"/>
        <v>2</v>
      </c>
    </row>
    <row r="482" spans="1:17" x14ac:dyDescent="0.3">
      <c r="A482" s="76" t="s">
        <v>31</v>
      </c>
      <c r="B482" s="76" t="s">
        <v>31</v>
      </c>
      <c r="C482" s="59">
        <v>42921</v>
      </c>
      <c r="D482" s="59">
        <v>42922</v>
      </c>
      <c r="E482" s="2" t="s">
        <v>34</v>
      </c>
      <c r="F482" s="19" t="s">
        <v>25</v>
      </c>
      <c r="G482" s="2" t="s">
        <v>1552</v>
      </c>
      <c r="H482" s="2" t="s">
        <v>1682</v>
      </c>
      <c r="I482" s="76" t="s">
        <v>1681</v>
      </c>
      <c r="J482" s="2" t="s">
        <v>496</v>
      </c>
      <c r="K482" s="19" t="s">
        <v>1</v>
      </c>
      <c r="L482" s="19" t="s">
        <v>9</v>
      </c>
      <c r="M482" s="19" t="s">
        <v>4684</v>
      </c>
      <c r="N482" s="61">
        <v>42922</v>
      </c>
      <c r="O482" s="19" t="s">
        <v>21</v>
      </c>
      <c r="P482" s="61" t="s">
        <v>54</v>
      </c>
      <c r="Q482" s="134">
        <f t="shared" si="7"/>
        <v>2</v>
      </c>
    </row>
    <row r="483" spans="1:17" x14ac:dyDescent="0.3">
      <c r="A483" s="63" t="s">
        <v>1673</v>
      </c>
      <c r="B483" s="76" t="s">
        <v>2772</v>
      </c>
      <c r="C483" s="59">
        <v>42921</v>
      </c>
      <c r="D483" s="61">
        <v>42935</v>
      </c>
      <c r="E483" s="59" t="s">
        <v>1672</v>
      </c>
      <c r="F483" s="19" t="s">
        <v>25</v>
      </c>
      <c r="G483" s="2" t="s">
        <v>1248</v>
      </c>
      <c r="H483" s="2" t="s">
        <v>1663</v>
      </c>
      <c r="I483" s="135" t="s">
        <v>1664</v>
      </c>
      <c r="J483" s="45" t="s">
        <v>1665</v>
      </c>
      <c r="K483" s="19" t="s">
        <v>4684</v>
      </c>
      <c r="L483" s="45" t="s">
        <v>9</v>
      </c>
      <c r="M483" s="19" t="s">
        <v>4684</v>
      </c>
      <c r="N483" s="59">
        <v>42935</v>
      </c>
      <c r="O483" s="2" t="s">
        <v>21</v>
      </c>
      <c r="P483" s="61" t="s">
        <v>54</v>
      </c>
      <c r="Q483" s="134">
        <f t="shared" si="7"/>
        <v>11</v>
      </c>
    </row>
    <row r="484" spans="1:17" x14ac:dyDescent="0.3">
      <c r="A484" s="76" t="s">
        <v>31</v>
      </c>
      <c r="B484" s="76" t="s">
        <v>31</v>
      </c>
      <c r="C484" s="59">
        <v>42922</v>
      </c>
      <c r="D484" s="59">
        <v>42923</v>
      </c>
      <c r="E484" s="19" t="s">
        <v>825</v>
      </c>
      <c r="F484" s="19" t="s">
        <v>25</v>
      </c>
      <c r="G484" s="2" t="s">
        <v>1248</v>
      </c>
      <c r="H484" s="2" t="s">
        <v>810</v>
      </c>
      <c r="I484" s="76" t="s">
        <v>819</v>
      </c>
      <c r="J484" s="19" t="s">
        <v>496</v>
      </c>
      <c r="K484" s="19" t="s">
        <v>4684</v>
      </c>
      <c r="L484" s="19" t="s">
        <v>9</v>
      </c>
      <c r="M484" s="19" t="s">
        <v>4684</v>
      </c>
      <c r="N484" s="59">
        <v>42923</v>
      </c>
      <c r="O484" s="2" t="s">
        <v>21</v>
      </c>
      <c r="P484" s="61" t="s">
        <v>54</v>
      </c>
      <c r="Q484" s="134">
        <f t="shared" si="7"/>
        <v>2</v>
      </c>
    </row>
    <row r="485" spans="1:17" x14ac:dyDescent="0.3">
      <c r="A485" s="63" t="s">
        <v>1686</v>
      </c>
      <c r="B485" s="76" t="s">
        <v>2773</v>
      </c>
      <c r="C485" s="59">
        <v>42922</v>
      </c>
      <c r="D485" s="61">
        <v>42926</v>
      </c>
      <c r="E485" s="2" t="s">
        <v>103</v>
      </c>
      <c r="F485" s="19" t="s">
        <v>25</v>
      </c>
      <c r="G485" s="2" t="s">
        <v>716</v>
      </c>
      <c r="H485" s="2" t="s">
        <v>1683</v>
      </c>
      <c r="I485" s="135" t="s">
        <v>1685</v>
      </c>
      <c r="J485" s="2" t="s">
        <v>1684</v>
      </c>
      <c r="K485" s="19" t="s">
        <v>4684</v>
      </c>
      <c r="L485" s="2" t="s">
        <v>102</v>
      </c>
      <c r="M485" s="19" t="s">
        <v>4684</v>
      </c>
      <c r="N485" s="59">
        <v>42926</v>
      </c>
      <c r="O485" s="2" t="s">
        <v>21</v>
      </c>
      <c r="P485" s="61" t="s">
        <v>54</v>
      </c>
      <c r="Q485" s="134">
        <f t="shared" si="7"/>
        <v>3</v>
      </c>
    </row>
    <row r="486" spans="1:17" x14ac:dyDescent="0.3">
      <c r="A486" s="63" t="s">
        <v>31</v>
      </c>
      <c r="B486" s="76" t="s">
        <v>31</v>
      </c>
      <c r="C486" s="59">
        <v>42923</v>
      </c>
      <c r="D486" s="61">
        <v>42926</v>
      </c>
      <c r="E486" s="19" t="s">
        <v>825</v>
      </c>
      <c r="F486" s="19" t="s">
        <v>25</v>
      </c>
      <c r="G486" s="2" t="s">
        <v>1200</v>
      </c>
      <c r="H486" s="2" t="s">
        <v>1714</v>
      </c>
      <c r="I486" s="76" t="s">
        <v>1716</v>
      </c>
      <c r="J486" s="2" t="s">
        <v>496</v>
      </c>
      <c r="K486" s="19" t="s">
        <v>746</v>
      </c>
      <c r="L486" s="2" t="s">
        <v>9</v>
      </c>
      <c r="M486" s="19" t="s">
        <v>4684</v>
      </c>
      <c r="N486" s="59">
        <v>42926</v>
      </c>
      <c r="O486" s="2" t="s">
        <v>21</v>
      </c>
      <c r="P486" s="61" t="s">
        <v>54</v>
      </c>
      <c r="Q486" s="134">
        <f t="shared" si="7"/>
        <v>2</v>
      </c>
    </row>
    <row r="487" spans="1:17" x14ac:dyDescent="0.3">
      <c r="A487" s="63" t="s">
        <v>1694</v>
      </c>
      <c r="B487" s="76" t="s">
        <v>2774</v>
      </c>
      <c r="C487" s="59">
        <v>42923</v>
      </c>
      <c r="D487" s="61">
        <v>42941</v>
      </c>
      <c r="E487" s="59" t="s">
        <v>1238</v>
      </c>
      <c r="F487" s="2" t="s">
        <v>27</v>
      </c>
      <c r="G487" s="2" t="s">
        <v>591</v>
      </c>
      <c r="H487" s="2" t="s">
        <v>1687</v>
      </c>
      <c r="I487" s="76" t="s">
        <v>1688</v>
      </c>
      <c r="J487" s="19" t="s">
        <v>496</v>
      </c>
      <c r="K487" s="2" t="s">
        <v>354</v>
      </c>
      <c r="L487" s="2" t="s">
        <v>1145</v>
      </c>
      <c r="M487" s="19" t="s">
        <v>4929</v>
      </c>
      <c r="N487" s="59">
        <v>42935</v>
      </c>
      <c r="O487" s="2" t="s">
        <v>21</v>
      </c>
      <c r="P487" s="61" t="s">
        <v>54</v>
      </c>
      <c r="Q487" s="134">
        <f t="shared" si="7"/>
        <v>13</v>
      </c>
    </row>
    <row r="488" spans="1:17" x14ac:dyDescent="0.3">
      <c r="A488" s="76" t="s">
        <v>1693</v>
      </c>
      <c r="B488" s="76" t="s">
        <v>2775</v>
      </c>
      <c r="C488" s="61">
        <v>42923</v>
      </c>
      <c r="D488" s="61">
        <v>42951</v>
      </c>
      <c r="E488" s="19" t="s">
        <v>873</v>
      </c>
      <c r="F488" s="19" t="s">
        <v>29</v>
      </c>
      <c r="G488" s="19" t="s">
        <v>1691</v>
      </c>
      <c r="H488" s="19" t="s">
        <v>1744</v>
      </c>
      <c r="I488" s="76" t="s">
        <v>1692</v>
      </c>
      <c r="J488" s="19" t="s">
        <v>496</v>
      </c>
      <c r="K488" s="19" t="s">
        <v>362</v>
      </c>
      <c r="L488" s="19" t="s">
        <v>50</v>
      </c>
      <c r="M488" s="19" t="s">
        <v>4929</v>
      </c>
      <c r="N488" s="61">
        <v>42947</v>
      </c>
      <c r="O488" s="19" t="s">
        <v>21</v>
      </c>
      <c r="P488" s="61" t="s">
        <v>54</v>
      </c>
      <c r="Q488" s="134">
        <f t="shared" si="7"/>
        <v>21</v>
      </c>
    </row>
    <row r="489" spans="1:17" x14ac:dyDescent="0.3">
      <c r="A489" s="63" t="s">
        <v>31</v>
      </c>
      <c r="B489" s="76" t="s">
        <v>31</v>
      </c>
      <c r="C489" s="59">
        <v>42924</v>
      </c>
      <c r="D489" s="61">
        <v>42926</v>
      </c>
      <c r="E489" s="2" t="s">
        <v>34</v>
      </c>
      <c r="F489" s="19" t="s">
        <v>25</v>
      </c>
      <c r="G489" s="2" t="s">
        <v>1509</v>
      </c>
      <c r="H489" s="2" t="s">
        <v>1707</v>
      </c>
      <c r="I489" s="63" t="s">
        <v>1708</v>
      </c>
      <c r="J489" s="2" t="s">
        <v>496</v>
      </c>
      <c r="K489" s="19" t="s">
        <v>1</v>
      </c>
      <c r="L489" s="2" t="s">
        <v>9</v>
      </c>
      <c r="M489" s="19" t="s">
        <v>4684</v>
      </c>
      <c r="N489" s="59">
        <v>42926</v>
      </c>
      <c r="O489" s="2" t="s">
        <v>21</v>
      </c>
      <c r="P489" s="61" t="s">
        <v>54</v>
      </c>
      <c r="Q489" s="134">
        <f t="shared" si="7"/>
        <v>1</v>
      </c>
    </row>
    <row r="490" spans="1:17" x14ac:dyDescent="0.3">
      <c r="A490" s="63" t="s">
        <v>31</v>
      </c>
      <c r="B490" s="76" t="s">
        <v>31</v>
      </c>
      <c r="C490" s="59">
        <v>42924</v>
      </c>
      <c r="D490" s="61">
        <v>42926</v>
      </c>
      <c r="E490" s="19" t="s">
        <v>825</v>
      </c>
      <c r="F490" s="19" t="s">
        <v>25</v>
      </c>
      <c r="G490" s="2" t="s">
        <v>1102</v>
      </c>
      <c r="H490" s="2" t="s">
        <v>1713</v>
      </c>
      <c r="I490" s="63" t="s">
        <v>1715</v>
      </c>
      <c r="J490" s="2" t="s">
        <v>496</v>
      </c>
      <c r="K490" s="19" t="s">
        <v>4684</v>
      </c>
      <c r="L490" s="2" t="s">
        <v>9</v>
      </c>
      <c r="M490" s="19" t="s">
        <v>4684</v>
      </c>
      <c r="N490" s="59">
        <v>42926</v>
      </c>
      <c r="O490" s="2" t="s">
        <v>21</v>
      </c>
      <c r="P490" s="61" t="s">
        <v>54</v>
      </c>
      <c r="Q490" s="134">
        <f t="shared" si="7"/>
        <v>1</v>
      </c>
    </row>
    <row r="491" spans="1:17" x14ac:dyDescent="0.3">
      <c r="A491" s="63" t="s">
        <v>31</v>
      </c>
      <c r="B491" s="76" t="s">
        <v>31</v>
      </c>
      <c r="C491" s="59">
        <v>42926</v>
      </c>
      <c r="D491" s="61">
        <v>42926</v>
      </c>
      <c r="E491" s="2" t="s">
        <v>34</v>
      </c>
      <c r="F491" s="19" t="s">
        <v>25</v>
      </c>
      <c r="G491" s="2" t="s">
        <v>1711</v>
      </c>
      <c r="H491" s="2" t="s">
        <v>1709</v>
      </c>
      <c r="I491" s="76" t="s">
        <v>1710</v>
      </c>
      <c r="J491" s="2" t="s">
        <v>1712</v>
      </c>
      <c r="K491" s="19" t="s">
        <v>4684</v>
      </c>
      <c r="L491" s="2" t="s">
        <v>9</v>
      </c>
      <c r="M491" s="19" t="s">
        <v>4684</v>
      </c>
      <c r="N491" s="59">
        <v>42926</v>
      </c>
      <c r="O491" s="2" t="s">
        <v>21</v>
      </c>
      <c r="P491" s="61" t="s">
        <v>54</v>
      </c>
      <c r="Q491" s="134">
        <f t="shared" si="7"/>
        <v>1</v>
      </c>
    </row>
    <row r="492" spans="1:17" x14ac:dyDescent="0.3">
      <c r="A492" s="63" t="s">
        <v>31</v>
      </c>
      <c r="B492" s="76" t="s">
        <v>31</v>
      </c>
      <c r="C492" s="59">
        <v>42926</v>
      </c>
      <c r="D492" s="61">
        <v>42927</v>
      </c>
      <c r="E492" s="2" t="s">
        <v>1720</v>
      </c>
      <c r="F492" s="19" t="s">
        <v>25</v>
      </c>
      <c r="G492" s="2" t="s">
        <v>1724</v>
      </c>
      <c r="H492" s="2" t="s">
        <v>1721</v>
      </c>
      <c r="I492" s="63" t="s">
        <v>1722</v>
      </c>
      <c r="J492" s="2" t="s">
        <v>1723</v>
      </c>
      <c r="K492" s="19" t="s">
        <v>4684</v>
      </c>
      <c r="L492" s="45" t="s">
        <v>9</v>
      </c>
      <c r="M492" s="19" t="s">
        <v>4684</v>
      </c>
      <c r="N492" s="59">
        <v>42926</v>
      </c>
      <c r="O492" s="45" t="s">
        <v>21</v>
      </c>
      <c r="P492" s="61" t="s">
        <v>54</v>
      </c>
      <c r="Q492" s="134">
        <f t="shared" si="7"/>
        <v>2</v>
      </c>
    </row>
    <row r="493" spans="1:17" x14ac:dyDescent="0.3">
      <c r="A493" s="63" t="s">
        <v>31</v>
      </c>
      <c r="B493" s="76" t="s">
        <v>31</v>
      </c>
      <c r="C493" s="59">
        <v>42926</v>
      </c>
      <c r="D493" s="71">
        <v>42928</v>
      </c>
      <c r="E493" s="59" t="s">
        <v>607</v>
      </c>
      <c r="F493" s="19" t="s">
        <v>25</v>
      </c>
      <c r="G493" s="2" t="s">
        <v>1248</v>
      </c>
      <c r="H493" s="2" t="s">
        <v>1740</v>
      </c>
      <c r="I493" s="63" t="s">
        <v>1741</v>
      </c>
      <c r="J493" s="2" t="s">
        <v>1742</v>
      </c>
      <c r="K493" s="19" t="s">
        <v>4684</v>
      </c>
      <c r="L493" s="2" t="s">
        <v>9</v>
      </c>
      <c r="M493" s="19" t="s">
        <v>4684</v>
      </c>
      <c r="N493" s="59">
        <v>42926</v>
      </c>
      <c r="O493" s="2" t="s">
        <v>21</v>
      </c>
      <c r="P493" s="61" t="s">
        <v>54</v>
      </c>
      <c r="Q493" s="134">
        <f t="shared" si="7"/>
        <v>3</v>
      </c>
    </row>
    <row r="494" spans="1:17" x14ac:dyDescent="0.3">
      <c r="A494" s="63" t="s">
        <v>31</v>
      </c>
      <c r="B494" s="76" t="s">
        <v>31</v>
      </c>
      <c r="C494" s="59">
        <v>42927</v>
      </c>
      <c r="D494" s="61">
        <v>42927</v>
      </c>
      <c r="E494" s="2" t="s">
        <v>34</v>
      </c>
      <c r="F494" s="19" t="s">
        <v>25</v>
      </c>
      <c r="G494" s="2" t="s">
        <v>143</v>
      </c>
      <c r="H494" s="2" t="s">
        <v>1730</v>
      </c>
      <c r="I494" s="63" t="s">
        <v>1731</v>
      </c>
      <c r="J494" s="2" t="s">
        <v>496</v>
      </c>
      <c r="K494" s="19" t="s">
        <v>4684</v>
      </c>
      <c r="L494" s="2" t="s">
        <v>9</v>
      </c>
      <c r="M494" s="19" t="s">
        <v>4684</v>
      </c>
      <c r="N494" s="59">
        <v>42927</v>
      </c>
      <c r="O494" s="2" t="s">
        <v>21</v>
      </c>
      <c r="P494" s="61" t="s">
        <v>54</v>
      </c>
      <c r="Q494" s="134">
        <f t="shared" si="7"/>
        <v>1</v>
      </c>
    </row>
    <row r="495" spans="1:17" x14ac:dyDescent="0.3">
      <c r="A495" s="63" t="s">
        <v>31</v>
      </c>
      <c r="B495" s="76" t="s">
        <v>31</v>
      </c>
      <c r="C495" s="59">
        <v>42927</v>
      </c>
      <c r="D495" s="61">
        <v>42927</v>
      </c>
      <c r="E495" s="2" t="s">
        <v>33</v>
      </c>
      <c r="F495" s="19" t="s">
        <v>25</v>
      </c>
      <c r="G495" s="2" t="s">
        <v>1725</v>
      </c>
      <c r="H495" s="2" t="s">
        <v>1727</v>
      </c>
      <c r="I495" s="63" t="s">
        <v>1726</v>
      </c>
      <c r="J495" s="2" t="s">
        <v>496</v>
      </c>
      <c r="K495" s="19" t="s">
        <v>4684</v>
      </c>
      <c r="L495" s="2" t="s">
        <v>9</v>
      </c>
      <c r="M495" s="19" t="s">
        <v>4684</v>
      </c>
      <c r="N495" s="59">
        <v>42927</v>
      </c>
      <c r="O495" s="2" t="s">
        <v>21</v>
      </c>
      <c r="P495" s="61" t="s">
        <v>54</v>
      </c>
      <c r="Q495" s="134">
        <f t="shared" si="7"/>
        <v>1</v>
      </c>
    </row>
    <row r="496" spans="1:17" x14ac:dyDescent="0.3">
      <c r="A496" s="63" t="s">
        <v>31</v>
      </c>
      <c r="B496" s="76" t="s">
        <v>31</v>
      </c>
      <c r="C496" s="59">
        <v>42927</v>
      </c>
      <c r="D496" s="61">
        <v>42928</v>
      </c>
      <c r="E496" s="2" t="s">
        <v>751</v>
      </c>
      <c r="F496" s="19" t="s">
        <v>25</v>
      </c>
      <c r="G496" s="2" t="s">
        <v>556</v>
      </c>
      <c r="H496" s="2" t="s">
        <v>1735</v>
      </c>
      <c r="I496" s="63" t="s">
        <v>1736</v>
      </c>
      <c r="J496" s="2" t="s">
        <v>496</v>
      </c>
      <c r="K496" s="19" t="s">
        <v>3485</v>
      </c>
      <c r="L496" s="2" t="s">
        <v>754</v>
      </c>
      <c r="M496" s="19" t="s">
        <v>3485</v>
      </c>
      <c r="N496" s="61">
        <v>42928</v>
      </c>
      <c r="O496" s="2" t="s">
        <v>21</v>
      </c>
      <c r="P496" s="61" t="s">
        <v>54</v>
      </c>
      <c r="Q496" s="134">
        <f t="shared" si="7"/>
        <v>2</v>
      </c>
    </row>
    <row r="497" spans="1:17" x14ac:dyDescent="0.3">
      <c r="A497" s="63" t="s">
        <v>31</v>
      </c>
      <c r="B497" s="76" t="s">
        <v>31</v>
      </c>
      <c r="C497" s="59">
        <v>42927</v>
      </c>
      <c r="D497" s="59">
        <v>42928</v>
      </c>
      <c r="E497" s="19" t="s">
        <v>825</v>
      </c>
      <c r="F497" s="19" t="s">
        <v>25</v>
      </c>
      <c r="G497" s="2" t="s">
        <v>1200</v>
      </c>
      <c r="H497" s="2" t="s">
        <v>1743</v>
      </c>
      <c r="I497" s="63" t="s">
        <v>1738</v>
      </c>
      <c r="J497" s="2" t="s">
        <v>496</v>
      </c>
      <c r="K497" s="19" t="s">
        <v>746</v>
      </c>
      <c r="L497" s="2" t="s">
        <v>9</v>
      </c>
      <c r="M497" s="19" t="s">
        <v>4684</v>
      </c>
      <c r="N497" s="59">
        <v>42928</v>
      </c>
      <c r="O497" s="2" t="s">
        <v>21</v>
      </c>
      <c r="P497" s="61" t="s">
        <v>54</v>
      </c>
      <c r="Q497" s="134">
        <f t="shared" si="7"/>
        <v>2</v>
      </c>
    </row>
    <row r="498" spans="1:17" x14ac:dyDescent="0.3">
      <c r="A498" s="63" t="s">
        <v>31</v>
      </c>
      <c r="B498" s="76" t="s">
        <v>31</v>
      </c>
      <c r="C498" s="59">
        <v>42928</v>
      </c>
      <c r="D498" s="61">
        <v>42928</v>
      </c>
      <c r="E498" s="2" t="s">
        <v>34</v>
      </c>
      <c r="F498" s="19" t="s">
        <v>25</v>
      </c>
      <c r="G498" s="2" t="s">
        <v>1552</v>
      </c>
      <c r="H498" s="2" t="s">
        <v>1732</v>
      </c>
      <c r="I498" s="63" t="s">
        <v>1733</v>
      </c>
      <c r="J498" s="2" t="s">
        <v>1734</v>
      </c>
      <c r="K498" s="19" t="s">
        <v>1</v>
      </c>
      <c r="L498" s="2" t="s">
        <v>9</v>
      </c>
      <c r="M498" s="19" t="s">
        <v>4684</v>
      </c>
      <c r="N498" s="61">
        <v>42928</v>
      </c>
      <c r="O498" s="2" t="s">
        <v>21</v>
      </c>
      <c r="P498" s="61" t="s">
        <v>54</v>
      </c>
      <c r="Q498" s="134">
        <f t="shared" si="7"/>
        <v>1</v>
      </c>
    </row>
    <row r="499" spans="1:17" x14ac:dyDescent="0.3">
      <c r="A499" s="63" t="s">
        <v>31</v>
      </c>
      <c r="B499" s="76" t="s">
        <v>31</v>
      </c>
      <c r="C499" s="59">
        <v>42928</v>
      </c>
      <c r="D499" s="61">
        <v>42928</v>
      </c>
      <c r="E499" s="2" t="s">
        <v>33</v>
      </c>
      <c r="F499" s="19" t="s">
        <v>25</v>
      </c>
      <c r="G499" s="2" t="s">
        <v>413</v>
      </c>
      <c r="H499" s="2" t="s">
        <v>1746</v>
      </c>
      <c r="I499" s="63" t="s">
        <v>1745</v>
      </c>
      <c r="J499" s="2" t="s">
        <v>1747</v>
      </c>
      <c r="K499" s="19" t="s">
        <v>4684</v>
      </c>
      <c r="L499" s="2" t="s">
        <v>9</v>
      </c>
      <c r="M499" s="19" t="s">
        <v>4684</v>
      </c>
      <c r="N499" s="61">
        <v>42928</v>
      </c>
      <c r="O499" s="2" t="s">
        <v>21</v>
      </c>
      <c r="P499" s="61" t="s">
        <v>54</v>
      </c>
      <c r="Q499" s="134">
        <f t="shared" si="7"/>
        <v>1</v>
      </c>
    </row>
    <row r="500" spans="1:17" x14ac:dyDescent="0.3">
      <c r="A500" s="63" t="s">
        <v>31</v>
      </c>
      <c r="B500" s="76" t="s">
        <v>31</v>
      </c>
      <c r="C500" s="59">
        <v>42928</v>
      </c>
      <c r="D500" s="61">
        <v>42929</v>
      </c>
      <c r="E500" s="59" t="s">
        <v>607</v>
      </c>
      <c r="F500" s="19" t="s">
        <v>25</v>
      </c>
      <c r="G500" s="2" t="s">
        <v>1248</v>
      </c>
      <c r="H500" s="2" t="s">
        <v>1757</v>
      </c>
      <c r="I500" s="63" t="s">
        <v>1758</v>
      </c>
      <c r="J500" s="2" t="s">
        <v>1759</v>
      </c>
      <c r="K500" s="19" t="s">
        <v>4684</v>
      </c>
      <c r="L500" s="2" t="s">
        <v>9</v>
      </c>
      <c r="M500" s="19" t="s">
        <v>4684</v>
      </c>
      <c r="N500" s="61">
        <v>42929</v>
      </c>
      <c r="O500" s="2" t="s">
        <v>21</v>
      </c>
      <c r="P500" s="61" t="s">
        <v>54</v>
      </c>
      <c r="Q500" s="134">
        <f t="shared" si="7"/>
        <v>2</v>
      </c>
    </row>
    <row r="501" spans="1:17" x14ac:dyDescent="0.3">
      <c r="A501" s="63" t="s">
        <v>31</v>
      </c>
      <c r="B501" s="76" t="s">
        <v>31</v>
      </c>
      <c r="C501" s="59">
        <v>42928</v>
      </c>
      <c r="D501" s="71">
        <v>42929</v>
      </c>
      <c r="E501" s="19" t="s">
        <v>825</v>
      </c>
      <c r="F501" s="19" t="s">
        <v>25</v>
      </c>
      <c r="G501" s="2" t="s">
        <v>1748</v>
      </c>
      <c r="H501" s="52" t="s">
        <v>1737</v>
      </c>
      <c r="I501" s="135" t="s">
        <v>1739</v>
      </c>
      <c r="J501" s="2" t="s">
        <v>1749</v>
      </c>
      <c r="K501" s="19" t="s">
        <v>4684</v>
      </c>
      <c r="L501" s="45" t="s">
        <v>9</v>
      </c>
      <c r="M501" s="19" t="s">
        <v>4684</v>
      </c>
      <c r="N501" s="59">
        <v>42928</v>
      </c>
      <c r="O501" s="2" t="s">
        <v>21</v>
      </c>
      <c r="P501" s="61" t="s">
        <v>54</v>
      </c>
      <c r="Q501" s="134">
        <f t="shared" si="7"/>
        <v>2</v>
      </c>
    </row>
    <row r="502" spans="1:17" x14ac:dyDescent="0.3">
      <c r="A502" s="76" t="s">
        <v>1848</v>
      </c>
      <c r="B502" s="76" t="s">
        <v>2838</v>
      </c>
      <c r="C502" s="61">
        <v>42928</v>
      </c>
      <c r="D502" s="61">
        <v>42942</v>
      </c>
      <c r="E502" s="19" t="s">
        <v>103</v>
      </c>
      <c r="F502" s="19" t="s">
        <v>27</v>
      </c>
      <c r="G502" s="19" t="s">
        <v>1847</v>
      </c>
      <c r="H502" s="19" t="s">
        <v>105</v>
      </c>
      <c r="I502" s="76" t="s">
        <v>106</v>
      </c>
      <c r="J502" s="19" t="s">
        <v>496</v>
      </c>
      <c r="K502" s="19" t="s">
        <v>361</v>
      </c>
      <c r="L502" s="61" t="s">
        <v>516</v>
      </c>
      <c r="M502" s="19" t="s">
        <v>361</v>
      </c>
      <c r="N502" s="61">
        <v>42942</v>
      </c>
      <c r="O502" s="19" t="s">
        <v>21</v>
      </c>
      <c r="P502" s="19" t="s">
        <v>2147</v>
      </c>
      <c r="Q502" s="134">
        <f t="shared" si="7"/>
        <v>11</v>
      </c>
    </row>
    <row r="503" spans="1:17" x14ac:dyDescent="0.3">
      <c r="A503" s="63" t="s">
        <v>31</v>
      </c>
      <c r="B503" s="76" t="s">
        <v>31</v>
      </c>
      <c r="C503" s="59">
        <v>42929</v>
      </c>
      <c r="D503" s="61">
        <v>42929</v>
      </c>
      <c r="E503" s="2" t="s">
        <v>33</v>
      </c>
      <c r="F503" s="19" t="s">
        <v>25</v>
      </c>
      <c r="G503" s="2" t="s">
        <v>1754</v>
      </c>
      <c r="H503" s="2" t="s">
        <v>1755</v>
      </c>
      <c r="I503" s="63" t="s">
        <v>101</v>
      </c>
      <c r="J503" s="2" t="s">
        <v>1756</v>
      </c>
      <c r="K503" s="19" t="s">
        <v>4684</v>
      </c>
      <c r="L503" s="2" t="s">
        <v>9</v>
      </c>
      <c r="M503" s="19" t="s">
        <v>4684</v>
      </c>
      <c r="N503" s="61">
        <v>42929</v>
      </c>
      <c r="O503" s="2" t="s">
        <v>21</v>
      </c>
      <c r="P503" s="61" t="s">
        <v>54</v>
      </c>
      <c r="Q503" s="134">
        <f t="shared" si="7"/>
        <v>1</v>
      </c>
    </row>
    <row r="504" spans="1:17" x14ac:dyDescent="0.3">
      <c r="A504" s="63" t="s">
        <v>31</v>
      </c>
      <c r="B504" s="76" t="s">
        <v>31</v>
      </c>
      <c r="C504" s="59">
        <v>42929</v>
      </c>
      <c r="D504" s="61">
        <v>42929</v>
      </c>
      <c r="E504" s="2" t="s">
        <v>33</v>
      </c>
      <c r="F504" s="19" t="s">
        <v>25</v>
      </c>
      <c r="G504" s="2" t="s">
        <v>1200</v>
      </c>
      <c r="H504" s="2" t="s">
        <v>1760</v>
      </c>
      <c r="I504" s="63" t="s">
        <v>1761</v>
      </c>
      <c r="J504" s="2" t="s">
        <v>496</v>
      </c>
      <c r="K504" s="19" t="s">
        <v>746</v>
      </c>
      <c r="L504" s="2" t="s">
        <v>9</v>
      </c>
      <c r="M504" s="19" t="s">
        <v>4684</v>
      </c>
      <c r="N504" s="61">
        <v>42929</v>
      </c>
      <c r="O504" s="2" t="s">
        <v>21</v>
      </c>
      <c r="P504" s="61" t="s">
        <v>54</v>
      </c>
      <c r="Q504" s="134">
        <f t="shared" si="7"/>
        <v>1</v>
      </c>
    </row>
    <row r="505" spans="1:17" x14ac:dyDescent="0.3">
      <c r="A505" s="63" t="s">
        <v>31</v>
      </c>
      <c r="B505" s="76" t="s">
        <v>31</v>
      </c>
      <c r="C505" s="59">
        <v>42929</v>
      </c>
      <c r="D505" s="59">
        <v>42930</v>
      </c>
      <c r="E505" s="2" t="s">
        <v>1769</v>
      </c>
      <c r="F505" s="19" t="s">
        <v>25</v>
      </c>
      <c r="G505" s="2" t="s">
        <v>1770</v>
      </c>
      <c r="H505" s="2" t="s">
        <v>1771</v>
      </c>
      <c r="I505" s="63" t="s">
        <v>1772</v>
      </c>
      <c r="J505" s="2" t="s">
        <v>496</v>
      </c>
      <c r="K505" s="19" t="s">
        <v>4932</v>
      </c>
      <c r="L505" s="2" t="s">
        <v>1347</v>
      </c>
      <c r="M505" s="19" t="s">
        <v>4932</v>
      </c>
      <c r="N505" s="59">
        <v>42930</v>
      </c>
      <c r="O505" s="2" t="s">
        <v>21</v>
      </c>
      <c r="P505" s="61" t="s">
        <v>54</v>
      </c>
      <c r="Q505" s="134">
        <f t="shared" si="7"/>
        <v>2</v>
      </c>
    </row>
    <row r="506" spans="1:17" x14ac:dyDescent="0.3">
      <c r="A506" s="63" t="s">
        <v>31</v>
      </c>
      <c r="B506" s="76" t="s">
        <v>31</v>
      </c>
      <c r="C506" s="59">
        <v>42929</v>
      </c>
      <c r="D506" s="59">
        <v>42930</v>
      </c>
      <c r="E506" s="2" t="s">
        <v>34</v>
      </c>
      <c r="F506" s="19" t="s">
        <v>25</v>
      </c>
      <c r="G506" s="2" t="s">
        <v>1552</v>
      </c>
      <c r="H506" s="2" t="s">
        <v>1622</v>
      </c>
      <c r="I506" s="63" t="s">
        <v>1621</v>
      </c>
      <c r="J506" s="2" t="s">
        <v>496</v>
      </c>
      <c r="K506" s="19" t="s">
        <v>1</v>
      </c>
      <c r="L506" s="2" t="s">
        <v>9</v>
      </c>
      <c r="M506" s="19" t="s">
        <v>1</v>
      </c>
      <c r="N506" s="59">
        <v>42930</v>
      </c>
      <c r="O506" s="2" t="s">
        <v>21</v>
      </c>
      <c r="P506" s="61" t="s">
        <v>54</v>
      </c>
      <c r="Q506" s="134">
        <f t="shared" si="7"/>
        <v>2</v>
      </c>
    </row>
    <row r="507" spans="1:17" x14ac:dyDescent="0.3">
      <c r="A507" s="63" t="s">
        <v>31</v>
      </c>
      <c r="B507" s="76" t="s">
        <v>31</v>
      </c>
      <c r="C507" s="59">
        <v>42929</v>
      </c>
      <c r="D507" s="59">
        <v>42930</v>
      </c>
      <c r="E507" s="19" t="s">
        <v>825</v>
      </c>
      <c r="F507" s="19" t="s">
        <v>3410</v>
      </c>
      <c r="G507" s="2" t="s">
        <v>1136</v>
      </c>
      <c r="H507" s="2" t="s">
        <v>1767</v>
      </c>
      <c r="I507" s="63" t="s">
        <v>1768</v>
      </c>
      <c r="J507" s="2" t="s">
        <v>1767</v>
      </c>
      <c r="K507" s="19" t="s">
        <v>4684</v>
      </c>
      <c r="L507" s="2" t="s">
        <v>9</v>
      </c>
      <c r="M507" s="19" t="s">
        <v>4684</v>
      </c>
      <c r="N507" s="59">
        <v>42930</v>
      </c>
      <c r="O507" s="2" t="s">
        <v>21</v>
      </c>
      <c r="P507" s="61" t="s">
        <v>54</v>
      </c>
      <c r="Q507" s="134">
        <f t="shared" si="7"/>
        <v>2</v>
      </c>
    </row>
    <row r="508" spans="1:17" x14ac:dyDescent="0.3">
      <c r="A508" s="63" t="s">
        <v>1766</v>
      </c>
      <c r="B508" s="76" t="s">
        <v>2776</v>
      </c>
      <c r="C508" s="59">
        <v>42929</v>
      </c>
      <c r="D508" s="61">
        <v>42951</v>
      </c>
      <c r="E508" s="2" t="s">
        <v>182</v>
      </c>
      <c r="F508" s="2" t="s">
        <v>27</v>
      </c>
      <c r="G508" s="2" t="s">
        <v>1762</v>
      </c>
      <c r="H508" s="2" t="s">
        <v>1763</v>
      </c>
      <c r="I508" s="63" t="s">
        <v>1764</v>
      </c>
      <c r="J508" s="2" t="s">
        <v>496</v>
      </c>
      <c r="K508" s="19" t="s">
        <v>2010</v>
      </c>
      <c r="L508" s="2" t="s">
        <v>1765</v>
      </c>
      <c r="M508" s="19" t="s">
        <v>2010</v>
      </c>
      <c r="N508" s="59">
        <v>42929</v>
      </c>
      <c r="O508" s="2" t="s">
        <v>21</v>
      </c>
      <c r="P508" s="2" t="s">
        <v>1948</v>
      </c>
      <c r="Q508" s="134">
        <f t="shared" si="7"/>
        <v>17</v>
      </c>
    </row>
    <row r="509" spans="1:17" x14ac:dyDescent="0.3">
      <c r="A509" s="63" t="s">
        <v>31</v>
      </c>
      <c r="B509" s="76" t="s">
        <v>31</v>
      </c>
      <c r="C509" s="59">
        <v>42931</v>
      </c>
      <c r="D509" s="59">
        <v>42933</v>
      </c>
      <c r="E509" s="2" t="s">
        <v>34</v>
      </c>
      <c r="F509" s="19" t="s">
        <v>25</v>
      </c>
      <c r="G509" s="2" t="s">
        <v>1671</v>
      </c>
      <c r="H509" s="2" t="s">
        <v>1773</v>
      </c>
      <c r="I509" s="63" t="s">
        <v>1774</v>
      </c>
      <c r="J509" s="2" t="s">
        <v>496</v>
      </c>
      <c r="K509" s="19" t="s">
        <v>4684</v>
      </c>
      <c r="L509" s="2" t="s">
        <v>9</v>
      </c>
      <c r="M509" s="19" t="s">
        <v>4684</v>
      </c>
      <c r="N509" s="59">
        <v>42933</v>
      </c>
      <c r="O509" s="2" t="s">
        <v>21</v>
      </c>
      <c r="P509" s="61" t="s">
        <v>54</v>
      </c>
      <c r="Q509" s="134">
        <f t="shared" si="7"/>
        <v>1</v>
      </c>
    </row>
    <row r="510" spans="1:17" x14ac:dyDescent="0.3">
      <c r="A510" s="63" t="s">
        <v>31</v>
      </c>
      <c r="B510" s="76" t="s">
        <v>31</v>
      </c>
      <c r="C510" s="59">
        <v>42933</v>
      </c>
      <c r="D510" s="59">
        <v>42933</v>
      </c>
      <c r="E510" s="2" t="s">
        <v>34</v>
      </c>
      <c r="F510" s="19" t="s">
        <v>25</v>
      </c>
      <c r="G510" s="2" t="s">
        <v>1200</v>
      </c>
      <c r="H510" s="2" t="s">
        <v>1775</v>
      </c>
      <c r="I510" s="63" t="s">
        <v>1776</v>
      </c>
      <c r="J510" s="2" t="s">
        <v>496</v>
      </c>
      <c r="K510" s="19" t="s">
        <v>746</v>
      </c>
      <c r="L510" s="2" t="s">
        <v>9</v>
      </c>
      <c r="M510" s="19" t="s">
        <v>4684</v>
      </c>
      <c r="N510" s="59">
        <v>42933</v>
      </c>
      <c r="O510" s="2" t="s">
        <v>21</v>
      </c>
      <c r="P510" s="61" t="s">
        <v>54</v>
      </c>
      <c r="Q510" s="134">
        <f t="shared" si="7"/>
        <v>1</v>
      </c>
    </row>
    <row r="511" spans="1:17" x14ac:dyDescent="0.3">
      <c r="A511" s="63" t="s">
        <v>31</v>
      </c>
      <c r="B511" s="76" t="s">
        <v>31</v>
      </c>
      <c r="C511" s="59">
        <v>42933</v>
      </c>
      <c r="D511" s="59">
        <v>42933</v>
      </c>
      <c r="E511" s="2" t="s">
        <v>34</v>
      </c>
      <c r="F511" s="19" t="s">
        <v>25</v>
      </c>
      <c r="G511" s="2" t="s">
        <v>1552</v>
      </c>
      <c r="H511" s="2" t="s">
        <v>1777</v>
      </c>
      <c r="I511" s="63" t="s">
        <v>1778</v>
      </c>
      <c r="J511" s="2" t="s">
        <v>496</v>
      </c>
      <c r="K511" s="19" t="s">
        <v>1</v>
      </c>
      <c r="L511" s="2" t="s">
        <v>9</v>
      </c>
      <c r="M511" s="19" t="s">
        <v>4684</v>
      </c>
      <c r="N511" s="59">
        <v>42933</v>
      </c>
      <c r="O511" s="2" t="s">
        <v>21</v>
      </c>
      <c r="P511" s="61" t="s">
        <v>54</v>
      </c>
      <c r="Q511" s="134">
        <f t="shared" si="7"/>
        <v>1</v>
      </c>
    </row>
    <row r="512" spans="1:17" x14ac:dyDescent="0.3">
      <c r="A512" s="63" t="s">
        <v>31</v>
      </c>
      <c r="B512" s="76" t="s">
        <v>31</v>
      </c>
      <c r="C512" s="59">
        <v>42933</v>
      </c>
      <c r="D512" s="61">
        <v>42935</v>
      </c>
      <c r="E512" s="2" t="s">
        <v>825</v>
      </c>
      <c r="F512" s="19" t="s">
        <v>25</v>
      </c>
      <c r="G512" s="2" t="s">
        <v>1200</v>
      </c>
      <c r="H512" s="2" t="s">
        <v>1799</v>
      </c>
      <c r="I512" s="63" t="s">
        <v>1800</v>
      </c>
      <c r="J512" s="2" t="s">
        <v>496</v>
      </c>
      <c r="K512" s="19" t="s">
        <v>746</v>
      </c>
      <c r="L512" s="2" t="s">
        <v>9</v>
      </c>
      <c r="M512" s="19" t="s">
        <v>4684</v>
      </c>
      <c r="N512" s="59">
        <v>42935</v>
      </c>
      <c r="O512" s="2" t="s">
        <v>21</v>
      </c>
      <c r="P512" s="61" t="s">
        <v>54</v>
      </c>
      <c r="Q512" s="134">
        <f t="shared" si="7"/>
        <v>3</v>
      </c>
    </row>
    <row r="513" spans="1:17" x14ac:dyDescent="0.3">
      <c r="A513" s="63" t="s">
        <v>1781</v>
      </c>
      <c r="B513" s="76" t="s">
        <v>2777</v>
      </c>
      <c r="C513" s="59">
        <v>42933</v>
      </c>
      <c r="D513" s="71">
        <v>42964</v>
      </c>
      <c r="E513" s="2" t="s">
        <v>103</v>
      </c>
      <c r="F513" s="2" t="s">
        <v>27</v>
      </c>
      <c r="G513" s="2" t="s">
        <v>1779</v>
      </c>
      <c r="H513" s="2" t="s">
        <v>1804</v>
      </c>
      <c r="I513" s="63" t="s">
        <v>1780</v>
      </c>
      <c r="J513" s="2" t="s">
        <v>496</v>
      </c>
      <c r="K513" s="2" t="s">
        <v>361</v>
      </c>
      <c r="L513" s="2" t="s">
        <v>516</v>
      </c>
      <c r="M513" s="19" t="s">
        <v>4929</v>
      </c>
      <c r="N513" s="59">
        <v>42964</v>
      </c>
      <c r="O513" s="2" t="s">
        <v>21</v>
      </c>
      <c r="P513" s="2" t="s">
        <v>772</v>
      </c>
      <c r="Q513" s="134">
        <f t="shared" si="7"/>
        <v>24</v>
      </c>
    </row>
    <row r="514" spans="1:17" x14ac:dyDescent="0.3">
      <c r="A514" s="63" t="s">
        <v>31</v>
      </c>
      <c r="B514" s="76" t="s">
        <v>31</v>
      </c>
      <c r="C514" s="59">
        <v>42934</v>
      </c>
      <c r="D514" s="61">
        <v>42935</v>
      </c>
      <c r="E514" s="59" t="s">
        <v>607</v>
      </c>
      <c r="F514" s="19" t="s">
        <v>25</v>
      </c>
      <c r="G514" s="2" t="s">
        <v>1200</v>
      </c>
      <c r="H514" s="2" t="s">
        <v>1789</v>
      </c>
      <c r="I514" s="63" t="s">
        <v>1790</v>
      </c>
      <c r="J514" s="2" t="s">
        <v>496</v>
      </c>
      <c r="K514" s="19" t="s">
        <v>746</v>
      </c>
      <c r="L514" s="2" t="s">
        <v>9</v>
      </c>
      <c r="M514" s="19" t="s">
        <v>4684</v>
      </c>
      <c r="N514" s="59">
        <v>42935</v>
      </c>
      <c r="O514" s="2" t="s">
        <v>21</v>
      </c>
      <c r="P514" s="61" t="s">
        <v>54</v>
      </c>
      <c r="Q514" s="134">
        <f t="shared" ref="Q514:Q577" si="8">NETWORKDAYS(C514,D514)</f>
        <v>2</v>
      </c>
    </row>
    <row r="515" spans="1:17" x14ac:dyDescent="0.3">
      <c r="A515" s="63" t="s">
        <v>31</v>
      </c>
      <c r="B515" s="76" t="s">
        <v>31</v>
      </c>
      <c r="C515" s="59">
        <v>42934</v>
      </c>
      <c r="D515" s="61">
        <v>42935</v>
      </c>
      <c r="E515" s="2" t="s">
        <v>1788</v>
      </c>
      <c r="F515" s="19" t="s">
        <v>25</v>
      </c>
      <c r="G515" s="2" t="s">
        <v>1200</v>
      </c>
      <c r="H515" s="2" t="s">
        <v>1786</v>
      </c>
      <c r="I515" s="63" t="s">
        <v>1787</v>
      </c>
      <c r="J515" s="2" t="s">
        <v>496</v>
      </c>
      <c r="K515" s="19" t="s">
        <v>746</v>
      </c>
      <c r="L515" s="2" t="s">
        <v>9</v>
      </c>
      <c r="M515" s="19" t="s">
        <v>4684</v>
      </c>
      <c r="N515" s="59">
        <v>42935</v>
      </c>
      <c r="O515" s="2" t="s">
        <v>21</v>
      </c>
      <c r="P515" s="61" t="s">
        <v>54</v>
      </c>
      <c r="Q515" s="134">
        <f t="shared" si="8"/>
        <v>2</v>
      </c>
    </row>
    <row r="516" spans="1:17" x14ac:dyDescent="0.3">
      <c r="A516" s="63" t="s">
        <v>31</v>
      </c>
      <c r="B516" s="76" t="s">
        <v>31</v>
      </c>
      <c r="C516" s="59">
        <v>42934</v>
      </c>
      <c r="D516" s="61">
        <v>42935</v>
      </c>
      <c r="E516" s="2" t="s">
        <v>34</v>
      </c>
      <c r="F516" s="19" t="s">
        <v>25</v>
      </c>
      <c r="G516" s="2" t="s">
        <v>1671</v>
      </c>
      <c r="H516" s="2" t="s">
        <v>1782</v>
      </c>
      <c r="I516" s="63" t="s">
        <v>1785</v>
      </c>
      <c r="J516" s="2" t="s">
        <v>496</v>
      </c>
      <c r="K516" s="19" t="s">
        <v>4684</v>
      </c>
      <c r="L516" s="2" t="s">
        <v>9</v>
      </c>
      <c r="M516" s="19" t="s">
        <v>4684</v>
      </c>
      <c r="N516" s="59">
        <v>42935</v>
      </c>
      <c r="O516" s="2" t="s">
        <v>21</v>
      </c>
      <c r="P516" s="61" t="s">
        <v>54</v>
      </c>
      <c r="Q516" s="134">
        <f t="shared" si="8"/>
        <v>2</v>
      </c>
    </row>
    <row r="517" spans="1:17" x14ac:dyDescent="0.3">
      <c r="A517" s="63" t="s">
        <v>31</v>
      </c>
      <c r="B517" s="76" t="s">
        <v>31</v>
      </c>
      <c r="C517" s="59">
        <v>42934</v>
      </c>
      <c r="D517" s="61">
        <v>42935</v>
      </c>
      <c r="E517" s="2" t="s">
        <v>34</v>
      </c>
      <c r="F517" s="19" t="s">
        <v>25</v>
      </c>
      <c r="G517" s="2" t="s">
        <v>1671</v>
      </c>
      <c r="H517" s="2" t="s">
        <v>1784</v>
      </c>
      <c r="I517" s="137" t="s">
        <v>1783</v>
      </c>
      <c r="J517" s="2" t="s">
        <v>496</v>
      </c>
      <c r="K517" s="19" t="s">
        <v>4684</v>
      </c>
      <c r="L517" s="2" t="s">
        <v>9</v>
      </c>
      <c r="M517" s="19" t="s">
        <v>4684</v>
      </c>
      <c r="N517" s="59">
        <v>42935</v>
      </c>
      <c r="O517" s="2" t="s">
        <v>21</v>
      </c>
      <c r="P517" s="61" t="s">
        <v>54</v>
      </c>
      <c r="Q517" s="134">
        <f t="shared" si="8"/>
        <v>2</v>
      </c>
    </row>
    <row r="518" spans="1:17" x14ac:dyDescent="0.3">
      <c r="A518" s="63" t="s">
        <v>31</v>
      </c>
      <c r="B518" s="76" t="s">
        <v>31</v>
      </c>
      <c r="C518" s="59">
        <v>42934</v>
      </c>
      <c r="D518" s="61">
        <v>42940</v>
      </c>
      <c r="E518" s="2" t="s">
        <v>1672</v>
      </c>
      <c r="F518" s="19" t="s">
        <v>25</v>
      </c>
      <c r="G518" s="2" t="s">
        <v>1834</v>
      </c>
      <c r="H518" s="2" t="s">
        <v>1829</v>
      </c>
      <c r="I518" s="63" t="s">
        <v>1830</v>
      </c>
      <c r="J518" s="2" t="s">
        <v>496</v>
      </c>
      <c r="K518" s="19" t="s">
        <v>4684</v>
      </c>
      <c r="L518" s="2" t="s">
        <v>9</v>
      </c>
      <c r="M518" s="19" t="s">
        <v>4684</v>
      </c>
      <c r="N518" s="59">
        <v>42940</v>
      </c>
      <c r="O518" s="2" t="s">
        <v>21</v>
      </c>
      <c r="P518" s="61" t="s">
        <v>54</v>
      </c>
      <c r="Q518" s="134">
        <f t="shared" si="8"/>
        <v>5</v>
      </c>
    </row>
    <row r="519" spans="1:17" x14ac:dyDescent="0.3">
      <c r="A519" s="63" t="s">
        <v>31</v>
      </c>
      <c r="B519" s="76" t="s">
        <v>31</v>
      </c>
      <c r="C519" s="59">
        <v>42935</v>
      </c>
      <c r="D519" s="61">
        <v>42935</v>
      </c>
      <c r="E519" s="2" t="s">
        <v>1224</v>
      </c>
      <c r="F519" s="19" t="s">
        <v>25</v>
      </c>
      <c r="G519" s="2" t="s">
        <v>862</v>
      </c>
      <c r="H519" s="2" t="s">
        <v>1795</v>
      </c>
      <c r="I519" s="63" t="s">
        <v>1796</v>
      </c>
      <c r="J519" s="2" t="s">
        <v>496</v>
      </c>
      <c r="K519" s="19" t="s">
        <v>3485</v>
      </c>
      <c r="L519" s="2" t="s">
        <v>9</v>
      </c>
      <c r="M519" s="19" t="s">
        <v>4684</v>
      </c>
      <c r="N519" s="59">
        <v>42935</v>
      </c>
      <c r="O519" s="2" t="s">
        <v>21</v>
      </c>
      <c r="P519" s="61" t="s">
        <v>54</v>
      </c>
      <c r="Q519" s="134">
        <f t="shared" si="8"/>
        <v>1</v>
      </c>
    </row>
    <row r="520" spans="1:17" x14ac:dyDescent="0.3">
      <c r="A520" s="63" t="s">
        <v>31</v>
      </c>
      <c r="B520" s="76" t="s">
        <v>31</v>
      </c>
      <c r="C520" s="59">
        <v>42935</v>
      </c>
      <c r="D520" s="61">
        <v>42935</v>
      </c>
      <c r="E520" s="2" t="s">
        <v>34</v>
      </c>
      <c r="F520" s="19" t="s">
        <v>25</v>
      </c>
      <c r="G520" s="2" t="s">
        <v>1552</v>
      </c>
      <c r="H520" s="2" t="s">
        <v>1792</v>
      </c>
      <c r="I520" s="63" t="s">
        <v>1793</v>
      </c>
      <c r="J520" s="2" t="s">
        <v>1794</v>
      </c>
      <c r="K520" s="19" t="s">
        <v>1</v>
      </c>
      <c r="L520" s="2" t="s">
        <v>9</v>
      </c>
      <c r="M520" s="19" t="s">
        <v>4684</v>
      </c>
      <c r="N520" s="59">
        <v>42935</v>
      </c>
      <c r="O520" s="2" t="s">
        <v>21</v>
      </c>
      <c r="P520" s="61" t="s">
        <v>54</v>
      </c>
      <c r="Q520" s="134">
        <f t="shared" si="8"/>
        <v>1</v>
      </c>
    </row>
    <row r="521" spans="1:17" x14ac:dyDescent="0.3">
      <c r="A521" s="63" t="s">
        <v>31</v>
      </c>
      <c r="B521" s="76" t="s">
        <v>31</v>
      </c>
      <c r="C521" s="59">
        <v>42935</v>
      </c>
      <c r="D521" s="61">
        <v>42935</v>
      </c>
      <c r="E521" s="2" t="s">
        <v>34</v>
      </c>
      <c r="F521" s="19" t="s">
        <v>25</v>
      </c>
      <c r="G521" s="2" t="s">
        <v>1671</v>
      </c>
      <c r="H521" s="2" t="s">
        <v>1797</v>
      </c>
      <c r="I521" s="63" t="s">
        <v>1798</v>
      </c>
      <c r="J521" s="2" t="s">
        <v>496</v>
      </c>
      <c r="K521" s="19" t="s">
        <v>1</v>
      </c>
      <c r="L521" s="2" t="s">
        <v>9</v>
      </c>
      <c r="M521" s="19" t="s">
        <v>4684</v>
      </c>
      <c r="N521" s="59">
        <v>42935</v>
      </c>
      <c r="O521" s="2" t="s">
        <v>21</v>
      </c>
      <c r="P521" s="61" t="s">
        <v>54</v>
      </c>
      <c r="Q521" s="134">
        <f t="shared" si="8"/>
        <v>1</v>
      </c>
    </row>
    <row r="522" spans="1:17" x14ac:dyDescent="0.3">
      <c r="A522" s="63" t="s">
        <v>31</v>
      </c>
      <c r="B522" s="76" t="s">
        <v>31</v>
      </c>
      <c r="C522" s="59">
        <v>42935</v>
      </c>
      <c r="D522" s="61">
        <v>42935</v>
      </c>
      <c r="E522" s="2" t="s">
        <v>33</v>
      </c>
      <c r="F522" s="19" t="s">
        <v>25</v>
      </c>
      <c r="G522" s="2" t="s">
        <v>1805</v>
      </c>
      <c r="H522" s="2" t="s">
        <v>1807</v>
      </c>
      <c r="I522" s="63" t="s">
        <v>1806</v>
      </c>
      <c r="J522" s="2" t="s">
        <v>1808</v>
      </c>
      <c r="K522" s="19" t="s">
        <v>4929</v>
      </c>
      <c r="L522" s="2" t="s">
        <v>9</v>
      </c>
      <c r="M522" s="19" t="s">
        <v>4684</v>
      </c>
      <c r="N522" s="59">
        <v>42935</v>
      </c>
      <c r="O522" s="2" t="s">
        <v>21</v>
      </c>
      <c r="P522" s="61" t="s">
        <v>54</v>
      </c>
      <c r="Q522" s="134">
        <f t="shared" si="8"/>
        <v>1</v>
      </c>
    </row>
    <row r="523" spans="1:17" x14ac:dyDescent="0.3">
      <c r="A523" s="63" t="s">
        <v>1840</v>
      </c>
      <c r="B523" s="76" t="s">
        <v>2778</v>
      </c>
      <c r="C523" s="59">
        <v>42935</v>
      </c>
      <c r="D523" s="61">
        <v>42956</v>
      </c>
      <c r="E523" s="2" t="s">
        <v>34</v>
      </c>
      <c r="F523" s="19" t="s">
        <v>25</v>
      </c>
      <c r="G523" s="2" t="s">
        <v>1802</v>
      </c>
      <c r="H523" s="2" t="s">
        <v>1801</v>
      </c>
      <c r="I523" s="63" t="s">
        <v>1803</v>
      </c>
      <c r="J523" s="2" t="s">
        <v>1971</v>
      </c>
      <c r="K523" s="19" t="s">
        <v>4684</v>
      </c>
      <c r="L523" s="2" t="s">
        <v>102</v>
      </c>
      <c r="M523" s="19" t="s">
        <v>4684</v>
      </c>
      <c r="N523" s="59">
        <v>42956</v>
      </c>
      <c r="O523" s="2" t="s">
        <v>21</v>
      </c>
      <c r="P523" s="61" t="s">
        <v>54</v>
      </c>
      <c r="Q523" s="134">
        <f t="shared" si="8"/>
        <v>16</v>
      </c>
    </row>
    <row r="524" spans="1:17" x14ac:dyDescent="0.3">
      <c r="A524" s="63" t="s">
        <v>31</v>
      </c>
      <c r="B524" s="76" t="s">
        <v>31</v>
      </c>
      <c r="C524" s="59">
        <v>42936</v>
      </c>
      <c r="D524" s="61">
        <v>42943</v>
      </c>
      <c r="E524" s="2" t="s">
        <v>825</v>
      </c>
      <c r="F524" s="19" t="s">
        <v>3410</v>
      </c>
      <c r="G524" s="2" t="s">
        <v>1827</v>
      </c>
      <c r="H524" s="2" t="s">
        <v>1822</v>
      </c>
      <c r="I524" s="63" t="s">
        <v>1826</v>
      </c>
      <c r="J524" s="2" t="s">
        <v>496</v>
      </c>
      <c r="K524" s="19" t="s">
        <v>4684</v>
      </c>
      <c r="L524" s="2" t="s">
        <v>9</v>
      </c>
      <c r="M524" s="19" t="s">
        <v>4684</v>
      </c>
      <c r="N524" s="59">
        <v>42940</v>
      </c>
      <c r="O524" s="2" t="s">
        <v>943</v>
      </c>
      <c r="P524" s="61" t="s">
        <v>54</v>
      </c>
      <c r="Q524" s="134">
        <f t="shared" si="8"/>
        <v>6</v>
      </c>
    </row>
    <row r="525" spans="1:17" x14ac:dyDescent="0.3">
      <c r="A525" s="63" t="s">
        <v>31</v>
      </c>
      <c r="B525" s="76" t="s">
        <v>31</v>
      </c>
      <c r="C525" s="59">
        <v>42937</v>
      </c>
      <c r="D525" s="59">
        <v>42940</v>
      </c>
      <c r="E525" s="2" t="s">
        <v>33</v>
      </c>
      <c r="F525" s="19" t="s">
        <v>25</v>
      </c>
      <c r="G525" s="2" t="s">
        <v>1809</v>
      </c>
      <c r="H525" s="2" t="s">
        <v>1810</v>
      </c>
      <c r="I525" s="63" t="s">
        <v>1811</v>
      </c>
      <c r="J525" s="2" t="s">
        <v>1810</v>
      </c>
      <c r="K525" s="19" t="s">
        <v>4929</v>
      </c>
      <c r="L525" s="2" t="s">
        <v>9</v>
      </c>
      <c r="M525" s="19" t="s">
        <v>4684</v>
      </c>
      <c r="N525" s="59">
        <v>42940</v>
      </c>
      <c r="O525" s="2" t="s">
        <v>21</v>
      </c>
      <c r="P525" s="61" t="s">
        <v>54</v>
      </c>
      <c r="Q525" s="134">
        <f t="shared" si="8"/>
        <v>2</v>
      </c>
    </row>
    <row r="526" spans="1:17" x14ac:dyDescent="0.3">
      <c r="A526" s="63" t="s">
        <v>31</v>
      </c>
      <c r="B526" s="76" t="s">
        <v>31</v>
      </c>
      <c r="C526" s="59">
        <v>42937</v>
      </c>
      <c r="D526" s="59">
        <v>42940</v>
      </c>
      <c r="E526" s="2" t="s">
        <v>825</v>
      </c>
      <c r="F526" s="19" t="s">
        <v>25</v>
      </c>
      <c r="G526" s="2" t="s">
        <v>1248</v>
      </c>
      <c r="H526" s="2" t="s">
        <v>1821</v>
      </c>
      <c r="I526" s="137" t="s">
        <v>1825</v>
      </c>
      <c r="J526" s="2" t="s">
        <v>496</v>
      </c>
      <c r="K526" s="19" t="s">
        <v>4684</v>
      </c>
      <c r="L526" s="2" t="s">
        <v>9</v>
      </c>
      <c r="M526" s="19" t="s">
        <v>4684</v>
      </c>
      <c r="N526" s="59">
        <v>42940</v>
      </c>
      <c r="O526" s="2" t="s">
        <v>21</v>
      </c>
      <c r="P526" s="61" t="s">
        <v>54</v>
      </c>
      <c r="Q526" s="134">
        <f t="shared" si="8"/>
        <v>2</v>
      </c>
    </row>
    <row r="527" spans="1:17" x14ac:dyDescent="0.3">
      <c r="A527" s="63" t="s">
        <v>31</v>
      </c>
      <c r="B527" s="76" t="s">
        <v>31</v>
      </c>
      <c r="C527" s="59">
        <v>42939</v>
      </c>
      <c r="D527" s="59">
        <v>42940</v>
      </c>
      <c r="E527" s="2" t="s">
        <v>825</v>
      </c>
      <c r="F527" s="19" t="s">
        <v>25</v>
      </c>
      <c r="G527" s="2" t="s">
        <v>1248</v>
      </c>
      <c r="H527" s="2" t="s">
        <v>1828</v>
      </c>
      <c r="I527" s="63" t="s">
        <v>1823</v>
      </c>
      <c r="J527" s="2" t="s">
        <v>496</v>
      </c>
      <c r="K527" s="19" t="s">
        <v>4684</v>
      </c>
      <c r="L527" s="2" t="s">
        <v>9</v>
      </c>
      <c r="M527" s="19" t="s">
        <v>4684</v>
      </c>
      <c r="N527" s="59">
        <v>42940</v>
      </c>
      <c r="O527" s="2" t="s">
        <v>21</v>
      </c>
      <c r="P527" s="61" t="s">
        <v>54</v>
      </c>
      <c r="Q527" s="134">
        <f t="shared" si="8"/>
        <v>1</v>
      </c>
    </row>
    <row r="528" spans="1:17" x14ac:dyDescent="0.3">
      <c r="A528" s="63" t="s">
        <v>31</v>
      </c>
      <c r="B528" s="76" t="s">
        <v>31</v>
      </c>
      <c r="C528" s="59">
        <v>42939</v>
      </c>
      <c r="D528" s="59">
        <v>42940</v>
      </c>
      <c r="E528" s="2" t="s">
        <v>825</v>
      </c>
      <c r="F528" s="19" t="s">
        <v>25</v>
      </c>
      <c r="G528" s="2" t="s">
        <v>1200</v>
      </c>
      <c r="H528" s="2" t="s">
        <v>3840</v>
      </c>
      <c r="I528" s="63" t="s">
        <v>1824</v>
      </c>
      <c r="J528" s="2" t="s">
        <v>496</v>
      </c>
      <c r="K528" s="19" t="s">
        <v>746</v>
      </c>
      <c r="L528" s="2" t="s">
        <v>9</v>
      </c>
      <c r="M528" s="19" t="s">
        <v>72</v>
      </c>
      <c r="N528" s="59">
        <v>42940</v>
      </c>
      <c r="O528" s="2" t="s">
        <v>21</v>
      </c>
      <c r="P528" s="61" t="s">
        <v>54</v>
      </c>
      <c r="Q528" s="134">
        <f t="shared" si="8"/>
        <v>1</v>
      </c>
    </row>
    <row r="529" spans="1:17" x14ac:dyDescent="0.3">
      <c r="A529" s="63" t="s">
        <v>31</v>
      </c>
      <c r="B529" s="76" t="s">
        <v>31</v>
      </c>
      <c r="C529" s="59">
        <v>42940</v>
      </c>
      <c r="D529" s="59">
        <v>42940</v>
      </c>
      <c r="E529" s="2" t="s">
        <v>34</v>
      </c>
      <c r="F529" s="19" t="s">
        <v>25</v>
      </c>
      <c r="G529" s="2" t="s">
        <v>1671</v>
      </c>
      <c r="H529" s="2" t="s">
        <v>1812</v>
      </c>
      <c r="I529" s="63" t="s">
        <v>1813</v>
      </c>
      <c r="J529" s="2" t="s">
        <v>496</v>
      </c>
      <c r="K529" s="19" t="s">
        <v>4684</v>
      </c>
      <c r="L529" s="2" t="s">
        <v>9</v>
      </c>
      <c r="M529" s="19" t="s">
        <v>4684</v>
      </c>
      <c r="N529" s="59">
        <v>42940</v>
      </c>
      <c r="O529" s="2" t="s">
        <v>21</v>
      </c>
      <c r="P529" s="61" t="s">
        <v>54</v>
      </c>
      <c r="Q529" s="134">
        <f t="shared" si="8"/>
        <v>1</v>
      </c>
    </row>
    <row r="530" spans="1:17" s="145" customFormat="1" x14ac:dyDescent="0.3">
      <c r="A530" s="63" t="s">
        <v>31</v>
      </c>
      <c r="B530" s="76" t="s">
        <v>31</v>
      </c>
      <c r="C530" s="59">
        <v>42940</v>
      </c>
      <c r="D530" s="59">
        <v>42940</v>
      </c>
      <c r="E530" s="2" t="s">
        <v>34</v>
      </c>
      <c r="F530" s="19" t="s">
        <v>25</v>
      </c>
      <c r="G530" s="2" t="s">
        <v>1671</v>
      </c>
      <c r="H530" s="2" t="s">
        <v>1820</v>
      </c>
      <c r="I530" s="63" t="s">
        <v>783</v>
      </c>
      <c r="J530" s="2" t="s">
        <v>496</v>
      </c>
      <c r="K530" s="19" t="s">
        <v>4684</v>
      </c>
      <c r="L530" s="2" t="s">
        <v>9</v>
      </c>
      <c r="M530" s="19" t="s">
        <v>4684</v>
      </c>
      <c r="N530" s="59">
        <v>42940</v>
      </c>
      <c r="O530" s="2" t="s">
        <v>21</v>
      </c>
      <c r="P530" s="61" t="s">
        <v>54</v>
      </c>
      <c r="Q530" s="134">
        <f t="shared" si="8"/>
        <v>1</v>
      </c>
    </row>
    <row r="531" spans="1:17" s="145" customFormat="1" x14ac:dyDescent="0.3">
      <c r="A531" s="63" t="s">
        <v>31</v>
      </c>
      <c r="B531" s="76" t="s">
        <v>31</v>
      </c>
      <c r="C531" s="59">
        <v>42940</v>
      </c>
      <c r="D531" s="61">
        <v>42941</v>
      </c>
      <c r="E531" s="2" t="s">
        <v>35</v>
      </c>
      <c r="F531" s="19" t="s">
        <v>25</v>
      </c>
      <c r="G531" s="19" t="s">
        <v>1248</v>
      </c>
      <c r="H531" s="2" t="s">
        <v>1831</v>
      </c>
      <c r="I531" s="63" t="s">
        <v>1833</v>
      </c>
      <c r="J531" s="2" t="s">
        <v>1832</v>
      </c>
      <c r="K531" s="19" t="s">
        <v>4684</v>
      </c>
      <c r="L531" s="2" t="s">
        <v>9</v>
      </c>
      <c r="M531" s="19" t="s">
        <v>4684</v>
      </c>
      <c r="N531" s="59">
        <v>42940</v>
      </c>
      <c r="O531" s="2" t="s">
        <v>21</v>
      </c>
      <c r="P531" s="52" t="s">
        <v>1837</v>
      </c>
      <c r="Q531" s="134">
        <f t="shared" si="8"/>
        <v>2</v>
      </c>
    </row>
    <row r="532" spans="1:17" s="145" customFormat="1" x14ac:dyDescent="0.3">
      <c r="A532" s="63" t="s">
        <v>1849</v>
      </c>
      <c r="B532" s="76" t="s">
        <v>2838</v>
      </c>
      <c r="C532" s="59">
        <v>42940</v>
      </c>
      <c r="D532" s="59">
        <v>42942</v>
      </c>
      <c r="E532" s="2" t="s">
        <v>103</v>
      </c>
      <c r="F532" s="2" t="s">
        <v>27</v>
      </c>
      <c r="G532" s="2" t="s">
        <v>1847</v>
      </c>
      <c r="H532" s="2" t="s">
        <v>105</v>
      </c>
      <c r="I532" s="76" t="s">
        <v>106</v>
      </c>
      <c r="J532" s="2" t="s">
        <v>496</v>
      </c>
      <c r="K532" s="2" t="s">
        <v>361</v>
      </c>
      <c r="L532" s="61" t="s">
        <v>516</v>
      </c>
      <c r="M532" s="19" t="s">
        <v>361</v>
      </c>
      <c r="N532" s="59">
        <v>42942</v>
      </c>
      <c r="O532" s="2" t="s">
        <v>21</v>
      </c>
      <c r="P532" s="2" t="s">
        <v>2147</v>
      </c>
      <c r="Q532" s="134">
        <f t="shared" si="8"/>
        <v>3</v>
      </c>
    </row>
    <row r="533" spans="1:17" x14ac:dyDescent="0.3">
      <c r="A533" s="63" t="s">
        <v>1819</v>
      </c>
      <c r="B533" s="76" t="s">
        <v>2779</v>
      </c>
      <c r="C533" s="59">
        <v>42940</v>
      </c>
      <c r="D533" s="61">
        <v>42955</v>
      </c>
      <c r="E533" s="2" t="s">
        <v>1260</v>
      </c>
      <c r="F533" s="19" t="s">
        <v>3410</v>
      </c>
      <c r="G533" s="2" t="s">
        <v>1836</v>
      </c>
      <c r="H533" s="2" t="s">
        <v>1846</v>
      </c>
      <c r="I533" s="63" t="s">
        <v>1818</v>
      </c>
      <c r="J533" s="2" t="s">
        <v>496</v>
      </c>
      <c r="K533" s="19" t="s">
        <v>193</v>
      </c>
      <c r="L533" s="2" t="s">
        <v>1259</v>
      </c>
      <c r="M533" s="19" t="s">
        <v>4929</v>
      </c>
      <c r="N533" s="59">
        <v>42951</v>
      </c>
      <c r="O533" s="2" t="s">
        <v>21</v>
      </c>
      <c r="P533" s="61" t="s">
        <v>54</v>
      </c>
      <c r="Q533" s="134">
        <f t="shared" si="8"/>
        <v>12</v>
      </c>
    </row>
    <row r="534" spans="1:17" x14ac:dyDescent="0.3">
      <c r="A534" s="63" t="s">
        <v>1817</v>
      </c>
      <c r="B534" s="76" t="s">
        <v>2780</v>
      </c>
      <c r="C534" s="59">
        <v>42940</v>
      </c>
      <c r="D534" s="61">
        <v>42955</v>
      </c>
      <c r="E534" s="2" t="s">
        <v>1814</v>
      </c>
      <c r="F534" s="19" t="s">
        <v>3410</v>
      </c>
      <c r="G534" s="2" t="s">
        <v>1835</v>
      </c>
      <c r="H534" s="2" t="s">
        <v>1815</v>
      </c>
      <c r="I534" s="63" t="s">
        <v>1816</v>
      </c>
      <c r="J534" s="2" t="s">
        <v>496</v>
      </c>
      <c r="K534" s="2" t="s">
        <v>362</v>
      </c>
      <c r="L534" s="2" t="s">
        <v>16</v>
      </c>
      <c r="M534" s="19" t="s">
        <v>4929</v>
      </c>
      <c r="N534" s="59">
        <v>42955</v>
      </c>
      <c r="O534" s="2" t="s">
        <v>21</v>
      </c>
      <c r="P534" s="2" t="s">
        <v>1953</v>
      </c>
      <c r="Q534" s="134">
        <f t="shared" si="8"/>
        <v>12</v>
      </c>
    </row>
    <row r="535" spans="1:17" x14ac:dyDescent="0.3">
      <c r="A535" s="76" t="s">
        <v>1917</v>
      </c>
      <c r="B535" s="76" t="s">
        <v>2781</v>
      </c>
      <c r="C535" s="61">
        <v>42940</v>
      </c>
      <c r="D535" s="61">
        <v>42970</v>
      </c>
      <c r="E535" s="19" t="s">
        <v>1876</v>
      </c>
      <c r="F535" s="19" t="s">
        <v>27</v>
      </c>
      <c r="G535" s="19" t="s">
        <v>1877</v>
      </c>
      <c r="H535" s="19" t="s">
        <v>1875</v>
      </c>
      <c r="I535" s="76" t="s">
        <v>2118</v>
      </c>
      <c r="J535" s="19" t="s">
        <v>496</v>
      </c>
      <c r="K535" s="19" t="s">
        <v>1107</v>
      </c>
      <c r="L535" s="19" t="s">
        <v>50</v>
      </c>
      <c r="M535" s="19" t="s">
        <v>4929</v>
      </c>
      <c r="N535" s="61">
        <v>42969</v>
      </c>
      <c r="O535" s="19" t="s">
        <v>21</v>
      </c>
      <c r="P535" s="19" t="s">
        <v>54</v>
      </c>
      <c r="Q535" s="134">
        <f t="shared" si="8"/>
        <v>23</v>
      </c>
    </row>
    <row r="536" spans="1:17" x14ac:dyDescent="0.3">
      <c r="A536" s="63" t="s">
        <v>31</v>
      </c>
      <c r="B536" s="76" t="s">
        <v>31</v>
      </c>
      <c r="C536" s="59">
        <v>42941</v>
      </c>
      <c r="D536" s="61">
        <v>42941</v>
      </c>
      <c r="E536" s="19" t="s">
        <v>81</v>
      </c>
      <c r="F536" s="19" t="s">
        <v>25</v>
      </c>
      <c r="G536" s="2" t="s">
        <v>1200</v>
      </c>
      <c r="H536" s="2" t="s">
        <v>1844</v>
      </c>
      <c r="I536" s="63" t="s">
        <v>1845</v>
      </c>
      <c r="J536" s="2" t="s">
        <v>496</v>
      </c>
      <c r="K536" s="19" t="s">
        <v>746</v>
      </c>
      <c r="L536" s="2" t="s">
        <v>9</v>
      </c>
      <c r="M536" s="19" t="s">
        <v>4684</v>
      </c>
      <c r="N536" s="59">
        <v>42940</v>
      </c>
      <c r="O536" s="2" t="s">
        <v>21</v>
      </c>
      <c r="P536" s="61" t="s">
        <v>54</v>
      </c>
      <c r="Q536" s="134">
        <f t="shared" si="8"/>
        <v>1</v>
      </c>
    </row>
    <row r="537" spans="1:17" x14ac:dyDescent="0.3">
      <c r="A537" s="63" t="s">
        <v>31</v>
      </c>
      <c r="B537" s="76" t="s">
        <v>31</v>
      </c>
      <c r="C537" s="59">
        <v>42941</v>
      </c>
      <c r="D537" s="61">
        <v>42941</v>
      </c>
      <c r="E537" s="2" t="s">
        <v>34</v>
      </c>
      <c r="F537" s="19" t="s">
        <v>25</v>
      </c>
      <c r="G537" s="2" t="s">
        <v>1366</v>
      </c>
      <c r="H537" s="2" t="s">
        <v>1838</v>
      </c>
      <c r="I537" s="63" t="s">
        <v>190</v>
      </c>
      <c r="J537" s="2" t="s">
        <v>1839</v>
      </c>
      <c r="K537" s="19" t="s">
        <v>4684</v>
      </c>
      <c r="L537" s="2" t="s">
        <v>9</v>
      </c>
      <c r="M537" s="19" t="s">
        <v>4684</v>
      </c>
      <c r="N537" s="59">
        <v>42940</v>
      </c>
      <c r="O537" s="2" t="s">
        <v>21</v>
      </c>
      <c r="P537" s="61" t="s">
        <v>54</v>
      </c>
      <c r="Q537" s="134">
        <f t="shared" si="8"/>
        <v>1</v>
      </c>
    </row>
    <row r="538" spans="1:17" x14ac:dyDescent="0.3">
      <c r="A538" s="63" t="s">
        <v>31</v>
      </c>
      <c r="B538" s="76" t="s">
        <v>31</v>
      </c>
      <c r="C538" s="59">
        <v>42941</v>
      </c>
      <c r="D538" s="61">
        <v>42947</v>
      </c>
      <c r="E538" s="2" t="s">
        <v>825</v>
      </c>
      <c r="F538" s="19" t="s">
        <v>25</v>
      </c>
      <c r="G538" s="2" t="s">
        <v>1200</v>
      </c>
      <c r="H538" s="52" t="s">
        <v>1907</v>
      </c>
      <c r="I538" s="63" t="s">
        <v>1914</v>
      </c>
      <c r="J538" s="2" t="s">
        <v>496</v>
      </c>
      <c r="K538" s="19" t="s">
        <v>746</v>
      </c>
      <c r="L538" s="2" t="s">
        <v>9</v>
      </c>
      <c r="M538" s="19" t="s">
        <v>4684</v>
      </c>
      <c r="N538" s="59">
        <v>42947</v>
      </c>
      <c r="O538" s="2" t="s">
        <v>21</v>
      </c>
      <c r="P538" s="61" t="s">
        <v>54</v>
      </c>
      <c r="Q538" s="134">
        <f t="shared" si="8"/>
        <v>5</v>
      </c>
    </row>
    <row r="539" spans="1:17" x14ac:dyDescent="0.3">
      <c r="A539" s="63" t="s">
        <v>31</v>
      </c>
      <c r="B539" s="76" t="s">
        <v>31</v>
      </c>
      <c r="C539" s="59">
        <v>42941</v>
      </c>
      <c r="D539" s="61">
        <v>42947</v>
      </c>
      <c r="E539" s="2" t="s">
        <v>825</v>
      </c>
      <c r="F539" s="19" t="s">
        <v>25</v>
      </c>
      <c r="G539" s="2" t="s">
        <v>1924</v>
      </c>
      <c r="H539" s="52" t="s">
        <v>1908</v>
      </c>
      <c r="I539" s="63" t="s">
        <v>1915</v>
      </c>
      <c r="J539" s="2" t="s">
        <v>1752</v>
      </c>
      <c r="K539" s="19" t="s">
        <v>4929</v>
      </c>
      <c r="L539" s="2" t="s">
        <v>9</v>
      </c>
      <c r="M539" s="19" t="s">
        <v>4684</v>
      </c>
      <c r="N539" s="59">
        <v>42947</v>
      </c>
      <c r="O539" s="2" t="s">
        <v>21</v>
      </c>
      <c r="P539" s="61" t="s">
        <v>54</v>
      </c>
      <c r="Q539" s="134">
        <f t="shared" si="8"/>
        <v>5</v>
      </c>
    </row>
    <row r="540" spans="1:17" x14ac:dyDescent="0.3">
      <c r="A540" s="63" t="s">
        <v>1857</v>
      </c>
      <c r="B540" s="76" t="s">
        <v>2783</v>
      </c>
      <c r="C540" s="59">
        <v>42941</v>
      </c>
      <c r="D540" s="61">
        <v>42948</v>
      </c>
      <c r="E540" s="19" t="s">
        <v>81</v>
      </c>
      <c r="F540" s="19" t="s">
        <v>25</v>
      </c>
      <c r="G540" s="2" t="s">
        <v>1248</v>
      </c>
      <c r="H540" s="2" t="s">
        <v>1853</v>
      </c>
      <c r="I540" s="63" t="s">
        <v>1854</v>
      </c>
      <c r="J540" s="2" t="s">
        <v>1855</v>
      </c>
      <c r="K540" s="19" t="s">
        <v>4684</v>
      </c>
      <c r="L540" s="2" t="s">
        <v>9</v>
      </c>
      <c r="M540" s="19" t="s">
        <v>4684</v>
      </c>
      <c r="N540" s="59">
        <v>42942</v>
      </c>
      <c r="O540" s="2" t="s">
        <v>21</v>
      </c>
      <c r="P540" s="61" t="s">
        <v>54</v>
      </c>
      <c r="Q540" s="134">
        <f t="shared" si="8"/>
        <v>6</v>
      </c>
    </row>
    <row r="541" spans="1:17" x14ac:dyDescent="0.3">
      <c r="A541" s="63" t="s">
        <v>1856</v>
      </c>
      <c r="B541" s="76" t="s">
        <v>2782</v>
      </c>
      <c r="C541" s="59">
        <v>42941</v>
      </c>
      <c r="D541" s="61">
        <v>42951</v>
      </c>
      <c r="E541" s="19" t="s">
        <v>81</v>
      </c>
      <c r="F541" s="19" t="s">
        <v>25</v>
      </c>
      <c r="G541" s="19" t="s">
        <v>2965</v>
      </c>
      <c r="H541" s="2" t="s">
        <v>1850</v>
      </c>
      <c r="I541" s="63" t="s">
        <v>1851</v>
      </c>
      <c r="J541" s="2" t="s">
        <v>1852</v>
      </c>
      <c r="K541" s="19" t="s">
        <v>4931</v>
      </c>
      <c r="L541" s="2" t="s">
        <v>504</v>
      </c>
      <c r="M541" s="19" t="s">
        <v>4931</v>
      </c>
      <c r="N541" s="59">
        <v>42951</v>
      </c>
      <c r="O541" s="2" t="s">
        <v>21</v>
      </c>
      <c r="P541" s="61" t="s">
        <v>54</v>
      </c>
      <c r="Q541" s="134">
        <f t="shared" si="8"/>
        <v>9</v>
      </c>
    </row>
    <row r="542" spans="1:17" x14ac:dyDescent="0.3">
      <c r="A542" s="63" t="s">
        <v>1843</v>
      </c>
      <c r="B542" s="76" t="s">
        <v>2784</v>
      </c>
      <c r="C542" s="59">
        <v>42941</v>
      </c>
      <c r="D542" s="61">
        <v>42951</v>
      </c>
      <c r="E542" s="2" t="s">
        <v>182</v>
      </c>
      <c r="F542" s="2" t="s">
        <v>27</v>
      </c>
      <c r="G542" s="2" t="s">
        <v>1841</v>
      </c>
      <c r="H542" s="2" t="s">
        <v>1842</v>
      </c>
      <c r="I542" s="63" t="s">
        <v>1947</v>
      </c>
      <c r="J542" s="2" t="s">
        <v>496</v>
      </c>
      <c r="K542" s="19" t="s">
        <v>1</v>
      </c>
      <c r="L542" s="2" t="s">
        <v>6</v>
      </c>
      <c r="M542" s="19" t="s">
        <v>1</v>
      </c>
      <c r="N542" s="59">
        <v>42951</v>
      </c>
      <c r="O542" s="2" t="s">
        <v>21</v>
      </c>
      <c r="P542" s="61" t="s">
        <v>54</v>
      </c>
      <c r="Q542" s="134">
        <f t="shared" si="8"/>
        <v>9</v>
      </c>
    </row>
    <row r="543" spans="1:17" x14ac:dyDescent="0.3">
      <c r="A543" s="63" t="s">
        <v>31</v>
      </c>
      <c r="B543" s="76" t="s">
        <v>31</v>
      </c>
      <c r="C543" s="59">
        <v>42942</v>
      </c>
      <c r="D543" s="59">
        <v>42947</v>
      </c>
      <c r="E543" s="19" t="s">
        <v>81</v>
      </c>
      <c r="F543" s="19" t="s">
        <v>25</v>
      </c>
      <c r="G543" s="59" t="s">
        <v>143</v>
      </c>
      <c r="H543" s="2" t="s">
        <v>1899</v>
      </c>
      <c r="I543" s="63" t="s">
        <v>1900</v>
      </c>
      <c r="J543" s="2" t="s">
        <v>1901</v>
      </c>
      <c r="K543" s="19" t="s">
        <v>4684</v>
      </c>
      <c r="L543" s="2" t="s">
        <v>9</v>
      </c>
      <c r="M543" s="19" t="s">
        <v>4684</v>
      </c>
      <c r="N543" s="59">
        <v>42947</v>
      </c>
      <c r="O543" s="2" t="s">
        <v>21</v>
      </c>
      <c r="P543" s="61" t="s">
        <v>54</v>
      </c>
      <c r="Q543" s="134">
        <f t="shared" si="8"/>
        <v>4</v>
      </c>
    </row>
    <row r="544" spans="1:17" x14ac:dyDescent="0.3">
      <c r="A544" s="63" t="s">
        <v>31</v>
      </c>
      <c r="B544" s="76" t="s">
        <v>31</v>
      </c>
      <c r="C544" s="59">
        <v>42942</v>
      </c>
      <c r="D544" s="61">
        <v>42947</v>
      </c>
      <c r="E544" s="2" t="s">
        <v>825</v>
      </c>
      <c r="F544" s="19" t="s">
        <v>25</v>
      </c>
      <c r="G544" s="2" t="s">
        <v>1916</v>
      </c>
      <c r="H544" s="52" t="s">
        <v>1906</v>
      </c>
      <c r="I544" s="63" t="s">
        <v>1913</v>
      </c>
      <c r="J544" s="2" t="s">
        <v>1925</v>
      </c>
      <c r="K544" s="19" t="s">
        <v>1</v>
      </c>
      <c r="L544" s="2" t="s">
        <v>9</v>
      </c>
      <c r="M544" s="19" t="s">
        <v>4684</v>
      </c>
      <c r="N544" s="59">
        <v>42947</v>
      </c>
      <c r="O544" s="2" t="s">
        <v>21</v>
      </c>
      <c r="P544" s="61" t="s">
        <v>54</v>
      </c>
      <c r="Q544" s="134">
        <f t="shared" si="8"/>
        <v>4</v>
      </c>
    </row>
    <row r="545" spans="1:17" x14ac:dyDescent="0.3">
      <c r="A545" s="63" t="s">
        <v>31</v>
      </c>
      <c r="B545" s="76" t="s">
        <v>31</v>
      </c>
      <c r="C545" s="59">
        <v>42942</v>
      </c>
      <c r="D545" s="61">
        <v>42951</v>
      </c>
      <c r="E545" s="2" t="s">
        <v>825</v>
      </c>
      <c r="F545" s="19" t="s">
        <v>25</v>
      </c>
      <c r="G545" s="2" t="s">
        <v>1931</v>
      </c>
      <c r="H545" s="52" t="s">
        <v>1905</v>
      </c>
      <c r="I545" s="63" t="s">
        <v>1912</v>
      </c>
      <c r="J545" s="2" t="s">
        <v>1883</v>
      </c>
      <c r="K545" s="19" t="s">
        <v>747</v>
      </c>
      <c r="L545" s="2" t="s">
        <v>1932</v>
      </c>
      <c r="M545" s="19" t="s">
        <v>747</v>
      </c>
      <c r="N545" s="59">
        <v>42948</v>
      </c>
      <c r="O545" s="2" t="s">
        <v>21</v>
      </c>
      <c r="P545" s="61" t="s">
        <v>54</v>
      </c>
      <c r="Q545" s="134">
        <f t="shared" si="8"/>
        <v>8</v>
      </c>
    </row>
    <row r="546" spans="1:17" x14ac:dyDescent="0.3">
      <c r="A546" s="63" t="s">
        <v>31</v>
      </c>
      <c r="B546" s="76" t="s">
        <v>31</v>
      </c>
      <c r="C546" s="59">
        <v>42944</v>
      </c>
      <c r="D546" s="59">
        <v>42947</v>
      </c>
      <c r="E546" s="2" t="s">
        <v>34</v>
      </c>
      <c r="F546" s="19" t="s">
        <v>25</v>
      </c>
      <c r="G546" s="2" t="s">
        <v>1552</v>
      </c>
      <c r="H546" s="2" t="s">
        <v>1879</v>
      </c>
      <c r="I546" s="63" t="s">
        <v>1880</v>
      </c>
      <c r="J546" s="2" t="s">
        <v>1883</v>
      </c>
      <c r="K546" s="19" t="s">
        <v>1</v>
      </c>
      <c r="L546" s="2" t="s">
        <v>9</v>
      </c>
      <c r="M546" s="19" t="s">
        <v>4684</v>
      </c>
      <c r="N546" s="59">
        <v>42947</v>
      </c>
      <c r="O546" s="2" t="s">
        <v>21</v>
      </c>
      <c r="P546" s="61" t="s">
        <v>54</v>
      </c>
      <c r="Q546" s="134">
        <f t="shared" si="8"/>
        <v>2</v>
      </c>
    </row>
    <row r="547" spans="1:17" x14ac:dyDescent="0.3">
      <c r="A547" s="63" t="s">
        <v>31</v>
      </c>
      <c r="B547" s="76" t="s">
        <v>31</v>
      </c>
      <c r="C547" s="59">
        <v>42944</v>
      </c>
      <c r="D547" s="59">
        <v>42947</v>
      </c>
      <c r="E547" s="2" t="s">
        <v>34</v>
      </c>
      <c r="F547" s="19" t="s">
        <v>25</v>
      </c>
      <c r="G547" s="2" t="s">
        <v>1552</v>
      </c>
      <c r="H547" s="2" t="s">
        <v>1882</v>
      </c>
      <c r="I547" s="63" t="s">
        <v>1881</v>
      </c>
      <c r="J547" s="2" t="s">
        <v>496</v>
      </c>
      <c r="K547" s="19" t="s">
        <v>1</v>
      </c>
      <c r="L547" s="2" t="s">
        <v>9</v>
      </c>
      <c r="M547" s="19" t="s">
        <v>4684</v>
      </c>
      <c r="N547" s="59">
        <v>42947</v>
      </c>
      <c r="O547" s="2" t="s">
        <v>21</v>
      </c>
      <c r="P547" s="61" t="s">
        <v>54</v>
      </c>
      <c r="Q547" s="134">
        <f t="shared" si="8"/>
        <v>2</v>
      </c>
    </row>
    <row r="548" spans="1:17" x14ac:dyDescent="0.3">
      <c r="A548" s="63" t="s">
        <v>31</v>
      </c>
      <c r="B548" s="76" t="s">
        <v>31</v>
      </c>
      <c r="C548" s="59">
        <v>42944</v>
      </c>
      <c r="D548" s="59">
        <v>42947</v>
      </c>
      <c r="E548" s="2" t="s">
        <v>34</v>
      </c>
      <c r="F548" s="19" t="s">
        <v>25</v>
      </c>
      <c r="G548" s="2" t="s">
        <v>1552</v>
      </c>
      <c r="H548" s="2" t="s">
        <v>1885</v>
      </c>
      <c r="I548" s="63" t="s">
        <v>1884</v>
      </c>
      <c r="J548" s="2" t="s">
        <v>496</v>
      </c>
      <c r="K548" s="19" t="s">
        <v>1</v>
      </c>
      <c r="L548" s="2" t="s">
        <v>9</v>
      </c>
      <c r="M548" s="19" t="s">
        <v>4684</v>
      </c>
      <c r="N548" s="59">
        <v>42947</v>
      </c>
      <c r="O548" s="2" t="s">
        <v>21</v>
      </c>
      <c r="P548" s="61" t="s">
        <v>54</v>
      </c>
      <c r="Q548" s="134">
        <f t="shared" si="8"/>
        <v>2</v>
      </c>
    </row>
    <row r="549" spans="1:17" x14ac:dyDescent="0.3">
      <c r="A549" s="63" t="s">
        <v>31</v>
      </c>
      <c r="B549" s="76" t="s">
        <v>31</v>
      </c>
      <c r="C549" s="59">
        <v>42944</v>
      </c>
      <c r="D549" s="61">
        <v>42947</v>
      </c>
      <c r="E549" s="2" t="s">
        <v>825</v>
      </c>
      <c r="F549" s="2" t="s">
        <v>27</v>
      </c>
      <c r="G549" s="2" t="s">
        <v>1922</v>
      </c>
      <c r="H549" s="52" t="s">
        <v>1903</v>
      </c>
      <c r="I549" s="63" t="s">
        <v>1910</v>
      </c>
      <c r="J549" s="2" t="s">
        <v>1923</v>
      </c>
      <c r="K549" s="19" t="s">
        <v>4684</v>
      </c>
      <c r="L549" s="2" t="s">
        <v>9</v>
      </c>
      <c r="M549" s="19" t="s">
        <v>4684</v>
      </c>
      <c r="N549" s="59">
        <v>42947</v>
      </c>
      <c r="O549" s="2" t="s">
        <v>21</v>
      </c>
      <c r="P549" s="61" t="s">
        <v>54</v>
      </c>
      <c r="Q549" s="134">
        <f t="shared" si="8"/>
        <v>2</v>
      </c>
    </row>
    <row r="550" spans="1:17" x14ac:dyDescent="0.3">
      <c r="A550" s="63" t="s">
        <v>31</v>
      </c>
      <c r="B550" s="76" t="s">
        <v>31</v>
      </c>
      <c r="C550" s="59">
        <v>42944</v>
      </c>
      <c r="D550" s="61">
        <v>42949</v>
      </c>
      <c r="E550" s="2" t="s">
        <v>825</v>
      </c>
      <c r="F550" s="19" t="s">
        <v>25</v>
      </c>
      <c r="G550" s="2" t="s">
        <v>1926</v>
      </c>
      <c r="H550" s="52" t="s">
        <v>1904</v>
      </c>
      <c r="I550" s="63" t="s">
        <v>1911</v>
      </c>
      <c r="J550" s="2" t="s">
        <v>496</v>
      </c>
      <c r="K550" s="19" t="s">
        <v>746</v>
      </c>
      <c r="L550" s="2" t="s">
        <v>500</v>
      </c>
      <c r="M550" s="19" t="s">
        <v>746</v>
      </c>
      <c r="N550" s="59">
        <v>42949</v>
      </c>
      <c r="O550" s="2" t="s">
        <v>21</v>
      </c>
      <c r="P550" s="61" t="s">
        <v>54</v>
      </c>
      <c r="Q550" s="134">
        <f t="shared" si="8"/>
        <v>4</v>
      </c>
    </row>
    <row r="551" spans="1:17" x14ac:dyDescent="0.3">
      <c r="A551" s="63" t="s">
        <v>31</v>
      </c>
      <c r="B551" s="76" t="s">
        <v>31</v>
      </c>
      <c r="C551" s="59">
        <v>42947</v>
      </c>
      <c r="D551" s="59">
        <v>42947</v>
      </c>
      <c r="E551" s="2" t="s">
        <v>57</v>
      </c>
      <c r="F551" s="19" t="s">
        <v>25</v>
      </c>
      <c r="G551" s="59" t="s">
        <v>143</v>
      </c>
      <c r="H551" s="2" t="s">
        <v>1886</v>
      </c>
      <c r="I551" s="63" t="s">
        <v>1887</v>
      </c>
      <c r="J551" s="2" t="s">
        <v>496</v>
      </c>
      <c r="K551" s="19" t="s">
        <v>4684</v>
      </c>
      <c r="L551" s="2" t="s">
        <v>9</v>
      </c>
      <c r="M551" s="19" t="s">
        <v>4684</v>
      </c>
      <c r="N551" s="59">
        <v>42947</v>
      </c>
      <c r="O551" s="2" t="s">
        <v>21</v>
      </c>
      <c r="P551" s="61" t="s">
        <v>54</v>
      </c>
      <c r="Q551" s="134">
        <f t="shared" si="8"/>
        <v>1</v>
      </c>
    </row>
    <row r="552" spans="1:17" x14ac:dyDescent="0.3">
      <c r="A552" s="63" t="s">
        <v>31</v>
      </c>
      <c r="B552" s="76" t="s">
        <v>31</v>
      </c>
      <c r="C552" s="59">
        <v>42947</v>
      </c>
      <c r="D552" s="59">
        <v>42948</v>
      </c>
      <c r="E552" s="2" t="s">
        <v>34</v>
      </c>
      <c r="F552" s="19" t="s">
        <v>25</v>
      </c>
      <c r="G552" s="2" t="s">
        <v>1552</v>
      </c>
      <c r="H552" s="2" t="s">
        <v>1928</v>
      </c>
      <c r="I552" s="63" t="s">
        <v>1929</v>
      </c>
      <c r="J552" s="2" t="s">
        <v>1923</v>
      </c>
      <c r="K552" s="19" t="s">
        <v>1</v>
      </c>
      <c r="L552" s="2" t="s">
        <v>9</v>
      </c>
      <c r="M552" s="19" t="s">
        <v>4684</v>
      </c>
      <c r="N552" s="59">
        <v>42948</v>
      </c>
      <c r="O552" s="2" t="s">
        <v>21</v>
      </c>
      <c r="P552" s="61" t="s">
        <v>54</v>
      </c>
      <c r="Q552" s="134">
        <f t="shared" si="8"/>
        <v>2</v>
      </c>
    </row>
    <row r="553" spans="1:17" x14ac:dyDescent="0.3">
      <c r="A553" s="63" t="s">
        <v>1919</v>
      </c>
      <c r="B553" s="76" t="s">
        <v>2789</v>
      </c>
      <c r="C553" s="59">
        <v>42947</v>
      </c>
      <c r="D553" s="61">
        <v>42948</v>
      </c>
      <c r="E553" s="2" t="s">
        <v>103</v>
      </c>
      <c r="F553" s="19" t="s">
        <v>25</v>
      </c>
      <c r="G553" s="2" t="s">
        <v>1248</v>
      </c>
      <c r="H553" s="2" t="s">
        <v>1888</v>
      </c>
      <c r="I553" s="63" t="s">
        <v>1940</v>
      </c>
      <c r="J553" s="2" t="s">
        <v>1889</v>
      </c>
      <c r="K553" s="19" t="s">
        <v>4684</v>
      </c>
      <c r="L553" s="2" t="s">
        <v>9</v>
      </c>
      <c r="M553" s="19" t="s">
        <v>4684</v>
      </c>
      <c r="N553" s="59">
        <v>42947</v>
      </c>
      <c r="O553" s="2" t="s">
        <v>21</v>
      </c>
      <c r="P553" s="61" t="s">
        <v>54</v>
      </c>
      <c r="Q553" s="134">
        <f t="shared" si="8"/>
        <v>2</v>
      </c>
    </row>
    <row r="554" spans="1:17" x14ac:dyDescent="0.3">
      <c r="A554" s="63" t="s">
        <v>1933</v>
      </c>
      <c r="B554" s="76" t="s">
        <v>2787</v>
      </c>
      <c r="C554" s="59">
        <v>42947</v>
      </c>
      <c r="D554" s="61">
        <v>42955</v>
      </c>
      <c r="E554" s="19" t="s">
        <v>81</v>
      </c>
      <c r="F554" s="19" t="s">
        <v>25</v>
      </c>
      <c r="G554" s="2" t="s">
        <v>1248</v>
      </c>
      <c r="H554" s="2" t="s">
        <v>1896</v>
      </c>
      <c r="I554" s="63" t="s">
        <v>1897</v>
      </c>
      <c r="J554" s="2" t="s">
        <v>1898</v>
      </c>
      <c r="K554" s="19" t="s">
        <v>4684</v>
      </c>
      <c r="L554" s="2" t="s">
        <v>9</v>
      </c>
      <c r="M554" s="19" t="s">
        <v>4684</v>
      </c>
      <c r="N554" s="59">
        <v>42955</v>
      </c>
      <c r="O554" s="2" t="s">
        <v>21</v>
      </c>
      <c r="P554" s="61" t="s">
        <v>54</v>
      </c>
      <c r="Q554" s="134">
        <f t="shared" si="8"/>
        <v>7</v>
      </c>
    </row>
    <row r="555" spans="1:17" x14ac:dyDescent="0.3">
      <c r="A555" s="63" t="s">
        <v>1918</v>
      </c>
      <c r="B555" s="76" t="s">
        <v>2786</v>
      </c>
      <c r="C555" s="59">
        <v>42947</v>
      </c>
      <c r="D555" s="61">
        <v>42957</v>
      </c>
      <c r="E555" s="59" t="s">
        <v>607</v>
      </c>
      <c r="F555" s="2" t="s">
        <v>27</v>
      </c>
      <c r="G555" s="2" t="s">
        <v>415</v>
      </c>
      <c r="H555" s="2" t="s">
        <v>1893</v>
      </c>
      <c r="I555" s="63" t="s">
        <v>1894</v>
      </c>
      <c r="J555" s="2" t="s">
        <v>1895</v>
      </c>
      <c r="K555" s="19" t="s">
        <v>3590</v>
      </c>
      <c r="L555" s="2" t="s">
        <v>1865</v>
      </c>
      <c r="M555" s="19" t="s">
        <v>3590</v>
      </c>
      <c r="N555" s="59">
        <v>42957</v>
      </c>
      <c r="O555" s="2" t="s">
        <v>21</v>
      </c>
      <c r="P555" s="61" t="s">
        <v>54</v>
      </c>
      <c r="Q555" s="134">
        <f t="shared" si="8"/>
        <v>9</v>
      </c>
    </row>
    <row r="556" spans="1:17" x14ac:dyDescent="0.3">
      <c r="A556" s="63" t="s">
        <v>1920</v>
      </c>
      <c r="B556" s="76" t="s">
        <v>2788</v>
      </c>
      <c r="C556" s="59">
        <v>42947</v>
      </c>
      <c r="D556" s="61">
        <v>42961</v>
      </c>
      <c r="E556" s="19" t="s">
        <v>81</v>
      </c>
      <c r="F556" s="19" t="s">
        <v>25</v>
      </c>
      <c r="G556" s="2" t="s">
        <v>2970</v>
      </c>
      <c r="H556" s="2" t="s">
        <v>1850</v>
      </c>
      <c r="I556" s="63" t="s">
        <v>1851</v>
      </c>
      <c r="J556" s="2" t="s">
        <v>1852</v>
      </c>
      <c r="K556" s="19" t="s">
        <v>4931</v>
      </c>
      <c r="L556" s="2" t="s">
        <v>504</v>
      </c>
      <c r="M556" s="19" t="s">
        <v>4931</v>
      </c>
      <c r="N556" s="59">
        <v>42958</v>
      </c>
      <c r="O556" s="2" t="s">
        <v>21</v>
      </c>
      <c r="P556" s="2" t="s">
        <v>54</v>
      </c>
      <c r="Q556" s="134">
        <f t="shared" si="8"/>
        <v>11</v>
      </c>
    </row>
    <row r="557" spans="1:17" x14ac:dyDescent="0.3">
      <c r="A557" s="63" t="s">
        <v>1921</v>
      </c>
      <c r="B557" s="76" t="s">
        <v>2785</v>
      </c>
      <c r="C557" s="59">
        <v>42947</v>
      </c>
      <c r="D557" s="61">
        <v>42964</v>
      </c>
      <c r="E557" s="59" t="s">
        <v>607</v>
      </c>
      <c r="F557" s="19" t="s">
        <v>25</v>
      </c>
      <c r="G557" s="2" t="s">
        <v>1930</v>
      </c>
      <c r="H557" s="2" t="s">
        <v>1890</v>
      </c>
      <c r="I557" s="63" t="s">
        <v>1891</v>
      </c>
      <c r="J557" s="2" t="s">
        <v>1892</v>
      </c>
      <c r="K557" s="19" t="s">
        <v>1667</v>
      </c>
      <c r="L557" s="2" t="s">
        <v>9</v>
      </c>
      <c r="M557" s="19" t="s">
        <v>4684</v>
      </c>
      <c r="N557" s="59">
        <v>42955</v>
      </c>
      <c r="O557" s="2" t="s">
        <v>21</v>
      </c>
      <c r="P557" s="2" t="s">
        <v>54</v>
      </c>
      <c r="Q557" s="134">
        <f t="shared" si="8"/>
        <v>14</v>
      </c>
    </row>
    <row r="558" spans="1:17" x14ac:dyDescent="0.3">
      <c r="A558" s="63" t="s">
        <v>31</v>
      </c>
      <c r="B558" s="76" t="s">
        <v>31</v>
      </c>
      <c r="C558" s="59">
        <v>42947</v>
      </c>
      <c r="D558" s="61">
        <v>42964</v>
      </c>
      <c r="E558" s="2" t="s">
        <v>825</v>
      </c>
      <c r="F558" s="19" t="s">
        <v>25</v>
      </c>
      <c r="G558" s="2" t="s">
        <v>1927</v>
      </c>
      <c r="H558" s="52" t="s">
        <v>1902</v>
      </c>
      <c r="I558" s="63" t="s">
        <v>1909</v>
      </c>
      <c r="J558" s="2" t="s">
        <v>496</v>
      </c>
      <c r="K558" s="19" t="s">
        <v>1</v>
      </c>
      <c r="L558" s="2" t="s">
        <v>173</v>
      </c>
      <c r="M558" s="19" t="s">
        <v>1</v>
      </c>
      <c r="N558" s="59">
        <v>42947</v>
      </c>
      <c r="O558" s="2" t="s">
        <v>21</v>
      </c>
      <c r="P558" s="2" t="s">
        <v>54</v>
      </c>
      <c r="Q558" s="134">
        <f t="shared" si="8"/>
        <v>14</v>
      </c>
    </row>
    <row r="559" spans="1:17" x14ac:dyDescent="0.3">
      <c r="A559" s="63" t="s">
        <v>31</v>
      </c>
      <c r="B559" s="76" t="s">
        <v>31</v>
      </c>
      <c r="C559" s="59">
        <v>42948</v>
      </c>
      <c r="D559" s="59">
        <v>42949</v>
      </c>
      <c r="E559" s="2" t="s">
        <v>34</v>
      </c>
      <c r="F559" s="19" t="s">
        <v>25</v>
      </c>
      <c r="G559" s="2" t="s">
        <v>143</v>
      </c>
      <c r="H559" s="2" t="s">
        <v>1941</v>
      </c>
      <c r="I559" s="63" t="s">
        <v>1942</v>
      </c>
      <c r="J559" s="2" t="s">
        <v>1943</v>
      </c>
      <c r="K559" s="19" t="s">
        <v>4684</v>
      </c>
      <c r="L559" s="2" t="s">
        <v>9</v>
      </c>
      <c r="M559" s="19" t="s">
        <v>4684</v>
      </c>
      <c r="N559" s="59">
        <v>42949</v>
      </c>
      <c r="O559" s="2" t="s">
        <v>21</v>
      </c>
      <c r="P559" s="61" t="s">
        <v>54</v>
      </c>
      <c r="Q559" s="134">
        <f t="shared" si="8"/>
        <v>2</v>
      </c>
    </row>
    <row r="560" spans="1:17" x14ac:dyDescent="0.3">
      <c r="A560" s="63" t="s">
        <v>31</v>
      </c>
      <c r="B560" s="76" t="s">
        <v>31</v>
      </c>
      <c r="C560" s="59">
        <v>42948</v>
      </c>
      <c r="D560" s="59">
        <v>42949</v>
      </c>
      <c r="E560" s="2" t="s">
        <v>34</v>
      </c>
      <c r="F560" s="19" t="s">
        <v>25</v>
      </c>
      <c r="G560" s="2" t="s">
        <v>1200</v>
      </c>
      <c r="H560" s="2" t="s">
        <v>1944</v>
      </c>
      <c r="I560" s="63" t="s">
        <v>1945</v>
      </c>
      <c r="J560" s="2" t="s">
        <v>496</v>
      </c>
      <c r="K560" s="19" t="s">
        <v>746</v>
      </c>
      <c r="L560" s="2" t="s">
        <v>9</v>
      </c>
      <c r="M560" s="19" t="s">
        <v>4684</v>
      </c>
      <c r="N560" s="59">
        <v>42949</v>
      </c>
      <c r="O560" s="2" t="s">
        <v>21</v>
      </c>
      <c r="P560" s="61" t="s">
        <v>54</v>
      </c>
      <c r="Q560" s="134">
        <f t="shared" si="8"/>
        <v>2</v>
      </c>
    </row>
    <row r="561" spans="1:17" x14ac:dyDescent="0.3">
      <c r="A561" s="63" t="s">
        <v>31</v>
      </c>
      <c r="B561" s="76" t="s">
        <v>31</v>
      </c>
      <c r="C561" s="59">
        <v>42948</v>
      </c>
      <c r="D561" s="59">
        <v>42955</v>
      </c>
      <c r="E561" s="2" t="s">
        <v>825</v>
      </c>
      <c r="F561" s="19" t="s">
        <v>25</v>
      </c>
      <c r="G561" s="2" t="s">
        <v>1248</v>
      </c>
      <c r="H561" s="2" t="s">
        <v>1958</v>
      </c>
      <c r="I561" s="63" t="s">
        <v>1962</v>
      </c>
      <c r="J561" s="2" t="s">
        <v>496</v>
      </c>
      <c r="K561" s="19" t="s">
        <v>4684</v>
      </c>
      <c r="L561" s="2" t="s">
        <v>9</v>
      </c>
      <c r="M561" s="19" t="s">
        <v>4684</v>
      </c>
      <c r="N561" s="59">
        <v>42955</v>
      </c>
      <c r="O561" s="2" t="s">
        <v>21</v>
      </c>
      <c r="P561" s="61" t="s">
        <v>54</v>
      </c>
      <c r="Q561" s="134">
        <f t="shared" si="8"/>
        <v>6</v>
      </c>
    </row>
    <row r="562" spans="1:17" x14ac:dyDescent="0.3">
      <c r="A562" s="63" t="s">
        <v>31</v>
      </c>
      <c r="B562" s="76" t="s">
        <v>31</v>
      </c>
      <c r="C562" s="59">
        <v>42948</v>
      </c>
      <c r="D562" s="59">
        <v>42955</v>
      </c>
      <c r="E562" s="2" t="s">
        <v>825</v>
      </c>
      <c r="F562" s="19" t="s">
        <v>25</v>
      </c>
      <c r="G562" s="2" t="s">
        <v>1200</v>
      </c>
      <c r="H562" s="2" t="s">
        <v>1959</v>
      </c>
      <c r="I562" s="143" t="s">
        <v>1963</v>
      </c>
      <c r="J562" s="2" t="s">
        <v>496</v>
      </c>
      <c r="K562" s="19" t="s">
        <v>746</v>
      </c>
      <c r="L562" s="2" t="s">
        <v>9</v>
      </c>
      <c r="M562" s="19" t="s">
        <v>4684</v>
      </c>
      <c r="N562" s="59">
        <v>42955</v>
      </c>
      <c r="O562" s="2" t="s">
        <v>21</v>
      </c>
      <c r="P562" s="61" t="s">
        <v>54</v>
      </c>
      <c r="Q562" s="134">
        <f t="shared" si="8"/>
        <v>6</v>
      </c>
    </row>
    <row r="563" spans="1:17" x14ac:dyDescent="0.3">
      <c r="A563" s="63" t="s">
        <v>1936</v>
      </c>
      <c r="B563" s="76" t="s">
        <v>2791</v>
      </c>
      <c r="C563" s="59">
        <v>42948</v>
      </c>
      <c r="D563" s="61">
        <v>42957</v>
      </c>
      <c r="E563" s="2" t="s">
        <v>103</v>
      </c>
      <c r="F563" s="19" t="s">
        <v>25</v>
      </c>
      <c r="G563" s="2" t="s">
        <v>413</v>
      </c>
      <c r="H563" s="2" t="s">
        <v>1973</v>
      </c>
      <c r="I563" s="63" t="s">
        <v>1934</v>
      </c>
      <c r="J563" s="2" t="s">
        <v>1935</v>
      </c>
      <c r="K563" s="19" t="s">
        <v>4684</v>
      </c>
      <c r="L563" s="2" t="s">
        <v>102</v>
      </c>
      <c r="M563" s="19" t="s">
        <v>4684</v>
      </c>
      <c r="N563" s="59">
        <v>42948</v>
      </c>
      <c r="O563" s="2" t="s">
        <v>21</v>
      </c>
      <c r="P563" s="61" t="s">
        <v>54</v>
      </c>
      <c r="Q563" s="134">
        <f t="shared" si="8"/>
        <v>8</v>
      </c>
    </row>
    <row r="564" spans="1:17" x14ac:dyDescent="0.3">
      <c r="A564" s="63" t="s">
        <v>1937</v>
      </c>
      <c r="B564" s="76" t="s">
        <v>2791</v>
      </c>
      <c r="C564" s="59">
        <v>42948</v>
      </c>
      <c r="D564" s="61">
        <v>42957</v>
      </c>
      <c r="E564" s="2" t="s">
        <v>103</v>
      </c>
      <c r="F564" s="19" t="s">
        <v>25</v>
      </c>
      <c r="G564" s="2" t="s">
        <v>413</v>
      </c>
      <c r="H564" s="2" t="s">
        <v>1973</v>
      </c>
      <c r="I564" s="63" t="s">
        <v>1934</v>
      </c>
      <c r="J564" s="2" t="s">
        <v>1935</v>
      </c>
      <c r="K564" s="19" t="s">
        <v>4684</v>
      </c>
      <c r="L564" s="2" t="s">
        <v>102</v>
      </c>
      <c r="M564" s="19" t="s">
        <v>4684</v>
      </c>
      <c r="N564" s="59">
        <v>42948</v>
      </c>
      <c r="O564" s="2" t="s">
        <v>21</v>
      </c>
      <c r="P564" s="61" t="s">
        <v>54</v>
      </c>
      <c r="Q564" s="134">
        <f t="shared" si="8"/>
        <v>8</v>
      </c>
    </row>
    <row r="565" spans="1:17" x14ac:dyDescent="0.3">
      <c r="A565" s="63" t="s">
        <v>31</v>
      </c>
      <c r="B565" s="76" t="s">
        <v>31</v>
      </c>
      <c r="C565" s="59">
        <v>42948</v>
      </c>
      <c r="D565" s="61">
        <v>42962</v>
      </c>
      <c r="E565" s="2" t="s">
        <v>825</v>
      </c>
      <c r="F565" s="19" t="s">
        <v>25</v>
      </c>
      <c r="G565" s="2" t="s">
        <v>1966</v>
      </c>
      <c r="H565" s="2" t="s">
        <v>1957</v>
      </c>
      <c r="I565" s="63" t="s">
        <v>1961</v>
      </c>
      <c r="J565" s="48" t="s">
        <v>1967</v>
      </c>
      <c r="K565" s="19" t="s">
        <v>4931</v>
      </c>
      <c r="L565" s="2" t="s">
        <v>504</v>
      </c>
      <c r="M565" s="19" t="s">
        <v>4931</v>
      </c>
      <c r="N565" s="59">
        <v>42955</v>
      </c>
      <c r="O565" s="2" t="s">
        <v>21</v>
      </c>
      <c r="P565" s="2" t="s">
        <v>54</v>
      </c>
      <c r="Q565" s="134">
        <f t="shared" si="8"/>
        <v>11</v>
      </c>
    </row>
    <row r="566" spans="1:17" x14ac:dyDescent="0.3">
      <c r="A566" s="76" t="s">
        <v>1939</v>
      </c>
      <c r="B566" s="76" t="s">
        <v>2790</v>
      </c>
      <c r="C566" s="61">
        <v>42948</v>
      </c>
      <c r="D566" s="61">
        <v>42972</v>
      </c>
      <c r="E566" s="19" t="s">
        <v>33</v>
      </c>
      <c r="F566" s="19" t="s">
        <v>25</v>
      </c>
      <c r="G566" s="19" t="s">
        <v>1938</v>
      </c>
      <c r="H566" s="19" t="s">
        <v>1744</v>
      </c>
      <c r="I566" s="76" t="s">
        <v>1692</v>
      </c>
      <c r="J566" s="19" t="s">
        <v>496</v>
      </c>
      <c r="K566" s="19" t="s">
        <v>362</v>
      </c>
      <c r="L566" s="19" t="s">
        <v>16</v>
      </c>
      <c r="M566" s="19" t="s">
        <v>4929</v>
      </c>
      <c r="N566" s="61">
        <v>42971</v>
      </c>
      <c r="O566" s="19" t="s">
        <v>21</v>
      </c>
      <c r="P566" s="19" t="s">
        <v>54</v>
      </c>
      <c r="Q566" s="134">
        <f t="shared" si="8"/>
        <v>19</v>
      </c>
    </row>
    <row r="567" spans="1:17" x14ac:dyDescent="0.3">
      <c r="A567" s="63" t="s">
        <v>31</v>
      </c>
      <c r="B567" s="76" t="s">
        <v>31</v>
      </c>
      <c r="C567" s="59">
        <v>42951</v>
      </c>
      <c r="D567" s="59">
        <v>42955</v>
      </c>
      <c r="E567" s="2" t="s">
        <v>34</v>
      </c>
      <c r="F567" s="19" t="s">
        <v>25</v>
      </c>
      <c r="G567" s="2" t="s">
        <v>1552</v>
      </c>
      <c r="H567" s="2" t="s">
        <v>1949</v>
      </c>
      <c r="I567" s="63" t="s">
        <v>1950</v>
      </c>
      <c r="J567" s="2" t="s">
        <v>1951</v>
      </c>
      <c r="K567" s="19" t="s">
        <v>1</v>
      </c>
      <c r="L567" s="2" t="s">
        <v>9</v>
      </c>
      <c r="M567" s="19" t="s">
        <v>4684</v>
      </c>
      <c r="N567" s="59">
        <v>42955</v>
      </c>
      <c r="O567" s="2" t="s">
        <v>21</v>
      </c>
      <c r="P567" s="61" t="s">
        <v>54</v>
      </c>
      <c r="Q567" s="134">
        <f t="shared" si="8"/>
        <v>3</v>
      </c>
    </row>
    <row r="568" spans="1:17" x14ac:dyDescent="0.3">
      <c r="A568" s="63" t="s">
        <v>1965</v>
      </c>
      <c r="B568" s="76" t="s">
        <v>2792</v>
      </c>
      <c r="C568" s="59">
        <v>42951</v>
      </c>
      <c r="D568" s="61">
        <v>42976</v>
      </c>
      <c r="E568" s="2" t="s">
        <v>35</v>
      </c>
      <c r="F568" s="19" t="s">
        <v>25</v>
      </c>
      <c r="G568" s="2" t="s">
        <v>1248</v>
      </c>
      <c r="H568" s="2" t="s">
        <v>1954</v>
      </c>
      <c r="I568" s="63" t="s">
        <v>1955</v>
      </c>
      <c r="J568" s="2" t="s">
        <v>1956</v>
      </c>
      <c r="K568" s="19" t="s">
        <v>4684</v>
      </c>
      <c r="L568" s="2" t="s">
        <v>9</v>
      </c>
      <c r="M568" s="19" t="s">
        <v>4684</v>
      </c>
      <c r="N568" s="59">
        <v>42976</v>
      </c>
      <c r="O568" s="2" t="s">
        <v>21</v>
      </c>
      <c r="P568" s="2" t="s">
        <v>54</v>
      </c>
      <c r="Q568" s="134">
        <f t="shared" si="8"/>
        <v>18</v>
      </c>
    </row>
    <row r="569" spans="1:17" x14ac:dyDescent="0.3">
      <c r="A569" s="63" t="s">
        <v>31</v>
      </c>
      <c r="B569" s="76" t="s">
        <v>31</v>
      </c>
      <c r="C569" s="59">
        <v>42954</v>
      </c>
      <c r="D569" s="59">
        <v>42955</v>
      </c>
      <c r="E569" s="2" t="s">
        <v>825</v>
      </c>
      <c r="F569" s="19" t="s">
        <v>25</v>
      </c>
      <c r="G569" s="2" t="s">
        <v>1200</v>
      </c>
      <c r="H569" s="2" t="s">
        <v>1960</v>
      </c>
      <c r="I569" s="63" t="s">
        <v>1964</v>
      </c>
      <c r="J569" s="2" t="s">
        <v>496</v>
      </c>
      <c r="K569" s="19" t="s">
        <v>746</v>
      </c>
      <c r="L569" s="2" t="s">
        <v>9</v>
      </c>
      <c r="M569" s="19" t="s">
        <v>4684</v>
      </c>
      <c r="N569" s="59">
        <v>42955</v>
      </c>
      <c r="O569" s="2" t="s">
        <v>21</v>
      </c>
      <c r="P569" s="61" t="s">
        <v>54</v>
      </c>
      <c r="Q569" s="134">
        <f t="shared" si="8"/>
        <v>2</v>
      </c>
    </row>
    <row r="570" spans="1:17" x14ac:dyDescent="0.3">
      <c r="A570" s="63" t="s">
        <v>31</v>
      </c>
      <c r="B570" s="76" t="s">
        <v>31</v>
      </c>
      <c r="C570" s="59">
        <v>42955</v>
      </c>
      <c r="D570" s="59">
        <v>42955</v>
      </c>
      <c r="E570" s="2" t="s">
        <v>33</v>
      </c>
      <c r="F570" s="19" t="s">
        <v>25</v>
      </c>
      <c r="G570" s="2" t="s">
        <v>4828</v>
      </c>
      <c r="H570" s="2" t="s">
        <v>1952</v>
      </c>
      <c r="I570" s="63" t="s">
        <v>1811</v>
      </c>
      <c r="J570" s="2" t="s">
        <v>1808</v>
      </c>
      <c r="K570" s="19" t="s">
        <v>4684</v>
      </c>
      <c r="L570" s="2" t="s">
        <v>9</v>
      </c>
      <c r="M570" s="19" t="s">
        <v>4684</v>
      </c>
      <c r="N570" s="59">
        <v>42955</v>
      </c>
      <c r="O570" s="2" t="s">
        <v>21</v>
      </c>
      <c r="P570" s="61" t="s">
        <v>54</v>
      </c>
      <c r="Q570" s="134">
        <f t="shared" si="8"/>
        <v>1</v>
      </c>
    </row>
    <row r="571" spans="1:17" x14ac:dyDescent="0.3">
      <c r="A571" s="63" t="s">
        <v>31</v>
      </c>
      <c r="B571" s="76" t="s">
        <v>31</v>
      </c>
      <c r="C571" s="59">
        <v>42955</v>
      </c>
      <c r="D571" s="59">
        <v>42956</v>
      </c>
      <c r="E571" s="2" t="s">
        <v>34</v>
      </c>
      <c r="F571" s="19" t="s">
        <v>25</v>
      </c>
      <c r="G571" s="2" t="s">
        <v>1552</v>
      </c>
      <c r="H571" s="2" t="s">
        <v>1968</v>
      </c>
      <c r="I571" s="63" t="s">
        <v>1969</v>
      </c>
      <c r="J571" s="2" t="s">
        <v>1970</v>
      </c>
      <c r="K571" s="19" t="s">
        <v>1</v>
      </c>
      <c r="L571" s="2" t="s">
        <v>9</v>
      </c>
      <c r="M571" s="19" t="s">
        <v>4684</v>
      </c>
      <c r="N571" s="59">
        <v>42956</v>
      </c>
      <c r="O571" s="2" t="s">
        <v>21</v>
      </c>
      <c r="P571" s="61" t="s">
        <v>54</v>
      </c>
      <c r="Q571" s="134">
        <f t="shared" si="8"/>
        <v>2</v>
      </c>
    </row>
    <row r="572" spans="1:17" x14ac:dyDescent="0.3">
      <c r="A572" s="63" t="s">
        <v>31</v>
      </c>
      <c r="B572" s="76" t="s">
        <v>31</v>
      </c>
      <c r="C572" s="59">
        <v>42955</v>
      </c>
      <c r="D572" s="71">
        <v>42958</v>
      </c>
      <c r="E572" s="2" t="s">
        <v>825</v>
      </c>
      <c r="F572" s="2" t="s">
        <v>25</v>
      </c>
      <c r="G572" s="2" t="s">
        <v>1996</v>
      </c>
      <c r="H572" s="52" t="s">
        <v>1992</v>
      </c>
      <c r="I572" s="63" t="s">
        <v>1995</v>
      </c>
      <c r="J572" s="2" t="s">
        <v>496</v>
      </c>
      <c r="K572" s="19" t="s">
        <v>4930</v>
      </c>
      <c r="L572" s="2" t="s">
        <v>1997</v>
      </c>
      <c r="M572" s="19" t="s">
        <v>4930</v>
      </c>
      <c r="N572" s="59">
        <v>42957</v>
      </c>
      <c r="O572" s="2" t="s">
        <v>943</v>
      </c>
      <c r="P572" s="61" t="s">
        <v>54</v>
      </c>
      <c r="Q572" s="134">
        <f t="shared" si="8"/>
        <v>4</v>
      </c>
    </row>
    <row r="573" spans="1:17" x14ac:dyDescent="0.3">
      <c r="A573" s="76" t="s">
        <v>31</v>
      </c>
      <c r="B573" s="76" t="s">
        <v>31</v>
      </c>
      <c r="C573" s="61">
        <v>42955</v>
      </c>
      <c r="D573" s="61">
        <v>42961</v>
      </c>
      <c r="E573" s="19" t="s">
        <v>825</v>
      </c>
      <c r="F573" s="19" t="s">
        <v>25</v>
      </c>
      <c r="G573" s="19" t="s">
        <v>292</v>
      </c>
      <c r="H573" s="46" t="s">
        <v>1991</v>
      </c>
      <c r="I573" s="76" t="s">
        <v>1994</v>
      </c>
      <c r="J573" s="19" t="s">
        <v>496</v>
      </c>
      <c r="K573" s="19" t="s">
        <v>4684</v>
      </c>
      <c r="L573" s="19" t="s">
        <v>9</v>
      </c>
      <c r="M573" s="19" t="s">
        <v>4684</v>
      </c>
      <c r="N573" s="61">
        <v>42957</v>
      </c>
      <c r="O573" s="19" t="s">
        <v>21</v>
      </c>
      <c r="P573" s="61" t="s">
        <v>54</v>
      </c>
      <c r="Q573" s="134">
        <f t="shared" si="8"/>
        <v>5</v>
      </c>
    </row>
    <row r="574" spans="1:17" x14ac:dyDescent="0.3">
      <c r="A574" s="63" t="s">
        <v>31</v>
      </c>
      <c r="B574" s="76" t="s">
        <v>31</v>
      </c>
      <c r="C574" s="59">
        <v>42956</v>
      </c>
      <c r="D574" s="61">
        <v>42957</v>
      </c>
      <c r="E574" s="59" t="s">
        <v>607</v>
      </c>
      <c r="F574" s="2" t="s">
        <v>25</v>
      </c>
      <c r="G574" s="2" t="s">
        <v>1200</v>
      </c>
      <c r="H574" s="2" t="s">
        <v>1984</v>
      </c>
      <c r="I574" s="63" t="s">
        <v>1985</v>
      </c>
      <c r="J574" s="2" t="s">
        <v>496</v>
      </c>
      <c r="K574" s="19" t="s">
        <v>746</v>
      </c>
      <c r="L574" s="2" t="s">
        <v>9</v>
      </c>
      <c r="M574" s="19" t="s">
        <v>4684</v>
      </c>
      <c r="N574" s="59">
        <v>42957</v>
      </c>
      <c r="O574" s="2" t="s">
        <v>21</v>
      </c>
      <c r="P574" s="61" t="s">
        <v>54</v>
      </c>
      <c r="Q574" s="134">
        <f t="shared" si="8"/>
        <v>2</v>
      </c>
    </row>
    <row r="575" spans="1:17" x14ac:dyDescent="0.3">
      <c r="A575" s="63" t="s">
        <v>31</v>
      </c>
      <c r="B575" s="76" t="s">
        <v>31</v>
      </c>
      <c r="C575" s="59">
        <v>42956</v>
      </c>
      <c r="D575" s="61">
        <v>42957</v>
      </c>
      <c r="E575" s="59" t="s">
        <v>607</v>
      </c>
      <c r="F575" s="2" t="s">
        <v>25</v>
      </c>
      <c r="G575" s="2" t="s">
        <v>1200</v>
      </c>
      <c r="H575" s="2" t="s">
        <v>1987</v>
      </c>
      <c r="I575" s="63" t="s">
        <v>1986</v>
      </c>
      <c r="J575" s="2" t="s">
        <v>496</v>
      </c>
      <c r="K575" s="19" t="s">
        <v>746</v>
      </c>
      <c r="L575" s="2" t="s">
        <v>9</v>
      </c>
      <c r="M575" s="19" t="s">
        <v>4684</v>
      </c>
      <c r="N575" s="59">
        <v>42957</v>
      </c>
      <c r="O575" s="2" t="s">
        <v>21</v>
      </c>
      <c r="P575" s="61" t="s">
        <v>54</v>
      </c>
      <c r="Q575" s="134">
        <f t="shared" si="8"/>
        <v>2</v>
      </c>
    </row>
    <row r="576" spans="1:17" x14ac:dyDescent="0.3">
      <c r="A576" s="63" t="s">
        <v>31</v>
      </c>
      <c r="B576" s="76" t="s">
        <v>31</v>
      </c>
      <c r="C576" s="59">
        <v>42956</v>
      </c>
      <c r="D576" s="61">
        <v>42957</v>
      </c>
      <c r="E576" s="2" t="s">
        <v>33</v>
      </c>
      <c r="F576" s="19" t="s">
        <v>25</v>
      </c>
      <c r="G576" s="2" t="s">
        <v>1975</v>
      </c>
      <c r="H576" s="2" t="s">
        <v>1974</v>
      </c>
      <c r="I576" s="137" t="s">
        <v>1976</v>
      </c>
      <c r="J576" s="2" t="s">
        <v>496</v>
      </c>
      <c r="K576" s="19" t="s">
        <v>4929</v>
      </c>
      <c r="L576" s="2" t="s">
        <v>9</v>
      </c>
      <c r="M576" s="19" t="s">
        <v>4684</v>
      </c>
      <c r="N576" s="59">
        <v>42957</v>
      </c>
      <c r="O576" s="2" t="s">
        <v>21</v>
      </c>
      <c r="P576" s="61" t="s">
        <v>54</v>
      </c>
      <c r="Q576" s="134">
        <f t="shared" si="8"/>
        <v>2</v>
      </c>
    </row>
    <row r="577" spans="1:17" x14ac:dyDescent="0.3">
      <c r="A577" s="63" t="s">
        <v>31</v>
      </c>
      <c r="B577" s="76" t="s">
        <v>31</v>
      </c>
      <c r="C577" s="59">
        <v>42956</v>
      </c>
      <c r="D577" s="61">
        <v>42957</v>
      </c>
      <c r="E577" s="2" t="s">
        <v>825</v>
      </c>
      <c r="F577" s="2" t="s">
        <v>25</v>
      </c>
      <c r="G577" s="2" t="s">
        <v>4829</v>
      </c>
      <c r="H577" s="52" t="s">
        <v>1990</v>
      </c>
      <c r="I577" s="63" t="s">
        <v>1993</v>
      </c>
      <c r="J577" s="2" t="s">
        <v>496</v>
      </c>
      <c r="K577" s="19" t="s">
        <v>4684</v>
      </c>
      <c r="L577" s="2" t="s">
        <v>9</v>
      </c>
      <c r="M577" s="19" t="s">
        <v>4684</v>
      </c>
      <c r="N577" s="59">
        <v>42957</v>
      </c>
      <c r="O577" s="2" t="s">
        <v>21</v>
      </c>
      <c r="P577" s="61" t="s">
        <v>54</v>
      </c>
      <c r="Q577" s="134">
        <f t="shared" si="8"/>
        <v>2</v>
      </c>
    </row>
    <row r="578" spans="1:17" x14ac:dyDescent="0.3">
      <c r="A578" s="63" t="s">
        <v>1972</v>
      </c>
      <c r="B578" s="76" t="s">
        <v>2793</v>
      </c>
      <c r="C578" s="59">
        <v>42956</v>
      </c>
      <c r="D578" s="61">
        <v>42972</v>
      </c>
      <c r="E578" s="2" t="s">
        <v>103</v>
      </c>
      <c r="F578" s="19" t="s">
        <v>3424</v>
      </c>
      <c r="G578" s="2" t="s">
        <v>2498</v>
      </c>
      <c r="H578" s="2" t="s">
        <v>958</v>
      </c>
      <c r="I578" s="63" t="s">
        <v>959</v>
      </c>
      <c r="J578" s="2" t="s">
        <v>496</v>
      </c>
      <c r="K578" s="19" t="s">
        <v>3590</v>
      </c>
      <c r="L578" s="2" t="s">
        <v>1417</v>
      </c>
      <c r="M578" s="19" t="s">
        <v>3590</v>
      </c>
      <c r="N578" s="59">
        <v>42971</v>
      </c>
      <c r="O578" s="2" t="s">
        <v>21</v>
      </c>
      <c r="P578" s="2" t="s">
        <v>54</v>
      </c>
      <c r="Q578" s="134">
        <f t="shared" ref="Q578:Q641" si="9">NETWORKDAYS(C578,D578)</f>
        <v>13</v>
      </c>
    </row>
    <row r="579" spans="1:17" x14ac:dyDescent="0.3">
      <c r="A579" s="63" t="s">
        <v>31</v>
      </c>
      <c r="B579" s="76" t="s">
        <v>31</v>
      </c>
      <c r="C579" s="59">
        <v>42956</v>
      </c>
      <c r="D579" s="61">
        <v>42975</v>
      </c>
      <c r="E579" s="59" t="s">
        <v>607</v>
      </c>
      <c r="F579" s="2" t="s">
        <v>25</v>
      </c>
      <c r="G579" s="2" t="s">
        <v>1980</v>
      </c>
      <c r="H579" s="2" t="s">
        <v>1981</v>
      </c>
      <c r="I579" s="63" t="s">
        <v>1982</v>
      </c>
      <c r="J579" s="2" t="s">
        <v>1983</v>
      </c>
      <c r="K579" s="19" t="s">
        <v>4684</v>
      </c>
      <c r="L579" s="2" t="s">
        <v>9</v>
      </c>
      <c r="M579" s="19" t="s">
        <v>4684</v>
      </c>
      <c r="N579" s="59">
        <v>42957</v>
      </c>
      <c r="O579" s="2" t="s">
        <v>943</v>
      </c>
      <c r="P579" s="2" t="s">
        <v>54</v>
      </c>
      <c r="Q579" s="134">
        <f t="shared" si="9"/>
        <v>14</v>
      </c>
    </row>
    <row r="580" spans="1:17" x14ac:dyDescent="0.3">
      <c r="A580" s="63" t="s">
        <v>31</v>
      </c>
      <c r="B580" s="76" t="s">
        <v>31</v>
      </c>
      <c r="C580" s="59">
        <v>42957</v>
      </c>
      <c r="D580" s="61">
        <v>42957</v>
      </c>
      <c r="E580" s="59" t="s">
        <v>607</v>
      </c>
      <c r="F580" s="2" t="s">
        <v>25</v>
      </c>
      <c r="G580" s="2" t="s">
        <v>1200</v>
      </c>
      <c r="H580" s="2" t="s">
        <v>1988</v>
      </c>
      <c r="I580" s="63" t="s">
        <v>1989</v>
      </c>
      <c r="J580" s="2" t="s">
        <v>496</v>
      </c>
      <c r="K580" s="19" t="s">
        <v>746</v>
      </c>
      <c r="L580" s="2" t="s">
        <v>9</v>
      </c>
      <c r="M580" s="19" t="s">
        <v>4684</v>
      </c>
      <c r="N580" s="59">
        <v>42957</v>
      </c>
      <c r="O580" s="2" t="s">
        <v>21</v>
      </c>
      <c r="P580" s="61" t="s">
        <v>54</v>
      </c>
      <c r="Q580" s="134">
        <f t="shared" si="9"/>
        <v>1</v>
      </c>
    </row>
    <row r="581" spans="1:17" x14ac:dyDescent="0.3">
      <c r="A581" s="63" t="s">
        <v>31</v>
      </c>
      <c r="B581" s="76" t="s">
        <v>31</v>
      </c>
      <c r="C581" s="59">
        <v>42957</v>
      </c>
      <c r="D581" s="61">
        <v>42961</v>
      </c>
      <c r="E581" s="2" t="s">
        <v>34</v>
      </c>
      <c r="F581" s="2" t="s">
        <v>25</v>
      </c>
      <c r="G581" s="2" t="s">
        <v>1978</v>
      </c>
      <c r="H581" s="2" t="s">
        <v>1977</v>
      </c>
      <c r="I581" s="63" t="s">
        <v>1979</v>
      </c>
      <c r="J581" s="2" t="s">
        <v>496</v>
      </c>
      <c r="K581" s="19" t="s">
        <v>1</v>
      </c>
      <c r="L581" s="2" t="s">
        <v>6</v>
      </c>
      <c r="M581" s="19" t="s">
        <v>1</v>
      </c>
      <c r="N581" s="59">
        <v>42957</v>
      </c>
      <c r="O581" s="2" t="s">
        <v>21</v>
      </c>
      <c r="P581" s="61" t="s">
        <v>54</v>
      </c>
      <c r="Q581" s="134">
        <f t="shared" si="9"/>
        <v>3</v>
      </c>
    </row>
    <row r="582" spans="1:17" x14ac:dyDescent="0.3">
      <c r="A582" s="63" t="s">
        <v>31</v>
      </c>
      <c r="B582" s="76" t="s">
        <v>31</v>
      </c>
      <c r="C582" s="59">
        <v>42957</v>
      </c>
      <c r="D582" s="61">
        <v>42970</v>
      </c>
      <c r="E582" s="2" t="s">
        <v>57</v>
      </c>
      <c r="F582" s="2" t="s">
        <v>25</v>
      </c>
      <c r="G582" s="2" t="s">
        <v>4830</v>
      </c>
      <c r="H582" s="2" t="s">
        <v>2028</v>
      </c>
      <c r="I582" s="63" t="s">
        <v>2029</v>
      </c>
      <c r="J582" s="2" t="s">
        <v>2030</v>
      </c>
      <c r="K582" s="19" t="s">
        <v>4684</v>
      </c>
      <c r="L582" s="2" t="s">
        <v>9</v>
      </c>
      <c r="M582" s="19" t="s">
        <v>4684</v>
      </c>
      <c r="N582" s="59">
        <v>42958</v>
      </c>
      <c r="O582" s="2" t="s">
        <v>943</v>
      </c>
      <c r="P582" s="19" t="s">
        <v>2125</v>
      </c>
      <c r="Q582" s="134">
        <f t="shared" si="9"/>
        <v>10</v>
      </c>
    </row>
    <row r="583" spans="1:17" x14ac:dyDescent="0.3">
      <c r="A583" s="63" t="s">
        <v>2006</v>
      </c>
      <c r="B583" s="76" t="s">
        <v>2795</v>
      </c>
      <c r="C583" s="59">
        <v>42957</v>
      </c>
      <c r="D583" s="61">
        <v>42972</v>
      </c>
      <c r="E583" s="2" t="s">
        <v>103</v>
      </c>
      <c r="F583" s="2" t="s">
        <v>25</v>
      </c>
      <c r="G583" s="52" t="s">
        <v>1661</v>
      </c>
      <c r="H583" s="52" t="s">
        <v>1640</v>
      </c>
      <c r="I583" s="63" t="s">
        <v>1658</v>
      </c>
      <c r="J583" s="2" t="s">
        <v>1662</v>
      </c>
      <c r="K583" s="2" t="s">
        <v>745</v>
      </c>
      <c r="L583" s="2" t="s">
        <v>1718</v>
      </c>
      <c r="M583" s="19" t="s">
        <v>4929</v>
      </c>
      <c r="N583" s="59">
        <v>42970</v>
      </c>
      <c r="O583" s="2" t="s">
        <v>21</v>
      </c>
      <c r="P583" s="2" t="s">
        <v>54</v>
      </c>
      <c r="Q583" s="134">
        <f t="shared" si="9"/>
        <v>12</v>
      </c>
    </row>
    <row r="584" spans="1:17" x14ac:dyDescent="0.3">
      <c r="A584" s="63" t="s">
        <v>2012</v>
      </c>
      <c r="B584" s="76" t="s">
        <v>2795</v>
      </c>
      <c r="C584" s="59">
        <v>42957</v>
      </c>
      <c r="D584" s="61">
        <v>42972</v>
      </c>
      <c r="E584" s="2" t="s">
        <v>103</v>
      </c>
      <c r="F584" s="2" t="s">
        <v>30</v>
      </c>
      <c r="G584" s="52" t="s">
        <v>1661</v>
      </c>
      <c r="H584" s="52" t="s">
        <v>1640</v>
      </c>
      <c r="I584" s="63" t="s">
        <v>1658</v>
      </c>
      <c r="J584" s="2" t="s">
        <v>1662</v>
      </c>
      <c r="K584" s="2" t="s">
        <v>745</v>
      </c>
      <c r="L584" s="2" t="s">
        <v>1718</v>
      </c>
      <c r="M584" s="19" t="s">
        <v>4929</v>
      </c>
      <c r="N584" s="59">
        <v>42970</v>
      </c>
      <c r="O584" s="2" t="s">
        <v>21</v>
      </c>
      <c r="P584" s="2" t="s">
        <v>54</v>
      </c>
      <c r="Q584" s="134">
        <f t="shared" si="9"/>
        <v>12</v>
      </c>
    </row>
    <row r="585" spans="1:17" x14ac:dyDescent="0.3">
      <c r="A585" s="63" t="s">
        <v>2011</v>
      </c>
      <c r="B585" s="76" t="s">
        <v>2555</v>
      </c>
      <c r="C585" s="59">
        <v>42957</v>
      </c>
      <c r="D585" s="61">
        <v>42972</v>
      </c>
      <c r="E585" s="2" t="s">
        <v>103</v>
      </c>
      <c r="F585" s="2" t="s">
        <v>25</v>
      </c>
      <c r="G585" s="2" t="s">
        <v>2007</v>
      </c>
      <c r="H585" s="2" t="s">
        <v>2008</v>
      </c>
      <c r="I585" s="63" t="s">
        <v>2009</v>
      </c>
      <c r="J585" s="2" t="s">
        <v>496</v>
      </c>
      <c r="K585" s="19" t="s">
        <v>2010</v>
      </c>
      <c r="L585" s="2" t="s">
        <v>1765</v>
      </c>
      <c r="M585" s="19" t="s">
        <v>2010</v>
      </c>
      <c r="N585" s="59">
        <v>42958</v>
      </c>
      <c r="O585" s="2" t="s">
        <v>21</v>
      </c>
      <c r="P585" s="52" t="s">
        <v>1690</v>
      </c>
      <c r="Q585" s="134">
        <f t="shared" si="9"/>
        <v>12</v>
      </c>
    </row>
    <row r="586" spans="1:17" x14ac:dyDescent="0.3">
      <c r="A586" s="63" t="s">
        <v>1999</v>
      </c>
      <c r="B586" s="76" t="s">
        <v>2794</v>
      </c>
      <c r="C586" s="59">
        <v>42957</v>
      </c>
      <c r="D586" s="61">
        <v>42976</v>
      </c>
      <c r="E586" s="2" t="s">
        <v>1224</v>
      </c>
      <c r="F586" s="2" t="s">
        <v>25</v>
      </c>
      <c r="G586" s="19" t="s">
        <v>2964</v>
      </c>
      <c r="H586" s="2" t="s">
        <v>1998</v>
      </c>
      <c r="I586" s="63" t="s">
        <v>2001</v>
      </c>
      <c r="J586" s="2" t="s">
        <v>2000</v>
      </c>
      <c r="K586" s="19" t="s">
        <v>4931</v>
      </c>
      <c r="L586" s="2" t="s">
        <v>504</v>
      </c>
      <c r="M586" s="19" t="s">
        <v>4931</v>
      </c>
      <c r="N586" s="59">
        <v>42976</v>
      </c>
      <c r="O586" s="2" t="s">
        <v>21</v>
      </c>
      <c r="P586" s="2" t="s">
        <v>54</v>
      </c>
      <c r="Q586" s="134">
        <f t="shared" si="9"/>
        <v>14</v>
      </c>
    </row>
    <row r="587" spans="1:17" x14ac:dyDescent="0.3">
      <c r="A587" s="63" t="s">
        <v>31</v>
      </c>
      <c r="B587" s="76" t="s">
        <v>31</v>
      </c>
      <c r="C587" s="59">
        <v>42958</v>
      </c>
      <c r="D587" s="59">
        <v>42958</v>
      </c>
      <c r="E587" s="59" t="s">
        <v>607</v>
      </c>
      <c r="F587" s="2" t="s">
        <v>25</v>
      </c>
      <c r="G587" s="2" t="s">
        <v>1200</v>
      </c>
      <c r="H587" s="2" t="s">
        <v>2013</v>
      </c>
      <c r="I587" s="63" t="s">
        <v>2014</v>
      </c>
      <c r="J587" s="2" t="s">
        <v>496</v>
      </c>
      <c r="K587" s="19" t="s">
        <v>746</v>
      </c>
      <c r="L587" s="2" t="s">
        <v>9</v>
      </c>
      <c r="M587" s="19" t="s">
        <v>4684</v>
      </c>
      <c r="N587" s="59">
        <v>42958</v>
      </c>
      <c r="O587" s="2" t="s">
        <v>21</v>
      </c>
      <c r="P587" s="61" t="s">
        <v>54</v>
      </c>
      <c r="Q587" s="134">
        <f t="shared" si="9"/>
        <v>1</v>
      </c>
    </row>
    <row r="588" spans="1:17" x14ac:dyDescent="0.3">
      <c r="A588" s="63" t="s">
        <v>31</v>
      </c>
      <c r="B588" s="76" t="s">
        <v>31</v>
      </c>
      <c r="C588" s="59">
        <v>42958</v>
      </c>
      <c r="D588" s="59">
        <v>42958</v>
      </c>
      <c r="E588" s="2" t="s">
        <v>34</v>
      </c>
      <c r="F588" s="2" t="s">
        <v>25</v>
      </c>
      <c r="G588" s="2" t="s">
        <v>1552</v>
      </c>
      <c r="H588" s="2" t="s">
        <v>2015</v>
      </c>
      <c r="I588" s="63" t="s">
        <v>2016</v>
      </c>
      <c r="J588" s="2" t="s">
        <v>1883</v>
      </c>
      <c r="K588" s="19" t="s">
        <v>1</v>
      </c>
      <c r="L588" s="2" t="s">
        <v>9</v>
      </c>
      <c r="M588" s="19" t="s">
        <v>4684</v>
      </c>
      <c r="N588" s="59">
        <v>42958</v>
      </c>
      <c r="O588" s="2" t="s">
        <v>21</v>
      </c>
      <c r="P588" s="61" t="s">
        <v>54</v>
      </c>
      <c r="Q588" s="134">
        <f t="shared" si="9"/>
        <v>1</v>
      </c>
    </row>
    <row r="589" spans="1:17" x14ac:dyDescent="0.3">
      <c r="A589" s="63" t="s">
        <v>31</v>
      </c>
      <c r="B589" s="76" t="s">
        <v>31</v>
      </c>
      <c r="C589" s="59">
        <v>42958</v>
      </c>
      <c r="D589" s="59">
        <v>42962</v>
      </c>
      <c r="E589" s="2" t="s">
        <v>825</v>
      </c>
      <c r="F589" s="2" t="s">
        <v>25</v>
      </c>
      <c r="G589" s="2" t="s">
        <v>1200</v>
      </c>
      <c r="H589" s="2" t="s">
        <v>2035</v>
      </c>
      <c r="I589" s="63" t="s">
        <v>2039</v>
      </c>
      <c r="J589" s="2" t="s">
        <v>496</v>
      </c>
      <c r="K589" s="19" t="s">
        <v>746</v>
      </c>
      <c r="L589" s="2" t="s">
        <v>9</v>
      </c>
      <c r="M589" s="19" t="s">
        <v>4684</v>
      </c>
      <c r="N589" s="59">
        <v>42962</v>
      </c>
      <c r="O589" s="2" t="s">
        <v>21</v>
      </c>
      <c r="P589" s="61" t="s">
        <v>54</v>
      </c>
      <c r="Q589" s="134">
        <f t="shared" si="9"/>
        <v>3</v>
      </c>
    </row>
    <row r="590" spans="1:17" x14ac:dyDescent="0.3">
      <c r="A590" s="63" t="s">
        <v>31</v>
      </c>
      <c r="B590" s="76" t="s">
        <v>31</v>
      </c>
      <c r="C590" s="59">
        <v>42958</v>
      </c>
      <c r="D590" s="61">
        <v>42970</v>
      </c>
      <c r="E590" s="2" t="s">
        <v>34</v>
      </c>
      <c r="F590" s="2" t="s">
        <v>25</v>
      </c>
      <c r="G590" s="2" t="s">
        <v>2018</v>
      </c>
      <c r="H590" s="2" t="s">
        <v>2017</v>
      </c>
      <c r="I590" s="63" t="s">
        <v>2019</v>
      </c>
      <c r="J590" s="2" t="s">
        <v>2020</v>
      </c>
      <c r="K590" s="19" t="s">
        <v>4932</v>
      </c>
      <c r="L590" s="2" t="s">
        <v>1347</v>
      </c>
      <c r="M590" s="19" t="s">
        <v>4932</v>
      </c>
      <c r="N590" s="59">
        <v>42958</v>
      </c>
      <c r="O590" s="2" t="s">
        <v>21</v>
      </c>
      <c r="P590" s="2" t="s">
        <v>54</v>
      </c>
      <c r="Q590" s="134">
        <f t="shared" si="9"/>
        <v>9</v>
      </c>
    </row>
    <row r="591" spans="1:17" x14ac:dyDescent="0.3">
      <c r="A591" s="63" t="s">
        <v>31</v>
      </c>
      <c r="B591" s="76" t="s">
        <v>31</v>
      </c>
      <c r="C591" s="59">
        <v>42960</v>
      </c>
      <c r="D591" s="59">
        <v>42961</v>
      </c>
      <c r="E591" s="2" t="s">
        <v>34</v>
      </c>
      <c r="F591" s="2" t="s">
        <v>25</v>
      </c>
      <c r="G591" s="2" t="s">
        <v>1552</v>
      </c>
      <c r="H591" s="2" t="s">
        <v>2021</v>
      </c>
      <c r="I591" s="63" t="s">
        <v>2022</v>
      </c>
      <c r="J591" s="2" t="s">
        <v>2023</v>
      </c>
      <c r="K591" s="19" t="s">
        <v>1</v>
      </c>
      <c r="L591" s="2" t="s">
        <v>9</v>
      </c>
      <c r="M591" s="19" t="s">
        <v>4684</v>
      </c>
      <c r="N591" s="59">
        <v>42961</v>
      </c>
      <c r="O591" s="2" t="s">
        <v>21</v>
      </c>
      <c r="P591" s="61" t="s">
        <v>54</v>
      </c>
      <c r="Q591" s="134">
        <f t="shared" si="9"/>
        <v>1</v>
      </c>
    </row>
    <row r="592" spans="1:17" x14ac:dyDescent="0.3">
      <c r="A592" s="63" t="s">
        <v>31</v>
      </c>
      <c r="B592" s="76" t="s">
        <v>31</v>
      </c>
      <c r="C592" s="59">
        <v>42960</v>
      </c>
      <c r="D592" s="59">
        <v>42962</v>
      </c>
      <c r="E592" s="2" t="s">
        <v>825</v>
      </c>
      <c r="F592" s="2" t="s">
        <v>25</v>
      </c>
      <c r="G592" s="2" t="s">
        <v>1200</v>
      </c>
      <c r="H592" s="2" t="s">
        <v>2036</v>
      </c>
      <c r="I592" s="63" t="s">
        <v>2040</v>
      </c>
      <c r="J592" s="2" t="s">
        <v>496</v>
      </c>
      <c r="K592" s="19" t="s">
        <v>746</v>
      </c>
      <c r="L592" s="2" t="s">
        <v>9</v>
      </c>
      <c r="M592" s="19" t="s">
        <v>4684</v>
      </c>
      <c r="N592" s="59">
        <v>42962</v>
      </c>
      <c r="O592" s="2" t="s">
        <v>21</v>
      </c>
      <c r="P592" s="61" t="s">
        <v>54</v>
      </c>
      <c r="Q592" s="134">
        <f t="shared" si="9"/>
        <v>2</v>
      </c>
    </row>
    <row r="593" spans="1:17" x14ac:dyDescent="0.3">
      <c r="A593" s="63" t="s">
        <v>31</v>
      </c>
      <c r="B593" s="76" t="s">
        <v>31</v>
      </c>
      <c r="C593" s="59">
        <v>42961</v>
      </c>
      <c r="D593" s="59">
        <v>42961</v>
      </c>
      <c r="E593" s="2" t="s">
        <v>35</v>
      </c>
      <c r="F593" s="2" t="s">
        <v>25</v>
      </c>
      <c r="G593" s="2" t="s">
        <v>4830</v>
      </c>
      <c r="H593" s="2" t="s">
        <v>2025</v>
      </c>
      <c r="I593" s="63" t="s">
        <v>2026</v>
      </c>
      <c r="J593" s="2" t="s">
        <v>2027</v>
      </c>
      <c r="K593" s="19" t="s">
        <v>4684</v>
      </c>
      <c r="L593" s="2" t="s">
        <v>9</v>
      </c>
      <c r="M593" s="19" t="s">
        <v>4684</v>
      </c>
      <c r="N593" s="59">
        <v>42961</v>
      </c>
      <c r="O593" s="2" t="s">
        <v>21</v>
      </c>
      <c r="P593" s="61" t="s">
        <v>54</v>
      </c>
      <c r="Q593" s="134">
        <f t="shared" si="9"/>
        <v>1</v>
      </c>
    </row>
    <row r="594" spans="1:17" x14ac:dyDescent="0.3">
      <c r="A594" s="63" t="s">
        <v>31</v>
      </c>
      <c r="B594" s="76" t="s">
        <v>31</v>
      </c>
      <c r="C594" s="59">
        <v>42961</v>
      </c>
      <c r="D594" s="59">
        <v>42961</v>
      </c>
      <c r="E594" s="2" t="s">
        <v>607</v>
      </c>
      <c r="F594" s="2" t="s">
        <v>25</v>
      </c>
      <c r="G594" s="2" t="s">
        <v>1200</v>
      </c>
      <c r="H594" s="2" t="s">
        <v>2031</v>
      </c>
      <c r="I594" s="63" t="s">
        <v>2032</v>
      </c>
      <c r="J594" s="2" t="s">
        <v>496</v>
      </c>
      <c r="K594" s="19" t="s">
        <v>746</v>
      </c>
      <c r="L594" s="2" t="s">
        <v>9</v>
      </c>
      <c r="M594" s="19" t="s">
        <v>4684</v>
      </c>
      <c r="N594" s="59">
        <v>42961</v>
      </c>
      <c r="O594" s="2" t="s">
        <v>21</v>
      </c>
      <c r="P594" s="61" t="s">
        <v>54</v>
      </c>
      <c r="Q594" s="134">
        <f t="shared" si="9"/>
        <v>1</v>
      </c>
    </row>
    <row r="595" spans="1:17" x14ac:dyDescent="0.3">
      <c r="A595" s="63" t="s">
        <v>31</v>
      </c>
      <c r="B595" s="76" t="s">
        <v>31</v>
      </c>
      <c r="C595" s="59">
        <v>42961</v>
      </c>
      <c r="D595" s="59">
        <v>42961</v>
      </c>
      <c r="E595" s="2" t="s">
        <v>34</v>
      </c>
      <c r="F595" s="2" t="s">
        <v>25</v>
      </c>
      <c r="G595" s="2" t="s">
        <v>1552</v>
      </c>
      <c r="H595" s="2" t="s">
        <v>2033</v>
      </c>
      <c r="I595" s="63" t="s">
        <v>2034</v>
      </c>
      <c r="J595" s="2" t="s">
        <v>496</v>
      </c>
      <c r="K595" s="19" t="s">
        <v>1</v>
      </c>
      <c r="L595" s="2" t="s">
        <v>9</v>
      </c>
      <c r="M595" s="19" t="s">
        <v>4684</v>
      </c>
      <c r="N595" s="59">
        <v>42961</v>
      </c>
      <c r="O595" s="2" t="s">
        <v>21</v>
      </c>
      <c r="P595" s="61" t="s">
        <v>54</v>
      </c>
      <c r="Q595" s="134">
        <f t="shared" si="9"/>
        <v>1</v>
      </c>
    </row>
    <row r="596" spans="1:17" x14ac:dyDescent="0.3">
      <c r="A596" s="76" t="s">
        <v>31</v>
      </c>
      <c r="B596" s="76" t="s">
        <v>31</v>
      </c>
      <c r="C596" s="61">
        <v>42961</v>
      </c>
      <c r="D596" s="61">
        <v>42962</v>
      </c>
      <c r="E596" s="19" t="s">
        <v>825</v>
      </c>
      <c r="F596" s="19" t="s">
        <v>25</v>
      </c>
      <c r="G596" s="19" t="s">
        <v>2043</v>
      </c>
      <c r="H596" s="46" t="s">
        <v>2037</v>
      </c>
      <c r="I596" s="76" t="s">
        <v>2041</v>
      </c>
      <c r="J596" s="19" t="s">
        <v>496</v>
      </c>
      <c r="K596" s="19" t="s">
        <v>4684</v>
      </c>
      <c r="L596" s="19" t="s">
        <v>9</v>
      </c>
      <c r="M596" s="19" t="s">
        <v>4684</v>
      </c>
      <c r="N596" s="61">
        <v>42962</v>
      </c>
      <c r="O596" s="19" t="s">
        <v>21</v>
      </c>
      <c r="P596" s="61" t="s">
        <v>54</v>
      </c>
      <c r="Q596" s="134">
        <f t="shared" si="9"/>
        <v>2</v>
      </c>
    </row>
    <row r="597" spans="1:17" x14ac:dyDescent="0.3">
      <c r="A597" s="76" t="s">
        <v>31</v>
      </c>
      <c r="B597" s="76" t="s">
        <v>31</v>
      </c>
      <c r="C597" s="61">
        <v>42961</v>
      </c>
      <c r="D597" s="61">
        <v>42962</v>
      </c>
      <c r="E597" s="19" t="s">
        <v>825</v>
      </c>
      <c r="F597" s="19" t="s">
        <v>25</v>
      </c>
      <c r="G597" s="19" t="s">
        <v>2044</v>
      </c>
      <c r="H597" s="46" t="s">
        <v>2038</v>
      </c>
      <c r="I597" s="76" t="s">
        <v>2042</v>
      </c>
      <c r="J597" s="19" t="s">
        <v>496</v>
      </c>
      <c r="K597" s="19" t="s">
        <v>4684</v>
      </c>
      <c r="L597" s="19" t="s">
        <v>9</v>
      </c>
      <c r="M597" s="19" t="s">
        <v>4684</v>
      </c>
      <c r="N597" s="61">
        <v>42962</v>
      </c>
      <c r="O597" s="19" t="s">
        <v>21</v>
      </c>
      <c r="P597" s="61" t="s">
        <v>54</v>
      </c>
      <c r="Q597" s="134">
        <f t="shared" si="9"/>
        <v>2</v>
      </c>
    </row>
    <row r="598" spans="1:17" x14ac:dyDescent="0.3">
      <c r="A598" s="76" t="s">
        <v>31</v>
      </c>
      <c r="B598" s="76" t="s">
        <v>31</v>
      </c>
      <c r="C598" s="61">
        <v>42962</v>
      </c>
      <c r="D598" s="74">
        <v>42970</v>
      </c>
      <c r="E598" s="19" t="s">
        <v>825</v>
      </c>
      <c r="F598" s="19" t="s">
        <v>25</v>
      </c>
      <c r="G598" s="19" t="s">
        <v>2114</v>
      </c>
      <c r="H598" s="46" t="s">
        <v>2096</v>
      </c>
      <c r="I598" s="76" t="s">
        <v>2105</v>
      </c>
      <c r="J598" s="19" t="s">
        <v>2117</v>
      </c>
      <c r="K598" s="19" t="s">
        <v>1521</v>
      </c>
      <c r="L598" s="19" t="s">
        <v>1400</v>
      </c>
      <c r="M598" s="19" t="s">
        <v>4929</v>
      </c>
      <c r="N598" s="61">
        <v>42960</v>
      </c>
      <c r="O598" s="19" t="s">
        <v>21</v>
      </c>
      <c r="P598" s="61" t="s">
        <v>54</v>
      </c>
      <c r="Q598" s="134">
        <f t="shared" si="9"/>
        <v>7</v>
      </c>
    </row>
    <row r="599" spans="1:17" x14ac:dyDescent="0.3">
      <c r="A599" s="76" t="s">
        <v>31</v>
      </c>
      <c r="B599" s="76" t="s">
        <v>31</v>
      </c>
      <c r="C599" s="61">
        <v>42962</v>
      </c>
      <c r="D599" s="61">
        <v>42970</v>
      </c>
      <c r="E599" s="19" t="s">
        <v>825</v>
      </c>
      <c r="F599" s="19" t="s">
        <v>25</v>
      </c>
      <c r="G599" s="19" t="s">
        <v>1248</v>
      </c>
      <c r="H599" s="46" t="s">
        <v>2097</v>
      </c>
      <c r="I599" s="76" t="s">
        <v>2106</v>
      </c>
      <c r="J599" s="19" t="s">
        <v>2119</v>
      </c>
      <c r="K599" s="19" t="s">
        <v>4684</v>
      </c>
      <c r="L599" s="19" t="s">
        <v>9</v>
      </c>
      <c r="M599" s="19" t="s">
        <v>4684</v>
      </c>
      <c r="N599" s="59">
        <v>42969</v>
      </c>
      <c r="O599" s="2" t="s">
        <v>21</v>
      </c>
      <c r="P599" s="61" t="s">
        <v>54</v>
      </c>
      <c r="Q599" s="134">
        <f t="shared" si="9"/>
        <v>7</v>
      </c>
    </row>
    <row r="600" spans="1:17" x14ac:dyDescent="0.3">
      <c r="A600" s="76" t="s">
        <v>2185</v>
      </c>
      <c r="B600" s="76" t="s">
        <v>3071</v>
      </c>
      <c r="C600" s="61">
        <v>42962</v>
      </c>
      <c r="D600" s="61">
        <v>42991</v>
      </c>
      <c r="E600" s="19" t="s">
        <v>825</v>
      </c>
      <c r="F600" s="19" t="s">
        <v>27</v>
      </c>
      <c r="G600" s="19" t="s">
        <v>2115</v>
      </c>
      <c r="H600" s="46" t="s">
        <v>2098</v>
      </c>
      <c r="I600" s="76" t="s">
        <v>2107</v>
      </c>
      <c r="J600" s="19" t="s">
        <v>496</v>
      </c>
      <c r="K600" s="19" t="s">
        <v>4929</v>
      </c>
      <c r="L600" s="19" t="s">
        <v>2120</v>
      </c>
      <c r="M600" s="19" t="s">
        <v>1667</v>
      </c>
      <c r="N600" s="61">
        <v>42991</v>
      </c>
      <c r="O600" s="19" t="s">
        <v>21</v>
      </c>
      <c r="P600" s="61" t="s">
        <v>54</v>
      </c>
      <c r="Q600" s="134">
        <f t="shared" si="9"/>
        <v>22</v>
      </c>
    </row>
    <row r="601" spans="1:17" x14ac:dyDescent="0.3">
      <c r="A601" s="76" t="s">
        <v>31</v>
      </c>
      <c r="B601" s="76" t="s">
        <v>31</v>
      </c>
      <c r="C601" s="59">
        <v>42963</v>
      </c>
      <c r="D601" s="61">
        <v>42964</v>
      </c>
      <c r="E601" s="2" t="s">
        <v>33</v>
      </c>
      <c r="F601" s="2" t="s">
        <v>25</v>
      </c>
      <c r="G601" s="2" t="s">
        <v>2055</v>
      </c>
      <c r="H601" s="2" t="s">
        <v>2056</v>
      </c>
      <c r="I601" s="63" t="s">
        <v>2057</v>
      </c>
      <c r="J601" s="19" t="s">
        <v>496</v>
      </c>
      <c r="K601" s="19" t="s">
        <v>4684</v>
      </c>
      <c r="L601" s="19" t="s">
        <v>9</v>
      </c>
      <c r="M601" s="19" t="s">
        <v>4684</v>
      </c>
      <c r="N601" s="61">
        <v>42964</v>
      </c>
      <c r="O601" s="19" t="s">
        <v>21</v>
      </c>
      <c r="P601" s="61" t="s">
        <v>54</v>
      </c>
      <c r="Q601" s="134">
        <f t="shared" si="9"/>
        <v>2</v>
      </c>
    </row>
    <row r="602" spans="1:17" x14ac:dyDescent="0.3">
      <c r="A602" s="76" t="s">
        <v>31</v>
      </c>
      <c r="B602" s="76" t="s">
        <v>31</v>
      </c>
      <c r="C602" s="59">
        <v>42963</v>
      </c>
      <c r="D602" s="61">
        <v>42964</v>
      </c>
      <c r="E602" s="2" t="s">
        <v>2058</v>
      </c>
      <c r="F602" s="2" t="s">
        <v>25</v>
      </c>
      <c r="G602" s="2" t="s">
        <v>4831</v>
      </c>
      <c r="H602" s="2" t="s">
        <v>2059</v>
      </c>
      <c r="I602" s="63" t="s">
        <v>2060</v>
      </c>
      <c r="J602" s="2" t="s">
        <v>2061</v>
      </c>
      <c r="K602" s="19" t="s">
        <v>4684</v>
      </c>
      <c r="L602" s="19" t="s">
        <v>9</v>
      </c>
      <c r="M602" s="19" t="s">
        <v>4684</v>
      </c>
      <c r="N602" s="61">
        <v>42964</v>
      </c>
      <c r="O602" s="19" t="s">
        <v>21</v>
      </c>
      <c r="P602" s="61" t="s">
        <v>54</v>
      </c>
      <c r="Q602" s="134">
        <f t="shared" si="9"/>
        <v>2</v>
      </c>
    </row>
    <row r="603" spans="1:17" x14ac:dyDescent="0.3">
      <c r="A603" s="76" t="s">
        <v>31</v>
      </c>
      <c r="B603" s="76" t="s">
        <v>31</v>
      </c>
      <c r="C603" s="59">
        <v>42963</v>
      </c>
      <c r="D603" s="61">
        <v>42964</v>
      </c>
      <c r="E603" s="2" t="s">
        <v>34</v>
      </c>
      <c r="F603" s="2" t="s">
        <v>25</v>
      </c>
      <c r="G603" s="2" t="s">
        <v>2062</v>
      </c>
      <c r="H603" s="2" t="s">
        <v>2063</v>
      </c>
      <c r="I603" s="63" t="s">
        <v>2064</v>
      </c>
      <c r="J603" s="19" t="s">
        <v>496</v>
      </c>
      <c r="K603" s="19" t="s">
        <v>4684</v>
      </c>
      <c r="L603" s="19" t="s">
        <v>9</v>
      </c>
      <c r="M603" s="19" t="s">
        <v>4684</v>
      </c>
      <c r="N603" s="61">
        <v>42964</v>
      </c>
      <c r="O603" s="19" t="s">
        <v>21</v>
      </c>
      <c r="P603" s="61" t="s">
        <v>54</v>
      </c>
      <c r="Q603" s="134">
        <f t="shared" si="9"/>
        <v>2</v>
      </c>
    </row>
    <row r="604" spans="1:17" x14ac:dyDescent="0.3">
      <c r="A604" s="76" t="s">
        <v>31</v>
      </c>
      <c r="B604" s="76" t="s">
        <v>31</v>
      </c>
      <c r="C604" s="61">
        <v>42963</v>
      </c>
      <c r="D604" s="61">
        <v>42969</v>
      </c>
      <c r="E604" s="2" t="s">
        <v>34</v>
      </c>
      <c r="F604" s="2" t="s">
        <v>25</v>
      </c>
      <c r="G604" s="2" t="s">
        <v>2045</v>
      </c>
      <c r="H604" s="2" t="s">
        <v>2046</v>
      </c>
      <c r="I604" s="63" t="s">
        <v>2047</v>
      </c>
      <c r="J604" s="19" t="s">
        <v>496</v>
      </c>
      <c r="K604" s="19" t="s">
        <v>1</v>
      </c>
      <c r="L604" s="2" t="s">
        <v>6</v>
      </c>
      <c r="M604" s="19" t="s">
        <v>1</v>
      </c>
      <c r="N604" s="59">
        <v>42963</v>
      </c>
      <c r="O604" s="2" t="s">
        <v>21</v>
      </c>
      <c r="P604" s="2" t="s">
        <v>54</v>
      </c>
      <c r="Q604" s="134">
        <f t="shared" si="9"/>
        <v>5</v>
      </c>
    </row>
    <row r="605" spans="1:17" x14ac:dyDescent="0.3">
      <c r="A605" s="76" t="s">
        <v>31</v>
      </c>
      <c r="B605" s="76" t="s">
        <v>31</v>
      </c>
      <c r="C605" s="59">
        <v>42963</v>
      </c>
      <c r="D605" s="61">
        <v>42970</v>
      </c>
      <c r="E605" s="2" t="s">
        <v>33</v>
      </c>
      <c r="F605" s="2" t="s">
        <v>25</v>
      </c>
      <c r="G605" s="2" t="s">
        <v>2065</v>
      </c>
      <c r="H605" s="2" t="s">
        <v>2066</v>
      </c>
      <c r="I605" s="63" t="s">
        <v>2067</v>
      </c>
      <c r="J605" s="2" t="s">
        <v>2068</v>
      </c>
      <c r="K605" s="2" t="s">
        <v>362</v>
      </c>
      <c r="L605" s="2" t="s">
        <v>16</v>
      </c>
      <c r="M605" s="19" t="s">
        <v>4929</v>
      </c>
      <c r="N605" s="61">
        <v>42964</v>
      </c>
      <c r="O605" s="2" t="s">
        <v>21</v>
      </c>
      <c r="P605" s="2" t="s">
        <v>508</v>
      </c>
      <c r="Q605" s="134">
        <f t="shared" si="9"/>
        <v>6</v>
      </c>
    </row>
    <row r="606" spans="1:17" x14ac:dyDescent="0.3">
      <c r="A606" s="76" t="s">
        <v>31</v>
      </c>
      <c r="B606" s="76" t="s">
        <v>31</v>
      </c>
      <c r="C606" s="61">
        <v>42963</v>
      </c>
      <c r="D606" s="61">
        <v>42970</v>
      </c>
      <c r="E606" s="19" t="s">
        <v>825</v>
      </c>
      <c r="F606" s="19" t="s">
        <v>25</v>
      </c>
      <c r="G606" s="19" t="s">
        <v>1200</v>
      </c>
      <c r="H606" s="46" t="s">
        <v>2099</v>
      </c>
      <c r="I606" s="63" t="s">
        <v>2108</v>
      </c>
      <c r="J606" s="19" t="s">
        <v>496</v>
      </c>
      <c r="K606" s="19" t="s">
        <v>746</v>
      </c>
      <c r="L606" s="19" t="s">
        <v>9</v>
      </c>
      <c r="M606" s="19" t="s">
        <v>4684</v>
      </c>
      <c r="N606" s="59">
        <v>42969</v>
      </c>
      <c r="O606" s="2" t="s">
        <v>21</v>
      </c>
      <c r="P606" s="61" t="s">
        <v>54</v>
      </c>
      <c r="Q606" s="134">
        <f t="shared" si="9"/>
        <v>6</v>
      </c>
    </row>
    <row r="607" spans="1:17" x14ac:dyDescent="0.3">
      <c r="A607" s="63" t="s">
        <v>2054</v>
      </c>
      <c r="B607" s="76" t="s">
        <v>2796</v>
      </c>
      <c r="C607" s="59">
        <v>42963</v>
      </c>
      <c r="D607" s="61">
        <v>42971</v>
      </c>
      <c r="E607" s="2" t="s">
        <v>303</v>
      </c>
      <c r="F607" s="2" t="s">
        <v>25</v>
      </c>
      <c r="G607" s="2" t="s">
        <v>1248</v>
      </c>
      <c r="H607" s="46" t="s">
        <v>2051</v>
      </c>
      <c r="I607" s="63" t="s">
        <v>2052</v>
      </c>
      <c r="J607" s="19" t="s">
        <v>2053</v>
      </c>
      <c r="K607" s="19" t="s">
        <v>4684</v>
      </c>
      <c r="L607" s="19" t="s">
        <v>9</v>
      </c>
      <c r="M607" s="19" t="s">
        <v>4684</v>
      </c>
      <c r="N607" s="59">
        <v>42963</v>
      </c>
      <c r="O607" s="2" t="s">
        <v>21</v>
      </c>
      <c r="P607" s="2" t="s">
        <v>54</v>
      </c>
      <c r="Q607" s="134">
        <f t="shared" si="9"/>
        <v>7</v>
      </c>
    </row>
    <row r="608" spans="1:17" x14ac:dyDescent="0.3">
      <c r="A608" s="76" t="s">
        <v>31</v>
      </c>
      <c r="B608" s="76" t="s">
        <v>31</v>
      </c>
      <c r="C608" s="59">
        <v>42964</v>
      </c>
      <c r="D608" s="61">
        <v>42964</v>
      </c>
      <c r="E608" s="19" t="s">
        <v>81</v>
      </c>
      <c r="F608" s="2" t="s">
        <v>25</v>
      </c>
      <c r="G608" s="2" t="s">
        <v>413</v>
      </c>
      <c r="H608" s="2" t="s">
        <v>2077</v>
      </c>
      <c r="I608" s="63" t="s">
        <v>2076</v>
      </c>
      <c r="J608" s="2" t="s">
        <v>2078</v>
      </c>
      <c r="K608" s="19" t="s">
        <v>4684</v>
      </c>
      <c r="L608" s="19" t="s">
        <v>9</v>
      </c>
      <c r="M608" s="19" t="s">
        <v>4684</v>
      </c>
      <c r="N608" s="61">
        <v>42964</v>
      </c>
      <c r="O608" s="19" t="s">
        <v>21</v>
      </c>
      <c r="P608" s="61" t="s">
        <v>54</v>
      </c>
      <c r="Q608" s="134">
        <f t="shared" si="9"/>
        <v>1</v>
      </c>
    </row>
    <row r="609" spans="1:17" x14ac:dyDescent="0.3">
      <c r="A609" s="76" t="s">
        <v>31</v>
      </c>
      <c r="B609" s="76" t="s">
        <v>31</v>
      </c>
      <c r="C609" s="59">
        <v>42964</v>
      </c>
      <c r="D609" s="61">
        <v>42970</v>
      </c>
      <c r="E609" s="2" t="s">
        <v>2058</v>
      </c>
      <c r="F609" s="2" t="s">
        <v>25</v>
      </c>
      <c r="G609" s="2" t="s">
        <v>2072</v>
      </c>
      <c r="H609" s="2" t="s">
        <v>2073</v>
      </c>
      <c r="I609" s="63" t="s">
        <v>2074</v>
      </c>
      <c r="J609" s="2" t="s">
        <v>2075</v>
      </c>
      <c r="K609" s="19" t="s">
        <v>4684</v>
      </c>
      <c r="L609" s="19" t="s">
        <v>9</v>
      </c>
      <c r="M609" s="19" t="s">
        <v>4684</v>
      </c>
      <c r="N609" s="61">
        <v>42964</v>
      </c>
      <c r="O609" s="2" t="s">
        <v>21</v>
      </c>
      <c r="P609" s="2" t="s">
        <v>2095</v>
      </c>
      <c r="Q609" s="134">
        <f t="shared" si="9"/>
        <v>5</v>
      </c>
    </row>
    <row r="610" spans="1:17" x14ac:dyDescent="0.3">
      <c r="A610" s="76" t="s">
        <v>31</v>
      </c>
      <c r="B610" s="76" t="s">
        <v>31</v>
      </c>
      <c r="C610" s="61">
        <v>42964</v>
      </c>
      <c r="D610" s="61">
        <v>42970</v>
      </c>
      <c r="E610" s="19" t="s">
        <v>825</v>
      </c>
      <c r="F610" s="19" t="s">
        <v>25</v>
      </c>
      <c r="G610" s="19" t="s">
        <v>2124</v>
      </c>
      <c r="H610" s="46" t="s">
        <v>2100</v>
      </c>
      <c r="I610" s="137" t="s">
        <v>2109</v>
      </c>
      <c r="J610" s="19" t="s">
        <v>496</v>
      </c>
      <c r="K610" s="19" t="s">
        <v>4929</v>
      </c>
      <c r="L610" s="19" t="s">
        <v>9</v>
      </c>
      <c r="M610" s="19" t="s">
        <v>4684</v>
      </c>
      <c r="N610" s="59">
        <v>42969</v>
      </c>
      <c r="O610" s="2" t="s">
        <v>21</v>
      </c>
      <c r="P610" s="61" t="s">
        <v>54</v>
      </c>
      <c r="Q610" s="134">
        <f t="shared" si="9"/>
        <v>5</v>
      </c>
    </row>
    <row r="611" spans="1:17" x14ac:dyDescent="0.3">
      <c r="A611" s="76" t="s">
        <v>31</v>
      </c>
      <c r="B611" s="76" t="s">
        <v>31</v>
      </c>
      <c r="C611" s="61">
        <v>42964</v>
      </c>
      <c r="D611" s="61">
        <v>42970</v>
      </c>
      <c r="E611" s="19" t="s">
        <v>825</v>
      </c>
      <c r="F611" s="19" t="s">
        <v>3410</v>
      </c>
      <c r="G611" s="19" t="s">
        <v>1136</v>
      </c>
      <c r="H611" s="46" t="s">
        <v>2101</v>
      </c>
      <c r="I611" s="63" t="s">
        <v>2110</v>
      </c>
      <c r="J611" s="19" t="s">
        <v>496</v>
      </c>
      <c r="K611" s="19" t="s">
        <v>4684</v>
      </c>
      <c r="L611" s="19" t="s">
        <v>9</v>
      </c>
      <c r="M611" s="19" t="s">
        <v>4684</v>
      </c>
      <c r="N611" s="59">
        <v>42969</v>
      </c>
      <c r="O611" s="2" t="s">
        <v>21</v>
      </c>
      <c r="P611" s="61" t="s">
        <v>54</v>
      </c>
      <c r="Q611" s="134">
        <f t="shared" si="9"/>
        <v>5</v>
      </c>
    </row>
    <row r="612" spans="1:17" x14ac:dyDescent="0.3">
      <c r="A612" s="76" t="s">
        <v>31</v>
      </c>
      <c r="B612" s="76" t="s">
        <v>31</v>
      </c>
      <c r="C612" s="59">
        <v>42964</v>
      </c>
      <c r="D612" s="61">
        <v>42971</v>
      </c>
      <c r="E612" s="19" t="s">
        <v>81</v>
      </c>
      <c r="F612" s="2" t="s">
        <v>25</v>
      </c>
      <c r="G612" s="2" t="s">
        <v>1248</v>
      </c>
      <c r="H612" s="2" t="s">
        <v>2069</v>
      </c>
      <c r="I612" s="63" t="s">
        <v>2070</v>
      </c>
      <c r="J612" s="2" t="s">
        <v>2071</v>
      </c>
      <c r="K612" s="19" t="s">
        <v>4684</v>
      </c>
      <c r="L612" s="19" t="s">
        <v>9</v>
      </c>
      <c r="M612" s="19" t="s">
        <v>4684</v>
      </c>
      <c r="N612" s="61">
        <v>42964</v>
      </c>
      <c r="O612" s="2" t="s">
        <v>21</v>
      </c>
      <c r="P612" s="2" t="s">
        <v>54</v>
      </c>
      <c r="Q612" s="134">
        <f t="shared" si="9"/>
        <v>6</v>
      </c>
    </row>
    <row r="613" spans="1:17" x14ac:dyDescent="0.3">
      <c r="A613" s="76" t="s">
        <v>31</v>
      </c>
      <c r="B613" s="76" t="s">
        <v>31</v>
      </c>
      <c r="C613" s="59">
        <v>42965</v>
      </c>
      <c r="D613" s="61">
        <v>42969</v>
      </c>
      <c r="E613" s="2" t="s">
        <v>33</v>
      </c>
      <c r="F613" s="2" t="s">
        <v>25</v>
      </c>
      <c r="G613" s="2" t="s">
        <v>2080</v>
      </c>
      <c r="H613" s="2" t="s">
        <v>2079</v>
      </c>
      <c r="I613" s="63" t="s">
        <v>2081</v>
      </c>
      <c r="J613" s="2" t="s">
        <v>2082</v>
      </c>
      <c r="K613" s="19" t="s">
        <v>4929</v>
      </c>
      <c r="L613" s="19" t="s">
        <v>9</v>
      </c>
      <c r="M613" s="19" t="s">
        <v>4684</v>
      </c>
      <c r="N613" s="59">
        <v>42969</v>
      </c>
      <c r="O613" s="2" t="s">
        <v>21</v>
      </c>
      <c r="P613" s="61" t="s">
        <v>54</v>
      </c>
      <c r="Q613" s="134">
        <f t="shared" si="9"/>
        <v>3</v>
      </c>
    </row>
    <row r="614" spans="1:17" x14ac:dyDescent="0.3">
      <c r="A614" s="76" t="s">
        <v>31</v>
      </c>
      <c r="B614" s="76" t="s">
        <v>31</v>
      </c>
      <c r="C614" s="59">
        <v>42965</v>
      </c>
      <c r="D614" s="61">
        <v>42969</v>
      </c>
      <c r="E614" s="2" t="s">
        <v>34</v>
      </c>
      <c r="F614" s="2" t="s">
        <v>25</v>
      </c>
      <c r="G614" s="2" t="s">
        <v>1552</v>
      </c>
      <c r="H614" s="2" t="s">
        <v>2087</v>
      </c>
      <c r="I614" s="63" t="s">
        <v>2088</v>
      </c>
      <c r="J614" s="2" t="s">
        <v>2089</v>
      </c>
      <c r="K614" s="19" t="s">
        <v>1</v>
      </c>
      <c r="L614" s="19" t="s">
        <v>9</v>
      </c>
      <c r="M614" s="19" t="s">
        <v>4684</v>
      </c>
      <c r="N614" s="59">
        <v>42969</v>
      </c>
      <c r="O614" s="2" t="s">
        <v>21</v>
      </c>
      <c r="P614" s="61" t="s">
        <v>54</v>
      </c>
      <c r="Q614" s="134">
        <f t="shared" si="9"/>
        <v>3</v>
      </c>
    </row>
    <row r="615" spans="1:17" x14ac:dyDescent="0.3">
      <c r="A615" s="76" t="s">
        <v>31</v>
      </c>
      <c r="B615" s="76" t="s">
        <v>31</v>
      </c>
      <c r="C615" s="59">
        <v>42965</v>
      </c>
      <c r="D615" s="61">
        <v>42972</v>
      </c>
      <c r="E615" s="2" t="s">
        <v>34</v>
      </c>
      <c r="F615" s="2" t="s">
        <v>25</v>
      </c>
      <c r="G615" s="2" t="s">
        <v>2083</v>
      </c>
      <c r="H615" s="2" t="s">
        <v>2084</v>
      </c>
      <c r="I615" s="63" t="s">
        <v>2085</v>
      </c>
      <c r="J615" s="2" t="s">
        <v>2086</v>
      </c>
      <c r="K615" s="19" t="s">
        <v>1</v>
      </c>
      <c r="L615" s="2" t="s">
        <v>9</v>
      </c>
      <c r="M615" s="19" t="s">
        <v>4684</v>
      </c>
      <c r="N615" s="59">
        <v>42969</v>
      </c>
      <c r="O615" s="2" t="s">
        <v>21</v>
      </c>
      <c r="P615" s="2" t="s">
        <v>54</v>
      </c>
      <c r="Q615" s="134">
        <f t="shared" si="9"/>
        <v>6</v>
      </c>
    </row>
    <row r="616" spans="1:17" x14ac:dyDescent="0.3">
      <c r="A616" s="76" t="s">
        <v>31</v>
      </c>
      <c r="B616" s="76" t="s">
        <v>31</v>
      </c>
      <c r="C616" s="61">
        <v>42966</v>
      </c>
      <c r="D616" s="61">
        <v>42970</v>
      </c>
      <c r="E616" s="19" t="s">
        <v>825</v>
      </c>
      <c r="F616" s="19" t="s">
        <v>25</v>
      </c>
      <c r="G616" s="19" t="s">
        <v>1200</v>
      </c>
      <c r="H616" s="46" t="s">
        <v>2102</v>
      </c>
      <c r="I616" s="137" t="s">
        <v>2111</v>
      </c>
      <c r="J616" s="19" t="s">
        <v>496</v>
      </c>
      <c r="K616" s="19" t="s">
        <v>746</v>
      </c>
      <c r="L616" s="19" t="s">
        <v>9</v>
      </c>
      <c r="M616" s="19" t="s">
        <v>4684</v>
      </c>
      <c r="N616" s="59">
        <v>42969</v>
      </c>
      <c r="O616" s="2" t="s">
        <v>21</v>
      </c>
      <c r="P616" s="61" t="s">
        <v>54</v>
      </c>
      <c r="Q616" s="134">
        <f t="shared" si="9"/>
        <v>3</v>
      </c>
    </row>
    <row r="617" spans="1:17" x14ac:dyDescent="0.3">
      <c r="A617" s="76" t="s">
        <v>31</v>
      </c>
      <c r="B617" s="76" t="s">
        <v>31</v>
      </c>
      <c r="C617" s="61">
        <v>42966</v>
      </c>
      <c r="D617" s="61">
        <v>42970</v>
      </c>
      <c r="E617" s="19" t="s">
        <v>825</v>
      </c>
      <c r="F617" s="19" t="s">
        <v>25</v>
      </c>
      <c r="G617" s="19" t="s">
        <v>2116</v>
      </c>
      <c r="H617" s="46" t="s">
        <v>2103</v>
      </c>
      <c r="I617" s="137" t="s">
        <v>2112</v>
      </c>
      <c r="J617" s="19" t="s">
        <v>496</v>
      </c>
      <c r="K617" s="19" t="s">
        <v>3590</v>
      </c>
      <c r="L617" s="19" t="s">
        <v>9</v>
      </c>
      <c r="M617" s="19" t="s">
        <v>4684</v>
      </c>
      <c r="N617" s="59">
        <v>42969</v>
      </c>
      <c r="O617" s="2" t="s">
        <v>21</v>
      </c>
      <c r="P617" s="61" t="s">
        <v>54</v>
      </c>
      <c r="Q617" s="134">
        <f t="shared" si="9"/>
        <v>3</v>
      </c>
    </row>
    <row r="618" spans="1:17" x14ac:dyDescent="0.3">
      <c r="A618" s="76" t="s">
        <v>31</v>
      </c>
      <c r="B618" s="76" t="s">
        <v>31</v>
      </c>
      <c r="C618" s="59">
        <v>42967</v>
      </c>
      <c r="D618" s="61">
        <v>42969</v>
      </c>
      <c r="E618" s="2" t="s">
        <v>34</v>
      </c>
      <c r="F618" s="2" t="s">
        <v>25</v>
      </c>
      <c r="G618" s="2" t="s">
        <v>1552</v>
      </c>
      <c r="H618" s="2" t="s">
        <v>2090</v>
      </c>
      <c r="I618" s="63" t="s">
        <v>2091</v>
      </c>
      <c r="J618" s="2" t="s">
        <v>2092</v>
      </c>
      <c r="K618" s="19" t="s">
        <v>1</v>
      </c>
      <c r="L618" s="19" t="s">
        <v>9</v>
      </c>
      <c r="M618" s="19" t="s">
        <v>4684</v>
      </c>
      <c r="N618" s="59">
        <v>42969</v>
      </c>
      <c r="O618" s="2" t="s">
        <v>21</v>
      </c>
      <c r="P618" s="61" t="s">
        <v>54</v>
      </c>
      <c r="Q618" s="134">
        <f t="shared" si="9"/>
        <v>2</v>
      </c>
    </row>
    <row r="619" spans="1:17" x14ac:dyDescent="0.3">
      <c r="A619" s="76" t="s">
        <v>31</v>
      </c>
      <c r="B619" s="76" t="s">
        <v>31</v>
      </c>
      <c r="C619" s="59">
        <v>42968</v>
      </c>
      <c r="D619" s="61">
        <v>42970</v>
      </c>
      <c r="E619" s="2" t="s">
        <v>825</v>
      </c>
      <c r="F619" s="2" t="s">
        <v>25</v>
      </c>
      <c r="G619" s="2" t="s">
        <v>2126</v>
      </c>
      <c r="H619" s="2" t="s">
        <v>2104</v>
      </c>
      <c r="I619" s="63" t="s">
        <v>2113</v>
      </c>
      <c r="J619" s="19" t="s">
        <v>496</v>
      </c>
      <c r="K619" s="19" t="s">
        <v>4684</v>
      </c>
      <c r="L619" s="19" t="s">
        <v>9</v>
      </c>
      <c r="M619" s="19" t="s">
        <v>4684</v>
      </c>
      <c r="N619" s="59">
        <v>42969</v>
      </c>
      <c r="O619" s="2" t="s">
        <v>21</v>
      </c>
      <c r="P619" s="2" t="s">
        <v>54</v>
      </c>
      <c r="Q619" s="134">
        <f t="shared" si="9"/>
        <v>3</v>
      </c>
    </row>
    <row r="620" spans="1:17" x14ac:dyDescent="0.3">
      <c r="A620" s="76" t="s">
        <v>31</v>
      </c>
      <c r="B620" s="76" t="s">
        <v>31</v>
      </c>
      <c r="C620" s="61">
        <v>42969</v>
      </c>
      <c r="D620" s="61">
        <v>42969</v>
      </c>
      <c r="E620" s="19" t="s">
        <v>607</v>
      </c>
      <c r="F620" s="19" t="s">
        <v>25</v>
      </c>
      <c r="G620" s="19" t="s">
        <v>1200</v>
      </c>
      <c r="H620" s="19" t="s">
        <v>2093</v>
      </c>
      <c r="I620" s="63" t="s">
        <v>2094</v>
      </c>
      <c r="J620" s="19" t="s">
        <v>496</v>
      </c>
      <c r="K620" s="19" t="s">
        <v>746</v>
      </c>
      <c r="L620" s="19" t="s">
        <v>9</v>
      </c>
      <c r="M620" s="19" t="s">
        <v>4684</v>
      </c>
      <c r="N620" s="61">
        <v>42969</v>
      </c>
      <c r="O620" s="19" t="s">
        <v>21</v>
      </c>
      <c r="P620" s="61" t="s">
        <v>54</v>
      </c>
      <c r="Q620" s="134">
        <f t="shared" si="9"/>
        <v>1</v>
      </c>
    </row>
    <row r="621" spans="1:17" x14ac:dyDescent="0.3">
      <c r="A621" s="76" t="s">
        <v>31</v>
      </c>
      <c r="B621" s="76" t="s">
        <v>31</v>
      </c>
      <c r="C621" s="59">
        <v>42969</v>
      </c>
      <c r="D621" s="61">
        <v>42971</v>
      </c>
      <c r="E621" s="2" t="s">
        <v>34</v>
      </c>
      <c r="F621" s="2" t="s">
        <v>25</v>
      </c>
      <c r="G621" s="2" t="s">
        <v>1248</v>
      </c>
      <c r="H621" s="2" t="s">
        <v>2127</v>
      </c>
      <c r="I621" s="63" t="s">
        <v>2128</v>
      </c>
      <c r="J621" s="2" t="s">
        <v>2129</v>
      </c>
      <c r="K621" s="19" t="s">
        <v>4684</v>
      </c>
      <c r="L621" s="19" t="s">
        <v>9</v>
      </c>
      <c r="M621" s="19" t="s">
        <v>4684</v>
      </c>
      <c r="N621" s="61">
        <v>42969</v>
      </c>
      <c r="O621" s="2" t="s">
        <v>21</v>
      </c>
      <c r="P621" s="2" t="s">
        <v>54</v>
      </c>
      <c r="Q621" s="134">
        <f t="shared" si="9"/>
        <v>3</v>
      </c>
    </row>
    <row r="622" spans="1:17" x14ac:dyDescent="0.3">
      <c r="A622" s="76" t="s">
        <v>31</v>
      </c>
      <c r="B622" s="76" t="s">
        <v>31</v>
      </c>
      <c r="C622" s="59">
        <v>42970</v>
      </c>
      <c r="D622" s="61">
        <v>42970</v>
      </c>
      <c r="E622" s="2" t="s">
        <v>2058</v>
      </c>
      <c r="F622" s="2" t="s">
        <v>25</v>
      </c>
      <c r="G622" s="2" t="s">
        <v>650</v>
      </c>
      <c r="H622" s="2" t="s">
        <v>2121</v>
      </c>
      <c r="I622" s="63" t="s">
        <v>2122</v>
      </c>
      <c r="J622" s="2" t="s">
        <v>2123</v>
      </c>
      <c r="K622" s="19" t="s">
        <v>4684</v>
      </c>
      <c r="L622" s="19" t="s">
        <v>9</v>
      </c>
      <c r="M622" s="19" t="s">
        <v>4684</v>
      </c>
      <c r="N622" s="59">
        <v>42969</v>
      </c>
      <c r="O622" s="2" t="s">
        <v>21</v>
      </c>
      <c r="P622" s="61" t="s">
        <v>54</v>
      </c>
      <c r="Q622" s="134">
        <f t="shared" si="9"/>
        <v>1</v>
      </c>
    </row>
    <row r="623" spans="1:17" x14ac:dyDescent="0.3">
      <c r="A623" s="76" t="s">
        <v>31</v>
      </c>
      <c r="B623" s="76" t="s">
        <v>31</v>
      </c>
      <c r="C623" s="59">
        <v>42970</v>
      </c>
      <c r="D623" s="71">
        <v>42971</v>
      </c>
      <c r="E623" s="2" t="s">
        <v>34</v>
      </c>
      <c r="F623" s="2" t="s">
        <v>25</v>
      </c>
      <c r="G623" s="2" t="s">
        <v>2135</v>
      </c>
      <c r="H623" s="52" t="s">
        <v>2133</v>
      </c>
      <c r="I623" s="63" t="s">
        <v>2136</v>
      </c>
      <c r="J623" s="2" t="s">
        <v>2134</v>
      </c>
      <c r="K623" s="19" t="s">
        <v>4684</v>
      </c>
      <c r="L623" s="19" t="s">
        <v>9</v>
      </c>
      <c r="M623" s="19" t="s">
        <v>4684</v>
      </c>
      <c r="N623" s="61">
        <v>42971</v>
      </c>
      <c r="O623" s="2" t="s">
        <v>21</v>
      </c>
      <c r="P623" s="2" t="s">
        <v>54</v>
      </c>
      <c r="Q623" s="134">
        <f t="shared" si="9"/>
        <v>2</v>
      </c>
    </row>
    <row r="624" spans="1:17" x14ac:dyDescent="0.3">
      <c r="A624" s="76" t="s">
        <v>31</v>
      </c>
      <c r="B624" s="76" t="s">
        <v>31</v>
      </c>
      <c r="C624" s="59">
        <v>42970</v>
      </c>
      <c r="D624" s="61">
        <v>42972</v>
      </c>
      <c r="E624" s="2" t="s">
        <v>34</v>
      </c>
      <c r="F624" s="2" t="s">
        <v>25</v>
      </c>
      <c r="G624" s="2" t="s">
        <v>2083</v>
      </c>
      <c r="H624" s="2" t="s">
        <v>2132</v>
      </c>
      <c r="I624" s="63" t="s">
        <v>2130</v>
      </c>
      <c r="J624" s="2" t="s">
        <v>2131</v>
      </c>
      <c r="K624" s="19" t="s">
        <v>1</v>
      </c>
      <c r="L624" s="2" t="s">
        <v>9</v>
      </c>
      <c r="M624" s="19" t="s">
        <v>4684</v>
      </c>
      <c r="N624" s="59">
        <v>42969</v>
      </c>
      <c r="O624" s="2" t="s">
        <v>21</v>
      </c>
      <c r="P624" s="2" t="s">
        <v>54</v>
      </c>
      <c r="Q624" s="134">
        <f t="shared" si="9"/>
        <v>3</v>
      </c>
    </row>
    <row r="625" spans="1:17" x14ac:dyDescent="0.3">
      <c r="A625" s="76" t="s">
        <v>31</v>
      </c>
      <c r="B625" s="76" t="s">
        <v>31</v>
      </c>
      <c r="C625" s="61">
        <v>42970</v>
      </c>
      <c r="D625" s="61">
        <v>42972</v>
      </c>
      <c r="E625" s="19" t="s">
        <v>825</v>
      </c>
      <c r="F625" s="19" t="s">
        <v>25</v>
      </c>
      <c r="G625" s="19" t="s">
        <v>1248</v>
      </c>
      <c r="H625" s="46" t="s">
        <v>2137</v>
      </c>
      <c r="I625" s="63" t="s">
        <v>2142</v>
      </c>
      <c r="J625" s="19" t="s">
        <v>2154</v>
      </c>
      <c r="K625" s="19" t="s">
        <v>4684</v>
      </c>
      <c r="L625" s="19" t="s">
        <v>9</v>
      </c>
      <c r="M625" s="19" t="s">
        <v>4684</v>
      </c>
      <c r="N625" s="61">
        <v>42972</v>
      </c>
      <c r="O625" s="19" t="s">
        <v>21</v>
      </c>
      <c r="P625" s="19" t="s">
        <v>54</v>
      </c>
      <c r="Q625" s="134">
        <f t="shared" si="9"/>
        <v>3</v>
      </c>
    </row>
    <row r="626" spans="1:17" x14ac:dyDescent="0.3">
      <c r="A626" s="76" t="s">
        <v>31</v>
      </c>
      <c r="B626" s="76" t="s">
        <v>31</v>
      </c>
      <c r="C626" s="61">
        <v>42971</v>
      </c>
      <c r="D626" s="61">
        <v>42972</v>
      </c>
      <c r="E626" s="19" t="s">
        <v>825</v>
      </c>
      <c r="F626" s="19" t="s">
        <v>25</v>
      </c>
      <c r="G626" s="19" t="s">
        <v>2155</v>
      </c>
      <c r="H626" s="46" t="s">
        <v>2138</v>
      </c>
      <c r="I626" s="63" t="s">
        <v>2143</v>
      </c>
      <c r="J626" s="19" t="s">
        <v>496</v>
      </c>
      <c r="K626" s="19" t="s">
        <v>4684</v>
      </c>
      <c r="L626" s="19" t="s">
        <v>9</v>
      </c>
      <c r="M626" s="19" t="s">
        <v>4684</v>
      </c>
      <c r="N626" s="61">
        <v>42972</v>
      </c>
      <c r="O626" s="19" t="s">
        <v>21</v>
      </c>
      <c r="P626" s="19" t="s">
        <v>54</v>
      </c>
      <c r="Q626" s="134">
        <f t="shared" si="9"/>
        <v>2</v>
      </c>
    </row>
    <row r="627" spans="1:17" x14ac:dyDescent="0.3">
      <c r="A627" s="76" t="s">
        <v>31</v>
      </c>
      <c r="B627" s="76" t="s">
        <v>31</v>
      </c>
      <c r="C627" s="61">
        <v>42971</v>
      </c>
      <c r="D627" s="61">
        <v>42972</v>
      </c>
      <c r="E627" s="19" t="s">
        <v>825</v>
      </c>
      <c r="F627" s="19" t="s">
        <v>25</v>
      </c>
      <c r="G627" s="19" t="s">
        <v>1248</v>
      </c>
      <c r="H627" s="46" t="s">
        <v>2141</v>
      </c>
      <c r="I627" s="76" t="s">
        <v>2146</v>
      </c>
      <c r="J627" s="19" t="s">
        <v>496</v>
      </c>
      <c r="K627" s="19" t="s">
        <v>4684</v>
      </c>
      <c r="L627" s="19" t="s">
        <v>9</v>
      </c>
      <c r="M627" s="19" t="s">
        <v>4684</v>
      </c>
      <c r="N627" s="61">
        <v>42972</v>
      </c>
      <c r="O627" s="19" t="s">
        <v>21</v>
      </c>
      <c r="P627" s="61" t="s">
        <v>54</v>
      </c>
      <c r="Q627" s="134">
        <f t="shared" si="9"/>
        <v>2</v>
      </c>
    </row>
    <row r="628" spans="1:17" x14ac:dyDescent="0.3">
      <c r="A628" s="76" t="s">
        <v>31</v>
      </c>
      <c r="B628" s="76" t="s">
        <v>31</v>
      </c>
      <c r="C628" s="61">
        <v>42971</v>
      </c>
      <c r="D628" s="61">
        <v>42975</v>
      </c>
      <c r="E628" s="19" t="s">
        <v>825</v>
      </c>
      <c r="F628" s="19" t="s">
        <v>25</v>
      </c>
      <c r="G628" s="19" t="s">
        <v>2973</v>
      </c>
      <c r="H628" s="46" t="s">
        <v>2139</v>
      </c>
      <c r="I628" s="76" t="s">
        <v>2144</v>
      </c>
      <c r="J628" s="19" t="s">
        <v>496</v>
      </c>
      <c r="K628" s="19" t="s">
        <v>4931</v>
      </c>
      <c r="L628" s="19" t="s">
        <v>504</v>
      </c>
      <c r="M628" s="19" t="s">
        <v>4931</v>
      </c>
      <c r="N628" s="61">
        <v>42972</v>
      </c>
      <c r="O628" s="2" t="s">
        <v>21</v>
      </c>
      <c r="P628" s="61" t="s">
        <v>54</v>
      </c>
      <c r="Q628" s="134">
        <f t="shared" si="9"/>
        <v>3</v>
      </c>
    </row>
    <row r="629" spans="1:17" x14ac:dyDescent="0.3">
      <c r="A629" s="76" t="s">
        <v>31</v>
      </c>
      <c r="B629" s="76" t="s">
        <v>31</v>
      </c>
      <c r="C629" s="59">
        <v>42971</v>
      </c>
      <c r="D629" s="59">
        <v>42978</v>
      </c>
      <c r="E629" s="2" t="s">
        <v>1814</v>
      </c>
      <c r="F629" s="2" t="s">
        <v>25</v>
      </c>
      <c r="G629" s="2" t="s">
        <v>2197</v>
      </c>
      <c r="H629" s="2" t="s">
        <v>2198</v>
      </c>
      <c r="I629" s="76" t="s">
        <v>2199</v>
      </c>
      <c r="J629" s="2" t="s">
        <v>2200</v>
      </c>
      <c r="K629" s="19" t="s">
        <v>4684</v>
      </c>
      <c r="L629" s="2" t="s">
        <v>102</v>
      </c>
      <c r="M629" s="19" t="s">
        <v>4684</v>
      </c>
      <c r="N629" s="59">
        <v>42978</v>
      </c>
      <c r="O629" s="2" t="s">
        <v>21</v>
      </c>
      <c r="P629" s="19" t="s">
        <v>54</v>
      </c>
      <c r="Q629" s="134">
        <f t="shared" si="9"/>
        <v>6</v>
      </c>
    </row>
    <row r="630" spans="1:17" x14ac:dyDescent="0.3">
      <c r="A630" s="76" t="s">
        <v>31</v>
      </c>
      <c r="B630" s="76" t="s">
        <v>31</v>
      </c>
      <c r="C630" s="61">
        <v>42971</v>
      </c>
      <c r="D630" s="61">
        <v>42979</v>
      </c>
      <c r="E630" s="19" t="s">
        <v>825</v>
      </c>
      <c r="F630" s="19" t="s">
        <v>25</v>
      </c>
      <c r="G630" s="19" t="s">
        <v>2156</v>
      </c>
      <c r="H630" s="46" t="s">
        <v>2140</v>
      </c>
      <c r="I630" s="76" t="s">
        <v>2145</v>
      </c>
      <c r="J630" s="19" t="s">
        <v>496</v>
      </c>
      <c r="K630" s="19" t="s">
        <v>746</v>
      </c>
      <c r="L630" s="19" t="s">
        <v>500</v>
      </c>
      <c r="M630" s="19" t="s">
        <v>746</v>
      </c>
      <c r="N630" s="61">
        <v>42972</v>
      </c>
      <c r="O630" s="19" t="s">
        <v>21</v>
      </c>
      <c r="P630" s="61" t="s">
        <v>54</v>
      </c>
      <c r="Q630" s="134">
        <f t="shared" si="9"/>
        <v>7</v>
      </c>
    </row>
    <row r="631" spans="1:17" x14ac:dyDescent="0.3">
      <c r="A631" s="76" t="s">
        <v>31</v>
      </c>
      <c r="B631" s="76" t="s">
        <v>31</v>
      </c>
      <c r="C631" s="59">
        <v>42971</v>
      </c>
      <c r="D631" s="59">
        <v>42982</v>
      </c>
      <c r="E631" s="2" t="s">
        <v>1224</v>
      </c>
      <c r="F631" s="2" t="s">
        <v>25</v>
      </c>
      <c r="G631" s="2" t="s">
        <v>556</v>
      </c>
      <c r="H631" s="2" t="s">
        <v>2208</v>
      </c>
      <c r="I631" s="63" t="s">
        <v>2207</v>
      </c>
      <c r="J631" s="19" t="s">
        <v>496</v>
      </c>
      <c r="K631" s="19" t="s">
        <v>3485</v>
      </c>
      <c r="L631" s="2" t="s">
        <v>754</v>
      </c>
      <c r="M631" s="19" t="s">
        <v>3485</v>
      </c>
      <c r="N631" s="59">
        <v>43003</v>
      </c>
      <c r="O631" s="2" t="s">
        <v>21</v>
      </c>
      <c r="P631" s="19" t="s">
        <v>54</v>
      </c>
      <c r="Q631" s="134">
        <f t="shared" si="9"/>
        <v>8</v>
      </c>
    </row>
    <row r="632" spans="1:17" x14ac:dyDescent="0.3">
      <c r="A632" s="76" t="s">
        <v>2149</v>
      </c>
      <c r="B632" s="76" t="s">
        <v>2797</v>
      </c>
      <c r="C632" s="61">
        <v>42972</v>
      </c>
      <c r="D632" s="61">
        <v>42972</v>
      </c>
      <c r="E632" s="46" t="s">
        <v>103</v>
      </c>
      <c r="F632" s="19" t="s">
        <v>30</v>
      </c>
      <c r="G632" s="46" t="s">
        <v>1847</v>
      </c>
      <c r="H632" s="46" t="s">
        <v>105</v>
      </c>
      <c r="I632" s="88" t="s">
        <v>106</v>
      </c>
      <c r="J632" s="46" t="s">
        <v>496</v>
      </c>
      <c r="K632" s="46" t="s">
        <v>361</v>
      </c>
      <c r="L632" s="19" t="s">
        <v>516</v>
      </c>
      <c r="M632" s="19" t="s">
        <v>361</v>
      </c>
      <c r="N632" s="61">
        <v>42972</v>
      </c>
      <c r="O632" s="19" t="s">
        <v>21</v>
      </c>
      <c r="P632" s="19" t="s">
        <v>2148</v>
      </c>
      <c r="Q632" s="134">
        <f t="shared" si="9"/>
        <v>1</v>
      </c>
    </row>
    <row r="633" spans="1:17" x14ac:dyDescent="0.3">
      <c r="A633" s="76" t="s">
        <v>31</v>
      </c>
      <c r="B633" s="76" t="s">
        <v>31</v>
      </c>
      <c r="C633" s="59">
        <v>42972</v>
      </c>
      <c r="D633" s="59">
        <v>42976</v>
      </c>
      <c r="E633" s="19" t="s">
        <v>825</v>
      </c>
      <c r="F633" s="2" t="s">
        <v>25</v>
      </c>
      <c r="G633" s="2" t="s">
        <v>2172</v>
      </c>
      <c r="H633" s="52" t="s">
        <v>2169</v>
      </c>
      <c r="I633" s="76" t="s">
        <v>2171</v>
      </c>
      <c r="J633" s="19" t="s">
        <v>496</v>
      </c>
      <c r="K633" s="19" t="s">
        <v>4684</v>
      </c>
      <c r="L633" s="19" t="s">
        <v>9</v>
      </c>
      <c r="M633" s="19" t="s">
        <v>4684</v>
      </c>
      <c r="N633" s="59">
        <v>42976</v>
      </c>
      <c r="O633" s="2" t="s">
        <v>21</v>
      </c>
      <c r="P633" s="19" t="s">
        <v>54</v>
      </c>
      <c r="Q633" s="134">
        <f t="shared" si="9"/>
        <v>3</v>
      </c>
    </row>
    <row r="634" spans="1:17" x14ac:dyDescent="0.3">
      <c r="A634" s="76" t="s">
        <v>31</v>
      </c>
      <c r="B634" s="76" t="s">
        <v>31</v>
      </c>
      <c r="C634" s="59">
        <v>42972</v>
      </c>
      <c r="D634" s="61">
        <v>42982</v>
      </c>
      <c r="E634" s="19" t="s">
        <v>81</v>
      </c>
      <c r="F634" s="2" t="s">
        <v>25</v>
      </c>
      <c r="G634" s="2" t="s">
        <v>413</v>
      </c>
      <c r="H634" s="2" t="s">
        <v>2164</v>
      </c>
      <c r="I634" s="146" t="s">
        <v>2165</v>
      </c>
      <c r="J634" s="19" t="s">
        <v>496</v>
      </c>
      <c r="K634" s="19" t="s">
        <v>4684</v>
      </c>
      <c r="L634" s="2" t="s">
        <v>102</v>
      </c>
      <c r="M634" s="19" t="s">
        <v>4684</v>
      </c>
      <c r="N634" s="59">
        <v>42975</v>
      </c>
      <c r="O634" s="19" t="s">
        <v>21</v>
      </c>
      <c r="P634" s="61" t="s">
        <v>54</v>
      </c>
      <c r="Q634" s="134">
        <f t="shared" si="9"/>
        <v>7</v>
      </c>
    </row>
    <row r="635" spans="1:17" x14ac:dyDescent="0.3">
      <c r="A635" s="63" t="s">
        <v>2157</v>
      </c>
      <c r="B635" s="76" t="s">
        <v>2798</v>
      </c>
      <c r="C635" s="59">
        <v>42972</v>
      </c>
      <c r="D635" s="61">
        <v>43003</v>
      </c>
      <c r="E635" s="19" t="s">
        <v>81</v>
      </c>
      <c r="F635" s="2" t="s">
        <v>25</v>
      </c>
      <c r="G635" s="2" t="s">
        <v>2152</v>
      </c>
      <c r="H635" s="52" t="s">
        <v>2150</v>
      </c>
      <c r="I635" s="146" t="s">
        <v>2151</v>
      </c>
      <c r="J635" s="2" t="s">
        <v>2153</v>
      </c>
      <c r="K635" s="19" t="s">
        <v>4684</v>
      </c>
      <c r="L635" s="19" t="s">
        <v>9</v>
      </c>
      <c r="M635" s="19" t="s">
        <v>4684</v>
      </c>
      <c r="N635" s="59">
        <v>43000</v>
      </c>
      <c r="O635" s="19" t="s">
        <v>21</v>
      </c>
      <c r="P635" s="19" t="s">
        <v>54</v>
      </c>
      <c r="Q635" s="134">
        <f t="shared" si="9"/>
        <v>22</v>
      </c>
    </row>
    <row r="636" spans="1:17" x14ac:dyDescent="0.3">
      <c r="A636" s="76" t="s">
        <v>31</v>
      </c>
      <c r="B636" s="76" t="s">
        <v>31</v>
      </c>
      <c r="C636" s="59">
        <v>42973</v>
      </c>
      <c r="D636" s="59">
        <v>42976</v>
      </c>
      <c r="E636" s="19" t="s">
        <v>825</v>
      </c>
      <c r="F636" s="2" t="s">
        <v>25</v>
      </c>
      <c r="G636" s="2" t="s">
        <v>1200</v>
      </c>
      <c r="H636" s="52" t="s">
        <v>2168</v>
      </c>
      <c r="I636" s="63" t="s">
        <v>2170</v>
      </c>
      <c r="J636" s="19" t="s">
        <v>496</v>
      </c>
      <c r="K636" s="19" t="s">
        <v>746</v>
      </c>
      <c r="L636" s="19" t="s">
        <v>9</v>
      </c>
      <c r="M636" s="19" t="s">
        <v>4684</v>
      </c>
      <c r="N636" s="59">
        <v>42976</v>
      </c>
      <c r="O636" s="2" t="s">
        <v>21</v>
      </c>
      <c r="P636" s="19" t="s">
        <v>54</v>
      </c>
      <c r="Q636" s="134">
        <f t="shared" si="9"/>
        <v>2</v>
      </c>
    </row>
    <row r="637" spans="1:17" x14ac:dyDescent="0.3">
      <c r="A637" s="76" t="s">
        <v>31</v>
      </c>
      <c r="B637" s="76" t="s">
        <v>31</v>
      </c>
      <c r="C637" s="59">
        <v>42974</v>
      </c>
      <c r="D637" s="59">
        <v>42975</v>
      </c>
      <c r="E637" s="2" t="s">
        <v>33</v>
      </c>
      <c r="F637" s="2" t="s">
        <v>25</v>
      </c>
      <c r="G637" s="2" t="s">
        <v>1270</v>
      </c>
      <c r="H637" s="2" t="s">
        <v>2158</v>
      </c>
      <c r="I637" s="146" t="s">
        <v>2159</v>
      </c>
      <c r="J637" s="52" t="s">
        <v>2160</v>
      </c>
      <c r="K637" s="19" t="s">
        <v>4684</v>
      </c>
      <c r="L637" s="19" t="s">
        <v>9</v>
      </c>
      <c r="M637" s="19" t="s">
        <v>4684</v>
      </c>
      <c r="N637" s="59">
        <v>42975</v>
      </c>
      <c r="O637" s="2" t="s">
        <v>21</v>
      </c>
      <c r="P637" s="19" t="s">
        <v>54</v>
      </c>
      <c r="Q637" s="134">
        <f t="shared" si="9"/>
        <v>1</v>
      </c>
    </row>
    <row r="638" spans="1:17" x14ac:dyDescent="0.3">
      <c r="A638" s="76" t="s">
        <v>31</v>
      </c>
      <c r="B638" s="76" t="s">
        <v>31</v>
      </c>
      <c r="C638" s="59">
        <v>42975</v>
      </c>
      <c r="D638" s="59">
        <v>42975</v>
      </c>
      <c r="E638" s="2" t="s">
        <v>33</v>
      </c>
      <c r="F638" s="2" t="s">
        <v>25</v>
      </c>
      <c r="G638" s="2" t="s">
        <v>1270</v>
      </c>
      <c r="H638" s="2" t="s">
        <v>2161</v>
      </c>
      <c r="I638" s="76" t="s">
        <v>2162</v>
      </c>
      <c r="J638" s="2" t="s">
        <v>2163</v>
      </c>
      <c r="K638" s="19" t="s">
        <v>4684</v>
      </c>
      <c r="L638" s="19" t="s">
        <v>9</v>
      </c>
      <c r="M638" s="19" t="s">
        <v>4684</v>
      </c>
      <c r="N638" s="59">
        <v>42975</v>
      </c>
      <c r="O638" s="2" t="s">
        <v>21</v>
      </c>
      <c r="P638" s="19" t="s">
        <v>54</v>
      </c>
      <c r="Q638" s="134">
        <f t="shared" si="9"/>
        <v>1</v>
      </c>
    </row>
    <row r="639" spans="1:17" x14ac:dyDescent="0.3">
      <c r="A639" s="76" t="s">
        <v>31</v>
      </c>
      <c r="B639" s="76" t="s">
        <v>31</v>
      </c>
      <c r="C639" s="59">
        <v>42975</v>
      </c>
      <c r="D639" s="59">
        <v>42975</v>
      </c>
      <c r="E639" s="2" t="s">
        <v>33</v>
      </c>
      <c r="F639" s="2" t="s">
        <v>25</v>
      </c>
      <c r="G639" s="2" t="s">
        <v>1270</v>
      </c>
      <c r="H639" s="2" t="s">
        <v>2166</v>
      </c>
      <c r="I639" s="63" t="s">
        <v>2167</v>
      </c>
      <c r="J639" s="2" t="s">
        <v>2123</v>
      </c>
      <c r="K639" s="19" t="s">
        <v>4684</v>
      </c>
      <c r="L639" s="19" t="s">
        <v>9</v>
      </c>
      <c r="M639" s="19" t="s">
        <v>4684</v>
      </c>
      <c r="N639" s="59">
        <v>42975</v>
      </c>
      <c r="O639" s="2" t="s">
        <v>21</v>
      </c>
      <c r="P639" s="19" t="s">
        <v>54</v>
      </c>
      <c r="Q639" s="134">
        <f t="shared" si="9"/>
        <v>1</v>
      </c>
    </row>
    <row r="640" spans="1:17" x14ac:dyDescent="0.3">
      <c r="A640" s="76" t="s">
        <v>31</v>
      </c>
      <c r="B640" s="76" t="s">
        <v>31</v>
      </c>
      <c r="C640" s="59">
        <v>42976</v>
      </c>
      <c r="D640" s="59">
        <v>42976</v>
      </c>
      <c r="E640" s="2" t="s">
        <v>34</v>
      </c>
      <c r="F640" s="2" t="s">
        <v>25</v>
      </c>
      <c r="G640" s="2" t="s">
        <v>143</v>
      </c>
      <c r="H640" s="2" t="s">
        <v>2174</v>
      </c>
      <c r="I640" s="63" t="s">
        <v>2173</v>
      </c>
      <c r="J640" s="2" t="s">
        <v>2175</v>
      </c>
      <c r="K640" s="19" t="s">
        <v>4684</v>
      </c>
      <c r="L640" s="19" t="s">
        <v>9</v>
      </c>
      <c r="M640" s="19" t="s">
        <v>4684</v>
      </c>
      <c r="N640" s="59">
        <v>42976</v>
      </c>
      <c r="O640" s="2" t="s">
        <v>21</v>
      </c>
      <c r="P640" s="19" t="s">
        <v>54</v>
      </c>
      <c r="Q640" s="134">
        <f t="shared" si="9"/>
        <v>1</v>
      </c>
    </row>
    <row r="641" spans="1:17" x14ac:dyDescent="0.3">
      <c r="A641" s="76" t="s">
        <v>31</v>
      </c>
      <c r="B641" s="76" t="s">
        <v>31</v>
      </c>
      <c r="C641" s="59">
        <v>42976</v>
      </c>
      <c r="D641" s="59">
        <v>42976</v>
      </c>
      <c r="E641" s="2" t="s">
        <v>34</v>
      </c>
      <c r="F641" s="2" t="s">
        <v>25</v>
      </c>
      <c r="G641" s="2" t="s">
        <v>1200</v>
      </c>
      <c r="H641" s="2" t="s">
        <v>2176</v>
      </c>
      <c r="I641" s="63" t="s">
        <v>2177</v>
      </c>
      <c r="J641" s="52" t="s">
        <v>496</v>
      </c>
      <c r="K641" s="19" t="s">
        <v>746</v>
      </c>
      <c r="L641" s="19" t="s">
        <v>9</v>
      </c>
      <c r="M641" s="19" t="s">
        <v>4684</v>
      </c>
      <c r="N641" s="59">
        <v>42976</v>
      </c>
      <c r="O641" s="2" t="s">
        <v>21</v>
      </c>
      <c r="P641" s="19" t="s">
        <v>54</v>
      </c>
      <c r="Q641" s="134">
        <f t="shared" si="9"/>
        <v>1</v>
      </c>
    </row>
    <row r="642" spans="1:17" x14ac:dyDescent="0.3">
      <c r="A642" s="63" t="s">
        <v>2196</v>
      </c>
      <c r="B642" s="76" t="s">
        <v>3018</v>
      </c>
      <c r="C642" s="59">
        <v>42976</v>
      </c>
      <c r="D642" s="61">
        <v>43054</v>
      </c>
      <c r="E642" s="19" t="s">
        <v>825</v>
      </c>
      <c r="F642" s="2" t="s">
        <v>25</v>
      </c>
      <c r="G642" s="2" t="s">
        <v>72</v>
      </c>
      <c r="H642" s="52" t="s">
        <v>2189</v>
      </c>
      <c r="I642" s="76" t="s">
        <v>2192</v>
      </c>
      <c r="J642" s="19" t="s">
        <v>496</v>
      </c>
      <c r="K642" s="19" t="s">
        <v>72</v>
      </c>
      <c r="L642" s="2" t="s">
        <v>1015</v>
      </c>
      <c r="M642" s="19" t="s">
        <v>72</v>
      </c>
      <c r="N642" s="59">
        <v>43049</v>
      </c>
      <c r="O642" s="2" t="s">
        <v>21</v>
      </c>
      <c r="P642" s="2" t="s">
        <v>54</v>
      </c>
      <c r="Q642" s="134">
        <f t="shared" ref="Q642:Q705" si="10">NETWORKDAYS(C642,D642)</f>
        <v>57</v>
      </c>
    </row>
    <row r="643" spans="1:17" x14ac:dyDescent="0.3">
      <c r="A643" s="76" t="s">
        <v>31</v>
      </c>
      <c r="B643" s="76" t="s">
        <v>31</v>
      </c>
      <c r="C643" s="59">
        <v>42977</v>
      </c>
      <c r="D643" s="59">
        <v>42977</v>
      </c>
      <c r="E643" s="2" t="s">
        <v>34</v>
      </c>
      <c r="F643" s="2" t="s">
        <v>25</v>
      </c>
      <c r="G643" s="2" t="s">
        <v>1200</v>
      </c>
      <c r="H643" s="2" t="s">
        <v>2178</v>
      </c>
      <c r="I643" s="63" t="s">
        <v>2179</v>
      </c>
      <c r="J643" s="19" t="s">
        <v>496</v>
      </c>
      <c r="K643" s="19" t="s">
        <v>746</v>
      </c>
      <c r="L643" s="19" t="s">
        <v>9</v>
      </c>
      <c r="M643" s="19" t="s">
        <v>4684</v>
      </c>
      <c r="N643" s="59">
        <v>42977</v>
      </c>
      <c r="O643" s="2" t="s">
        <v>21</v>
      </c>
      <c r="P643" s="19" t="s">
        <v>54</v>
      </c>
      <c r="Q643" s="134">
        <f t="shared" si="10"/>
        <v>1</v>
      </c>
    </row>
    <row r="644" spans="1:17" x14ac:dyDescent="0.3">
      <c r="A644" s="76" t="s">
        <v>31</v>
      </c>
      <c r="B644" s="76" t="s">
        <v>31</v>
      </c>
      <c r="C644" s="59">
        <v>42977</v>
      </c>
      <c r="D644" s="59">
        <v>42977</v>
      </c>
      <c r="E644" s="2" t="s">
        <v>34</v>
      </c>
      <c r="F644" s="2" t="s">
        <v>25</v>
      </c>
      <c r="G644" s="2" t="s">
        <v>1366</v>
      </c>
      <c r="H644" s="2" t="s">
        <v>2180</v>
      </c>
      <c r="I644" s="146" t="s">
        <v>2181</v>
      </c>
      <c r="J644" s="19" t="s">
        <v>2182</v>
      </c>
      <c r="K644" s="19" t="s">
        <v>1</v>
      </c>
      <c r="L644" s="19" t="s">
        <v>9</v>
      </c>
      <c r="M644" s="19" t="s">
        <v>4684</v>
      </c>
      <c r="N644" s="59">
        <v>42977</v>
      </c>
      <c r="O644" s="2" t="s">
        <v>21</v>
      </c>
      <c r="P644" s="19" t="s">
        <v>54</v>
      </c>
      <c r="Q644" s="134">
        <f t="shared" si="10"/>
        <v>1</v>
      </c>
    </row>
    <row r="645" spans="1:17" x14ac:dyDescent="0.3">
      <c r="A645" s="76" t="s">
        <v>31</v>
      </c>
      <c r="B645" s="76" t="s">
        <v>31</v>
      </c>
      <c r="C645" s="59">
        <v>42977</v>
      </c>
      <c r="D645" s="59">
        <v>42977</v>
      </c>
      <c r="E645" s="2" t="s">
        <v>34</v>
      </c>
      <c r="F645" s="2" t="s">
        <v>25</v>
      </c>
      <c r="G645" s="2" t="s">
        <v>1366</v>
      </c>
      <c r="H645" s="2" t="s">
        <v>2183</v>
      </c>
      <c r="I645" s="76" t="s">
        <v>2184</v>
      </c>
      <c r="J645" s="19" t="s">
        <v>496</v>
      </c>
      <c r="K645" s="19" t="s">
        <v>1</v>
      </c>
      <c r="L645" s="19" t="s">
        <v>9</v>
      </c>
      <c r="M645" s="19" t="s">
        <v>4684</v>
      </c>
      <c r="N645" s="59">
        <v>42977</v>
      </c>
      <c r="O645" s="2" t="s">
        <v>21</v>
      </c>
      <c r="P645" s="19" t="s">
        <v>54</v>
      </c>
      <c r="Q645" s="134">
        <f t="shared" si="10"/>
        <v>1</v>
      </c>
    </row>
    <row r="646" spans="1:17" x14ac:dyDescent="0.3">
      <c r="A646" s="76" t="s">
        <v>31</v>
      </c>
      <c r="B646" s="76" t="s">
        <v>31</v>
      </c>
      <c r="C646" s="59">
        <v>42977</v>
      </c>
      <c r="D646" s="59">
        <v>42977</v>
      </c>
      <c r="E646" s="2" t="s">
        <v>34</v>
      </c>
      <c r="F646" s="2" t="s">
        <v>25</v>
      </c>
      <c r="G646" s="2" t="s">
        <v>1200</v>
      </c>
      <c r="H646" s="2" t="s">
        <v>2097</v>
      </c>
      <c r="I646" s="76" t="s">
        <v>2106</v>
      </c>
      <c r="J646" s="19" t="s">
        <v>496</v>
      </c>
      <c r="K646" s="19" t="s">
        <v>4684</v>
      </c>
      <c r="L646" s="19" t="s">
        <v>9</v>
      </c>
      <c r="M646" s="19" t="s">
        <v>4684</v>
      </c>
      <c r="N646" s="59">
        <v>42977</v>
      </c>
      <c r="O646" s="2" t="s">
        <v>21</v>
      </c>
      <c r="P646" s="19" t="s">
        <v>54</v>
      </c>
      <c r="Q646" s="134">
        <f t="shared" si="10"/>
        <v>1</v>
      </c>
    </row>
    <row r="647" spans="1:17" x14ac:dyDescent="0.3">
      <c r="A647" s="76" t="s">
        <v>31</v>
      </c>
      <c r="B647" s="76" t="s">
        <v>31</v>
      </c>
      <c r="C647" s="61">
        <v>42977</v>
      </c>
      <c r="D647" s="61">
        <v>42978</v>
      </c>
      <c r="E647" s="19" t="s">
        <v>825</v>
      </c>
      <c r="F647" s="19" t="s">
        <v>25</v>
      </c>
      <c r="G647" s="19" t="s">
        <v>1200</v>
      </c>
      <c r="H647" s="46" t="s">
        <v>2190</v>
      </c>
      <c r="I647" s="76" t="s">
        <v>2193</v>
      </c>
      <c r="J647" s="19" t="s">
        <v>496</v>
      </c>
      <c r="K647" s="19" t="s">
        <v>746</v>
      </c>
      <c r="L647" s="19" t="s">
        <v>9</v>
      </c>
      <c r="M647" s="19" t="s">
        <v>4684</v>
      </c>
      <c r="N647" s="61">
        <v>42978</v>
      </c>
      <c r="O647" s="19" t="s">
        <v>21</v>
      </c>
      <c r="P647" s="19" t="s">
        <v>54</v>
      </c>
      <c r="Q647" s="134">
        <f t="shared" si="10"/>
        <v>2</v>
      </c>
    </row>
    <row r="648" spans="1:17" x14ac:dyDescent="0.3">
      <c r="A648" s="76" t="s">
        <v>2188</v>
      </c>
      <c r="B648" s="76" t="s">
        <v>2799</v>
      </c>
      <c r="C648" s="59">
        <v>42977</v>
      </c>
      <c r="D648" s="61">
        <v>42990</v>
      </c>
      <c r="E648" s="2" t="s">
        <v>103</v>
      </c>
      <c r="F648" s="2" t="s">
        <v>25</v>
      </c>
      <c r="G648" s="2" t="s">
        <v>292</v>
      </c>
      <c r="H648" s="2" t="s">
        <v>2186</v>
      </c>
      <c r="I648" s="76" t="s">
        <v>2187</v>
      </c>
      <c r="J648" s="19" t="s">
        <v>496</v>
      </c>
      <c r="K648" s="19" t="s">
        <v>4684</v>
      </c>
      <c r="L648" s="19" t="s">
        <v>9</v>
      </c>
      <c r="M648" s="19" t="s">
        <v>4684</v>
      </c>
      <c r="N648" s="59">
        <v>42985</v>
      </c>
      <c r="O648" s="2" t="s">
        <v>21</v>
      </c>
      <c r="P648" s="61" t="s">
        <v>54</v>
      </c>
      <c r="Q648" s="134">
        <f t="shared" si="10"/>
        <v>10</v>
      </c>
    </row>
    <row r="649" spans="1:17" x14ac:dyDescent="0.3">
      <c r="A649" s="76" t="s">
        <v>31</v>
      </c>
      <c r="B649" s="76" t="s">
        <v>31</v>
      </c>
      <c r="C649" s="59">
        <v>42978</v>
      </c>
      <c r="D649" s="59">
        <v>42978</v>
      </c>
      <c r="E649" s="19" t="s">
        <v>825</v>
      </c>
      <c r="F649" s="2" t="s">
        <v>25</v>
      </c>
      <c r="G649" s="2" t="s">
        <v>2195</v>
      </c>
      <c r="H649" s="52" t="s">
        <v>2191</v>
      </c>
      <c r="I649" s="76" t="s">
        <v>2194</v>
      </c>
      <c r="J649" s="19" t="s">
        <v>496</v>
      </c>
      <c r="K649" s="19" t="s">
        <v>746</v>
      </c>
      <c r="L649" s="19" t="s">
        <v>9</v>
      </c>
      <c r="M649" s="19" t="s">
        <v>4684</v>
      </c>
      <c r="N649" s="59">
        <v>42978</v>
      </c>
      <c r="O649" s="2" t="s">
        <v>21</v>
      </c>
      <c r="P649" s="19" t="s">
        <v>54</v>
      </c>
      <c r="Q649" s="134">
        <f t="shared" si="10"/>
        <v>1</v>
      </c>
    </row>
    <row r="650" spans="1:17" x14ac:dyDescent="0.3">
      <c r="A650" s="76" t="s">
        <v>31</v>
      </c>
      <c r="B650" s="76" t="s">
        <v>31</v>
      </c>
      <c r="C650" s="59">
        <v>42979</v>
      </c>
      <c r="D650" s="61">
        <v>42982</v>
      </c>
      <c r="E650" s="2" t="s">
        <v>34</v>
      </c>
      <c r="F650" s="2" t="s">
        <v>30</v>
      </c>
      <c r="G650" s="2" t="s">
        <v>2201</v>
      </c>
      <c r="H650" s="2" t="s">
        <v>2202</v>
      </c>
      <c r="I650" s="63" t="s">
        <v>2034</v>
      </c>
      <c r="J650" s="2" t="s">
        <v>2203</v>
      </c>
      <c r="K650" s="19" t="s">
        <v>1</v>
      </c>
      <c r="L650" s="2" t="s">
        <v>6</v>
      </c>
      <c r="M650" s="19" t="s">
        <v>1</v>
      </c>
      <c r="N650" s="59">
        <v>42979</v>
      </c>
      <c r="O650" s="2" t="s">
        <v>21</v>
      </c>
      <c r="P650" s="19" t="s">
        <v>54</v>
      </c>
      <c r="Q650" s="134">
        <f t="shared" si="10"/>
        <v>2</v>
      </c>
    </row>
    <row r="651" spans="1:17" x14ac:dyDescent="0.3">
      <c r="A651" s="76" t="s">
        <v>31</v>
      </c>
      <c r="B651" s="76" t="s">
        <v>31</v>
      </c>
      <c r="C651" s="59">
        <v>42979</v>
      </c>
      <c r="D651" s="61">
        <v>42982</v>
      </c>
      <c r="E651" s="19" t="s">
        <v>81</v>
      </c>
      <c r="F651" s="2" t="s">
        <v>25</v>
      </c>
      <c r="G651" s="2" t="s">
        <v>1136</v>
      </c>
      <c r="H651" s="2" t="s">
        <v>2224</v>
      </c>
      <c r="I651" s="63" t="s">
        <v>2225</v>
      </c>
      <c r="J651" s="19" t="s">
        <v>496</v>
      </c>
      <c r="K651" s="19" t="s">
        <v>746</v>
      </c>
      <c r="L651" s="19" t="s">
        <v>9</v>
      </c>
      <c r="M651" s="19" t="s">
        <v>4684</v>
      </c>
      <c r="N651" s="61">
        <v>42982</v>
      </c>
      <c r="O651" s="2" t="s">
        <v>21</v>
      </c>
      <c r="P651" s="19" t="s">
        <v>54</v>
      </c>
      <c r="Q651" s="134">
        <f t="shared" si="10"/>
        <v>2</v>
      </c>
    </row>
    <row r="652" spans="1:17" x14ac:dyDescent="0.3">
      <c r="A652" s="76" t="s">
        <v>2209</v>
      </c>
      <c r="B652" s="76" t="s">
        <v>2800</v>
      </c>
      <c r="C652" s="59">
        <v>42979</v>
      </c>
      <c r="D652" s="61">
        <v>42998</v>
      </c>
      <c r="E652" s="19" t="s">
        <v>607</v>
      </c>
      <c r="F652" s="2" t="s">
        <v>25</v>
      </c>
      <c r="G652" s="2" t="s">
        <v>1248</v>
      </c>
      <c r="H652" s="2" t="s">
        <v>2206</v>
      </c>
      <c r="I652" s="63" t="s">
        <v>2204</v>
      </c>
      <c r="J652" s="2" t="s">
        <v>2205</v>
      </c>
      <c r="K652" s="19" t="s">
        <v>4684</v>
      </c>
      <c r="L652" s="19" t="s">
        <v>9</v>
      </c>
      <c r="M652" s="19" t="s">
        <v>4684</v>
      </c>
      <c r="N652" s="59">
        <v>42985</v>
      </c>
      <c r="O652" s="2" t="s">
        <v>21</v>
      </c>
      <c r="P652" s="61" t="s">
        <v>54</v>
      </c>
      <c r="Q652" s="134">
        <f t="shared" si="10"/>
        <v>14</v>
      </c>
    </row>
    <row r="653" spans="1:17" x14ac:dyDescent="0.3">
      <c r="A653" s="63" t="s">
        <v>2227</v>
      </c>
      <c r="B653" s="76" t="s">
        <v>2802</v>
      </c>
      <c r="C653" s="59">
        <v>42979</v>
      </c>
      <c r="D653" s="61">
        <v>42998</v>
      </c>
      <c r="E653" s="19" t="s">
        <v>825</v>
      </c>
      <c r="F653" s="19" t="s">
        <v>3424</v>
      </c>
      <c r="G653" s="2" t="s">
        <v>3167</v>
      </c>
      <c r="H653" s="52" t="s">
        <v>2211</v>
      </c>
      <c r="I653" s="63" t="s">
        <v>2213</v>
      </c>
      <c r="J653" s="2" t="s">
        <v>2222</v>
      </c>
      <c r="K653" s="19" t="s">
        <v>4684</v>
      </c>
      <c r="L653" s="2" t="s">
        <v>9</v>
      </c>
      <c r="M653" s="19" t="s">
        <v>4684</v>
      </c>
      <c r="N653" s="59">
        <v>42998</v>
      </c>
      <c r="O653" s="2" t="s">
        <v>21</v>
      </c>
      <c r="P653" s="19" t="s">
        <v>54</v>
      </c>
      <c r="Q653" s="134">
        <f t="shared" si="10"/>
        <v>14</v>
      </c>
    </row>
    <row r="654" spans="1:17" x14ac:dyDescent="0.3">
      <c r="A654" s="63" t="s">
        <v>2226</v>
      </c>
      <c r="B654" s="76" t="s">
        <v>2801</v>
      </c>
      <c r="C654" s="59">
        <v>42979</v>
      </c>
      <c r="D654" s="61">
        <v>43006</v>
      </c>
      <c r="E654" s="19" t="s">
        <v>825</v>
      </c>
      <c r="F654" s="19" t="s">
        <v>3410</v>
      </c>
      <c r="G654" s="2" t="s">
        <v>2234</v>
      </c>
      <c r="H654" s="52" t="s">
        <v>2210</v>
      </c>
      <c r="I654" s="63" t="s">
        <v>2220</v>
      </c>
      <c r="J654" s="2" t="s">
        <v>2221</v>
      </c>
      <c r="K654" s="19" t="s">
        <v>4684</v>
      </c>
      <c r="L654" s="19" t="s">
        <v>9</v>
      </c>
      <c r="M654" s="19" t="s">
        <v>4684</v>
      </c>
      <c r="N654" s="59">
        <v>43006</v>
      </c>
      <c r="O654" s="2" t="s">
        <v>21</v>
      </c>
      <c r="P654" s="74" t="s">
        <v>54</v>
      </c>
      <c r="Q654" s="134">
        <f t="shared" si="10"/>
        <v>20</v>
      </c>
    </row>
    <row r="655" spans="1:17" x14ac:dyDescent="0.3">
      <c r="A655" s="76" t="s">
        <v>31</v>
      </c>
      <c r="B655" s="76" t="s">
        <v>31</v>
      </c>
      <c r="C655" s="59">
        <v>42981</v>
      </c>
      <c r="D655" s="59">
        <v>42983</v>
      </c>
      <c r="E655" s="2" t="s">
        <v>33</v>
      </c>
      <c r="F655" s="2" t="s">
        <v>25</v>
      </c>
      <c r="G655" s="2" t="s">
        <v>2231</v>
      </c>
      <c r="H655" s="2" t="s">
        <v>2232</v>
      </c>
      <c r="I655" s="76" t="s">
        <v>2233</v>
      </c>
      <c r="J655" s="19" t="s">
        <v>496</v>
      </c>
      <c r="K655" s="19" t="s">
        <v>4684</v>
      </c>
      <c r="L655" s="2" t="s">
        <v>9</v>
      </c>
      <c r="M655" s="19" t="s">
        <v>4684</v>
      </c>
      <c r="N655" s="59">
        <v>42983</v>
      </c>
      <c r="O655" s="2" t="s">
        <v>21</v>
      </c>
      <c r="P655" s="19" t="s">
        <v>54</v>
      </c>
      <c r="Q655" s="134">
        <f t="shared" si="10"/>
        <v>2</v>
      </c>
    </row>
    <row r="656" spans="1:17" x14ac:dyDescent="0.3">
      <c r="A656" s="76" t="s">
        <v>31</v>
      </c>
      <c r="B656" s="76" t="s">
        <v>31</v>
      </c>
      <c r="C656" s="59">
        <v>42982</v>
      </c>
      <c r="D656" s="61">
        <v>42982</v>
      </c>
      <c r="E656" s="19" t="s">
        <v>825</v>
      </c>
      <c r="F656" s="2" t="s">
        <v>25</v>
      </c>
      <c r="G656" s="2" t="s">
        <v>1248</v>
      </c>
      <c r="H656" s="52" t="s">
        <v>2212</v>
      </c>
      <c r="I656" s="63" t="s">
        <v>2214</v>
      </c>
      <c r="J656" s="2" t="s">
        <v>2223</v>
      </c>
      <c r="K656" s="19" t="s">
        <v>4684</v>
      </c>
      <c r="L656" s="19" t="s">
        <v>9</v>
      </c>
      <c r="M656" s="19" t="s">
        <v>4684</v>
      </c>
      <c r="N656" s="61">
        <v>42982</v>
      </c>
      <c r="O656" s="2" t="s">
        <v>21</v>
      </c>
      <c r="P656" s="19" t="s">
        <v>54</v>
      </c>
      <c r="Q656" s="134">
        <f t="shared" si="10"/>
        <v>1</v>
      </c>
    </row>
    <row r="657" spans="1:17" x14ac:dyDescent="0.3">
      <c r="A657" s="76" t="s">
        <v>31</v>
      </c>
      <c r="B657" s="76" t="s">
        <v>31</v>
      </c>
      <c r="C657" s="59">
        <v>42982</v>
      </c>
      <c r="D657" s="59">
        <v>42983</v>
      </c>
      <c r="E657" s="2" t="s">
        <v>34</v>
      </c>
      <c r="F657" s="2" t="s">
        <v>25</v>
      </c>
      <c r="G657" s="2" t="s">
        <v>2228</v>
      </c>
      <c r="H657" s="2" t="s">
        <v>2229</v>
      </c>
      <c r="I657" s="63" t="s">
        <v>2230</v>
      </c>
      <c r="J657" s="19" t="s">
        <v>496</v>
      </c>
      <c r="K657" s="19" t="s">
        <v>1</v>
      </c>
      <c r="L657" s="2" t="s">
        <v>9</v>
      </c>
      <c r="M657" s="19" t="s">
        <v>4684</v>
      </c>
      <c r="N657" s="59">
        <v>42983</v>
      </c>
      <c r="O657" s="2" t="s">
        <v>21</v>
      </c>
      <c r="P657" s="19" t="s">
        <v>54</v>
      </c>
      <c r="Q657" s="134">
        <f t="shared" si="10"/>
        <v>2</v>
      </c>
    </row>
    <row r="658" spans="1:17" x14ac:dyDescent="0.3">
      <c r="A658" s="63" t="s">
        <v>2219</v>
      </c>
      <c r="B658" s="76" t="s">
        <v>2803</v>
      </c>
      <c r="C658" s="59">
        <v>42982</v>
      </c>
      <c r="D658" s="61">
        <v>43005</v>
      </c>
      <c r="E658" s="2" t="s">
        <v>2215</v>
      </c>
      <c r="F658" s="2" t="s">
        <v>25</v>
      </c>
      <c r="G658" s="19" t="s">
        <v>2965</v>
      </c>
      <c r="H658" s="2" t="s">
        <v>2216</v>
      </c>
      <c r="I658" s="63" t="s">
        <v>2217</v>
      </c>
      <c r="J658" s="2" t="s">
        <v>2218</v>
      </c>
      <c r="K658" s="19" t="s">
        <v>4931</v>
      </c>
      <c r="L658" s="2" t="s">
        <v>504</v>
      </c>
      <c r="M658" s="19" t="s">
        <v>4931</v>
      </c>
      <c r="N658" s="59">
        <v>43004</v>
      </c>
      <c r="O658" s="2" t="s">
        <v>21</v>
      </c>
      <c r="P658" s="19" t="s">
        <v>54</v>
      </c>
      <c r="Q658" s="134">
        <f t="shared" si="10"/>
        <v>18</v>
      </c>
    </row>
    <row r="659" spans="1:17" x14ac:dyDescent="0.3">
      <c r="A659" s="63" t="s">
        <v>2237</v>
      </c>
      <c r="B659" s="76" t="s">
        <v>2804</v>
      </c>
      <c r="C659" s="59">
        <v>42982</v>
      </c>
      <c r="D659" s="61">
        <v>43007</v>
      </c>
      <c r="E659" s="2" t="s">
        <v>103</v>
      </c>
      <c r="F659" s="2" t="s">
        <v>25</v>
      </c>
      <c r="G659" s="2" t="s">
        <v>361</v>
      </c>
      <c r="H659" s="2" t="s">
        <v>2235</v>
      </c>
      <c r="I659" s="63" t="s">
        <v>2236</v>
      </c>
      <c r="J659" s="2" t="s">
        <v>2235</v>
      </c>
      <c r="K659" s="2" t="s">
        <v>361</v>
      </c>
      <c r="L659" s="2" t="s">
        <v>516</v>
      </c>
      <c r="M659" s="19" t="s">
        <v>4929</v>
      </c>
      <c r="N659" s="59">
        <v>43006</v>
      </c>
      <c r="O659" s="2" t="s">
        <v>21</v>
      </c>
      <c r="P659" s="74" t="s">
        <v>772</v>
      </c>
      <c r="Q659" s="134">
        <f t="shared" si="10"/>
        <v>20</v>
      </c>
    </row>
    <row r="660" spans="1:17" x14ac:dyDescent="0.3">
      <c r="A660" s="76" t="s">
        <v>31</v>
      </c>
      <c r="B660" s="76" t="s">
        <v>31</v>
      </c>
      <c r="C660" s="59">
        <v>42983</v>
      </c>
      <c r="D660" s="59">
        <v>42983</v>
      </c>
      <c r="E660" s="2" t="s">
        <v>34</v>
      </c>
      <c r="F660" s="2" t="s">
        <v>25</v>
      </c>
      <c r="G660" s="2" t="s">
        <v>1200</v>
      </c>
      <c r="H660" s="2" t="s">
        <v>2238</v>
      </c>
      <c r="I660" s="63" t="s">
        <v>2239</v>
      </c>
      <c r="J660" s="19" t="s">
        <v>496</v>
      </c>
      <c r="K660" s="19" t="s">
        <v>746</v>
      </c>
      <c r="L660" s="2" t="s">
        <v>9</v>
      </c>
      <c r="M660" s="19" t="s">
        <v>4684</v>
      </c>
      <c r="N660" s="59">
        <v>42983</v>
      </c>
      <c r="O660" s="2" t="s">
        <v>21</v>
      </c>
      <c r="P660" s="19" t="s">
        <v>54</v>
      </c>
      <c r="Q660" s="134">
        <f t="shared" si="10"/>
        <v>1</v>
      </c>
    </row>
    <row r="661" spans="1:17" s="49" customFormat="1" x14ac:dyDescent="0.3">
      <c r="A661" s="76" t="s">
        <v>31</v>
      </c>
      <c r="B661" s="76" t="s">
        <v>31</v>
      </c>
      <c r="C661" s="59">
        <v>42983</v>
      </c>
      <c r="D661" s="59">
        <v>42984</v>
      </c>
      <c r="E661" s="19" t="s">
        <v>825</v>
      </c>
      <c r="F661" s="2" t="s">
        <v>25</v>
      </c>
      <c r="G661" s="2" t="s">
        <v>1552</v>
      </c>
      <c r="H661" s="52" t="s">
        <v>2246</v>
      </c>
      <c r="I661" s="63" t="s">
        <v>2250</v>
      </c>
      <c r="J661" s="2" t="s">
        <v>496</v>
      </c>
      <c r="K661" s="19" t="s">
        <v>1</v>
      </c>
      <c r="L661" s="2" t="s">
        <v>9</v>
      </c>
      <c r="M661" s="19" t="s">
        <v>4684</v>
      </c>
      <c r="N661" s="59">
        <v>42984</v>
      </c>
      <c r="O661" s="2" t="s">
        <v>21</v>
      </c>
      <c r="P661" s="19" t="s">
        <v>54</v>
      </c>
      <c r="Q661" s="134">
        <f t="shared" si="10"/>
        <v>2</v>
      </c>
    </row>
    <row r="662" spans="1:17" x14ac:dyDescent="0.3">
      <c r="A662" s="76" t="s">
        <v>31</v>
      </c>
      <c r="B662" s="76" t="s">
        <v>31</v>
      </c>
      <c r="C662" s="59">
        <v>42983</v>
      </c>
      <c r="D662" s="59">
        <v>42984</v>
      </c>
      <c r="E662" s="19" t="s">
        <v>825</v>
      </c>
      <c r="F662" s="2" t="s">
        <v>25</v>
      </c>
      <c r="G662" s="2" t="s">
        <v>1200</v>
      </c>
      <c r="H662" s="52" t="s">
        <v>2247</v>
      </c>
      <c r="I662" s="76" t="s">
        <v>2251</v>
      </c>
      <c r="J662" s="2" t="s">
        <v>496</v>
      </c>
      <c r="K662" s="19" t="s">
        <v>746</v>
      </c>
      <c r="L662" s="2" t="s">
        <v>9</v>
      </c>
      <c r="M662" s="19" t="s">
        <v>4684</v>
      </c>
      <c r="N662" s="59">
        <v>42984</v>
      </c>
      <c r="O662" s="2" t="s">
        <v>21</v>
      </c>
      <c r="P662" s="19" t="s">
        <v>54</v>
      </c>
      <c r="Q662" s="134">
        <f t="shared" si="10"/>
        <v>2</v>
      </c>
    </row>
    <row r="663" spans="1:17" x14ac:dyDescent="0.3">
      <c r="A663" s="76" t="s">
        <v>31</v>
      </c>
      <c r="B663" s="76" t="s">
        <v>31</v>
      </c>
      <c r="C663" s="59">
        <v>42983</v>
      </c>
      <c r="D663" s="59">
        <v>42984</v>
      </c>
      <c r="E663" s="19" t="s">
        <v>825</v>
      </c>
      <c r="F663" s="2" t="s">
        <v>25</v>
      </c>
      <c r="G663" s="2" t="s">
        <v>2254</v>
      </c>
      <c r="H663" s="52" t="s">
        <v>2248</v>
      </c>
      <c r="I663" s="76" t="s">
        <v>2252</v>
      </c>
      <c r="J663" s="2" t="s">
        <v>496</v>
      </c>
      <c r="K663" s="19" t="s">
        <v>4684</v>
      </c>
      <c r="L663" s="2" t="s">
        <v>9</v>
      </c>
      <c r="M663" s="19" t="s">
        <v>4684</v>
      </c>
      <c r="N663" s="59">
        <v>42984</v>
      </c>
      <c r="O663" s="2" t="s">
        <v>21</v>
      </c>
      <c r="P663" s="19" t="s">
        <v>54</v>
      </c>
      <c r="Q663" s="134">
        <f t="shared" si="10"/>
        <v>2</v>
      </c>
    </row>
    <row r="664" spans="1:17" x14ac:dyDescent="0.3">
      <c r="A664" s="76" t="s">
        <v>31</v>
      </c>
      <c r="B664" s="76" t="s">
        <v>31</v>
      </c>
      <c r="C664" s="59">
        <v>42983</v>
      </c>
      <c r="D664" s="61">
        <v>42985</v>
      </c>
      <c r="E664" s="19" t="s">
        <v>825</v>
      </c>
      <c r="F664" s="2" t="s">
        <v>25</v>
      </c>
      <c r="G664" s="19" t="s">
        <v>2973</v>
      </c>
      <c r="H664" s="52" t="s">
        <v>2249</v>
      </c>
      <c r="I664" s="63" t="s">
        <v>2253</v>
      </c>
      <c r="J664" s="2" t="s">
        <v>496</v>
      </c>
      <c r="K664" s="19" t="s">
        <v>4931</v>
      </c>
      <c r="L664" s="2" t="s">
        <v>504</v>
      </c>
      <c r="M664" s="19" t="s">
        <v>4931</v>
      </c>
      <c r="N664" s="59">
        <v>42984</v>
      </c>
      <c r="O664" s="2" t="s">
        <v>21</v>
      </c>
      <c r="P664" s="19" t="s">
        <v>54</v>
      </c>
      <c r="Q664" s="134">
        <f t="shared" si="10"/>
        <v>3</v>
      </c>
    </row>
    <row r="665" spans="1:17" x14ac:dyDescent="0.3">
      <c r="A665" s="72" t="s">
        <v>2243</v>
      </c>
      <c r="B665" s="75" t="s">
        <v>2805</v>
      </c>
      <c r="C665" s="73">
        <v>42983</v>
      </c>
      <c r="D665" s="103">
        <v>43005</v>
      </c>
      <c r="E665" s="43" t="s">
        <v>103</v>
      </c>
      <c r="F665" s="43" t="s">
        <v>25</v>
      </c>
      <c r="G665" s="43" t="s">
        <v>1248</v>
      </c>
      <c r="H665" s="43" t="s">
        <v>2240</v>
      </c>
      <c r="I665" s="72" t="s">
        <v>2241</v>
      </c>
      <c r="J665" s="43" t="s">
        <v>2242</v>
      </c>
      <c r="K665" s="19" t="s">
        <v>4684</v>
      </c>
      <c r="L665" s="43" t="s">
        <v>9</v>
      </c>
      <c r="M665" s="19" t="s">
        <v>4684</v>
      </c>
      <c r="N665" s="73">
        <v>43004</v>
      </c>
      <c r="O665" s="43" t="s">
        <v>21</v>
      </c>
      <c r="P665" s="74" t="s">
        <v>54</v>
      </c>
      <c r="Q665" s="134">
        <f t="shared" si="10"/>
        <v>17</v>
      </c>
    </row>
    <row r="666" spans="1:17" x14ac:dyDescent="0.3">
      <c r="A666" s="76" t="s">
        <v>31</v>
      </c>
      <c r="B666" s="76" t="s">
        <v>31</v>
      </c>
      <c r="C666" s="59">
        <v>42984</v>
      </c>
      <c r="D666" s="59">
        <v>42984</v>
      </c>
      <c r="E666" s="19" t="s">
        <v>81</v>
      </c>
      <c r="F666" s="2" t="s">
        <v>25</v>
      </c>
      <c r="G666" s="2" t="s">
        <v>1200</v>
      </c>
      <c r="H666" s="2" t="s">
        <v>2244</v>
      </c>
      <c r="I666" s="63" t="s">
        <v>2245</v>
      </c>
      <c r="J666" s="19" t="s">
        <v>496</v>
      </c>
      <c r="K666" s="19" t="s">
        <v>746</v>
      </c>
      <c r="L666" s="2" t="s">
        <v>9</v>
      </c>
      <c r="M666" s="19" t="s">
        <v>4684</v>
      </c>
      <c r="N666" s="59">
        <v>42984</v>
      </c>
      <c r="O666" s="2" t="s">
        <v>21</v>
      </c>
      <c r="P666" s="19" t="s">
        <v>54</v>
      </c>
      <c r="Q666" s="134">
        <f t="shared" si="10"/>
        <v>1</v>
      </c>
    </row>
    <row r="667" spans="1:17" x14ac:dyDescent="0.3">
      <c r="A667" s="76" t="s">
        <v>31</v>
      </c>
      <c r="B667" s="76" t="s">
        <v>31</v>
      </c>
      <c r="C667" s="59">
        <v>42984</v>
      </c>
      <c r="D667" s="61">
        <v>42992</v>
      </c>
      <c r="E667" s="2" t="s">
        <v>825</v>
      </c>
      <c r="F667" s="2" t="s">
        <v>25</v>
      </c>
      <c r="G667" s="2" t="s">
        <v>2266</v>
      </c>
      <c r="H667" s="2" t="s">
        <v>2264</v>
      </c>
      <c r="I667" s="63" t="s">
        <v>2265</v>
      </c>
      <c r="J667" s="2" t="s">
        <v>496</v>
      </c>
      <c r="K667" s="19" t="s">
        <v>746</v>
      </c>
      <c r="L667" s="2" t="s">
        <v>500</v>
      </c>
      <c r="M667" s="19" t="s">
        <v>746</v>
      </c>
      <c r="N667" s="59">
        <v>42986</v>
      </c>
      <c r="O667" s="2" t="s">
        <v>21</v>
      </c>
      <c r="P667" s="61" t="s">
        <v>54</v>
      </c>
      <c r="Q667" s="134">
        <f t="shared" si="10"/>
        <v>7</v>
      </c>
    </row>
    <row r="668" spans="1:17" x14ac:dyDescent="0.3">
      <c r="A668" s="76" t="s">
        <v>2295</v>
      </c>
      <c r="B668" s="76" t="s">
        <v>3798</v>
      </c>
      <c r="C668" s="59">
        <v>42984</v>
      </c>
      <c r="D668" s="61">
        <v>43005</v>
      </c>
      <c r="E668" s="2" t="s">
        <v>2259</v>
      </c>
      <c r="F668" s="2" t="s">
        <v>25</v>
      </c>
      <c r="G668" s="19" t="s">
        <v>2964</v>
      </c>
      <c r="H668" s="2" t="s">
        <v>2260</v>
      </c>
      <c r="I668" s="63" t="s">
        <v>2261</v>
      </c>
      <c r="J668" s="2" t="s">
        <v>2262</v>
      </c>
      <c r="K668" s="19" t="s">
        <v>4931</v>
      </c>
      <c r="L668" s="2" t="s">
        <v>1347</v>
      </c>
      <c r="M668" s="19" t="s">
        <v>4932</v>
      </c>
      <c r="N668" s="59">
        <v>43004</v>
      </c>
      <c r="O668" s="2" t="s">
        <v>21</v>
      </c>
      <c r="P668" s="19" t="s">
        <v>54</v>
      </c>
      <c r="Q668" s="134">
        <f t="shared" si="10"/>
        <v>16</v>
      </c>
    </row>
    <row r="669" spans="1:17" s="49" customFormat="1" x14ac:dyDescent="0.3">
      <c r="A669" s="76" t="s">
        <v>31</v>
      </c>
      <c r="B669" s="76" t="s">
        <v>31</v>
      </c>
      <c r="C669" s="59">
        <v>42986</v>
      </c>
      <c r="D669" s="61">
        <v>42990</v>
      </c>
      <c r="E669" s="19" t="s">
        <v>825</v>
      </c>
      <c r="F669" s="2" t="s">
        <v>25</v>
      </c>
      <c r="G669" s="2" t="s">
        <v>2293</v>
      </c>
      <c r="H669" s="2" t="s">
        <v>2290</v>
      </c>
      <c r="I669" s="63" t="s">
        <v>2292</v>
      </c>
      <c r="J669" s="2" t="s">
        <v>2294</v>
      </c>
      <c r="K669" s="19" t="s">
        <v>3590</v>
      </c>
      <c r="L669" s="2" t="s">
        <v>1417</v>
      </c>
      <c r="M669" s="19" t="s">
        <v>3590</v>
      </c>
      <c r="N669" s="59">
        <v>42958</v>
      </c>
      <c r="O669" s="2" t="s">
        <v>21</v>
      </c>
      <c r="P669" s="19" t="s">
        <v>54</v>
      </c>
      <c r="Q669" s="134">
        <f t="shared" si="10"/>
        <v>3</v>
      </c>
    </row>
    <row r="670" spans="1:17" x14ac:dyDescent="0.3">
      <c r="A670" s="76" t="s">
        <v>31</v>
      </c>
      <c r="B670" s="76" t="s">
        <v>31</v>
      </c>
      <c r="C670" s="59">
        <v>42986</v>
      </c>
      <c r="D670" s="61">
        <v>42992</v>
      </c>
      <c r="E670" s="19" t="s">
        <v>825</v>
      </c>
      <c r="F670" s="2" t="s">
        <v>25</v>
      </c>
      <c r="G670" s="2" t="s">
        <v>2289</v>
      </c>
      <c r="H670" s="2" t="s">
        <v>2296</v>
      </c>
      <c r="I670" s="63" t="s">
        <v>2291</v>
      </c>
      <c r="J670" s="2" t="s">
        <v>496</v>
      </c>
      <c r="K670" s="19" t="s">
        <v>746</v>
      </c>
      <c r="L670" s="2" t="s">
        <v>500</v>
      </c>
      <c r="M670" s="19" t="s">
        <v>746</v>
      </c>
      <c r="N670" s="59">
        <v>42990</v>
      </c>
      <c r="O670" s="2" t="s">
        <v>21</v>
      </c>
      <c r="P670" s="61" t="s">
        <v>54</v>
      </c>
      <c r="Q670" s="134">
        <f t="shared" si="10"/>
        <v>5</v>
      </c>
    </row>
    <row r="671" spans="1:17" x14ac:dyDescent="0.3">
      <c r="A671" s="72" t="s">
        <v>2270</v>
      </c>
      <c r="B671" s="75" t="s">
        <v>2806</v>
      </c>
      <c r="C671" s="73">
        <v>42986</v>
      </c>
      <c r="D671" s="103">
        <v>43005</v>
      </c>
      <c r="E671" s="43" t="s">
        <v>1672</v>
      </c>
      <c r="F671" s="43" t="s">
        <v>25</v>
      </c>
      <c r="G671" s="43" t="s">
        <v>1248</v>
      </c>
      <c r="H671" s="43" t="s">
        <v>2269</v>
      </c>
      <c r="I671" s="72" t="s">
        <v>2267</v>
      </c>
      <c r="J671" s="43" t="s">
        <v>2268</v>
      </c>
      <c r="K671" s="19" t="s">
        <v>4684</v>
      </c>
      <c r="L671" s="43" t="s">
        <v>9</v>
      </c>
      <c r="M671" s="19" t="s">
        <v>4684</v>
      </c>
      <c r="N671" s="73">
        <v>43004</v>
      </c>
      <c r="O671" s="43" t="s">
        <v>21</v>
      </c>
      <c r="P671" s="74" t="s">
        <v>54</v>
      </c>
      <c r="Q671" s="134">
        <f t="shared" si="10"/>
        <v>14</v>
      </c>
    </row>
    <row r="672" spans="1:17" x14ac:dyDescent="0.3">
      <c r="A672" s="63" t="s">
        <v>2280</v>
      </c>
      <c r="B672" s="76" t="s">
        <v>3094</v>
      </c>
      <c r="C672" s="59">
        <v>42986</v>
      </c>
      <c r="D672" s="61">
        <v>43062</v>
      </c>
      <c r="E672" s="2" t="s">
        <v>2275</v>
      </c>
      <c r="F672" s="2" t="s">
        <v>25</v>
      </c>
      <c r="G672" s="2" t="s">
        <v>2276</v>
      </c>
      <c r="H672" s="2" t="s">
        <v>2277</v>
      </c>
      <c r="I672" s="63" t="s">
        <v>2278</v>
      </c>
      <c r="J672" s="2" t="s">
        <v>2279</v>
      </c>
      <c r="K672" s="19" t="s">
        <v>3590</v>
      </c>
      <c r="L672" s="2" t="s">
        <v>1417</v>
      </c>
      <c r="M672" s="19" t="s">
        <v>3590</v>
      </c>
      <c r="N672" s="59">
        <v>43056</v>
      </c>
      <c r="O672" s="2" t="s">
        <v>21</v>
      </c>
      <c r="P672" s="74" t="s">
        <v>54</v>
      </c>
      <c r="Q672" s="134">
        <f t="shared" si="10"/>
        <v>55</v>
      </c>
    </row>
    <row r="673" spans="1:17" x14ac:dyDescent="0.3">
      <c r="A673" s="76" t="s">
        <v>31</v>
      </c>
      <c r="B673" s="76" t="s">
        <v>31</v>
      </c>
      <c r="C673" s="59">
        <v>42989</v>
      </c>
      <c r="D673" s="61">
        <v>42989</v>
      </c>
      <c r="E673" s="19" t="s">
        <v>607</v>
      </c>
      <c r="F673" s="2" t="s">
        <v>25</v>
      </c>
      <c r="G673" s="2" t="s">
        <v>1200</v>
      </c>
      <c r="H673" s="2" t="s">
        <v>2281</v>
      </c>
      <c r="I673" s="63" t="s">
        <v>2282</v>
      </c>
      <c r="J673" s="2" t="s">
        <v>496</v>
      </c>
      <c r="K673" s="19" t="s">
        <v>746</v>
      </c>
      <c r="L673" s="2" t="s">
        <v>9</v>
      </c>
      <c r="M673" s="19" t="s">
        <v>4684</v>
      </c>
      <c r="N673" s="59">
        <v>42989</v>
      </c>
      <c r="O673" s="2" t="s">
        <v>21</v>
      </c>
      <c r="P673" s="19" t="s">
        <v>54</v>
      </c>
      <c r="Q673" s="134">
        <f t="shared" si="10"/>
        <v>1</v>
      </c>
    </row>
    <row r="674" spans="1:17" x14ac:dyDescent="0.3">
      <c r="A674" s="76" t="s">
        <v>31</v>
      </c>
      <c r="B674" s="76" t="s">
        <v>31</v>
      </c>
      <c r="C674" s="59">
        <v>42989</v>
      </c>
      <c r="D674" s="61">
        <v>42989</v>
      </c>
      <c r="E674" s="19" t="s">
        <v>81</v>
      </c>
      <c r="F674" s="2" t="s">
        <v>25</v>
      </c>
      <c r="G674" s="2" t="s">
        <v>1248</v>
      </c>
      <c r="H674" s="2" t="s">
        <v>2283</v>
      </c>
      <c r="I674" s="63" t="s">
        <v>2284</v>
      </c>
      <c r="J674" s="2" t="s">
        <v>2285</v>
      </c>
      <c r="K674" s="19" t="s">
        <v>4684</v>
      </c>
      <c r="L674" s="2" t="s">
        <v>9</v>
      </c>
      <c r="M674" s="19" t="s">
        <v>4684</v>
      </c>
      <c r="N674" s="59">
        <v>42989</v>
      </c>
      <c r="O674" s="2" t="s">
        <v>21</v>
      </c>
      <c r="P674" s="19" t="s">
        <v>54</v>
      </c>
      <c r="Q674" s="134">
        <f t="shared" si="10"/>
        <v>1</v>
      </c>
    </row>
    <row r="675" spans="1:17" x14ac:dyDescent="0.3">
      <c r="A675" s="76" t="s">
        <v>31</v>
      </c>
      <c r="B675" s="76" t="s">
        <v>31</v>
      </c>
      <c r="C675" s="59">
        <v>42989</v>
      </c>
      <c r="D675" s="61">
        <v>42989</v>
      </c>
      <c r="E675" s="2" t="s">
        <v>34</v>
      </c>
      <c r="F675" s="2" t="s">
        <v>25</v>
      </c>
      <c r="G675" s="2" t="s">
        <v>1552</v>
      </c>
      <c r="H675" s="2" t="s">
        <v>2286</v>
      </c>
      <c r="I675" s="63" t="s">
        <v>2287</v>
      </c>
      <c r="J675" s="2" t="s">
        <v>2288</v>
      </c>
      <c r="K675" s="19" t="s">
        <v>1</v>
      </c>
      <c r="L675" s="2" t="s">
        <v>9</v>
      </c>
      <c r="M675" s="19" t="s">
        <v>4684</v>
      </c>
      <c r="N675" s="59">
        <v>42989</v>
      </c>
      <c r="O675" s="2" t="s">
        <v>21</v>
      </c>
      <c r="P675" s="19" t="s">
        <v>54</v>
      </c>
      <c r="Q675" s="134">
        <f t="shared" si="10"/>
        <v>1</v>
      </c>
    </row>
    <row r="676" spans="1:17" x14ac:dyDescent="0.3">
      <c r="A676" s="76" t="s">
        <v>31</v>
      </c>
      <c r="B676" s="76" t="s">
        <v>31</v>
      </c>
      <c r="C676" s="59">
        <v>42989</v>
      </c>
      <c r="D676" s="61">
        <v>42990</v>
      </c>
      <c r="E676" s="19" t="s">
        <v>81</v>
      </c>
      <c r="F676" s="2" t="s">
        <v>25</v>
      </c>
      <c r="G676" s="2" t="s">
        <v>1248</v>
      </c>
      <c r="H676" s="2" t="s">
        <v>2297</v>
      </c>
      <c r="I676" s="63" t="s">
        <v>2298</v>
      </c>
      <c r="J676" s="2" t="s">
        <v>2301</v>
      </c>
      <c r="K676" s="19" t="s">
        <v>4684</v>
      </c>
      <c r="L676" s="2" t="s">
        <v>9</v>
      </c>
      <c r="M676" s="19" t="s">
        <v>4684</v>
      </c>
      <c r="N676" s="59">
        <v>42990</v>
      </c>
      <c r="O676" s="2" t="s">
        <v>21</v>
      </c>
      <c r="P676" s="19" t="s">
        <v>54</v>
      </c>
      <c r="Q676" s="134">
        <f t="shared" si="10"/>
        <v>2</v>
      </c>
    </row>
    <row r="677" spans="1:17" x14ac:dyDescent="0.3">
      <c r="A677" s="76" t="s">
        <v>31</v>
      </c>
      <c r="B677" s="76" t="s">
        <v>31</v>
      </c>
      <c r="C677" s="59">
        <v>42989</v>
      </c>
      <c r="D677" s="61">
        <v>42990</v>
      </c>
      <c r="E677" s="19" t="s">
        <v>607</v>
      </c>
      <c r="F677" s="2" t="s">
        <v>25</v>
      </c>
      <c r="G677" s="2" t="s">
        <v>2299</v>
      </c>
      <c r="H677" s="2" t="s">
        <v>2304</v>
      </c>
      <c r="I677" s="63" t="s">
        <v>2302</v>
      </c>
      <c r="J677" s="2" t="s">
        <v>2303</v>
      </c>
      <c r="K677" s="19" t="s">
        <v>4684</v>
      </c>
      <c r="L677" s="2" t="s">
        <v>9</v>
      </c>
      <c r="M677" s="19" t="s">
        <v>4684</v>
      </c>
      <c r="N677" s="59">
        <v>42990</v>
      </c>
      <c r="O677" s="2" t="s">
        <v>21</v>
      </c>
      <c r="P677" s="19" t="s">
        <v>54</v>
      </c>
      <c r="Q677" s="134">
        <f t="shared" si="10"/>
        <v>2</v>
      </c>
    </row>
    <row r="678" spans="1:17" s="49" customFormat="1" x14ac:dyDescent="0.3">
      <c r="A678" s="76" t="s">
        <v>31</v>
      </c>
      <c r="B678" s="76" t="s">
        <v>31</v>
      </c>
      <c r="C678" s="59">
        <v>42989</v>
      </c>
      <c r="D678" s="59">
        <v>42991</v>
      </c>
      <c r="E678" s="19" t="s">
        <v>825</v>
      </c>
      <c r="F678" s="2" t="s">
        <v>25</v>
      </c>
      <c r="G678" s="2" t="s">
        <v>2324</v>
      </c>
      <c r="H678" s="52" t="s">
        <v>2313</v>
      </c>
      <c r="I678" s="63" t="s">
        <v>2319</v>
      </c>
      <c r="J678" s="2" t="s">
        <v>496</v>
      </c>
      <c r="K678" s="19" t="s">
        <v>4684</v>
      </c>
      <c r="L678" s="2" t="s">
        <v>9</v>
      </c>
      <c r="M678" s="19" t="s">
        <v>4684</v>
      </c>
      <c r="N678" s="59">
        <v>42991</v>
      </c>
      <c r="O678" s="2" t="s">
        <v>21</v>
      </c>
      <c r="P678" s="19" t="s">
        <v>54</v>
      </c>
      <c r="Q678" s="134">
        <f t="shared" si="10"/>
        <v>3</v>
      </c>
    </row>
    <row r="679" spans="1:17" x14ac:dyDescent="0.3">
      <c r="A679" s="76" t="s">
        <v>31</v>
      </c>
      <c r="B679" s="76" t="s">
        <v>31</v>
      </c>
      <c r="C679" s="59">
        <v>42989</v>
      </c>
      <c r="D679" s="59">
        <v>42991</v>
      </c>
      <c r="E679" s="19" t="s">
        <v>825</v>
      </c>
      <c r="F679" s="2" t="s">
        <v>25</v>
      </c>
      <c r="G679" s="2" t="s">
        <v>1248</v>
      </c>
      <c r="H679" s="52" t="s">
        <v>2314</v>
      </c>
      <c r="I679" s="63" t="s">
        <v>2320</v>
      </c>
      <c r="J679" s="2" t="s">
        <v>496</v>
      </c>
      <c r="K679" s="19" t="s">
        <v>4684</v>
      </c>
      <c r="L679" s="2" t="s">
        <v>9</v>
      </c>
      <c r="M679" s="19" t="s">
        <v>4684</v>
      </c>
      <c r="N679" s="59">
        <v>42991</v>
      </c>
      <c r="O679" s="2" t="s">
        <v>21</v>
      </c>
      <c r="P679" s="19" t="s">
        <v>54</v>
      </c>
      <c r="Q679" s="134">
        <f t="shared" si="10"/>
        <v>3</v>
      </c>
    </row>
    <row r="680" spans="1:17" x14ac:dyDescent="0.3">
      <c r="A680" s="76" t="s">
        <v>31</v>
      </c>
      <c r="B680" s="76" t="s">
        <v>31</v>
      </c>
      <c r="C680" s="59">
        <v>42989</v>
      </c>
      <c r="D680" s="59">
        <v>42991</v>
      </c>
      <c r="E680" s="19" t="s">
        <v>825</v>
      </c>
      <c r="F680" s="2" t="s">
        <v>25</v>
      </c>
      <c r="G680" s="2" t="s">
        <v>1248</v>
      </c>
      <c r="H680" s="52" t="s">
        <v>2315</v>
      </c>
      <c r="I680" s="63" t="s">
        <v>2321</v>
      </c>
      <c r="J680" s="2" t="s">
        <v>2328</v>
      </c>
      <c r="K680" s="19" t="s">
        <v>4684</v>
      </c>
      <c r="L680" s="2" t="s">
        <v>9</v>
      </c>
      <c r="M680" s="19" t="s">
        <v>4684</v>
      </c>
      <c r="N680" s="59">
        <v>42991</v>
      </c>
      <c r="O680" s="2" t="s">
        <v>21</v>
      </c>
      <c r="P680" s="19" t="s">
        <v>54</v>
      </c>
      <c r="Q680" s="134">
        <f t="shared" si="10"/>
        <v>3</v>
      </c>
    </row>
    <row r="681" spans="1:17" x14ac:dyDescent="0.3">
      <c r="A681" s="76" t="s">
        <v>31</v>
      </c>
      <c r="B681" s="76" t="s">
        <v>31</v>
      </c>
      <c r="C681" s="59">
        <v>42989</v>
      </c>
      <c r="D681" s="59">
        <v>42996</v>
      </c>
      <c r="E681" s="2" t="s">
        <v>2349</v>
      </c>
      <c r="F681" s="2" t="s">
        <v>25</v>
      </c>
      <c r="G681" s="2" t="s">
        <v>143</v>
      </c>
      <c r="H681" s="2" t="s">
        <v>2350</v>
      </c>
      <c r="I681" s="63" t="s">
        <v>2351</v>
      </c>
      <c r="J681" s="2" t="s">
        <v>2350</v>
      </c>
      <c r="K681" s="19" t="s">
        <v>4684</v>
      </c>
      <c r="L681" s="2" t="s">
        <v>9</v>
      </c>
      <c r="M681" s="19" t="s">
        <v>4684</v>
      </c>
      <c r="N681" s="59">
        <v>42996</v>
      </c>
      <c r="O681" s="2" t="s">
        <v>21</v>
      </c>
      <c r="P681" s="19" t="s">
        <v>54</v>
      </c>
      <c r="Q681" s="134">
        <f t="shared" si="10"/>
        <v>6</v>
      </c>
    </row>
    <row r="682" spans="1:17" x14ac:dyDescent="0.3">
      <c r="A682" s="72" t="s">
        <v>2307</v>
      </c>
      <c r="B682" s="75" t="s">
        <v>2807</v>
      </c>
      <c r="C682" s="73">
        <v>42989</v>
      </c>
      <c r="D682" s="103">
        <v>43005</v>
      </c>
      <c r="E682" s="43" t="s">
        <v>103</v>
      </c>
      <c r="F682" s="43" t="s">
        <v>25</v>
      </c>
      <c r="G682" s="43" t="s">
        <v>1248</v>
      </c>
      <c r="H682" s="43" t="s">
        <v>2305</v>
      </c>
      <c r="I682" s="72" t="s">
        <v>2306</v>
      </c>
      <c r="J682" s="43" t="s">
        <v>2308</v>
      </c>
      <c r="K682" s="19" t="s">
        <v>4684</v>
      </c>
      <c r="L682" s="43" t="s">
        <v>9</v>
      </c>
      <c r="M682" s="19" t="s">
        <v>4684</v>
      </c>
      <c r="N682" s="73">
        <v>43004</v>
      </c>
      <c r="O682" s="43" t="s">
        <v>21</v>
      </c>
      <c r="P682" s="74" t="s">
        <v>54</v>
      </c>
      <c r="Q682" s="134">
        <f t="shared" si="10"/>
        <v>13</v>
      </c>
    </row>
    <row r="683" spans="1:17" x14ac:dyDescent="0.3">
      <c r="A683" s="76" t="s">
        <v>31</v>
      </c>
      <c r="B683" s="76" t="s">
        <v>31</v>
      </c>
      <c r="C683" s="59">
        <v>42989</v>
      </c>
      <c r="D683" s="61">
        <v>43006</v>
      </c>
      <c r="E683" s="19" t="s">
        <v>825</v>
      </c>
      <c r="F683" s="2" t="s">
        <v>30</v>
      </c>
      <c r="G683" s="2" t="s">
        <v>2318</v>
      </c>
      <c r="H683" s="52" t="s">
        <v>2316</v>
      </c>
      <c r="I683" s="63" t="s">
        <v>2322</v>
      </c>
      <c r="J683" s="2" t="s">
        <v>496</v>
      </c>
      <c r="K683" s="2" t="s">
        <v>745</v>
      </c>
      <c r="L683" s="2" t="s">
        <v>1718</v>
      </c>
      <c r="M683" s="19" t="s">
        <v>4929</v>
      </c>
      <c r="N683" s="59">
        <v>42991</v>
      </c>
      <c r="O683" s="2" t="s">
        <v>21</v>
      </c>
      <c r="P683" s="2" t="s">
        <v>54</v>
      </c>
      <c r="Q683" s="134">
        <f t="shared" si="10"/>
        <v>14</v>
      </c>
    </row>
    <row r="684" spans="1:17" x14ac:dyDescent="0.3">
      <c r="A684" s="76" t="s">
        <v>31</v>
      </c>
      <c r="B684" s="76" t="s">
        <v>31</v>
      </c>
      <c r="C684" s="59">
        <v>42990</v>
      </c>
      <c r="D684" s="59">
        <v>42991</v>
      </c>
      <c r="E684" s="19" t="s">
        <v>825</v>
      </c>
      <c r="F684" s="2" t="s">
        <v>25</v>
      </c>
      <c r="G684" s="2" t="s">
        <v>2330</v>
      </c>
      <c r="H684" s="52" t="s">
        <v>2317</v>
      </c>
      <c r="I684" s="137" t="s">
        <v>2323</v>
      </c>
      <c r="J684" s="2" t="s">
        <v>2329</v>
      </c>
      <c r="K684" s="19" t="s">
        <v>4684</v>
      </c>
      <c r="L684" s="2" t="s">
        <v>9</v>
      </c>
      <c r="M684" s="19" t="s">
        <v>4684</v>
      </c>
      <c r="N684" s="59">
        <v>42991</v>
      </c>
      <c r="O684" s="2" t="s">
        <v>21</v>
      </c>
      <c r="P684" s="19" t="s">
        <v>54</v>
      </c>
      <c r="Q684" s="134">
        <f t="shared" si="10"/>
        <v>2</v>
      </c>
    </row>
    <row r="685" spans="1:17" x14ac:dyDescent="0.3">
      <c r="A685" s="76" t="s">
        <v>31</v>
      </c>
      <c r="B685" s="76" t="s">
        <v>31</v>
      </c>
      <c r="C685" s="59">
        <v>42990</v>
      </c>
      <c r="D685" s="59">
        <v>42991</v>
      </c>
      <c r="E685" s="2" t="s">
        <v>523</v>
      </c>
      <c r="F685" s="2" t="s">
        <v>25</v>
      </c>
      <c r="G685" s="2" t="s">
        <v>143</v>
      </c>
      <c r="H685" s="2" t="s">
        <v>2325</v>
      </c>
      <c r="I685" s="63" t="s">
        <v>2326</v>
      </c>
      <c r="J685" s="2" t="s">
        <v>2327</v>
      </c>
      <c r="K685" s="19" t="s">
        <v>4684</v>
      </c>
      <c r="L685" s="2" t="s">
        <v>9</v>
      </c>
      <c r="M685" s="19" t="s">
        <v>4684</v>
      </c>
      <c r="N685" s="59">
        <v>42991</v>
      </c>
      <c r="O685" s="2" t="s">
        <v>21</v>
      </c>
      <c r="P685" s="19" t="s">
        <v>54</v>
      </c>
      <c r="Q685" s="134">
        <f t="shared" si="10"/>
        <v>2</v>
      </c>
    </row>
    <row r="686" spans="1:17" s="49" customFormat="1" x14ac:dyDescent="0.3">
      <c r="A686" s="76" t="s">
        <v>31</v>
      </c>
      <c r="B686" s="76" t="s">
        <v>31</v>
      </c>
      <c r="C686" s="59">
        <v>42991</v>
      </c>
      <c r="D686" s="59">
        <v>42992</v>
      </c>
      <c r="E686" s="2" t="s">
        <v>34</v>
      </c>
      <c r="F686" s="2" t="s">
        <v>25</v>
      </c>
      <c r="G686" s="2" t="s">
        <v>1552</v>
      </c>
      <c r="H686" s="2" t="s">
        <v>2335</v>
      </c>
      <c r="I686" s="63" t="s">
        <v>2336</v>
      </c>
      <c r="J686" s="2" t="s">
        <v>1883</v>
      </c>
      <c r="K686" s="19" t="s">
        <v>1</v>
      </c>
      <c r="L686" s="2" t="s">
        <v>9</v>
      </c>
      <c r="M686" s="19" t="s">
        <v>4684</v>
      </c>
      <c r="N686" s="59">
        <v>42992</v>
      </c>
      <c r="O686" s="2" t="s">
        <v>21</v>
      </c>
      <c r="P686" s="19" t="s">
        <v>54</v>
      </c>
      <c r="Q686" s="134">
        <f t="shared" si="10"/>
        <v>2</v>
      </c>
    </row>
    <row r="687" spans="1:17" x14ac:dyDescent="0.3">
      <c r="A687" s="76" t="s">
        <v>31</v>
      </c>
      <c r="B687" s="76" t="s">
        <v>31</v>
      </c>
      <c r="C687" s="59">
        <v>42991</v>
      </c>
      <c r="D687" s="59">
        <v>42992</v>
      </c>
      <c r="E687" s="19" t="s">
        <v>81</v>
      </c>
      <c r="F687" s="2" t="s">
        <v>25</v>
      </c>
      <c r="G687" s="2" t="s">
        <v>143</v>
      </c>
      <c r="H687" s="2" t="s">
        <v>2338</v>
      </c>
      <c r="I687" s="63" t="s">
        <v>2339</v>
      </c>
      <c r="J687" s="2" t="s">
        <v>2337</v>
      </c>
      <c r="K687" s="19" t="s">
        <v>4684</v>
      </c>
      <c r="L687" s="2" t="s">
        <v>9</v>
      </c>
      <c r="M687" s="19" t="s">
        <v>4684</v>
      </c>
      <c r="N687" s="59">
        <v>42992</v>
      </c>
      <c r="O687" s="2" t="s">
        <v>21</v>
      </c>
      <c r="P687" s="19" t="s">
        <v>54</v>
      </c>
      <c r="Q687" s="134">
        <f t="shared" si="10"/>
        <v>2</v>
      </c>
    </row>
    <row r="688" spans="1:17" x14ac:dyDescent="0.3">
      <c r="A688" s="72" t="s">
        <v>2340</v>
      </c>
      <c r="B688" s="75" t="s">
        <v>2808</v>
      </c>
      <c r="C688" s="73">
        <v>42991</v>
      </c>
      <c r="D688" s="103">
        <v>43005</v>
      </c>
      <c r="E688" s="43" t="s">
        <v>2309</v>
      </c>
      <c r="F688" s="43" t="s">
        <v>25</v>
      </c>
      <c r="G688" s="43" t="s">
        <v>1248</v>
      </c>
      <c r="H688" s="43" t="s">
        <v>2310</v>
      </c>
      <c r="I688" s="72" t="s">
        <v>2311</v>
      </c>
      <c r="J688" s="43" t="s">
        <v>2312</v>
      </c>
      <c r="K688" s="19" t="s">
        <v>4684</v>
      </c>
      <c r="L688" s="43" t="s">
        <v>9</v>
      </c>
      <c r="M688" s="19" t="s">
        <v>4684</v>
      </c>
      <c r="N688" s="73">
        <v>43004</v>
      </c>
      <c r="O688" s="43" t="s">
        <v>21</v>
      </c>
      <c r="P688" s="74" t="s">
        <v>54</v>
      </c>
      <c r="Q688" s="134">
        <f t="shared" si="10"/>
        <v>11</v>
      </c>
    </row>
    <row r="689" spans="1:17" x14ac:dyDescent="0.3">
      <c r="A689" s="76" t="s">
        <v>31</v>
      </c>
      <c r="B689" s="76" t="s">
        <v>31</v>
      </c>
      <c r="C689" s="59">
        <v>42992</v>
      </c>
      <c r="D689" s="59">
        <v>42992</v>
      </c>
      <c r="E689" s="2" t="s">
        <v>34</v>
      </c>
      <c r="F689" s="2" t="s">
        <v>25</v>
      </c>
      <c r="G689" s="2" t="s">
        <v>2331</v>
      </c>
      <c r="H689" s="2" t="s">
        <v>2332</v>
      </c>
      <c r="I689" s="63" t="s">
        <v>2333</v>
      </c>
      <c r="J689" s="2" t="s">
        <v>2334</v>
      </c>
      <c r="K689" s="19" t="s">
        <v>4684</v>
      </c>
      <c r="L689" s="2" t="s">
        <v>9</v>
      </c>
      <c r="M689" s="19" t="s">
        <v>4684</v>
      </c>
      <c r="N689" s="59">
        <v>42992</v>
      </c>
      <c r="O689" s="2" t="s">
        <v>21</v>
      </c>
      <c r="P689" s="19" t="s">
        <v>54</v>
      </c>
      <c r="Q689" s="134">
        <f t="shared" si="10"/>
        <v>1</v>
      </c>
    </row>
    <row r="690" spans="1:17" x14ac:dyDescent="0.3">
      <c r="A690" s="76" t="s">
        <v>31</v>
      </c>
      <c r="B690" s="76" t="s">
        <v>31</v>
      </c>
      <c r="C690" s="59">
        <v>42992</v>
      </c>
      <c r="D690" s="59">
        <v>42993</v>
      </c>
      <c r="E690" s="2" t="s">
        <v>34</v>
      </c>
      <c r="F690" s="2" t="s">
        <v>25</v>
      </c>
      <c r="G690" s="2" t="s">
        <v>1552</v>
      </c>
      <c r="H690" s="2" t="s">
        <v>2341</v>
      </c>
      <c r="I690" s="63" t="s">
        <v>2342</v>
      </c>
      <c r="J690" s="2" t="s">
        <v>2343</v>
      </c>
      <c r="K690" s="19" t="s">
        <v>1</v>
      </c>
      <c r="L690" s="2" t="s">
        <v>9</v>
      </c>
      <c r="M690" s="19" t="s">
        <v>4684</v>
      </c>
      <c r="N690" s="59">
        <v>42993</v>
      </c>
      <c r="O690" s="2" t="s">
        <v>21</v>
      </c>
      <c r="P690" s="19" t="s">
        <v>54</v>
      </c>
      <c r="Q690" s="134">
        <f t="shared" si="10"/>
        <v>2</v>
      </c>
    </row>
    <row r="691" spans="1:17" x14ac:dyDescent="0.3">
      <c r="A691" s="76" t="s">
        <v>31</v>
      </c>
      <c r="B691" s="76" t="s">
        <v>31</v>
      </c>
      <c r="C691" s="59">
        <v>42992</v>
      </c>
      <c r="D691" s="59">
        <v>42997</v>
      </c>
      <c r="E691" s="2" t="s">
        <v>57</v>
      </c>
      <c r="F691" s="2" t="s">
        <v>25</v>
      </c>
      <c r="G691" s="2" t="s">
        <v>2362</v>
      </c>
      <c r="H691" s="2" t="s">
        <v>2359</v>
      </c>
      <c r="I691" s="63" t="s">
        <v>2361</v>
      </c>
      <c r="J691" s="2" t="s">
        <v>2360</v>
      </c>
      <c r="K691" s="19" t="s">
        <v>4684</v>
      </c>
      <c r="L691" s="2" t="s">
        <v>9</v>
      </c>
      <c r="M691" s="19" t="s">
        <v>4684</v>
      </c>
      <c r="N691" s="59">
        <v>42997</v>
      </c>
      <c r="O691" s="2" t="s">
        <v>21</v>
      </c>
      <c r="P691" s="19" t="s">
        <v>54</v>
      </c>
      <c r="Q691" s="134">
        <f t="shared" si="10"/>
        <v>4</v>
      </c>
    </row>
    <row r="692" spans="1:17" x14ac:dyDescent="0.3">
      <c r="A692" s="76" t="s">
        <v>31</v>
      </c>
      <c r="B692" s="76" t="s">
        <v>31</v>
      </c>
      <c r="C692" s="59">
        <v>42993</v>
      </c>
      <c r="D692" s="59">
        <v>42993</v>
      </c>
      <c r="E692" s="2" t="s">
        <v>34</v>
      </c>
      <c r="F692" s="2" t="s">
        <v>25</v>
      </c>
      <c r="G692" s="2" t="s">
        <v>1552</v>
      </c>
      <c r="H692" s="2" t="s">
        <v>2344</v>
      </c>
      <c r="I692" s="63" t="s">
        <v>2345</v>
      </c>
      <c r="J692" s="2" t="s">
        <v>1883</v>
      </c>
      <c r="K692" s="19" t="s">
        <v>1</v>
      </c>
      <c r="L692" s="2" t="s">
        <v>9</v>
      </c>
      <c r="M692" s="19" t="s">
        <v>4684</v>
      </c>
      <c r="N692" s="59">
        <v>42993</v>
      </c>
      <c r="O692" s="2" t="s">
        <v>21</v>
      </c>
      <c r="P692" s="19" t="s">
        <v>54</v>
      </c>
      <c r="Q692" s="134">
        <f t="shared" si="10"/>
        <v>1</v>
      </c>
    </row>
    <row r="693" spans="1:17" x14ac:dyDescent="0.3">
      <c r="A693" s="76" t="s">
        <v>31</v>
      </c>
      <c r="B693" s="76" t="s">
        <v>31</v>
      </c>
      <c r="C693" s="59">
        <v>42993</v>
      </c>
      <c r="D693" s="59">
        <v>42997</v>
      </c>
      <c r="E693" s="2" t="s">
        <v>825</v>
      </c>
      <c r="F693" s="2" t="s">
        <v>25</v>
      </c>
      <c r="G693" s="2" t="s">
        <v>1552</v>
      </c>
      <c r="H693" s="52" t="s">
        <v>2344</v>
      </c>
      <c r="I693" s="63" t="s">
        <v>2345</v>
      </c>
      <c r="J693" s="2" t="s">
        <v>1883</v>
      </c>
      <c r="K693" s="19" t="s">
        <v>1</v>
      </c>
      <c r="L693" s="2" t="s">
        <v>9</v>
      </c>
      <c r="M693" s="19" t="s">
        <v>4684</v>
      </c>
      <c r="N693" s="59">
        <v>42997</v>
      </c>
      <c r="O693" s="2" t="s">
        <v>21</v>
      </c>
      <c r="P693" s="19" t="s">
        <v>54</v>
      </c>
      <c r="Q693" s="134">
        <f t="shared" si="10"/>
        <v>3</v>
      </c>
    </row>
    <row r="694" spans="1:17" x14ac:dyDescent="0.3">
      <c r="A694" s="76" t="s">
        <v>31</v>
      </c>
      <c r="B694" s="76" t="s">
        <v>31</v>
      </c>
      <c r="C694" s="59">
        <v>42993</v>
      </c>
      <c r="D694" s="59">
        <v>42998</v>
      </c>
      <c r="E694" s="2" t="s">
        <v>825</v>
      </c>
      <c r="F694" s="2" t="s">
        <v>25</v>
      </c>
      <c r="G694" s="2" t="s">
        <v>1248</v>
      </c>
      <c r="H694" s="52" t="s">
        <v>2364</v>
      </c>
      <c r="I694" s="63" t="s">
        <v>2367</v>
      </c>
      <c r="J694" s="2" t="s">
        <v>2370</v>
      </c>
      <c r="K694" s="19" t="s">
        <v>4684</v>
      </c>
      <c r="L694" s="2" t="s">
        <v>9</v>
      </c>
      <c r="M694" s="19" t="s">
        <v>4684</v>
      </c>
      <c r="N694" s="59">
        <v>42998</v>
      </c>
      <c r="O694" s="2" t="s">
        <v>21</v>
      </c>
      <c r="P694" s="19" t="s">
        <v>54</v>
      </c>
      <c r="Q694" s="134">
        <f t="shared" si="10"/>
        <v>4</v>
      </c>
    </row>
    <row r="695" spans="1:17" x14ac:dyDescent="0.3">
      <c r="A695" s="63" t="s">
        <v>2348</v>
      </c>
      <c r="B695" s="76" t="s">
        <v>2809</v>
      </c>
      <c r="C695" s="59">
        <v>42993</v>
      </c>
      <c r="D695" s="61">
        <v>43013</v>
      </c>
      <c r="E695" s="2" t="s">
        <v>825</v>
      </c>
      <c r="F695" s="19" t="s">
        <v>3410</v>
      </c>
      <c r="G695" s="2" t="s">
        <v>3165</v>
      </c>
      <c r="H695" s="2" t="s">
        <v>2346</v>
      </c>
      <c r="I695" s="63" t="s">
        <v>2347</v>
      </c>
      <c r="J695" s="2" t="s">
        <v>496</v>
      </c>
      <c r="K695" s="19" t="s">
        <v>4684</v>
      </c>
      <c r="L695" s="2" t="s">
        <v>9</v>
      </c>
      <c r="M695" s="19" t="s">
        <v>4684</v>
      </c>
      <c r="N695" s="59">
        <v>43013</v>
      </c>
      <c r="O695" s="2" t="s">
        <v>21</v>
      </c>
      <c r="P695" s="61" t="s">
        <v>54</v>
      </c>
      <c r="Q695" s="134">
        <f t="shared" si="10"/>
        <v>15</v>
      </c>
    </row>
    <row r="696" spans="1:17" x14ac:dyDescent="0.3">
      <c r="A696" s="76" t="s">
        <v>31</v>
      </c>
      <c r="B696" s="76" t="s">
        <v>31</v>
      </c>
      <c r="C696" s="59">
        <v>42994</v>
      </c>
      <c r="D696" s="59">
        <v>42997</v>
      </c>
      <c r="E696" s="2" t="s">
        <v>33</v>
      </c>
      <c r="F696" s="2" t="s">
        <v>25</v>
      </c>
      <c r="G696" s="2" t="s">
        <v>2358</v>
      </c>
      <c r="H696" s="2" t="s">
        <v>2356</v>
      </c>
      <c r="I696" s="63" t="s">
        <v>2357</v>
      </c>
      <c r="J696" s="2" t="s">
        <v>496</v>
      </c>
      <c r="K696" s="19" t="s">
        <v>4684</v>
      </c>
      <c r="L696" s="2" t="s">
        <v>9</v>
      </c>
      <c r="M696" s="19" t="s">
        <v>4684</v>
      </c>
      <c r="N696" s="59">
        <v>42997</v>
      </c>
      <c r="O696" s="2" t="s">
        <v>21</v>
      </c>
      <c r="P696" s="19" t="s">
        <v>54</v>
      </c>
      <c r="Q696" s="134">
        <f t="shared" si="10"/>
        <v>2</v>
      </c>
    </row>
    <row r="697" spans="1:17" x14ac:dyDescent="0.3">
      <c r="A697" s="76" t="s">
        <v>31</v>
      </c>
      <c r="B697" s="76" t="s">
        <v>31</v>
      </c>
      <c r="C697" s="59">
        <v>42995</v>
      </c>
      <c r="D697" s="61">
        <v>43004</v>
      </c>
      <c r="E697" s="2" t="s">
        <v>825</v>
      </c>
      <c r="F697" s="2" t="s">
        <v>25</v>
      </c>
      <c r="G697" s="19" t="s">
        <v>2973</v>
      </c>
      <c r="H697" s="52" t="s">
        <v>2365</v>
      </c>
      <c r="I697" s="63" t="s">
        <v>2368</v>
      </c>
      <c r="J697" s="2" t="s">
        <v>2371</v>
      </c>
      <c r="K697" s="19" t="s">
        <v>4931</v>
      </c>
      <c r="L697" s="2" t="s">
        <v>504</v>
      </c>
      <c r="M697" s="19" t="s">
        <v>4931</v>
      </c>
      <c r="N697" s="59">
        <v>42998</v>
      </c>
      <c r="O697" s="2" t="s">
        <v>21</v>
      </c>
      <c r="P697" s="61" t="s">
        <v>54</v>
      </c>
      <c r="Q697" s="134">
        <f t="shared" si="10"/>
        <v>7</v>
      </c>
    </row>
    <row r="698" spans="1:17" x14ac:dyDescent="0.3">
      <c r="A698" s="76" t="s">
        <v>31</v>
      </c>
      <c r="B698" s="76" t="s">
        <v>31</v>
      </c>
      <c r="C698" s="59">
        <v>42996</v>
      </c>
      <c r="D698" s="59">
        <v>42997</v>
      </c>
      <c r="E698" s="2" t="s">
        <v>33</v>
      </c>
      <c r="F698" s="2" t="s">
        <v>25</v>
      </c>
      <c r="G698" s="2" t="s">
        <v>2352</v>
      </c>
      <c r="H698" s="2" t="s">
        <v>2353</v>
      </c>
      <c r="I698" s="63" t="s">
        <v>2354</v>
      </c>
      <c r="J698" s="2" t="s">
        <v>2355</v>
      </c>
      <c r="K698" s="19" t="s">
        <v>4684</v>
      </c>
      <c r="L698" s="2" t="s">
        <v>9</v>
      </c>
      <c r="M698" s="19" t="s">
        <v>4684</v>
      </c>
      <c r="N698" s="59">
        <v>42997</v>
      </c>
      <c r="O698" s="2" t="s">
        <v>21</v>
      </c>
      <c r="P698" s="19" t="s">
        <v>54</v>
      </c>
      <c r="Q698" s="134">
        <f t="shared" si="10"/>
        <v>2</v>
      </c>
    </row>
    <row r="699" spans="1:17" x14ac:dyDescent="0.3">
      <c r="A699" s="76" t="s">
        <v>31</v>
      </c>
      <c r="B699" s="76" t="s">
        <v>31</v>
      </c>
      <c r="C699" s="59">
        <v>42996</v>
      </c>
      <c r="D699" s="59">
        <v>42998</v>
      </c>
      <c r="E699" s="2" t="s">
        <v>825</v>
      </c>
      <c r="F699" s="2" t="s">
        <v>25</v>
      </c>
      <c r="G699" s="2" t="s">
        <v>2372</v>
      </c>
      <c r="H699" s="52" t="s">
        <v>2366</v>
      </c>
      <c r="I699" s="63" t="s">
        <v>2369</v>
      </c>
      <c r="J699" s="2" t="s">
        <v>496</v>
      </c>
      <c r="K699" s="19" t="s">
        <v>4684</v>
      </c>
      <c r="L699" s="2" t="s">
        <v>9</v>
      </c>
      <c r="M699" s="19" t="s">
        <v>4684</v>
      </c>
      <c r="N699" s="59">
        <v>42998</v>
      </c>
      <c r="O699" s="2" t="s">
        <v>21</v>
      </c>
      <c r="P699" s="19" t="s">
        <v>54</v>
      </c>
      <c r="Q699" s="134">
        <f t="shared" si="10"/>
        <v>3</v>
      </c>
    </row>
    <row r="700" spans="1:17" x14ac:dyDescent="0.3">
      <c r="A700" s="76" t="s">
        <v>31</v>
      </c>
      <c r="B700" s="76" t="s">
        <v>31</v>
      </c>
      <c r="C700" s="59">
        <v>42997</v>
      </c>
      <c r="D700" s="59">
        <v>42998</v>
      </c>
      <c r="E700" s="19" t="s">
        <v>607</v>
      </c>
      <c r="F700" s="2" t="s">
        <v>25</v>
      </c>
      <c r="G700" s="2" t="s">
        <v>1200</v>
      </c>
      <c r="H700" s="2" t="s">
        <v>2374</v>
      </c>
      <c r="I700" s="63" t="s">
        <v>2373</v>
      </c>
      <c r="J700" s="2" t="s">
        <v>496</v>
      </c>
      <c r="K700" s="19" t="s">
        <v>746</v>
      </c>
      <c r="L700" s="2" t="s">
        <v>9</v>
      </c>
      <c r="M700" s="19" t="s">
        <v>4684</v>
      </c>
      <c r="N700" s="59">
        <v>42998</v>
      </c>
      <c r="O700" s="2" t="s">
        <v>21</v>
      </c>
      <c r="P700" s="19" t="s">
        <v>54</v>
      </c>
      <c r="Q700" s="134">
        <f t="shared" si="10"/>
        <v>2</v>
      </c>
    </row>
    <row r="701" spans="1:17" x14ac:dyDescent="0.3">
      <c r="A701" s="76" t="s">
        <v>31</v>
      </c>
      <c r="B701" s="76" t="s">
        <v>31</v>
      </c>
      <c r="C701" s="59">
        <v>42997</v>
      </c>
      <c r="D701" s="59">
        <v>42998</v>
      </c>
      <c r="E701" s="2" t="s">
        <v>2410</v>
      </c>
      <c r="F701" s="2" t="s">
        <v>25</v>
      </c>
      <c r="G701" s="2" t="s">
        <v>2411</v>
      </c>
      <c r="H701" s="2" t="s">
        <v>2412</v>
      </c>
      <c r="I701" s="63" t="s">
        <v>2413</v>
      </c>
      <c r="J701" s="2" t="s">
        <v>2414</v>
      </c>
      <c r="K701" s="19" t="s">
        <v>4684</v>
      </c>
      <c r="L701" s="2" t="s">
        <v>9</v>
      </c>
      <c r="M701" s="19" t="s">
        <v>4684</v>
      </c>
      <c r="N701" s="59">
        <v>42998</v>
      </c>
      <c r="O701" s="2" t="s">
        <v>21</v>
      </c>
      <c r="P701" s="2" t="s">
        <v>54</v>
      </c>
      <c r="Q701" s="134">
        <f t="shared" si="10"/>
        <v>2</v>
      </c>
    </row>
    <row r="702" spans="1:17" x14ac:dyDescent="0.3">
      <c r="A702" s="76" t="s">
        <v>31</v>
      </c>
      <c r="B702" s="76" t="s">
        <v>31</v>
      </c>
      <c r="C702" s="59">
        <v>42998</v>
      </c>
      <c r="D702" s="61">
        <v>43000</v>
      </c>
      <c r="E702" s="2" t="s">
        <v>825</v>
      </c>
      <c r="F702" s="2" t="s">
        <v>25</v>
      </c>
      <c r="G702" s="2" t="s">
        <v>413</v>
      </c>
      <c r="H702" s="52" t="s">
        <v>2395</v>
      </c>
      <c r="I702" s="63" t="s">
        <v>2398</v>
      </c>
      <c r="J702" s="2" t="s">
        <v>496</v>
      </c>
      <c r="K702" s="19" t="s">
        <v>4684</v>
      </c>
      <c r="L702" s="2" t="s">
        <v>9</v>
      </c>
      <c r="M702" s="19" t="s">
        <v>4684</v>
      </c>
      <c r="N702" s="59">
        <v>43000</v>
      </c>
      <c r="O702" s="2" t="s">
        <v>21</v>
      </c>
      <c r="P702" s="19" t="s">
        <v>54</v>
      </c>
      <c r="Q702" s="134">
        <f t="shared" si="10"/>
        <v>3</v>
      </c>
    </row>
    <row r="703" spans="1:17" x14ac:dyDescent="0.3">
      <c r="A703" s="76" t="s">
        <v>31</v>
      </c>
      <c r="B703" s="76" t="s">
        <v>31</v>
      </c>
      <c r="C703" s="59">
        <v>42998</v>
      </c>
      <c r="D703" s="61">
        <v>43003</v>
      </c>
      <c r="E703" s="2" t="s">
        <v>825</v>
      </c>
      <c r="F703" s="2" t="s">
        <v>25</v>
      </c>
      <c r="G703" s="2" t="s">
        <v>556</v>
      </c>
      <c r="H703" s="52" t="s">
        <v>2396</v>
      </c>
      <c r="I703" s="63" t="s">
        <v>2399</v>
      </c>
      <c r="J703" s="2" t="s">
        <v>2401</v>
      </c>
      <c r="K703" s="19" t="s">
        <v>3485</v>
      </c>
      <c r="L703" s="2" t="s">
        <v>9</v>
      </c>
      <c r="M703" s="19" t="s">
        <v>4684</v>
      </c>
      <c r="N703" s="59">
        <v>43003</v>
      </c>
      <c r="O703" s="2" t="s">
        <v>21</v>
      </c>
      <c r="P703" s="2" t="s">
        <v>54</v>
      </c>
      <c r="Q703" s="134">
        <f t="shared" si="10"/>
        <v>4</v>
      </c>
    </row>
    <row r="704" spans="1:17" x14ac:dyDescent="0.3">
      <c r="A704" s="76" t="s">
        <v>31</v>
      </c>
      <c r="B704" s="76" t="s">
        <v>31</v>
      </c>
      <c r="C704" s="59">
        <v>42998</v>
      </c>
      <c r="D704" s="61">
        <v>43017</v>
      </c>
      <c r="E704" s="2" t="s">
        <v>825</v>
      </c>
      <c r="F704" s="2" t="s">
        <v>27</v>
      </c>
      <c r="G704" s="2" t="s">
        <v>1602</v>
      </c>
      <c r="H704" s="52" t="s">
        <v>2397</v>
      </c>
      <c r="I704" s="63" t="s">
        <v>2400</v>
      </c>
      <c r="J704" s="2" t="s">
        <v>496</v>
      </c>
      <c r="K704" s="19" t="s">
        <v>3590</v>
      </c>
      <c r="L704" s="2" t="s">
        <v>1417</v>
      </c>
      <c r="M704" s="19" t="s">
        <v>3590</v>
      </c>
      <c r="N704" s="59">
        <v>43003</v>
      </c>
      <c r="O704" s="2" t="s">
        <v>21</v>
      </c>
      <c r="P704" s="2" t="s">
        <v>54</v>
      </c>
      <c r="Q704" s="134">
        <f t="shared" si="10"/>
        <v>14</v>
      </c>
    </row>
    <row r="705" spans="1:17" x14ac:dyDescent="0.3">
      <c r="A705" s="76" t="s">
        <v>31</v>
      </c>
      <c r="B705" s="76" t="s">
        <v>31</v>
      </c>
      <c r="C705" s="59">
        <v>42999</v>
      </c>
      <c r="D705" s="59">
        <v>42999</v>
      </c>
      <c r="E705" s="2" t="s">
        <v>33</v>
      </c>
      <c r="F705" s="2" t="s">
        <v>25</v>
      </c>
      <c r="G705" s="2" t="s">
        <v>2072</v>
      </c>
      <c r="H705" s="2" t="s">
        <v>2376</v>
      </c>
      <c r="I705" s="63" t="s">
        <v>2377</v>
      </c>
      <c r="J705" s="2" t="s">
        <v>2378</v>
      </c>
      <c r="K705" s="19" t="s">
        <v>4684</v>
      </c>
      <c r="L705" s="2" t="s">
        <v>9</v>
      </c>
      <c r="M705" s="19" t="s">
        <v>4684</v>
      </c>
      <c r="N705" s="59">
        <v>42999</v>
      </c>
      <c r="O705" s="2" t="s">
        <v>21</v>
      </c>
      <c r="P705" s="19" t="s">
        <v>54</v>
      </c>
      <c r="Q705" s="134">
        <f t="shared" si="10"/>
        <v>1</v>
      </c>
    </row>
    <row r="706" spans="1:17" x14ac:dyDescent="0.3">
      <c r="A706" s="63" t="s">
        <v>2402</v>
      </c>
      <c r="B706" s="76" t="s">
        <v>2810</v>
      </c>
      <c r="C706" s="59">
        <v>42999</v>
      </c>
      <c r="D706" s="61">
        <v>43026</v>
      </c>
      <c r="E706" s="2" t="s">
        <v>825</v>
      </c>
      <c r="F706" s="19" t="s">
        <v>3410</v>
      </c>
      <c r="G706" s="2" t="s">
        <v>2499</v>
      </c>
      <c r="H706" s="52" t="s">
        <v>2393</v>
      </c>
      <c r="I706" s="63" t="s">
        <v>2394</v>
      </c>
      <c r="J706" s="2" t="s">
        <v>496</v>
      </c>
      <c r="K706" s="19" t="s">
        <v>4684</v>
      </c>
      <c r="L706" s="2" t="s">
        <v>9</v>
      </c>
      <c r="M706" s="19" t="s">
        <v>4684</v>
      </c>
      <c r="N706" s="59">
        <v>43025</v>
      </c>
      <c r="O706" s="2" t="s">
        <v>21</v>
      </c>
      <c r="P706" s="61" t="s">
        <v>54</v>
      </c>
      <c r="Q706" s="134">
        <f t="shared" ref="Q706:Q769" si="11">NETWORKDAYS(C706,D706)</f>
        <v>20</v>
      </c>
    </row>
    <row r="707" spans="1:17" x14ac:dyDescent="0.3">
      <c r="A707" s="76" t="s">
        <v>31</v>
      </c>
      <c r="B707" s="76" t="s">
        <v>31</v>
      </c>
      <c r="C707" s="59">
        <v>43000</v>
      </c>
      <c r="D707" s="61">
        <v>43003</v>
      </c>
      <c r="E707" s="2" t="s">
        <v>34</v>
      </c>
      <c r="F707" s="2" t="s">
        <v>25</v>
      </c>
      <c r="G707" s="2" t="s">
        <v>2405</v>
      </c>
      <c r="H707" s="2" t="s">
        <v>2404</v>
      </c>
      <c r="I707" s="63" t="s">
        <v>2406</v>
      </c>
      <c r="J707" s="2" t="s">
        <v>2407</v>
      </c>
      <c r="K707" s="19" t="s">
        <v>1</v>
      </c>
      <c r="L707" s="2" t="s">
        <v>6</v>
      </c>
      <c r="M707" s="19" t="s">
        <v>1</v>
      </c>
      <c r="N707" s="59">
        <v>43003</v>
      </c>
      <c r="O707" s="2" t="s">
        <v>21</v>
      </c>
      <c r="P707" s="61" t="s">
        <v>54</v>
      </c>
      <c r="Q707" s="134">
        <f t="shared" si="11"/>
        <v>2</v>
      </c>
    </row>
    <row r="708" spans="1:17" x14ac:dyDescent="0.3">
      <c r="A708" s="63" t="s">
        <v>2389</v>
      </c>
      <c r="B708" s="76" t="s">
        <v>2811</v>
      </c>
      <c r="C708" s="59">
        <v>43000</v>
      </c>
      <c r="D708" s="61">
        <v>43011</v>
      </c>
      <c r="E708" s="2" t="s">
        <v>103</v>
      </c>
      <c r="F708" s="2" t="s">
        <v>25</v>
      </c>
      <c r="G708" s="19" t="s">
        <v>2974</v>
      </c>
      <c r="H708" s="2" t="s">
        <v>2387</v>
      </c>
      <c r="I708" s="63" t="s">
        <v>2420</v>
      </c>
      <c r="J708" s="2" t="s">
        <v>2388</v>
      </c>
      <c r="K708" s="19" t="s">
        <v>4931</v>
      </c>
      <c r="L708" s="2" t="s">
        <v>504</v>
      </c>
      <c r="M708" s="19" t="s">
        <v>4931</v>
      </c>
      <c r="N708" s="59">
        <v>43007</v>
      </c>
      <c r="O708" s="2" t="s">
        <v>21</v>
      </c>
      <c r="P708" s="61" t="s">
        <v>54</v>
      </c>
      <c r="Q708" s="134">
        <f t="shared" si="11"/>
        <v>8</v>
      </c>
    </row>
    <row r="709" spans="1:17" x14ac:dyDescent="0.3">
      <c r="A709" s="63" t="s">
        <v>2390</v>
      </c>
      <c r="B709" s="76" t="s">
        <v>2812</v>
      </c>
      <c r="C709" s="59">
        <v>43000</v>
      </c>
      <c r="D709" s="61">
        <v>43011</v>
      </c>
      <c r="E709" s="2" t="s">
        <v>103</v>
      </c>
      <c r="F709" s="2" t="s">
        <v>25</v>
      </c>
      <c r="G709" s="19" t="s">
        <v>2974</v>
      </c>
      <c r="H709" s="2" t="s">
        <v>2391</v>
      </c>
      <c r="I709" s="63" t="s">
        <v>2420</v>
      </c>
      <c r="J709" s="2" t="s">
        <v>2392</v>
      </c>
      <c r="K709" s="19" t="s">
        <v>4931</v>
      </c>
      <c r="L709" s="2" t="s">
        <v>504</v>
      </c>
      <c r="M709" s="19" t="s">
        <v>4931</v>
      </c>
      <c r="N709" s="59">
        <v>43007</v>
      </c>
      <c r="O709" s="2" t="s">
        <v>21</v>
      </c>
      <c r="P709" s="61" t="s">
        <v>54</v>
      </c>
      <c r="Q709" s="134">
        <f t="shared" si="11"/>
        <v>8</v>
      </c>
    </row>
    <row r="710" spans="1:17" x14ac:dyDescent="0.3">
      <c r="A710" s="76" t="s">
        <v>31</v>
      </c>
      <c r="B710" s="76" t="s">
        <v>31</v>
      </c>
      <c r="C710" s="59">
        <v>43000</v>
      </c>
      <c r="D710" s="61">
        <v>43084</v>
      </c>
      <c r="E710" s="2" t="s">
        <v>825</v>
      </c>
      <c r="F710" s="2" t="s">
        <v>25</v>
      </c>
      <c r="G710" s="2" t="s">
        <v>2445</v>
      </c>
      <c r="H710" s="52" t="s">
        <v>2433</v>
      </c>
      <c r="I710" s="63" t="s">
        <v>2435</v>
      </c>
      <c r="J710" s="2" t="s">
        <v>496</v>
      </c>
      <c r="K710" s="19" t="s">
        <v>4929</v>
      </c>
      <c r="L710" s="2" t="s">
        <v>2120</v>
      </c>
      <c r="M710" s="19" t="s">
        <v>1667</v>
      </c>
      <c r="N710" s="59">
        <v>43005</v>
      </c>
      <c r="O710" s="2" t="s">
        <v>21</v>
      </c>
      <c r="P710" s="61" t="s">
        <v>54</v>
      </c>
      <c r="Q710" s="134">
        <f t="shared" si="11"/>
        <v>61</v>
      </c>
    </row>
    <row r="711" spans="1:17" x14ac:dyDescent="0.3">
      <c r="A711" s="76" t="s">
        <v>31</v>
      </c>
      <c r="B711" s="76" t="s">
        <v>31</v>
      </c>
      <c r="C711" s="59">
        <v>43002</v>
      </c>
      <c r="D711" s="61">
        <v>43003</v>
      </c>
      <c r="E711" s="2" t="s">
        <v>34</v>
      </c>
      <c r="F711" s="2" t="s">
        <v>25</v>
      </c>
      <c r="G711" s="2" t="s">
        <v>1200</v>
      </c>
      <c r="H711" s="2" t="s">
        <v>2409</v>
      </c>
      <c r="I711" s="63" t="s">
        <v>2408</v>
      </c>
      <c r="J711" s="2" t="s">
        <v>496</v>
      </c>
      <c r="K711" s="19" t="s">
        <v>746</v>
      </c>
      <c r="L711" s="2" t="s">
        <v>9</v>
      </c>
      <c r="M711" s="19" t="s">
        <v>4684</v>
      </c>
      <c r="N711" s="59">
        <v>43003</v>
      </c>
      <c r="O711" s="2" t="s">
        <v>21</v>
      </c>
      <c r="P711" s="2" t="s">
        <v>54</v>
      </c>
      <c r="Q711" s="134">
        <f t="shared" si="11"/>
        <v>1</v>
      </c>
    </row>
    <row r="712" spans="1:17" x14ac:dyDescent="0.3">
      <c r="A712" s="76" t="s">
        <v>31</v>
      </c>
      <c r="B712" s="76" t="s">
        <v>31</v>
      </c>
      <c r="C712" s="59">
        <v>43003</v>
      </c>
      <c r="D712" s="59">
        <v>43004</v>
      </c>
      <c r="E712" s="19" t="s">
        <v>607</v>
      </c>
      <c r="F712" s="2" t="s">
        <v>25</v>
      </c>
      <c r="G712" s="2" t="s">
        <v>1200</v>
      </c>
      <c r="H712" s="2" t="s">
        <v>2415</v>
      </c>
      <c r="I712" s="63" t="s">
        <v>2416</v>
      </c>
      <c r="J712" s="2" t="s">
        <v>496</v>
      </c>
      <c r="K712" s="19" t="s">
        <v>746</v>
      </c>
      <c r="L712" s="2" t="s">
        <v>9</v>
      </c>
      <c r="M712" s="19" t="s">
        <v>4684</v>
      </c>
      <c r="N712" s="59">
        <v>43004</v>
      </c>
      <c r="O712" s="2" t="s">
        <v>21</v>
      </c>
      <c r="P712" s="2" t="s">
        <v>54</v>
      </c>
      <c r="Q712" s="134">
        <f t="shared" si="11"/>
        <v>2</v>
      </c>
    </row>
    <row r="713" spans="1:17" x14ac:dyDescent="0.3">
      <c r="A713" s="76" t="s">
        <v>31</v>
      </c>
      <c r="B713" s="76" t="s">
        <v>31</v>
      </c>
      <c r="C713" s="59">
        <v>43003</v>
      </c>
      <c r="D713" s="61">
        <v>43005</v>
      </c>
      <c r="E713" s="2" t="s">
        <v>825</v>
      </c>
      <c r="F713" s="2" t="s">
        <v>25</v>
      </c>
      <c r="G713" s="2" t="s">
        <v>1200</v>
      </c>
      <c r="H713" s="2" t="s">
        <v>2446</v>
      </c>
      <c r="I713" s="63" t="s">
        <v>2437</v>
      </c>
      <c r="J713" s="2" t="s">
        <v>496</v>
      </c>
      <c r="K713" s="19" t="s">
        <v>746</v>
      </c>
      <c r="L713" s="2" t="s">
        <v>9</v>
      </c>
      <c r="M713" s="19" t="s">
        <v>4684</v>
      </c>
      <c r="N713" s="59">
        <v>43005</v>
      </c>
      <c r="O713" s="2" t="s">
        <v>21</v>
      </c>
      <c r="P713" s="61" t="s">
        <v>54</v>
      </c>
      <c r="Q713" s="134">
        <f t="shared" si="11"/>
        <v>3</v>
      </c>
    </row>
    <row r="714" spans="1:17" x14ac:dyDescent="0.3">
      <c r="A714" s="76" t="s">
        <v>31</v>
      </c>
      <c r="B714" s="76" t="s">
        <v>31</v>
      </c>
      <c r="C714" s="59">
        <v>43003</v>
      </c>
      <c r="D714" s="61">
        <v>43006</v>
      </c>
      <c r="E714" s="2" t="s">
        <v>825</v>
      </c>
      <c r="F714" s="2" t="s">
        <v>25</v>
      </c>
      <c r="G714" s="2" t="s">
        <v>1200</v>
      </c>
      <c r="H714" s="52" t="s">
        <v>2432</v>
      </c>
      <c r="I714" s="63" t="s">
        <v>2438</v>
      </c>
      <c r="J714" s="2" t="s">
        <v>496</v>
      </c>
      <c r="K714" s="19" t="s">
        <v>746</v>
      </c>
      <c r="L714" s="2" t="s">
        <v>500</v>
      </c>
      <c r="M714" s="19" t="s">
        <v>746</v>
      </c>
      <c r="N714" s="59">
        <v>43005</v>
      </c>
      <c r="O714" s="2" t="s">
        <v>21</v>
      </c>
      <c r="P714" s="61" t="s">
        <v>54</v>
      </c>
      <c r="Q714" s="134">
        <f t="shared" si="11"/>
        <v>4</v>
      </c>
    </row>
    <row r="715" spans="1:17" x14ac:dyDescent="0.3">
      <c r="A715" s="76" t="s">
        <v>31</v>
      </c>
      <c r="B715" s="76" t="s">
        <v>31</v>
      </c>
      <c r="C715" s="59">
        <v>43003</v>
      </c>
      <c r="D715" s="61">
        <v>43007</v>
      </c>
      <c r="E715" s="2" t="s">
        <v>400</v>
      </c>
      <c r="F715" s="2" t="s">
        <v>25</v>
      </c>
      <c r="G715" s="2" t="s">
        <v>2456</v>
      </c>
      <c r="H715" s="52" t="s">
        <v>2457</v>
      </c>
      <c r="I715" s="63" t="s">
        <v>2458</v>
      </c>
      <c r="J715" s="2" t="s">
        <v>496</v>
      </c>
      <c r="K715" s="19" t="s">
        <v>3485</v>
      </c>
      <c r="L715" s="2" t="s">
        <v>754</v>
      </c>
      <c r="M715" s="19" t="s">
        <v>3485</v>
      </c>
      <c r="N715" s="59">
        <v>43006</v>
      </c>
      <c r="O715" s="2" t="s">
        <v>21</v>
      </c>
      <c r="P715" s="61" t="s">
        <v>54</v>
      </c>
      <c r="Q715" s="134">
        <f t="shared" si="11"/>
        <v>5</v>
      </c>
    </row>
    <row r="716" spans="1:17" x14ac:dyDescent="0.3">
      <c r="A716" s="76" t="s">
        <v>31</v>
      </c>
      <c r="B716" s="76" t="s">
        <v>31</v>
      </c>
      <c r="C716" s="59">
        <v>43003</v>
      </c>
      <c r="D716" s="61">
        <v>43011</v>
      </c>
      <c r="E716" s="2" t="s">
        <v>825</v>
      </c>
      <c r="F716" s="2" t="s">
        <v>25</v>
      </c>
      <c r="G716" s="2" t="s">
        <v>2442</v>
      </c>
      <c r="H716" s="52" t="s">
        <v>2434</v>
      </c>
      <c r="I716" s="63" t="s">
        <v>2436</v>
      </c>
      <c r="J716" s="2" t="s">
        <v>496</v>
      </c>
      <c r="K716" s="19" t="s">
        <v>523</v>
      </c>
      <c r="L716" s="2" t="s">
        <v>68</v>
      </c>
      <c r="M716" s="19" t="s">
        <v>523</v>
      </c>
      <c r="N716" s="59">
        <v>43005</v>
      </c>
      <c r="O716" s="2" t="s">
        <v>21</v>
      </c>
      <c r="P716" s="61" t="s">
        <v>54</v>
      </c>
      <c r="Q716" s="134">
        <f t="shared" si="11"/>
        <v>7</v>
      </c>
    </row>
    <row r="717" spans="1:17" x14ac:dyDescent="0.3">
      <c r="A717" s="63" t="s">
        <v>2428</v>
      </c>
      <c r="B717" s="76" t="s">
        <v>2871</v>
      </c>
      <c r="C717" s="59">
        <v>43003</v>
      </c>
      <c r="D717" s="61">
        <v>43035</v>
      </c>
      <c r="E717" s="2" t="s">
        <v>103</v>
      </c>
      <c r="F717" s="2" t="s">
        <v>25</v>
      </c>
      <c r="G717" s="2" t="s">
        <v>556</v>
      </c>
      <c r="H717" s="2" t="s">
        <v>2427</v>
      </c>
      <c r="I717" s="63" t="s">
        <v>2444</v>
      </c>
      <c r="J717" s="2" t="s">
        <v>496</v>
      </c>
      <c r="K717" s="19" t="s">
        <v>3485</v>
      </c>
      <c r="L717" s="2" t="s">
        <v>754</v>
      </c>
      <c r="M717" s="19" t="s">
        <v>3485</v>
      </c>
      <c r="N717" s="59">
        <v>43021</v>
      </c>
      <c r="O717" s="2" t="s">
        <v>21</v>
      </c>
      <c r="P717" s="61" t="s">
        <v>54</v>
      </c>
      <c r="Q717" s="134">
        <f t="shared" si="11"/>
        <v>25</v>
      </c>
    </row>
    <row r="718" spans="1:17" x14ac:dyDescent="0.3">
      <c r="A718" s="76" t="s">
        <v>31</v>
      </c>
      <c r="B718" s="76" t="s">
        <v>31</v>
      </c>
      <c r="C718" s="59">
        <v>43004</v>
      </c>
      <c r="D718" s="59">
        <v>43004</v>
      </c>
      <c r="E718" s="19" t="s">
        <v>607</v>
      </c>
      <c r="F718" s="2" t="s">
        <v>25</v>
      </c>
      <c r="G718" s="2" t="s">
        <v>1200</v>
      </c>
      <c r="H718" s="2" t="s">
        <v>2417</v>
      </c>
      <c r="I718" s="63" t="s">
        <v>2418</v>
      </c>
      <c r="J718" s="2" t="s">
        <v>496</v>
      </c>
      <c r="K718" s="19" t="s">
        <v>746</v>
      </c>
      <c r="L718" s="2" t="s">
        <v>9</v>
      </c>
      <c r="M718" s="19" t="s">
        <v>4684</v>
      </c>
      <c r="N718" s="59">
        <v>43004</v>
      </c>
      <c r="O718" s="2" t="s">
        <v>21</v>
      </c>
      <c r="P718" s="2" t="s">
        <v>54</v>
      </c>
      <c r="Q718" s="134">
        <f t="shared" si="11"/>
        <v>1</v>
      </c>
    </row>
    <row r="719" spans="1:17" x14ac:dyDescent="0.3">
      <c r="A719" s="76" t="s">
        <v>31</v>
      </c>
      <c r="B719" s="76" t="s">
        <v>31</v>
      </c>
      <c r="C719" s="59">
        <v>43004</v>
      </c>
      <c r="D719" s="59">
        <v>43004</v>
      </c>
      <c r="E719" s="2" t="s">
        <v>33</v>
      </c>
      <c r="F719" s="2" t="s">
        <v>25</v>
      </c>
      <c r="G719" s="2" t="s">
        <v>2423</v>
      </c>
      <c r="H719" s="2" t="s">
        <v>2422</v>
      </c>
      <c r="I719" s="63" t="s">
        <v>2421</v>
      </c>
      <c r="J719" s="2" t="s">
        <v>496</v>
      </c>
      <c r="K719" s="19" t="s">
        <v>4929</v>
      </c>
      <c r="L719" s="2" t="s">
        <v>9</v>
      </c>
      <c r="M719" s="19" t="s">
        <v>4684</v>
      </c>
      <c r="N719" s="59">
        <v>43004</v>
      </c>
      <c r="O719" s="2" t="s">
        <v>21</v>
      </c>
      <c r="P719" s="2" t="s">
        <v>54</v>
      </c>
      <c r="Q719" s="134">
        <f t="shared" si="11"/>
        <v>1</v>
      </c>
    </row>
    <row r="720" spans="1:17" x14ac:dyDescent="0.3">
      <c r="A720" s="76" t="s">
        <v>31</v>
      </c>
      <c r="B720" s="76" t="s">
        <v>31</v>
      </c>
      <c r="C720" s="59">
        <v>43004</v>
      </c>
      <c r="D720" s="59">
        <v>43004</v>
      </c>
      <c r="E720" s="2" t="s">
        <v>33</v>
      </c>
      <c r="F720" s="2" t="s">
        <v>25</v>
      </c>
      <c r="G720" s="2" t="s">
        <v>1754</v>
      </c>
      <c r="H720" s="2" t="s">
        <v>2424</v>
      </c>
      <c r="I720" s="63" t="s">
        <v>2425</v>
      </c>
      <c r="J720" s="2" t="s">
        <v>2426</v>
      </c>
      <c r="K720" s="19" t="s">
        <v>4684</v>
      </c>
      <c r="L720" s="2" t="s">
        <v>9</v>
      </c>
      <c r="M720" s="19" t="s">
        <v>4684</v>
      </c>
      <c r="N720" s="59">
        <v>43004</v>
      </c>
      <c r="O720" s="2" t="s">
        <v>21</v>
      </c>
      <c r="P720" s="2" t="s">
        <v>54</v>
      </c>
      <c r="Q720" s="134">
        <f t="shared" si="11"/>
        <v>1</v>
      </c>
    </row>
    <row r="721" spans="1:17" x14ac:dyDescent="0.3">
      <c r="A721" s="76" t="s">
        <v>31</v>
      </c>
      <c r="B721" s="76" t="s">
        <v>31</v>
      </c>
      <c r="C721" s="59">
        <v>43004</v>
      </c>
      <c r="D721" s="61">
        <v>43006</v>
      </c>
      <c r="E721" s="2" t="s">
        <v>825</v>
      </c>
      <c r="F721" s="2" t="s">
        <v>25</v>
      </c>
      <c r="G721" s="2" t="s">
        <v>2443</v>
      </c>
      <c r="H721" s="52" t="s">
        <v>2431</v>
      </c>
      <c r="I721" s="63" t="s">
        <v>2439</v>
      </c>
      <c r="J721" s="2" t="s">
        <v>496</v>
      </c>
      <c r="K721" s="19" t="s">
        <v>4684</v>
      </c>
      <c r="L721" s="2" t="s">
        <v>9</v>
      </c>
      <c r="M721" s="19" t="s">
        <v>4684</v>
      </c>
      <c r="N721" s="59">
        <v>43005</v>
      </c>
      <c r="O721" s="2" t="s">
        <v>21</v>
      </c>
      <c r="P721" s="2" t="s">
        <v>54</v>
      </c>
      <c r="Q721" s="134">
        <f t="shared" si="11"/>
        <v>3</v>
      </c>
    </row>
    <row r="722" spans="1:17" x14ac:dyDescent="0.3">
      <c r="A722" s="76" t="s">
        <v>31</v>
      </c>
      <c r="B722" s="76" t="s">
        <v>31</v>
      </c>
      <c r="C722" s="59">
        <v>43004</v>
      </c>
      <c r="D722" s="61">
        <v>43006</v>
      </c>
      <c r="E722" s="2" t="s">
        <v>825</v>
      </c>
      <c r="F722" s="2" t="s">
        <v>25</v>
      </c>
      <c r="G722" s="2" t="s">
        <v>1248</v>
      </c>
      <c r="H722" s="52" t="s">
        <v>2430</v>
      </c>
      <c r="I722" s="63" t="s">
        <v>2440</v>
      </c>
      <c r="J722" s="2" t="s">
        <v>496</v>
      </c>
      <c r="K722" s="19" t="s">
        <v>4684</v>
      </c>
      <c r="L722" s="2" t="s">
        <v>9</v>
      </c>
      <c r="M722" s="19" t="s">
        <v>4684</v>
      </c>
      <c r="N722" s="59">
        <v>43006</v>
      </c>
      <c r="O722" s="2" t="s">
        <v>21</v>
      </c>
      <c r="P722" s="2" t="s">
        <v>54</v>
      </c>
      <c r="Q722" s="134">
        <f t="shared" si="11"/>
        <v>3</v>
      </c>
    </row>
    <row r="723" spans="1:17" x14ac:dyDescent="0.3">
      <c r="A723" s="76" t="s">
        <v>31</v>
      </c>
      <c r="B723" s="76" t="s">
        <v>31</v>
      </c>
      <c r="C723" s="59">
        <v>43004</v>
      </c>
      <c r="D723" s="61">
        <v>43006</v>
      </c>
      <c r="E723" s="2" t="s">
        <v>825</v>
      </c>
      <c r="F723" s="2" t="s">
        <v>25</v>
      </c>
      <c r="G723" s="2" t="s">
        <v>1200</v>
      </c>
      <c r="H723" s="52" t="s">
        <v>2429</v>
      </c>
      <c r="I723" s="63" t="s">
        <v>2441</v>
      </c>
      <c r="J723" s="2" t="s">
        <v>496</v>
      </c>
      <c r="K723" s="19" t="s">
        <v>746</v>
      </c>
      <c r="L723" s="2" t="s">
        <v>9</v>
      </c>
      <c r="M723" s="19" t="s">
        <v>4684</v>
      </c>
      <c r="N723" s="59">
        <v>43006</v>
      </c>
      <c r="O723" s="2" t="s">
        <v>21</v>
      </c>
      <c r="P723" s="2" t="s">
        <v>54</v>
      </c>
      <c r="Q723" s="134">
        <f t="shared" si="11"/>
        <v>3</v>
      </c>
    </row>
    <row r="724" spans="1:17" x14ac:dyDescent="0.3">
      <c r="A724" s="76" t="s">
        <v>31</v>
      </c>
      <c r="B724" s="76" t="s">
        <v>31</v>
      </c>
      <c r="C724" s="59">
        <v>43005</v>
      </c>
      <c r="D724" s="61">
        <v>43006</v>
      </c>
      <c r="E724" s="2" t="s">
        <v>34</v>
      </c>
      <c r="F724" s="2" t="s">
        <v>25</v>
      </c>
      <c r="G724" s="2" t="s">
        <v>1552</v>
      </c>
      <c r="H724" s="2" t="s">
        <v>2448</v>
      </c>
      <c r="I724" s="63" t="s">
        <v>2449</v>
      </c>
      <c r="J724" s="19" t="s">
        <v>2450</v>
      </c>
      <c r="K724" s="19" t="s">
        <v>1</v>
      </c>
      <c r="L724" s="2" t="s">
        <v>9</v>
      </c>
      <c r="M724" s="19" t="s">
        <v>4684</v>
      </c>
      <c r="N724" s="59">
        <v>43006</v>
      </c>
      <c r="O724" s="2" t="s">
        <v>21</v>
      </c>
      <c r="P724" s="2" t="s">
        <v>54</v>
      </c>
      <c r="Q724" s="134">
        <f t="shared" si="11"/>
        <v>2</v>
      </c>
    </row>
    <row r="725" spans="1:17" x14ac:dyDescent="0.3">
      <c r="A725" s="76" t="s">
        <v>31</v>
      </c>
      <c r="B725" s="76" t="s">
        <v>31</v>
      </c>
      <c r="C725" s="59">
        <v>43005</v>
      </c>
      <c r="D725" s="61">
        <v>43006</v>
      </c>
      <c r="E725" s="2" t="s">
        <v>34</v>
      </c>
      <c r="F725" s="2" t="s">
        <v>25</v>
      </c>
      <c r="G725" s="2" t="s">
        <v>1552</v>
      </c>
      <c r="H725" s="52" t="s">
        <v>2451</v>
      </c>
      <c r="I725" s="63" t="s">
        <v>2452</v>
      </c>
      <c r="J725" s="2" t="s">
        <v>2453</v>
      </c>
      <c r="K725" s="19" t="s">
        <v>1</v>
      </c>
      <c r="L725" s="2" t="s">
        <v>9</v>
      </c>
      <c r="M725" s="19" t="s">
        <v>4684</v>
      </c>
      <c r="N725" s="59">
        <v>43006</v>
      </c>
      <c r="O725" s="2" t="s">
        <v>21</v>
      </c>
      <c r="P725" s="2" t="s">
        <v>54</v>
      </c>
      <c r="Q725" s="134">
        <f t="shared" si="11"/>
        <v>2</v>
      </c>
    </row>
    <row r="726" spans="1:17" x14ac:dyDescent="0.3">
      <c r="A726" s="76" t="s">
        <v>31</v>
      </c>
      <c r="B726" s="76" t="s">
        <v>31</v>
      </c>
      <c r="C726" s="59">
        <v>43005</v>
      </c>
      <c r="D726" s="61">
        <v>43006</v>
      </c>
      <c r="E726" s="2" t="s">
        <v>33</v>
      </c>
      <c r="F726" s="2" t="s">
        <v>25</v>
      </c>
      <c r="G726" s="2" t="s">
        <v>1200</v>
      </c>
      <c r="H726" s="52" t="s">
        <v>2454</v>
      </c>
      <c r="I726" s="63" t="s">
        <v>2455</v>
      </c>
      <c r="J726" s="2" t="s">
        <v>496</v>
      </c>
      <c r="K726" s="19" t="s">
        <v>746</v>
      </c>
      <c r="L726" s="2" t="s">
        <v>9</v>
      </c>
      <c r="M726" s="19" t="s">
        <v>4684</v>
      </c>
      <c r="N726" s="59">
        <v>43006</v>
      </c>
      <c r="O726" s="2" t="s">
        <v>21</v>
      </c>
      <c r="P726" s="2" t="s">
        <v>54</v>
      </c>
      <c r="Q726" s="134">
        <f t="shared" si="11"/>
        <v>2</v>
      </c>
    </row>
    <row r="727" spans="1:17" x14ac:dyDescent="0.3">
      <c r="A727" s="76" t="s">
        <v>31</v>
      </c>
      <c r="B727" s="76" t="s">
        <v>31</v>
      </c>
      <c r="C727" s="59">
        <v>43006</v>
      </c>
      <c r="D727" s="61">
        <v>43007</v>
      </c>
      <c r="E727" s="2" t="s">
        <v>825</v>
      </c>
      <c r="F727" s="2" t="s">
        <v>25</v>
      </c>
      <c r="G727" s="2" t="s">
        <v>1200</v>
      </c>
      <c r="H727" s="2" t="s">
        <v>2670</v>
      </c>
      <c r="I727" s="63" t="s">
        <v>2463</v>
      </c>
      <c r="J727" s="2" t="s">
        <v>496</v>
      </c>
      <c r="K727" s="19" t="s">
        <v>746</v>
      </c>
      <c r="L727" s="2" t="s">
        <v>9</v>
      </c>
      <c r="M727" s="19" t="s">
        <v>4684</v>
      </c>
      <c r="N727" s="59">
        <v>43007</v>
      </c>
      <c r="O727" s="2" t="s">
        <v>21</v>
      </c>
      <c r="P727" s="2" t="s">
        <v>54</v>
      </c>
      <c r="Q727" s="134">
        <f t="shared" si="11"/>
        <v>2</v>
      </c>
    </row>
    <row r="728" spans="1:17" x14ac:dyDescent="0.3">
      <c r="A728" s="76" t="s">
        <v>31</v>
      </c>
      <c r="B728" s="76" t="s">
        <v>31</v>
      </c>
      <c r="C728" s="59">
        <v>43007</v>
      </c>
      <c r="D728" s="59">
        <v>43010</v>
      </c>
      <c r="E728" s="2" t="s">
        <v>825</v>
      </c>
      <c r="F728" s="2" t="s">
        <v>25</v>
      </c>
      <c r="G728" s="2" t="s">
        <v>1200</v>
      </c>
      <c r="H728" s="2" t="s">
        <v>2465</v>
      </c>
      <c r="I728" s="63" t="s">
        <v>2464</v>
      </c>
      <c r="J728" s="2" t="s">
        <v>496</v>
      </c>
      <c r="K728" s="19" t="s">
        <v>746</v>
      </c>
      <c r="L728" s="2" t="s">
        <v>9</v>
      </c>
      <c r="M728" s="19" t="s">
        <v>4684</v>
      </c>
      <c r="N728" s="59">
        <v>43010</v>
      </c>
      <c r="O728" s="2" t="s">
        <v>21</v>
      </c>
      <c r="P728" s="2" t="s">
        <v>54</v>
      </c>
      <c r="Q728" s="134">
        <f t="shared" si="11"/>
        <v>2</v>
      </c>
    </row>
    <row r="729" spans="1:17" x14ac:dyDescent="0.3">
      <c r="A729" s="76" t="s">
        <v>31</v>
      </c>
      <c r="B729" s="76" t="s">
        <v>31</v>
      </c>
      <c r="C729" s="59">
        <v>43007</v>
      </c>
      <c r="D729" s="61">
        <v>43012</v>
      </c>
      <c r="E729" s="19" t="s">
        <v>607</v>
      </c>
      <c r="F729" s="2" t="s">
        <v>25</v>
      </c>
      <c r="G729" s="2" t="s">
        <v>1248</v>
      </c>
      <c r="H729" s="2" t="s">
        <v>2471</v>
      </c>
      <c r="I729" s="76" t="s">
        <v>2472</v>
      </c>
      <c r="J729" s="2" t="s">
        <v>2473</v>
      </c>
      <c r="K729" s="19" t="s">
        <v>4684</v>
      </c>
      <c r="L729" s="2" t="s">
        <v>9</v>
      </c>
      <c r="M729" s="19" t="s">
        <v>4684</v>
      </c>
      <c r="N729" s="59">
        <v>43007</v>
      </c>
      <c r="O729" s="2" t="s">
        <v>21</v>
      </c>
      <c r="P729" s="61" t="s">
        <v>54</v>
      </c>
      <c r="Q729" s="134">
        <f t="shared" si="11"/>
        <v>4</v>
      </c>
    </row>
    <row r="730" spans="1:17" x14ac:dyDescent="0.3">
      <c r="A730" s="63" t="s">
        <v>2462</v>
      </c>
      <c r="B730" s="76" t="s">
        <v>2813</v>
      </c>
      <c r="C730" s="59">
        <v>43007</v>
      </c>
      <c r="D730" s="61">
        <v>43020</v>
      </c>
      <c r="E730" s="2" t="s">
        <v>2309</v>
      </c>
      <c r="F730" s="2" t="s">
        <v>25</v>
      </c>
      <c r="G730" s="2" t="s">
        <v>1248</v>
      </c>
      <c r="H730" s="52" t="s">
        <v>2460</v>
      </c>
      <c r="I730" s="63" t="s">
        <v>2461</v>
      </c>
      <c r="J730" s="2" t="s">
        <v>2459</v>
      </c>
      <c r="K730" s="19" t="s">
        <v>4684</v>
      </c>
      <c r="L730" s="2" t="s">
        <v>9</v>
      </c>
      <c r="M730" s="19" t="s">
        <v>4684</v>
      </c>
      <c r="N730" s="59">
        <v>43020</v>
      </c>
      <c r="O730" s="2" t="s">
        <v>21</v>
      </c>
      <c r="P730" s="61" t="s">
        <v>54</v>
      </c>
      <c r="Q730" s="134">
        <f t="shared" si="11"/>
        <v>10</v>
      </c>
    </row>
    <row r="731" spans="1:17" x14ac:dyDescent="0.3">
      <c r="A731" s="63" t="s">
        <v>31</v>
      </c>
      <c r="B731" s="76" t="s">
        <v>31</v>
      </c>
      <c r="C731" s="59">
        <v>43010</v>
      </c>
      <c r="D731" s="61">
        <v>43013</v>
      </c>
      <c r="E731" s="2" t="s">
        <v>825</v>
      </c>
      <c r="F731" s="2" t="s">
        <v>25</v>
      </c>
      <c r="G731" s="2" t="s">
        <v>1200</v>
      </c>
      <c r="H731" s="52" t="s">
        <v>2479</v>
      </c>
      <c r="I731" s="63" t="s">
        <v>2484</v>
      </c>
      <c r="J731" s="19" t="s">
        <v>496</v>
      </c>
      <c r="K731" s="19" t="s">
        <v>746</v>
      </c>
      <c r="L731" s="2" t="s">
        <v>9</v>
      </c>
      <c r="M731" s="19" t="s">
        <v>4684</v>
      </c>
      <c r="N731" s="59">
        <v>43013</v>
      </c>
      <c r="O731" s="2" t="s">
        <v>21</v>
      </c>
      <c r="P731" s="2" t="s">
        <v>54</v>
      </c>
      <c r="Q731" s="134">
        <f t="shared" si="11"/>
        <v>4</v>
      </c>
    </row>
    <row r="732" spans="1:17" x14ac:dyDescent="0.3">
      <c r="A732" s="76" t="s">
        <v>2492</v>
      </c>
      <c r="B732" s="75" t="s">
        <v>2915</v>
      </c>
      <c r="C732" s="61">
        <v>43010</v>
      </c>
      <c r="D732" s="61">
        <v>43041</v>
      </c>
      <c r="E732" s="19" t="s">
        <v>825</v>
      </c>
      <c r="F732" s="19" t="s">
        <v>3424</v>
      </c>
      <c r="G732" s="19" t="s">
        <v>2477</v>
      </c>
      <c r="H732" s="46" t="s">
        <v>2480</v>
      </c>
      <c r="I732" s="76" t="s">
        <v>2485</v>
      </c>
      <c r="J732" s="19" t="s">
        <v>496</v>
      </c>
      <c r="K732" s="19" t="s">
        <v>3590</v>
      </c>
      <c r="L732" s="19" t="s">
        <v>9</v>
      </c>
      <c r="M732" s="19" t="s">
        <v>4684</v>
      </c>
      <c r="N732" s="61">
        <v>43038</v>
      </c>
      <c r="O732" s="19" t="s">
        <v>21</v>
      </c>
      <c r="P732" s="19" t="s">
        <v>54</v>
      </c>
      <c r="Q732" s="134">
        <f t="shared" si="11"/>
        <v>24</v>
      </c>
    </row>
    <row r="733" spans="1:17" x14ac:dyDescent="0.3">
      <c r="A733" s="63" t="s">
        <v>31</v>
      </c>
      <c r="B733" s="76" t="s">
        <v>31</v>
      </c>
      <c r="C733" s="59">
        <v>43011</v>
      </c>
      <c r="D733" s="61">
        <v>43011</v>
      </c>
      <c r="E733" s="2" t="s">
        <v>33</v>
      </c>
      <c r="F733" s="2" t="s">
        <v>25</v>
      </c>
      <c r="G733" s="2" t="s">
        <v>2495</v>
      </c>
      <c r="H733" s="2" t="s">
        <v>2496</v>
      </c>
      <c r="I733" s="76" t="s">
        <v>2497</v>
      </c>
      <c r="J733" s="19" t="s">
        <v>496</v>
      </c>
      <c r="K733" s="19" t="s">
        <v>4929</v>
      </c>
      <c r="L733" s="19" t="s">
        <v>9</v>
      </c>
      <c r="M733" s="19" t="s">
        <v>4684</v>
      </c>
      <c r="N733" s="61">
        <v>43011</v>
      </c>
      <c r="O733" s="2" t="s">
        <v>21</v>
      </c>
      <c r="P733" s="2" t="s">
        <v>54</v>
      </c>
      <c r="Q733" s="134">
        <f t="shared" si="11"/>
        <v>1</v>
      </c>
    </row>
    <row r="734" spans="1:17" x14ac:dyDescent="0.3">
      <c r="A734" s="76" t="s">
        <v>31</v>
      </c>
      <c r="B734" s="76" t="s">
        <v>31</v>
      </c>
      <c r="C734" s="61">
        <v>43011</v>
      </c>
      <c r="D734" s="61">
        <v>43021</v>
      </c>
      <c r="E734" s="19" t="s">
        <v>825</v>
      </c>
      <c r="F734" s="19" t="s">
        <v>25</v>
      </c>
      <c r="G734" s="19" t="s">
        <v>2527</v>
      </c>
      <c r="H734" s="46" t="s">
        <v>2481</v>
      </c>
      <c r="I734" s="76" t="s">
        <v>2486</v>
      </c>
      <c r="J734" s="19" t="s">
        <v>496</v>
      </c>
      <c r="K734" s="19" t="s">
        <v>4931</v>
      </c>
      <c r="L734" s="19" t="s">
        <v>9</v>
      </c>
      <c r="M734" s="19" t="s">
        <v>4684</v>
      </c>
      <c r="N734" s="61">
        <v>43020</v>
      </c>
      <c r="O734" s="19" t="s">
        <v>21</v>
      </c>
      <c r="P734" s="19" t="s">
        <v>54</v>
      </c>
      <c r="Q734" s="134">
        <f t="shared" si="11"/>
        <v>9</v>
      </c>
    </row>
    <row r="735" spans="1:17" x14ac:dyDescent="0.3">
      <c r="A735" s="76" t="s">
        <v>31</v>
      </c>
      <c r="B735" s="76" t="s">
        <v>31</v>
      </c>
      <c r="C735" s="61">
        <v>43012</v>
      </c>
      <c r="D735" s="61">
        <v>43013</v>
      </c>
      <c r="E735" s="19" t="s">
        <v>825</v>
      </c>
      <c r="F735" s="19" t="s">
        <v>25</v>
      </c>
      <c r="G735" s="19" t="s">
        <v>2490</v>
      </c>
      <c r="H735" s="46" t="s">
        <v>2482</v>
      </c>
      <c r="I735" s="63" t="s">
        <v>2487</v>
      </c>
      <c r="J735" s="48" t="s">
        <v>2494</v>
      </c>
      <c r="K735" s="19" t="s">
        <v>4684</v>
      </c>
      <c r="L735" s="19" t="s">
        <v>9</v>
      </c>
      <c r="M735" s="19" t="s">
        <v>4684</v>
      </c>
      <c r="N735" s="61">
        <v>43013</v>
      </c>
      <c r="O735" s="2" t="s">
        <v>21</v>
      </c>
      <c r="P735" s="2" t="s">
        <v>54</v>
      </c>
      <c r="Q735" s="134">
        <f t="shared" si="11"/>
        <v>2</v>
      </c>
    </row>
    <row r="736" spans="1:17" x14ac:dyDescent="0.3">
      <c r="A736" s="76" t="s">
        <v>31</v>
      </c>
      <c r="B736" s="76" t="s">
        <v>31</v>
      </c>
      <c r="C736" s="61">
        <v>43012</v>
      </c>
      <c r="D736" s="61">
        <v>43013</v>
      </c>
      <c r="E736" s="19" t="s">
        <v>825</v>
      </c>
      <c r="F736" s="19" t="s">
        <v>25</v>
      </c>
      <c r="G736" s="19" t="s">
        <v>2478</v>
      </c>
      <c r="H736" s="46" t="s">
        <v>2483</v>
      </c>
      <c r="I736" s="63" t="s">
        <v>2488</v>
      </c>
      <c r="J736" s="19" t="s">
        <v>2483</v>
      </c>
      <c r="K736" s="19" t="s">
        <v>4684</v>
      </c>
      <c r="L736" s="19" t="s">
        <v>9</v>
      </c>
      <c r="M736" s="19" t="s">
        <v>4684</v>
      </c>
      <c r="N736" s="61">
        <v>43013</v>
      </c>
      <c r="O736" s="19" t="s">
        <v>21</v>
      </c>
      <c r="P736" s="19" t="s">
        <v>54</v>
      </c>
      <c r="Q736" s="134">
        <f t="shared" si="11"/>
        <v>2</v>
      </c>
    </row>
    <row r="737" spans="1:17" x14ac:dyDescent="0.3">
      <c r="A737" s="63" t="s">
        <v>2470</v>
      </c>
      <c r="B737" s="76" t="s">
        <v>2818</v>
      </c>
      <c r="C737" s="59">
        <v>43012</v>
      </c>
      <c r="D737" s="71">
        <v>43018</v>
      </c>
      <c r="E737" s="19" t="s">
        <v>2466</v>
      </c>
      <c r="F737" s="2" t="s">
        <v>25</v>
      </c>
      <c r="G737" s="2" t="s">
        <v>2467</v>
      </c>
      <c r="H737" s="2" t="s">
        <v>2468</v>
      </c>
      <c r="I737" s="63" t="s">
        <v>802</v>
      </c>
      <c r="J737" s="2" t="s">
        <v>2469</v>
      </c>
      <c r="K737" s="19" t="s">
        <v>4929</v>
      </c>
      <c r="L737" s="2" t="s">
        <v>9</v>
      </c>
      <c r="M737" s="19" t="s">
        <v>4684</v>
      </c>
      <c r="N737" s="59">
        <v>43014</v>
      </c>
      <c r="O737" s="2" t="s">
        <v>21</v>
      </c>
      <c r="P737" s="74" t="s">
        <v>2552</v>
      </c>
      <c r="Q737" s="134">
        <f t="shared" si="11"/>
        <v>5</v>
      </c>
    </row>
    <row r="738" spans="1:17" x14ac:dyDescent="0.3">
      <c r="A738" s="76" t="s">
        <v>31</v>
      </c>
      <c r="B738" s="76" t="s">
        <v>31</v>
      </c>
      <c r="C738" s="59">
        <v>43013</v>
      </c>
      <c r="D738" s="59">
        <v>43018</v>
      </c>
      <c r="E738" s="2" t="s">
        <v>751</v>
      </c>
      <c r="F738" s="2" t="s">
        <v>25</v>
      </c>
      <c r="G738" s="2" t="s">
        <v>556</v>
      </c>
      <c r="H738" s="2" t="s">
        <v>2513</v>
      </c>
      <c r="I738" s="63" t="s">
        <v>2514</v>
      </c>
      <c r="J738" s="19" t="s">
        <v>496</v>
      </c>
      <c r="K738" s="19" t="s">
        <v>3485</v>
      </c>
      <c r="L738" s="2" t="s">
        <v>754</v>
      </c>
      <c r="M738" s="19" t="s">
        <v>3485</v>
      </c>
      <c r="N738" s="59">
        <v>43018</v>
      </c>
      <c r="O738" s="2" t="s">
        <v>21</v>
      </c>
      <c r="P738" s="19" t="s">
        <v>54</v>
      </c>
      <c r="Q738" s="134">
        <f t="shared" si="11"/>
        <v>4</v>
      </c>
    </row>
    <row r="739" spans="1:17" x14ac:dyDescent="0.3">
      <c r="A739" s="76" t="s">
        <v>2493</v>
      </c>
      <c r="B739" s="76" t="s">
        <v>2814</v>
      </c>
      <c r="C739" s="61">
        <v>43013</v>
      </c>
      <c r="D739" s="59">
        <v>43026</v>
      </c>
      <c r="E739" s="19" t="s">
        <v>825</v>
      </c>
      <c r="F739" s="19" t="s">
        <v>25</v>
      </c>
      <c r="G739" s="19" t="s">
        <v>2489</v>
      </c>
      <c r="H739" s="46" t="s">
        <v>2465</v>
      </c>
      <c r="I739" s="63" t="s">
        <v>2464</v>
      </c>
      <c r="J739" s="19" t="s">
        <v>496</v>
      </c>
      <c r="K739" s="19" t="s">
        <v>746</v>
      </c>
      <c r="L739" s="19" t="s">
        <v>500</v>
      </c>
      <c r="M739" s="19" t="s">
        <v>4684</v>
      </c>
      <c r="N739" s="61">
        <v>43021</v>
      </c>
      <c r="O739" s="19" t="s">
        <v>21</v>
      </c>
      <c r="P739" s="61" t="s">
        <v>54</v>
      </c>
      <c r="Q739" s="134">
        <f t="shared" si="11"/>
        <v>10</v>
      </c>
    </row>
    <row r="740" spans="1:17" x14ac:dyDescent="0.3">
      <c r="A740" s="76" t="s">
        <v>2491</v>
      </c>
      <c r="B740" s="76" t="s">
        <v>2815</v>
      </c>
      <c r="C740" s="59">
        <v>43013</v>
      </c>
      <c r="D740" s="61">
        <v>43028</v>
      </c>
      <c r="E740" s="2" t="s">
        <v>103</v>
      </c>
      <c r="F740" s="2" t="s">
        <v>25</v>
      </c>
      <c r="G740" s="2" t="s">
        <v>1248</v>
      </c>
      <c r="H740" s="2" t="s">
        <v>2474</v>
      </c>
      <c r="I740" s="63" t="s">
        <v>2476</v>
      </c>
      <c r="J740" s="2" t="s">
        <v>2475</v>
      </c>
      <c r="K740" s="19" t="s">
        <v>4684</v>
      </c>
      <c r="L740" s="2" t="s">
        <v>9</v>
      </c>
      <c r="M740" s="19" t="s">
        <v>4684</v>
      </c>
      <c r="N740" s="61">
        <v>43019</v>
      </c>
      <c r="O740" s="2" t="s">
        <v>21</v>
      </c>
      <c r="P740" s="61" t="s">
        <v>54</v>
      </c>
      <c r="Q740" s="134">
        <f t="shared" si="11"/>
        <v>12</v>
      </c>
    </row>
    <row r="741" spans="1:17" x14ac:dyDescent="0.3">
      <c r="A741" s="76" t="s">
        <v>31</v>
      </c>
      <c r="B741" s="76" t="s">
        <v>31</v>
      </c>
      <c r="C741" s="59">
        <v>43014</v>
      </c>
      <c r="D741" s="59">
        <v>43017</v>
      </c>
      <c r="E741" s="2" t="s">
        <v>33</v>
      </c>
      <c r="F741" s="2" t="s">
        <v>25</v>
      </c>
      <c r="G741" s="2" t="s">
        <v>688</v>
      </c>
      <c r="H741" s="2" t="s">
        <v>2508</v>
      </c>
      <c r="I741" s="63" t="s">
        <v>2506</v>
      </c>
      <c r="J741" s="2" t="s">
        <v>2507</v>
      </c>
      <c r="K741" s="19" t="s">
        <v>4684</v>
      </c>
      <c r="L741" s="2" t="s">
        <v>9</v>
      </c>
      <c r="M741" s="19" t="s">
        <v>4684</v>
      </c>
      <c r="N741" s="59">
        <v>43017</v>
      </c>
      <c r="O741" s="2" t="s">
        <v>21</v>
      </c>
      <c r="P741" s="19" t="s">
        <v>54</v>
      </c>
      <c r="Q741" s="134">
        <f t="shared" si="11"/>
        <v>2</v>
      </c>
    </row>
    <row r="742" spans="1:17" x14ac:dyDescent="0.3">
      <c r="A742" s="76" t="s">
        <v>31</v>
      </c>
      <c r="B742" s="76" t="s">
        <v>31</v>
      </c>
      <c r="C742" s="59">
        <v>43014</v>
      </c>
      <c r="D742" s="59">
        <v>43017</v>
      </c>
      <c r="E742" s="19" t="s">
        <v>81</v>
      </c>
      <c r="F742" s="2" t="s">
        <v>25</v>
      </c>
      <c r="G742" s="2" t="s">
        <v>1248</v>
      </c>
      <c r="H742" s="2" t="s">
        <v>2510</v>
      </c>
      <c r="I742" s="76" t="s">
        <v>2511</v>
      </c>
      <c r="J742" s="2" t="s">
        <v>2512</v>
      </c>
      <c r="K742" s="19" t="s">
        <v>4684</v>
      </c>
      <c r="L742" s="2" t="s">
        <v>9</v>
      </c>
      <c r="M742" s="19" t="s">
        <v>4684</v>
      </c>
      <c r="N742" s="59">
        <v>43017</v>
      </c>
      <c r="O742" s="2" t="s">
        <v>21</v>
      </c>
      <c r="P742" s="19" t="s">
        <v>54</v>
      </c>
      <c r="Q742" s="134">
        <f t="shared" si="11"/>
        <v>2</v>
      </c>
    </row>
    <row r="743" spans="1:17" x14ac:dyDescent="0.3">
      <c r="A743" s="81" t="s">
        <v>31</v>
      </c>
      <c r="B743" s="76" t="s">
        <v>31</v>
      </c>
      <c r="C743" s="70">
        <v>43014</v>
      </c>
      <c r="D743" s="70">
        <v>43019</v>
      </c>
      <c r="E743" s="45" t="s">
        <v>825</v>
      </c>
      <c r="F743" s="50" t="s">
        <v>25</v>
      </c>
      <c r="G743" s="50" t="s">
        <v>2551</v>
      </c>
      <c r="H743" s="139" t="s">
        <v>2539</v>
      </c>
      <c r="I743" s="81" t="s">
        <v>2547</v>
      </c>
      <c r="J743" s="50" t="s">
        <v>496</v>
      </c>
      <c r="K743" s="19" t="s">
        <v>4684</v>
      </c>
      <c r="L743" s="2" t="s">
        <v>9</v>
      </c>
      <c r="M743" s="19" t="s">
        <v>4684</v>
      </c>
      <c r="N743" s="70">
        <v>43019</v>
      </c>
      <c r="O743" s="50" t="s">
        <v>21</v>
      </c>
      <c r="P743" s="19" t="s">
        <v>54</v>
      </c>
      <c r="Q743" s="134">
        <f t="shared" si="11"/>
        <v>4</v>
      </c>
    </row>
    <row r="744" spans="1:17" x14ac:dyDescent="0.3">
      <c r="A744" s="76" t="s">
        <v>31</v>
      </c>
      <c r="B744" s="76" t="s">
        <v>31</v>
      </c>
      <c r="C744" s="59">
        <v>43016</v>
      </c>
      <c r="D744" s="59">
        <v>43017</v>
      </c>
      <c r="E744" s="2" t="s">
        <v>34</v>
      </c>
      <c r="F744" s="2" t="s">
        <v>25</v>
      </c>
      <c r="G744" s="2" t="s">
        <v>1366</v>
      </c>
      <c r="H744" s="2" t="s">
        <v>2501</v>
      </c>
      <c r="I744" s="76" t="s">
        <v>2502</v>
      </c>
      <c r="J744" s="2" t="s">
        <v>2503</v>
      </c>
      <c r="K744" s="19" t="s">
        <v>1</v>
      </c>
      <c r="L744" s="2" t="s">
        <v>9</v>
      </c>
      <c r="M744" s="19" t="s">
        <v>4684</v>
      </c>
      <c r="N744" s="59">
        <v>43017</v>
      </c>
      <c r="O744" s="2" t="s">
        <v>21</v>
      </c>
      <c r="P744" s="19" t="s">
        <v>54</v>
      </c>
      <c r="Q744" s="134">
        <f t="shared" si="11"/>
        <v>1</v>
      </c>
    </row>
    <row r="745" spans="1:17" x14ac:dyDescent="0.3">
      <c r="A745" s="81" t="s">
        <v>31</v>
      </c>
      <c r="B745" s="76" t="s">
        <v>31</v>
      </c>
      <c r="C745" s="59">
        <v>43016</v>
      </c>
      <c r="D745" s="59">
        <v>43019</v>
      </c>
      <c r="E745" s="19" t="s">
        <v>825</v>
      </c>
      <c r="F745" s="2" t="s">
        <v>25</v>
      </c>
      <c r="G745" s="2" t="s">
        <v>1248</v>
      </c>
      <c r="H745" s="52" t="s">
        <v>2542</v>
      </c>
      <c r="I745" s="63" t="s">
        <v>2548</v>
      </c>
      <c r="J745" s="19" t="s">
        <v>496</v>
      </c>
      <c r="K745" s="19" t="s">
        <v>4684</v>
      </c>
      <c r="L745" s="2" t="s">
        <v>9</v>
      </c>
      <c r="M745" s="19" t="s">
        <v>4684</v>
      </c>
      <c r="N745" s="59">
        <v>43019</v>
      </c>
      <c r="O745" s="2" t="s">
        <v>21</v>
      </c>
      <c r="P745" s="19" t="s">
        <v>54</v>
      </c>
      <c r="Q745" s="134">
        <f t="shared" si="11"/>
        <v>3</v>
      </c>
    </row>
    <row r="746" spans="1:17" x14ac:dyDescent="0.3">
      <c r="A746" s="135" t="s">
        <v>31</v>
      </c>
      <c r="B746" s="76" t="s">
        <v>31</v>
      </c>
      <c r="C746" s="61">
        <v>43016</v>
      </c>
      <c r="D746" s="61">
        <v>43020</v>
      </c>
      <c r="E746" s="19" t="s">
        <v>825</v>
      </c>
      <c r="F746" s="19" t="s">
        <v>30</v>
      </c>
      <c r="G746" s="19" t="s">
        <v>2545</v>
      </c>
      <c r="H746" s="46" t="s">
        <v>2540</v>
      </c>
      <c r="I746" s="76" t="s">
        <v>2671</v>
      </c>
      <c r="J746" s="45" t="s">
        <v>496</v>
      </c>
      <c r="K746" s="19" t="s">
        <v>4929</v>
      </c>
      <c r="L746" s="19" t="s">
        <v>9</v>
      </c>
      <c r="M746" s="19" t="s">
        <v>4684</v>
      </c>
      <c r="N746" s="71">
        <v>43019</v>
      </c>
      <c r="O746" s="45" t="s">
        <v>21</v>
      </c>
      <c r="P746" s="19" t="s">
        <v>2581</v>
      </c>
      <c r="Q746" s="134">
        <f t="shared" si="11"/>
        <v>4</v>
      </c>
    </row>
    <row r="747" spans="1:17" x14ac:dyDescent="0.3">
      <c r="A747" s="135" t="s">
        <v>31</v>
      </c>
      <c r="B747" s="76" t="s">
        <v>31</v>
      </c>
      <c r="C747" s="61">
        <v>43016</v>
      </c>
      <c r="D747" s="61">
        <v>43020</v>
      </c>
      <c r="E747" s="19" t="s">
        <v>825</v>
      </c>
      <c r="F747" s="19" t="s">
        <v>30</v>
      </c>
      <c r="G747" s="19" t="s">
        <v>2546</v>
      </c>
      <c r="H747" s="46" t="s">
        <v>2541</v>
      </c>
      <c r="I747" s="76" t="s">
        <v>2671</v>
      </c>
      <c r="J747" s="45" t="s">
        <v>496</v>
      </c>
      <c r="K747" s="19" t="s">
        <v>4929</v>
      </c>
      <c r="L747" s="19" t="s">
        <v>9</v>
      </c>
      <c r="M747" s="19" t="s">
        <v>4684</v>
      </c>
      <c r="N747" s="71">
        <v>43019</v>
      </c>
      <c r="O747" s="45" t="s">
        <v>21</v>
      </c>
      <c r="P747" s="19" t="s">
        <v>2581</v>
      </c>
      <c r="Q747" s="134">
        <f t="shared" si="11"/>
        <v>4</v>
      </c>
    </row>
    <row r="748" spans="1:17" x14ac:dyDescent="0.3">
      <c r="A748" s="76" t="s">
        <v>31</v>
      </c>
      <c r="B748" s="76" t="s">
        <v>31</v>
      </c>
      <c r="C748" s="59">
        <v>43017</v>
      </c>
      <c r="D748" s="59">
        <v>43017</v>
      </c>
      <c r="E748" s="2" t="s">
        <v>33</v>
      </c>
      <c r="F748" s="2" t="s">
        <v>25</v>
      </c>
      <c r="G748" s="2" t="s">
        <v>2509</v>
      </c>
      <c r="H748" s="2" t="s">
        <v>2504</v>
      </c>
      <c r="I748" s="81" t="s">
        <v>2505</v>
      </c>
      <c r="J748" s="19" t="s">
        <v>496</v>
      </c>
      <c r="K748" s="19" t="s">
        <v>4684</v>
      </c>
      <c r="L748" s="2" t="s">
        <v>9</v>
      </c>
      <c r="M748" s="19" t="s">
        <v>4684</v>
      </c>
      <c r="N748" s="59">
        <v>43017</v>
      </c>
      <c r="O748" s="2" t="s">
        <v>21</v>
      </c>
      <c r="P748" s="19" t="s">
        <v>54</v>
      </c>
      <c r="Q748" s="134">
        <f t="shared" si="11"/>
        <v>1</v>
      </c>
    </row>
    <row r="749" spans="1:17" x14ac:dyDescent="0.3">
      <c r="A749" s="76" t="s">
        <v>31</v>
      </c>
      <c r="B749" s="76" t="s">
        <v>31</v>
      </c>
      <c r="C749" s="59">
        <v>43017</v>
      </c>
      <c r="D749" s="59">
        <v>43018</v>
      </c>
      <c r="E749" s="2" t="s">
        <v>34</v>
      </c>
      <c r="F749" s="2" t="s">
        <v>25</v>
      </c>
      <c r="G749" s="2" t="s">
        <v>2516</v>
      </c>
      <c r="H749" s="2" t="s">
        <v>2515</v>
      </c>
      <c r="I749" s="63" t="s">
        <v>2517</v>
      </c>
      <c r="J749" s="19" t="s">
        <v>496</v>
      </c>
      <c r="K749" s="19" t="s">
        <v>4684</v>
      </c>
      <c r="L749" s="2" t="s">
        <v>9</v>
      </c>
      <c r="M749" s="19" t="s">
        <v>4684</v>
      </c>
      <c r="N749" s="59">
        <v>43018</v>
      </c>
      <c r="O749" s="2" t="s">
        <v>21</v>
      </c>
      <c r="P749" s="19" t="s">
        <v>54</v>
      </c>
      <c r="Q749" s="134">
        <f t="shared" si="11"/>
        <v>2</v>
      </c>
    </row>
    <row r="750" spans="1:17" x14ac:dyDescent="0.3">
      <c r="A750" s="76" t="s">
        <v>31</v>
      </c>
      <c r="B750" s="76" t="s">
        <v>31</v>
      </c>
      <c r="C750" s="59">
        <v>43017</v>
      </c>
      <c r="D750" s="59">
        <v>43018</v>
      </c>
      <c r="E750" s="2" t="s">
        <v>34</v>
      </c>
      <c r="F750" s="2" t="s">
        <v>25</v>
      </c>
      <c r="G750" s="2" t="s">
        <v>1552</v>
      </c>
      <c r="H750" s="2" t="s">
        <v>2518</v>
      </c>
      <c r="I750" s="76" t="s">
        <v>2519</v>
      </c>
      <c r="J750" s="2" t="s">
        <v>2520</v>
      </c>
      <c r="K750" s="19" t="s">
        <v>1</v>
      </c>
      <c r="L750" s="2" t="s">
        <v>9</v>
      </c>
      <c r="M750" s="19" t="s">
        <v>4684</v>
      </c>
      <c r="N750" s="59">
        <v>43018</v>
      </c>
      <c r="O750" s="2" t="s">
        <v>21</v>
      </c>
      <c r="P750" s="19" t="s">
        <v>54</v>
      </c>
      <c r="Q750" s="134">
        <f t="shared" si="11"/>
        <v>2</v>
      </c>
    </row>
    <row r="751" spans="1:17" x14ac:dyDescent="0.3">
      <c r="A751" s="76" t="s">
        <v>31</v>
      </c>
      <c r="B751" s="76" t="s">
        <v>31</v>
      </c>
      <c r="C751" s="59">
        <v>43017</v>
      </c>
      <c r="D751" s="59">
        <v>43018</v>
      </c>
      <c r="E751" s="2" t="s">
        <v>33</v>
      </c>
      <c r="F751" s="2" t="s">
        <v>25</v>
      </c>
      <c r="G751" s="2" t="s">
        <v>143</v>
      </c>
      <c r="H751" s="2" t="s">
        <v>2524</v>
      </c>
      <c r="I751" s="76" t="s">
        <v>2525</v>
      </c>
      <c r="J751" s="19" t="s">
        <v>2526</v>
      </c>
      <c r="K751" s="19" t="s">
        <v>4684</v>
      </c>
      <c r="L751" s="2" t="s">
        <v>9</v>
      </c>
      <c r="M751" s="19" t="s">
        <v>4684</v>
      </c>
      <c r="N751" s="59">
        <v>43018</v>
      </c>
      <c r="O751" s="2" t="s">
        <v>21</v>
      </c>
      <c r="P751" s="19" t="s">
        <v>54</v>
      </c>
      <c r="Q751" s="134">
        <f t="shared" si="11"/>
        <v>2</v>
      </c>
    </row>
    <row r="752" spans="1:17" s="45" customFormat="1" x14ac:dyDescent="0.3">
      <c r="A752" s="81" t="s">
        <v>31</v>
      </c>
      <c r="B752" s="76" t="s">
        <v>31</v>
      </c>
      <c r="C752" s="59">
        <v>43017</v>
      </c>
      <c r="D752" s="59">
        <v>43019</v>
      </c>
      <c r="E752" s="19" t="s">
        <v>825</v>
      </c>
      <c r="F752" s="2" t="s">
        <v>25</v>
      </c>
      <c r="G752" s="2" t="s">
        <v>556</v>
      </c>
      <c r="H752" s="52" t="s">
        <v>2543</v>
      </c>
      <c r="I752" s="63" t="s">
        <v>2549</v>
      </c>
      <c r="J752" s="2" t="s">
        <v>496</v>
      </c>
      <c r="K752" s="19" t="s">
        <v>3485</v>
      </c>
      <c r="L752" s="2" t="s">
        <v>9</v>
      </c>
      <c r="M752" s="19" t="s">
        <v>4684</v>
      </c>
      <c r="N752" s="59">
        <v>43019</v>
      </c>
      <c r="O752" s="2" t="s">
        <v>21</v>
      </c>
      <c r="P752" s="19" t="s">
        <v>54</v>
      </c>
      <c r="Q752" s="134">
        <f t="shared" si="11"/>
        <v>3</v>
      </c>
    </row>
    <row r="753" spans="1:17" x14ac:dyDescent="0.3">
      <c r="A753" s="63" t="s">
        <v>31</v>
      </c>
      <c r="B753" s="76" t="s">
        <v>31</v>
      </c>
      <c r="C753" s="59">
        <v>43017</v>
      </c>
      <c r="D753" s="59">
        <v>43020</v>
      </c>
      <c r="E753" s="2" t="s">
        <v>34</v>
      </c>
      <c r="F753" s="2" t="s">
        <v>25</v>
      </c>
      <c r="G753" s="2" t="s">
        <v>2588</v>
      </c>
      <c r="H753" s="2" t="s">
        <v>2590</v>
      </c>
      <c r="I753" s="63" t="s">
        <v>2589</v>
      </c>
      <c r="J753" s="2" t="s">
        <v>496</v>
      </c>
      <c r="K753" s="19" t="s">
        <v>4684</v>
      </c>
      <c r="L753" s="2" t="s">
        <v>9</v>
      </c>
      <c r="M753" s="19" t="s">
        <v>4684</v>
      </c>
      <c r="N753" s="59">
        <v>43020</v>
      </c>
      <c r="O753" s="2" t="s">
        <v>21</v>
      </c>
      <c r="P753" s="19" t="s">
        <v>54</v>
      </c>
      <c r="Q753" s="134">
        <f t="shared" si="11"/>
        <v>4</v>
      </c>
    </row>
    <row r="754" spans="1:17" x14ac:dyDescent="0.3">
      <c r="A754" s="63" t="s">
        <v>2531</v>
      </c>
      <c r="B754" s="76" t="s">
        <v>2816</v>
      </c>
      <c r="C754" s="147">
        <v>43017</v>
      </c>
      <c r="D754" s="61">
        <v>43025</v>
      </c>
      <c r="E754" s="52" t="s">
        <v>103</v>
      </c>
      <c r="F754" s="52" t="s">
        <v>25</v>
      </c>
      <c r="G754" s="52" t="s">
        <v>2527</v>
      </c>
      <c r="H754" s="52" t="s">
        <v>2528</v>
      </c>
      <c r="I754" s="146" t="s">
        <v>2529</v>
      </c>
      <c r="J754" s="52" t="s">
        <v>2530</v>
      </c>
      <c r="K754" s="19" t="s">
        <v>4684</v>
      </c>
      <c r="L754" s="2" t="s">
        <v>9</v>
      </c>
      <c r="M754" s="19" t="s">
        <v>4684</v>
      </c>
      <c r="N754" s="59">
        <v>43021</v>
      </c>
      <c r="O754" s="2" t="s">
        <v>21</v>
      </c>
      <c r="P754" s="19" t="s">
        <v>54</v>
      </c>
      <c r="Q754" s="134">
        <f t="shared" si="11"/>
        <v>7</v>
      </c>
    </row>
    <row r="755" spans="1:17" x14ac:dyDescent="0.3">
      <c r="A755" s="76" t="s">
        <v>31</v>
      </c>
      <c r="B755" s="76" t="s">
        <v>31</v>
      </c>
      <c r="C755" s="59">
        <v>43018</v>
      </c>
      <c r="D755" s="59">
        <v>43018</v>
      </c>
      <c r="E755" s="2" t="s">
        <v>34</v>
      </c>
      <c r="F755" s="2" t="s">
        <v>25</v>
      </c>
      <c r="G755" s="2" t="s">
        <v>1552</v>
      </c>
      <c r="H755" s="2" t="s">
        <v>2521</v>
      </c>
      <c r="I755" s="76" t="s">
        <v>2522</v>
      </c>
      <c r="J755" s="2" t="s">
        <v>2523</v>
      </c>
      <c r="K755" s="19" t="s">
        <v>1</v>
      </c>
      <c r="L755" s="2" t="s">
        <v>9</v>
      </c>
      <c r="M755" s="19" t="s">
        <v>4684</v>
      </c>
      <c r="N755" s="59">
        <v>43018</v>
      </c>
      <c r="O755" s="2" t="s">
        <v>21</v>
      </c>
      <c r="P755" s="19" t="s">
        <v>54</v>
      </c>
      <c r="Q755" s="134">
        <f t="shared" si="11"/>
        <v>1</v>
      </c>
    </row>
    <row r="756" spans="1:17" x14ac:dyDescent="0.3">
      <c r="A756" s="81" t="s">
        <v>31</v>
      </c>
      <c r="B756" s="76" t="s">
        <v>31</v>
      </c>
      <c r="C756" s="59">
        <v>43018</v>
      </c>
      <c r="D756" s="61">
        <v>43019</v>
      </c>
      <c r="E756" s="19" t="s">
        <v>825</v>
      </c>
      <c r="F756" s="2" t="s">
        <v>25</v>
      </c>
      <c r="G756" s="2" t="s">
        <v>2553</v>
      </c>
      <c r="H756" s="52" t="s">
        <v>2544</v>
      </c>
      <c r="I756" s="63" t="s">
        <v>2550</v>
      </c>
      <c r="J756" s="2" t="s">
        <v>496</v>
      </c>
      <c r="K756" s="19" t="s">
        <v>746</v>
      </c>
      <c r="L756" s="2" t="s">
        <v>500</v>
      </c>
      <c r="M756" s="19" t="s">
        <v>746</v>
      </c>
      <c r="N756" s="59">
        <v>43019</v>
      </c>
      <c r="O756" s="2" t="s">
        <v>21</v>
      </c>
      <c r="P756" s="19" t="s">
        <v>54</v>
      </c>
      <c r="Q756" s="134">
        <f t="shared" si="11"/>
        <v>2</v>
      </c>
    </row>
    <row r="757" spans="1:17" x14ac:dyDescent="0.3">
      <c r="A757" s="63" t="s">
        <v>31</v>
      </c>
      <c r="B757" s="76" t="s">
        <v>31</v>
      </c>
      <c r="C757" s="59">
        <v>43018</v>
      </c>
      <c r="D757" s="59">
        <v>43025</v>
      </c>
      <c r="E757" s="2" t="s">
        <v>751</v>
      </c>
      <c r="F757" s="2" t="s">
        <v>25</v>
      </c>
      <c r="G757" s="2" t="s">
        <v>556</v>
      </c>
      <c r="H757" s="2" t="s">
        <v>2592</v>
      </c>
      <c r="I757" s="63" t="s">
        <v>2591</v>
      </c>
      <c r="J757" s="2" t="s">
        <v>496</v>
      </c>
      <c r="K757" s="19" t="s">
        <v>3485</v>
      </c>
      <c r="L757" s="2" t="s">
        <v>9</v>
      </c>
      <c r="M757" s="19" t="s">
        <v>4684</v>
      </c>
      <c r="N757" s="59">
        <v>43025</v>
      </c>
      <c r="O757" s="2" t="s">
        <v>21</v>
      </c>
      <c r="P757" s="2" t="s">
        <v>54</v>
      </c>
      <c r="Q757" s="134">
        <f t="shared" si="11"/>
        <v>6</v>
      </c>
    </row>
    <row r="758" spans="1:17" x14ac:dyDescent="0.3">
      <c r="A758" s="63" t="s">
        <v>31</v>
      </c>
      <c r="B758" s="76" t="s">
        <v>31</v>
      </c>
      <c r="C758" s="59">
        <v>43018</v>
      </c>
      <c r="D758" s="59">
        <v>43025</v>
      </c>
      <c r="E758" s="2" t="s">
        <v>34</v>
      </c>
      <c r="F758" s="2" t="s">
        <v>25</v>
      </c>
      <c r="G758" s="2" t="s">
        <v>2584</v>
      </c>
      <c r="H758" s="2" t="s">
        <v>2593</v>
      </c>
      <c r="I758" s="63" t="s">
        <v>2594</v>
      </c>
      <c r="J758" s="2" t="s">
        <v>2595</v>
      </c>
      <c r="K758" s="19" t="s">
        <v>1</v>
      </c>
      <c r="L758" s="2" t="s">
        <v>6</v>
      </c>
      <c r="M758" s="19" t="s">
        <v>1</v>
      </c>
      <c r="N758" s="59">
        <v>43025</v>
      </c>
      <c r="O758" s="2" t="s">
        <v>21</v>
      </c>
      <c r="P758" s="2" t="s">
        <v>54</v>
      </c>
      <c r="Q758" s="134">
        <f t="shared" si="11"/>
        <v>6</v>
      </c>
    </row>
    <row r="759" spans="1:17" x14ac:dyDescent="0.3">
      <c r="A759" s="63" t="s">
        <v>2535</v>
      </c>
      <c r="B759" s="76" t="s">
        <v>2840</v>
      </c>
      <c r="C759" s="59">
        <v>43018</v>
      </c>
      <c r="D759" s="61">
        <v>43035</v>
      </c>
      <c r="E759" s="2" t="s">
        <v>103</v>
      </c>
      <c r="F759" s="2" t="s">
        <v>25</v>
      </c>
      <c r="G759" s="2" t="s">
        <v>2532</v>
      </c>
      <c r="H759" s="2" t="s">
        <v>2533</v>
      </c>
      <c r="I759" s="63" t="s">
        <v>2841</v>
      </c>
      <c r="J759" s="2" t="s">
        <v>32</v>
      </c>
      <c r="K759" s="19" t="s">
        <v>746</v>
      </c>
      <c r="L759" s="2" t="s">
        <v>2534</v>
      </c>
      <c r="M759" s="19" t="s">
        <v>746</v>
      </c>
      <c r="N759" s="59">
        <v>43035</v>
      </c>
      <c r="O759" s="2" t="s">
        <v>21</v>
      </c>
      <c r="P759" s="19" t="s">
        <v>54</v>
      </c>
      <c r="Q759" s="134">
        <f t="shared" si="11"/>
        <v>14</v>
      </c>
    </row>
    <row r="760" spans="1:17" x14ac:dyDescent="0.3">
      <c r="A760" s="63" t="s">
        <v>2538</v>
      </c>
      <c r="B760" s="76" t="s">
        <v>2916</v>
      </c>
      <c r="C760" s="59">
        <v>43018</v>
      </c>
      <c r="D760" s="61">
        <v>43038</v>
      </c>
      <c r="E760" s="2" t="s">
        <v>103</v>
      </c>
      <c r="F760" s="2" t="s">
        <v>25</v>
      </c>
      <c r="G760" s="2" t="s">
        <v>1248</v>
      </c>
      <c r="H760" s="2" t="s">
        <v>2536</v>
      </c>
      <c r="I760" s="63" t="s">
        <v>2537</v>
      </c>
      <c r="J760" s="2" t="s">
        <v>2664</v>
      </c>
      <c r="K760" s="19" t="s">
        <v>4684</v>
      </c>
      <c r="L760" s="2" t="s">
        <v>9</v>
      </c>
      <c r="M760" s="19" t="s">
        <v>4684</v>
      </c>
      <c r="N760" s="59">
        <v>43038</v>
      </c>
      <c r="O760" s="2" t="s">
        <v>21</v>
      </c>
      <c r="P760" s="61" t="s">
        <v>54</v>
      </c>
      <c r="Q760" s="134">
        <f t="shared" si="11"/>
        <v>15</v>
      </c>
    </row>
    <row r="761" spans="1:17" x14ac:dyDescent="0.3">
      <c r="A761" s="63" t="s">
        <v>31</v>
      </c>
      <c r="B761" s="76" t="s">
        <v>31</v>
      </c>
      <c r="C761" s="59">
        <v>43019</v>
      </c>
      <c r="D761" s="59">
        <v>43020</v>
      </c>
      <c r="E761" s="2" t="s">
        <v>34</v>
      </c>
      <c r="F761" s="2" t="s">
        <v>25</v>
      </c>
      <c r="G761" s="2" t="s">
        <v>1200</v>
      </c>
      <c r="H761" s="2" t="s">
        <v>2586</v>
      </c>
      <c r="I761" s="63" t="s">
        <v>2587</v>
      </c>
      <c r="J761" s="2" t="s">
        <v>496</v>
      </c>
      <c r="K761" s="19" t="s">
        <v>746</v>
      </c>
      <c r="L761" s="2" t="s">
        <v>9</v>
      </c>
      <c r="M761" s="19" t="s">
        <v>4684</v>
      </c>
      <c r="N761" s="59">
        <v>43020</v>
      </c>
      <c r="O761" s="2" t="s">
        <v>21</v>
      </c>
      <c r="P761" s="19" t="s">
        <v>54</v>
      </c>
      <c r="Q761" s="134">
        <f t="shared" si="11"/>
        <v>2</v>
      </c>
    </row>
    <row r="762" spans="1:17" x14ac:dyDescent="0.3">
      <c r="A762" s="63" t="s">
        <v>31</v>
      </c>
      <c r="B762" s="76" t="s">
        <v>31</v>
      </c>
      <c r="C762" s="59">
        <v>43020</v>
      </c>
      <c r="D762" s="59">
        <v>43020</v>
      </c>
      <c r="E762" s="2" t="s">
        <v>34</v>
      </c>
      <c r="F762" s="2" t="s">
        <v>25</v>
      </c>
      <c r="G762" s="2" t="s">
        <v>2584</v>
      </c>
      <c r="H762" s="148" t="s">
        <v>2583</v>
      </c>
      <c r="I762" s="63" t="s">
        <v>2582</v>
      </c>
      <c r="J762" s="2" t="s">
        <v>2585</v>
      </c>
      <c r="K762" s="19" t="s">
        <v>4684</v>
      </c>
      <c r="L762" s="2" t="s">
        <v>9</v>
      </c>
      <c r="M762" s="19" t="s">
        <v>4684</v>
      </c>
      <c r="N762" s="59">
        <v>43020</v>
      </c>
      <c r="O762" s="2" t="s">
        <v>21</v>
      </c>
      <c r="P762" s="19" t="s">
        <v>54</v>
      </c>
      <c r="Q762" s="134">
        <f t="shared" si="11"/>
        <v>1</v>
      </c>
    </row>
    <row r="763" spans="1:17" x14ac:dyDescent="0.3">
      <c r="A763" s="63" t="s">
        <v>31</v>
      </c>
      <c r="B763" s="76" t="s">
        <v>31</v>
      </c>
      <c r="C763" s="59">
        <v>43020</v>
      </c>
      <c r="D763" s="59">
        <v>43025</v>
      </c>
      <c r="E763" s="19" t="s">
        <v>81</v>
      </c>
      <c r="F763" s="2" t="s">
        <v>25</v>
      </c>
      <c r="G763" s="2" t="s">
        <v>2062</v>
      </c>
      <c r="H763" s="2" t="s">
        <v>2596</v>
      </c>
      <c r="I763" s="63" t="s">
        <v>2597</v>
      </c>
      <c r="J763" s="2" t="s">
        <v>2598</v>
      </c>
      <c r="K763" s="19" t="s">
        <v>4684</v>
      </c>
      <c r="L763" s="2" t="s">
        <v>9</v>
      </c>
      <c r="M763" s="19" t="s">
        <v>4684</v>
      </c>
      <c r="N763" s="59">
        <v>43025</v>
      </c>
      <c r="O763" s="2" t="s">
        <v>21</v>
      </c>
      <c r="P763" s="19" t="s">
        <v>54</v>
      </c>
      <c r="Q763" s="134">
        <f t="shared" si="11"/>
        <v>4</v>
      </c>
    </row>
    <row r="764" spans="1:17" x14ac:dyDescent="0.3">
      <c r="A764" s="2" t="s">
        <v>31</v>
      </c>
      <c r="B764" s="76" t="s">
        <v>31</v>
      </c>
      <c r="C764" s="59">
        <v>43021</v>
      </c>
      <c r="D764" s="59">
        <v>43025</v>
      </c>
      <c r="E764" s="19" t="s">
        <v>81</v>
      </c>
      <c r="F764" s="2" t="s">
        <v>25</v>
      </c>
      <c r="G764" s="2" t="s">
        <v>143</v>
      </c>
      <c r="H764" s="2" t="s">
        <v>1077</v>
      </c>
      <c r="I764" s="63" t="s">
        <v>1079</v>
      </c>
      <c r="J764" s="2" t="s">
        <v>1680</v>
      </c>
      <c r="K764" s="19" t="s">
        <v>4684</v>
      </c>
      <c r="L764" s="2" t="s">
        <v>9</v>
      </c>
      <c r="M764" s="19" t="s">
        <v>4684</v>
      </c>
      <c r="N764" s="59">
        <v>43025</v>
      </c>
      <c r="O764" s="2" t="s">
        <v>21</v>
      </c>
      <c r="P764" s="2" t="s">
        <v>54</v>
      </c>
      <c r="Q764" s="134">
        <f t="shared" si="11"/>
        <v>3</v>
      </c>
    </row>
    <row r="765" spans="1:17" x14ac:dyDescent="0.3">
      <c r="A765" s="2" t="s">
        <v>31</v>
      </c>
      <c r="B765" s="76" t="s">
        <v>31</v>
      </c>
      <c r="C765" s="59">
        <v>43021</v>
      </c>
      <c r="D765" s="59">
        <v>43025</v>
      </c>
      <c r="E765" s="2" t="s">
        <v>34</v>
      </c>
      <c r="F765" s="2" t="s">
        <v>30</v>
      </c>
      <c r="G765" s="2" t="s">
        <v>1552</v>
      </c>
      <c r="H765" s="2" t="s">
        <v>2599</v>
      </c>
      <c r="I765" s="63" t="s">
        <v>2522</v>
      </c>
      <c r="J765" s="2" t="s">
        <v>2600</v>
      </c>
      <c r="K765" s="19" t="s">
        <v>1</v>
      </c>
      <c r="L765" s="2" t="s">
        <v>9</v>
      </c>
      <c r="M765" s="19" t="s">
        <v>4684</v>
      </c>
      <c r="N765" s="59">
        <v>43025</v>
      </c>
      <c r="O765" s="2" t="s">
        <v>21</v>
      </c>
      <c r="P765" s="2" t="s">
        <v>54</v>
      </c>
      <c r="Q765" s="134">
        <f t="shared" si="11"/>
        <v>3</v>
      </c>
    </row>
    <row r="766" spans="1:17" x14ac:dyDescent="0.3">
      <c r="A766" s="2" t="s">
        <v>31</v>
      </c>
      <c r="B766" s="76" t="s">
        <v>31</v>
      </c>
      <c r="C766" s="59">
        <v>43021</v>
      </c>
      <c r="D766" s="59">
        <v>43025</v>
      </c>
      <c r="E766" s="2" t="s">
        <v>33</v>
      </c>
      <c r="F766" s="2" t="s">
        <v>30</v>
      </c>
      <c r="G766" s="2" t="s">
        <v>2603</v>
      </c>
      <c r="H766" s="2" t="s">
        <v>2601</v>
      </c>
      <c r="I766" s="63" t="s">
        <v>2602</v>
      </c>
      <c r="J766" s="2" t="s">
        <v>2604</v>
      </c>
      <c r="K766" s="19" t="s">
        <v>4684</v>
      </c>
      <c r="L766" s="2" t="s">
        <v>9</v>
      </c>
      <c r="M766" s="19" t="s">
        <v>4684</v>
      </c>
      <c r="N766" s="59">
        <v>43025</v>
      </c>
      <c r="O766" s="2" t="s">
        <v>21</v>
      </c>
      <c r="P766" s="2" t="s">
        <v>54</v>
      </c>
      <c r="Q766" s="134">
        <f t="shared" si="11"/>
        <v>3</v>
      </c>
    </row>
    <row r="767" spans="1:17" x14ac:dyDescent="0.3">
      <c r="A767" s="2" t="s">
        <v>31</v>
      </c>
      <c r="B767" s="76" t="s">
        <v>31</v>
      </c>
      <c r="C767" s="59">
        <v>43021</v>
      </c>
      <c r="D767" s="61">
        <v>43026</v>
      </c>
      <c r="E767" s="2" t="s">
        <v>825</v>
      </c>
      <c r="F767" s="2" t="s">
        <v>25</v>
      </c>
      <c r="G767" s="2" t="s">
        <v>1200</v>
      </c>
      <c r="H767" s="2" t="s">
        <v>2623</v>
      </c>
      <c r="I767" s="63" t="s">
        <v>2621</v>
      </c>
      <c r="J767" s="2" t="s">
        <v>496</v>
      </c>
      <c r="K767" s="19" t="s">
        <v>746</v>
      </c>
      <c r="L767" s="2" t="s">
        <v>9</v>
      </c>
      <c r="M767" s="19" t="s">
        <v>4684</v>
      </c>
      <c r="N767" s="59">
        <v>43025</v>
      </c>
      <c r="O767" s="2" t="s">
        <v>21</v>
      </c>
      <c r="P767" s="2" t="s">
        <v>54</v>
      </c>
      <c r="Q767" s="134">
        <f t="shared" si="11"/>
        <v>4</v>
      </c>
    </row>
    <row r="768" spans="1:17" x14ac:dyDescent="0.3">
      <c r="A768" s="2" t="s">
        <v>31</v>
      </c>
      <c r="B768" s="76" t="s">
        <v>31</v>
      </c>
      <c r="C768" s="59">
        <v>43021</v>
      </c>
      <c r="D768" s="61">
        <v>43026</v>
      </c>
      <c r="E768" s="19" t="s">
        <v>81</v>
      </c>
      <c r="F768" s="2" t="s">
        <v>25</v>
      </c>
      <c r="G768" s="2" t="s">
        <v>2633</v>
      </c>
      <c r="H768" s="2" t="s">
        <v>2634</v>
      </c>
      <c r="I768" s="137" t="s">
        <v>2635</v>
      </c>
      <c r="J768" s="2" t="s">
        <v>496</v>
      </c>
      <c r="K768" s="19" t="s">
        <v>4684</v>
      </c>
      <c r="L768" s="2" t="s">
        <v>9</v>
      </c>
      <c r="M768" s="19" t="s">
        <v>4684</v>
      </c>
      <c r="N768" s="59">
        <v>43021</v>
      </c>
      <c r="O768" s="2" t="s">
        <v>21</v>
      </c>
      <c r="P768" s="2" t="s">
        <v>54</v>
      </c>
      <c r="Q768" s="134">
        <f t="shared" si="11"/>
        <v>4</v>
      </c>
    </row>
    <row r="769" spans="1:17" x14ac:dyDescent="0.3">
      <c r="A769" s="2" t="s">
        <v>31</v>
      </c>
      <c r="B769" s="76" t="s">
        <v>31</v>
      </c>
      <c r="C769" s="59">
        <v>43022</v>
      </c>
      <c r="D769" s="59">
        <v>43026</v>
      </c>
      <c r="E769" s="19" t="s">
        <v>81</v>
      </c>
      <c r="F769" s="2" t="s">
        <v>25</v>
      </c>
      <c r="G769" s="2" t="s">
        <v>1248</v>
      </c>
      <c r="H769" s="59" t="s">
        <v>2605</v>
      </c>
      <c r="I769" s="63" t="s">
        <v>2606</v>
      </c>
      <c r="J769" s="2" t="s">
        <v>496</v>
      </c>
      <c r="K769" s="19" t="s">
        <v>4684</v>
      </c>
      <c r="L769" s="2" t="s">
        <v>9</v>
      </c>
      <c r="M769" s="19" t="s">
        <v>4684</v>
      </c>
      <c r="N769" s="59">
        <v>43025</v>
      </c>
      <c r="O769" s="2" t="s">
        <v>21</v>
      </c>
      <c r="P769" s="2" t="s">
        <v>54</v>
      </c>
      <c r="Q769" s="134">
        <f t="shared" si="11"/>
        <v>3</v>
      </c>
    </row>
    <row r="770" spans="1:17" x14ac:dyDescent="0.3">
      <c r="A770" s="2" t="s">
        <v>31</v>
      </c>
      <c r="B770" s="76" t="s">
        <v>31</v>
      </c>
      <c r="C770" s="59">
        <v>43025</v>
      </c>
      <c r="D770" s="61">
        <v>43026</v>
      </c>
      <c r="E770" s="19" t="s">
        <v>81</v>
      </c>
      <c r="F770" s="2" t="s">
        <v>25</v>
      </c>
      <c r="G770" s="2" t="s">
        <v>2607</v>
      </c>
      <c r="H770" s="2" t="s">
        <v>2608</v>
      </c>
      <c r="I770" s="137" t="s">
        <v>1741</v>
      </c>
      <c r="J770" s="2" t="s">
        <v>1742</v>
      </c>
      <c r="K770" s="19" t="s">
        <v>4684</v>
      </c>
      <c r="L770" s="2" t="s">
        <v>9</v>
      </c>
      <c r="M770" s="19" t="s">
        <v>4684</v>
      </c>
      <c r="N770" s="59">
        <v>43025</v>
      </c>
      <c r="O770" s="2" t="s">
        <v>21</v>
      </c>
      <c r="P770" s="2" t="s">
        <v>54</v>
      </c>
      <c r="Q770" s="134">
        <f t="shared" ref="Q770:Q833" si="12">NETWORKDAYS(C770,D770)</f>
        <v>2</v>
      </c>
    </row>
    <row r="771" spans="1:17" x14ac:dyDescent="0.3">
      <c r="A771" s="2" t="s">
        <v>31</v>
      </c>
      <c r="B771" s="76" t="s">
        <v>31</v>
      </c>
      <c r="C771" s="59">
        <v>43025</v>
      </c>
      <c r="D771" s="61">
        <v>43026</v>
      </c>
      <c r="E771" s="19" t="s">
        <v>607</v>
      </c>
      <c r="F771" s="2" t="s">
        <v>25</v>
      </c>
      <c r="G771" s="2" t="s">
        <v>1248</v>
      </c>
      <c r="H771" s="141" t="s">
        <v>2609</v>
      </c>
      <c r="I771" s="63" t="s">
        <v>2610</v>
      </c>
      <c r="J771" s="2" t="s">
        <v>2611</v>
      </c>
      <c r="K771" s="19" t="s">
        <v>4684</v>
      </c>
      <c r="L771" s="2" t="s">
        <v>9</v>
      </c>
      <c r="M771" s="19" t="s">
        <v>4684</v>
      </c>
      <c r="N771" s="59">
        <v>43025</v>
      </c>
      <c r="O771" s="2" t="s">
        <v>21</v>
      </c>
      <c r="P771" s="2" t="s">
        <v>54</v>
      </c>
      <c r="Q771" s="134">
        <f t="shared" si="12"/>
        <v>2</v>
      </c>
    </row>
    <row r="772" spans="1:17" x14ac:dyDescent="0.3">
      <c r="A772" s="2" t="s">
        <v>31</v>
      </c>
      <c r="B772" s="76" t="s">
        <v>31</v>
      </c>
      <c r="C772" s="59">
        <v>43025</v>
      </c>
      <c r="D772" s="61">
        <v>43026</v>
      </c>
      <c r="E772" s="19" t="s">
        <v>607</v>
      </c>
      <c r="F772" s="2" t="s">
        <v>25</v>
      </c>
      <c r="G772" s="2" t="s">
        <v>1200</v>
      </c>
      <c r="H772" s="2" t="s">
        <v>2612</v>
      </c>
      <c r="I772" s="63" t="s">
        <v>2613</v>
      </c>
      <c r="J772" s="2" t="s">
        <v>496</v>
      </c>
      <c r="K772" s="19" t="s">
        <v>746</v>
      </c>
      <c r="L772" s="2" t="s">
        <v>9</v>
      </c>
      <c r="M772" s="19" t="s">
        <v>4684</v>
      </c>
      <c r="N772" s="59">
        <v>43025</v>
      </c>
      <c r="O772" s="2" t="s">
        <v>21</v>
      </c>
      <c r="P772" s="2" t="s">
        <v>54</v>
      </c>
      <c r="Q772" s="134">
        <f t="shared" si="12"/>
        <v>2</v>
      </c>
    </row>
    <row r="773" spans="1:17" x14ac:dyDescent="0.3">
      <c r="A773" s="2" t="s">
        <v>31</v>
      </c>
      <c r="B773" s="76" t="s">
        <v>31</v>
      </c>
      <c r="C773" s="59">
        <v>43025</v>
      </c>
      <c r="D773" s="61">
        <v>43026</v>
      </c>
      <c r="E773" s="2" t="s">
        <v>33</v>
      </c>
      <c r="F773" s="2" t="s">
        <v>25</v>
      </c>
      <c r="G773" s="2" t="s">
        <v>2615</v>
      </c>
      <c r="H773" s="2" t="s">
        <v>2158</v>
      </c>
      <c r="I773" s="63" t="s">
        <v>2159</v>
      </c>
      <c r="J773" s="2" t="s">
        <v>2616</v>
      </c>
      <c r="K773" s="19" t="s">
        <v>4684</v>
      </c>
      <c r="L773" s="2" t="s">
        <v>9</v>
      </c>
      <c r="M773" s="19" t="s">
        <v>4684</v>
      </c>
      <c r="N773" s="59">
        <v>43025</v>
      </c>
      <c r="O773" s="2" t="s">
        <v>21</v>
      </c>
      <c r="P773" s="2" t="s">
        <v>54</v>
      </c>
      <c r="Q773" s="134">
        <f t="shared" si="12"/>
        <v>2</v>
      </c>
    </row>
    <row r="774" spans="1:17" x14ac:dyDescent="0.3">
      <c r="A774" s="2" t="s">
        <v>31</v>
      </c>
      <c r="B774" s="76" t="s">
        <v>31</v>
      </c>
      <c r="C774" s="59">
        <v>43025</v>
      </c>
      <c r="D774" s="61">
        <v>43026</v>
      </c>
      <c r="E774" s="2" t="s">
        <v>34</v>
      </c>
      <c r="F774" s="2" t="s">
        <v>25</v>
      </c>
      <c r="G774" s="2" t="s">
        <v>1552</v>
      </c>
      <c r="H774" s="2" t="s">
        <v>2617</v>
      </c>
      <c r="I774" s="63" t="s">
        <v>2618</v>
      </c>
      <c r="J774" s="2" t="s">
        <v>2619</v>
      </c>
      <c r="K774" s="19" t="s">
        <v>1</v>
      </c>
      <c r="L774" s="2" t="s">
        <v>9</v>
      </c>
      <c r="M774" s="19" t="s">
        <v>4684</v>
      </c>
      <c r="N774" s="59">
        <v>43025</v>
      </c>
      <c r="O774" s="2" t="s">
        <v>21</v>
      </c>
      <c r="P774" s="2" t="s">
        <v>54</v>
      </c>
      <c r="Q774" s="134">
        <f t="shared" si="12"/>
        <v>2</v>
      </c>
    </row>
    <row r="775" spans="1:17" x14ac:dyDescent="0.3">
      <c r="A775" s="63">
        <v>4995</v>
      </c>
      <c r="B775" s="76" t="s">
        <v>2817</v>
      </c>
      <c r="C775" s="59">
        <v>43025</v>
      </c>
      <c r="D775" s="61">
        <v>43026</v>
      </c>
      <c r="E775" s="2" t="s">
        <v>103</v>
      </c>
      <c r="F775" s="2" t="s">
        <v>25</v>
      </c>
      <c r="G775" s="2" t="s">
        <v>1724</v>
      </c>
      <c r="H775" s="2" t="s">
        <v>2624</v>
      </c>
      <c r="I775" s="63" t="s">
        <v>2625</v>
      </c>
      <c r="J775" s="2" t="s">
        <v>2626</v>
      </c>
      <c r="K775" s="19" t="s">
        <v>4684</v>
      </c>
      <c r="L775" s="2" t="s">
        <v>9</v>
      </c>
      <c r="M775" s="19" t="s">
        <v>4684</v>
      </c>
      <c r="N775" s="59">
        <v>43025</v>
      </c>
      <c r="O775" s="2" t="s">
        <v>21</v>
      </c>
      <c r="P775" s="2" t="s">
        <v>54</v>
      </c>
      <c r="Q775" s="134">
        <f t="shared" si="12"/>
        <v>2</v>
      </c>
    </row>
    <row r="776" spans="1:17" x14ac:dyDescent="0.3">
      <c r="A776" s="2" t="s">
        <v>31</v>
      </c>
      <c r="B776" s="76" t="s">
        <v>31</v>
      </c>
      <c r="C776" s="59">
        <v>43025</v>
      </c>
      <c r="D776" s="61">
        <v>43027</v>
      </c>
      <c r="E776" s="19" t="s">
        <v>607</v>
      </c>
      <c r="F776" s="2" t="s">
        <v>25</v>
      </c>
      <c r="G776" s="2" t="s">
        <v>1248</v>
      </c>
      <c r="H776" s="2" t="s">
        <v>2647</v>
      </c>
      <c r="I776" s="63" t="s">
        <v>2648</v>
      </c>
      <c r="J776" s="2" t="s">
        <v>496</v>
      </c>
      <c r="K776" s="19" t="s">
        <v>4684</v>
      </c>
      <c r="L776" s="2" t="s">
        <v>9</v>
      </c>
      <c r="M776" s="19" t="s">
        <v>4684</v>
      </c>
      <c r="N776" s="59">
        <v>43027</v>
      </c>
      <c r="O776" s="2" t="s">
        <v>21</v>
      </c>
      <c r="P776" s="2" t="s">
        <v>54</v>
      </c>
      <c r="Q776" s="134">
        <f t="shared" si="12"/>
        <v>3</v>
      </c>
    </row>
    <row r="777" spans="1:17" x14ac:dyDescent="0.3">
      <c r="A777" s="2" t="s">
        <v>31</v>
      </c>
      <c r="B777" s="76" t="s">
        <v>31</v>
      </c>
      <c r="C777" s="59">
        <v>43026</v>
      </c>
      <c r="D777" s="61">
        <v>43026</v>
      </c>
      <c r="E777" s="2" t="s">
        <v>825</v>
      </c>
      <c r="F777" s="2" t="s">
        <v>25</v>
      </c>
      <c r="G777" s="2" t="s">
        <v>1200</v>
      </c>
      <c r="H777" s="2" t="s">
        <v>2620</v>
      </c>
      <c r="I777" s="63" t="s">
        <v>2622</v>
      </c>
      <c r="J777" s="2" t="s">
        <v>496</v>
      </c>
      <c r="K777" s="19" t="s">
        <v>746</v>
      </c>
      <c r="L777" s="2" t="s">
        <v>9</v>
      </c>
      <c r="M777" s="19" t="s">
        <v>4684</v>
      </c>
      <c r="N777" s="59">
        <v>43025</v>
      </c>
      <c r="O777" s="2" t="s">
        <v>21</v>
      </c>
      <c r="P777" s="2" t="s">
        <v>54</v>
      </c>
      <c r="Q777" s="134">
        <f t="shared" si="12"/>
        <v>1</v>
      </c>
    </row>
    <row r="778" spans="1:17" x14ac:dyDescent="0.3">
      <c r="A778" s="2" t="s">
        <v>31</v>
      </c>
      <c r="B778" s="76" t="s">
        <v>31</v>
      </c>
      <c r="C778" s="59">
        <v>43026</v>
      </c>
      <c r="D778" s="61">
        <v>43026</v>
      </c>
      <c r="E778" s="2" t="s">
        <v>33</v>
      </c>
      <c r="F778" s="2" t="s">
        <v>25</v>
      </c>
      <c r="G778" s="2" t="s">
        <v>2628</v>
      </c>
      <c r="H778" s="2" t="s">
        <v>1730</v>
      </c>
      <c r="I778" s="63" t="s">
        <v>1731</v>
      </c>
      <c r="J778" s="2" t="s">
        <v>2627</v>
      </c>
      <c r="K778" s="19" t="s">
        <v>4684</v>
      </c>
      <c r="L778" s="2" t="s">
        <v>9</v>
      </c>
      <c r="M778" s="19" t="s">
        <v>4684</v>
      </c>
      <c r="N778" s="59">
        <v>43025</v>
      </c>
      <c r="O778" s="2" t="s">
        <v>21</v>
      </c>
      <c r="P778" s="2" t="s">
        <v>54</v>
      </c>
      <c r="Q778" s="134">
        <f t="shared" si="12"/>
        <v>1</v>
      </c>
    </row>
    <row r="779" spans="1:17" x14ac:dyDescent="0.3">
      <c r="A779" s="2" t="s">
        <v>31</v>
      </c>
      <c r="B779" s="76" t="s">
        <v>31</v>
      </c>
      <c r="C779" s="59">
        <v>43026</v>
      </c>
      <c r="D779" s="61">
        <v>43027</v>
      </c>
      <c r="E779" s="2" t="s">
        <v>33</v>
      </c>
      <c r="F779" s="2" t="s">
        <v>25</v>
      </c>
      <c r="G779" s="2" t="s">
        <v>2615</v>
      </c>
      <c r="H779" s="2" t="s">
        <v>2637</v>
      </c>
      <c r="I779" s="63" t="s">
        <v>2638</v>
      </c>
      <c r="J779" s="2" t="s">
        <v>496</v>
      </c>
      <c r="K779" s="19" t="s">
        <v>4684</v>
      </c>
      <c r="L779" s="2" t="s">
        <v>9</v>
      </c>
      <c r="M779" s="19" t="s">
        <v>4684</v>
      </c>
      <c r="N779" s="59">
        <v>43027</v>
      </c>
      <c r="O779" s="2" t="s">
        <v>21</v>
      </c>
      <c r="P779" s="2" t="s">
        <v>54</v>
      </c>
      <c r="Q779" s="134">
        <f t="shared" si="12"/>
        <v>2</v>
      </c>
    </row>
    <row r="780" spans="1:17" x14ac:dyDescent="0.3">
      <c r="A780" s="2" t="s">
        <v>31</v>
      </c>
      <c r="B780" s="76" t="s">
        <v>31</v>
      </c>
      <c r="C780" s="59">
        <v>43026</v>
      </c>
      <c r="D780" s="61">
        <v>43027</v>
      </c>
      <c r="E780" s="2" t="s">
        <v>34</v>
      </c>
      <c r="F780" s="2" t="s">
        <v>25</v>
      </c>
      <c r="G780" s="2" t="s">
        <v>1200</v>
      </c>
      <c r="H780" s="2" t="s">
        <v>2639</v>
      </c>
      <c r="I780" s="137" t="s">
        <v>2640</v>
      </c>
      <c r="J780" s="2" t="s">
        <v>496</v>
      </c>
      <c r="K780" s="19" t="s">
        <v>746</v>
      </c>
      <c r="L780" s="2" t="s">
        <v>9</v>
      </c>
      <c r="M780" s="19" t="s">
        <v>4684</v>
      </c>
      <c r="N780" s="59">
        <v>43027</v>
      </c>
      <c r="O780" s="2" t="s">
        <v>21</v>
      </c>
      <c r="P780" s="2" t="s">
        <v>54</v>
      </c>
      <c r="Q780" s="134">
        <f t="shared" si="12"/>
        <v>2</v>
      </c>
    </row>
    <row r="781" spans="1:17" x14ac:dyDescent="0.3">
      <c r="A781" s="19" t="s">
        <v>31</v>
      </c>
      <c r="B781" s="76" t="s">
        <v>31</v>
      </c>
      <c r="C781" s="61">
        <v>43026</v>
      </c>
      <c r="D781" s="61">
        <v>43028</v>
      </c>
      <c r="E781" s="19" t="s">
        <v>825</v>
      </c>
      <c r="F781" s="19" t="s">
        <v>25</v>
      </c>
      <c r="G781" s="2" t="s">
        <v>1200</v>
      </c>
      <c r="H781" s="46" t="s">
        <v>2649</v>
      </c>
      <c r="I781" s="76" t="s">
        <v>2653</v>
      </c>
      <c r="J781" s="2" t="s">
        <v>496</v>
      </c>
      <c r="K781" s="19" t="s">
        <v>746</v>
      </c>
      <c r="L781" s="19" t="s">
        <v>9</v>
      </c>
      <c r="M781" s="19" t="s">
        <v>4684</v>
      </c>
      <c r="N781" s="61">
        <v>43028</v>
      </c>
      <c r="O781" s="19" t="s">
        <v>943</v>
      </c>
      <c r="P781" s="2" t="s">
        <v>54</v>
      </c>
      <c r="Q781" s="134">
        <f t="shared" si="12"/>
        <v>3</v>
      </c>
    </row>
    <row r="782" spans="1:17" x14ac:dyDescent="0.3">
      <c r="A782" s="2" t="s">
        <v>31</v>
      </c>
      <c r="B782" s="76" t="s">
        <v>31</v>
      </c>
      <c r="C782" s="59">
        <v>43026</v>
      </c>
      <c r="D782" s="61">
        <v>43028</v>
      </c>
      <c r="E782" s="2" t="s">
        <v>825</v>
      </c>
      <c r="F782" s="2" t="s">
        <v>25</v>
      </c>
      <c r="G782" s="2" t="s">
        <v>2660</v>
      </c>
      <c r="H782" s="52" t="s">
        <v>2650</v>
      </c>
      <c r="I782" s="63" t="s">
        <v>2654</v>
      </c>
      <c r="J782" s="2" t="s">
        <v>2657</v>
      </c>
      <c r="K782" s="19" t="s">
        <v>4684</v>
      </c>
      <c r="L782" s="2" t="s">
        <v>9</v>
      </c>
      <c r="M782" s="19" t="s">
        <v>4684</v>
      </c>
      <c r="N782" s="61">
        <v>43028</v>
      </c>
      <c r="O782" s="2" t="s">
        <v>21</v>
      </c>
      <c r="P782" s="2" t="s">
        <v>54</v>
      </c>
      <c r="Q782" s="134">
        <f t="shared" si="12"/>
        <v>3</v>
      </c>
    </row>
    <row r="783" spans="1:17" x14ac:dyDescent="0.3">
      <c r="A783" s="63" t="s">
        <v>2636</v>
      </c>
      <c r="B783" s="76" t="s">
        <v>3022</v>
      </c>
      <c r="C783" s="59">
        <v>43026</v>
      </c>
      <c r="D783" s="61">
        <v>43054</v>
      </c>
      <c r="E783" s="2" t="s">
        <v>2629</v>
      </c>
      <c r="F783" s="2" t="s">
        <v>29</v>
      </c>
      <c r="G783" s="2" t="s">
        <v>2630</v>
      </c>
      <c r="H783" s="2" t="s">
        <v>2631</v>
      </c>
      <c r="I783" s="63" t="s">
        <v>2632</v>
      </c>
      <c r="J783" s="2" t="s">
        <v>496</v>
      </c>
      <c r="K783" s="19" t="s">
        <v>1</v>
      </c>
      <c r="L783" s="2" t="s">
        <v>6</v>
      </c>
      <c r="M783" s="19" t="s">
        <v>1</v>
      </c>
      <c r="N783" s="59">
        <v>43049</v>
      </c>
      <c r="O783" s="2" t="s">
        <v>21</v>
      </c>
      <c r="P783" s="61" t="s">
        <v>54</v>
      </c>
      <c r="Q783" s="134">
        <f t="shared" si="12"/>
        <v>21</v>
      </c>
    </row>
    <row r="784" spans="1:17" x14ac:dyDescent="0.3">
      <c r="A784" s="2" t="s">
        <v>31</v>
      </c>
      <c r="B784" s="76" t="s">
        <v>31</v>
      </c>
      <c r="C784" s="59">
        <v>43027</v>
      </c>
      <c r="D784" s="61">
        <v>43027</v>
      </c>
      <c r="E784" s="2" t="s">
        <v>825</v>
      </c>
      <c r="F784" s="2" t="s">
        <v>25</v>
      </c>
      <c r="G784" s="2" t="s">
        <v>1552</v>
      </c>
      <c r="H784" s="2" t="s">
        <v>2644</v>
      </c>
      <c r="I784" s="63" t="s">
        <v>2645</v>
      </c>
      <c r="J784" s="2" t="s">
        <v>496</v>
      </c>
      <c r="K784" s="19" t="s">
        <v>1</v>
      </c>
      <c r="L784" s="2" t="s">
        <v>9</v>
      </c>
      <c r="M784" s="19" t="s">
        <v>4684</v>
      </c>
      <c r="N784" s="59">
        <v>43027</v>
      </c>
      <c r="O784" s="2" t="s">
        <v>21</v>
      </c>
      <c r="P784" s="2" t="s">
        <v>54</v>
      </c>
      <c r="Q784" s="134">
        <f t="shared" si="12"/>
        <v>1</v>
      </c>
    </row>
    <row r="785" spans="1:17" x14ac:dyDescent="0.3">
      <c r="A785" s="2" t="s">
        <v>31</v>
      </c>
      <c r="B785" s="76" t="s">
        <v>31</v>
      </c>
      <c r="C785" s="61">
        <v>43027</v>
      </c>
      <c r="D785" s="61">
        <v>43028</v>
      </c>
      <c r="E785" s="19" t="s">
        <v>825</v>
      </c>
      <c r="F785" s="19" t="s">
        <v>25</v>
      </c>
      <c r="G785" s="2" t="s">
        <v>1248</v>
      </c>
      <c r="H785" s="46" t="s">
        <v>2651</v>
      </c>
      <c r="I785" s="63" t="s">
        <v>2655</v>
      </c>
      <c r="J785" s="19" t="s">
        <v>2658</v>
      </c>
      <c r="K785" s="19" t="s">
        <v>4684</v>
      </c>
      <c r="L785" s="19" t="s">
        <v>9</v>
      </c>
      <c r="M785" s="19" t="s">
        <v>4684</v>
      </c>
      <c r="N785" s="61">
        <v>43028</v>
      </c>
      <c r="O785" s="19" t="s">
        <v>21</v>
      </c>
      <c r="P785" s="2" t="s">
        <v>54</v>
      </c>
      <c r="Q785" s="134">
        <f t="shared" si="12"/>
        <v>2</v>
      </c>
    </row>
    <row r="786" spans="1:17" x14ac:dyDescent="0.3">
      <c r="A786" s="2" t="s">
        <v>31</v>
      </c>
      <c r="B786" s="76" t="s">
        <v>31</v>
      </c>
      <c r="C786" s="59">
        <v>43027</v>
      </c>
      <c r="D786" s="61">
        <v>43028</v>
      </c>
      <c r="E786" s="2" t="s">
        <v>825</v>
      </c>
      <c r="F786" s="2" t="s">
        <v>25</v>
      </c>
      <c r="G786" s="2" t="s">
        <v>1248</v>
      </c>
      <c r="H786" s="52" t="s">
        <v>2652</v>
      </c>
      <c r="I786" s="137" t="s">
        <v>2656</v>
      </c>
      <c r="J786" s="2" t="s">
        <v>2659</v>
      </c>
      <c r="K786" s="19" t="s">
        <v>4684</v>
      </c>
      <c r="L786" s="2" t="s">
        <v>9</v>
      </c>
      <c r="M786" s="19" t="s">
        <v>4684</v>
      </c>
      <c r="N786" s="61">
        <v>43028</v>
      </c>
      <c r="O786" s="2" t="s">
        <v>21</v>
      </c>
      <c r="P786" s="2" t="s">
        <v>54</v>
      </c>
      <c r="Q786" s="134">
        <f t="shared" si="12"/>
        <v>2</v>
      </c>
    </row>
    <row r="787" spans="1:17" x14ac:dyDescent="0.3">
      <c r="A787" s="63" t="s">
        <v>2643</v>
      </c>
      <c r="B787" s="76" t="s">
        <v>2646</v>
      </c>
      <c r="C787" s="59">
        <v>43027</v>
      </c>
      <c r="D787" s="61">
        <v>43062</v>
      </c>
      <c r="E787" s="2" t="s">
        <v>34</v>
      </c>
      <c r="F787" s="2" t="s">
        <v>25</v>
      </c>
      <c r="G787" s="2" t="s">
        <v>2584</v>
      </c>
      <c r="H787" s="2" t="s">
        <v>2641</v>
      </c>
      <c r="I787" s="63" t="s">
        <v>2642</v>
      </c>
      <c r="J787" s="2" t="s">
        <v>496</v>
      </c>
      <c r="K787" s="19" t="s">
        <v>4684</v>
      </c>
      <c r="L787" s="2" t="s">
        <v>9</v>
      </c>
      <c r="M787" s="19" t="s">
        <v>4684</v>
      </c>
      <c r="N787" s="61">
        <v>43062</v>
      </c>
      <c r="O787" s="2" t="s">
        <v>21</v>
      </c>
      <c r="P787" s="2" t="s">
        <v>54</v>
      </c>
      <c r="Q787" s="134">
        <f t="shared" si="12"/>
        <v>26</v>
      </c>
    </row>
    <row r="788" spans="1:17" x14ac:dyDescent="0.3">
      <c r="A788" s="2" t="s">
        <v>31</v>
      </c>
      <c r="B788" s="76" t="s">
        <v>31</v>
      </c>
      <c r="C788" s="59">
        <v>43028</v>
      </c>
      <c r="D788" s="61">
        <v>43031</v>
      </c>
      <c r="E788" s="2" t="s">
        <v>2614</v>
      </c>
      <c r="F788" s="2" t="s">
        <v>25</v>
      </c>
      <c r="G788" s="2" t="s">
        <v>143</v>
      </c>
      <c r="H788" s="2" t="s">
        <v>2667</v>
      </c>
      <c r="I788" s="63" t="s">
        <v>2668</v>
      </c>
      <c r="J788" s="2" t="s">
        <v>2669</v>
      </c>
      <c r="K788" s="19" t="s">
        <v>4684</v>
      </c>
      <c r="L788" s="2" t="s">
        <v>9</v>
      </c>
      <c r="M788" s="19" t="s">
        <v>4684</v>
      </c>
      <c r="N788" s="61">
        <v>43031</v>
      </c>
      <c r="O788" s="2" t="s">
        <v>21</v>
      </c>
      <c r="P788" s="2" t="s">
        <v>54</v>
      </c>
      <c r="Q788" s="134">
        <f t="shared" si="12"/>
        <v>2</v>
      </c>
    </row>
    <row r="789" spans="1:17" x14ac:dyDescent="0.3">
      <c r="A789" s="63" t="s">
        <v>31</v>
      </c>
      <c r="B789" s="76" t="s">
        <v>31</v>
      </c>
      <c r="C789" s="59">
        <v>43028</v>
      </c>
      <c r="D789" s="59">
        <v>43033</v>
      </c>
      <c r="E789" s="19" t="s">
        <v>825</v>
      </c>
      <c r="F789" s="2" t="s">
        <v>25</v>
      </c>
      <c r="G789" s="2" t="s">
        <v>2633</v>
      </c>
      <c r="H789" s="52" t="s">
        <v>2678</v>
      </c>
      <c r="I789" s="63" t="s">
        <v>2682</v>
      </c>
      <c r="J789" s="2" t="s">
        <v>496</v>
      </c>
      <c r="K789" s="19" t="s">
        <v>4684</v>
      </c>
      <c r="L789" s="2" t="s">
        <v>9</v>
      </c>
      <c r="M789" s="19" t="s">
        <v>4684</v>
      </c>
      <c r="N789" s="59">
        <v>43033</v>
      </c>
      <c r="O789" s="2" t="s">
        <v>21</v>
      </c>
      <c r="P789" s="2" t="s">
        <v>54</v>
      </c>
      <c r="Q789" s="134">
        <f t="shared" si="12"/>
        <v>4</v>
      </c>
    </row>
    <row r="790" spans="1:17" x14ac:dyDescent="0.3">
      <c r="A790" s="63" t="s">
        <v>31</v>
      </c>
      <c r="B790" s="76" t="s">
        <v>31</v>
      </c>
      <c r="C790" s="59">
        <v>43028</v>
      </c>
      <c r="D790" s="61">
        <v>43035</v>
      </c>
      <c r="E790" s="19" t="s">
        <v>825</v>
      </c>
      <c r="F790" s="2" t="s">
        <v>25</v>
      </c>
      <c r="G790" s="2" t="s">
        <v>1200</v>
      </c>
      <c r="H790" s="52" t="s">
        <v>2679</v>
      </c>
      <c r="I790" s="63" t="s">
        <v>2683</v>
      </c>
      <c r="J790" s="2" t="s">
        <v>496</v>
      </c>
      <c r="K790" s="19" t="s">
        <v>746</v>
      </c>
      <c r="L790" s="2" t="s">
        <v>500</v>
      </c>
      <c r="M790" s="19" t="s">
        <v>746</v>
      </c>
      <c r="N790" s="59">
        <v>43033</v>
      </c>
      <c r="O790" s="2" t="s">
        <v>21</v>
      </c>
      <c r="P790" s="2" t="s">
        <v>54</v>
      </c>
      <c r="Q790" s="134">
        <f t="shared" si="12"/>
        <v>6</v>
      </c>
    </row>
    <row r="791" spans="1:17" x14ac:dyDescent="0.3">
      <c r="A791" s="2" t="s">
        <v>31</v>
      </c>
      <c r="B791" s="76" t="s">
        <v>31</v>
      </c>
      <c r="C791" s="59">
        <v>43028</v>
      </c>
      <c r="D791" s="61">
        <v>43046</v>
      </c>
      <c r="E791" s="2" t="s">
        <v>34</v>
      </c>
      <c r="F791" s="2" t="s">
        <v>25</v>
      </c>
      <c r="G791" s="2" t="s">
        <v>2584</v>
      </c>
      <c r="H791" s="2" t="s">
        <v>2661</v>
      </c>
      <c r="I791" s="76" t="s">
        <v>2662</v>
      </c>
      <c r="J791" s="2" t="s">
        <v>2663</v>
      </c>
      <c r="K791" s="19" t="s">
        <v>4684</v>
      </c>
      <c r="L791" s="2" t="s">
        <v>9</v>
      </c>
      <c r="M791" s="19" t="s">
        <v>4684</v>
      </c>
      <c r="N791" s="61">
        <v>43028</v>
      </c>
      <c r="O791" s="2" t="s">
        <v>21</v>
      </c>
      <c r="P791" s="2" t="s">
        <v>54</v>
      </c>
      <c r="Q791" s="134">
        <f t="shared" si="12"/>
        <v>13</v>
      </c>
    </row>
    <row r="792" spans="1:17" x14ac:dyDescent="0.3">
      <c r="A792" s="63" t="s">
        <v>31</v>
      </c>
      <c r="B792" s="76" t="s">
        <v>31</v>
      </c>
      <c r="C792" s="59">
        <v>43029</v>
      </c>
      <c r="D792" s="59">
        <v>43033</v>
      </c>
      <c r="E792" s="19" t="s">
        <v>825</v>
      </c>
      <c r="F792" s="2" t="s">
        <v>30</v>
      </c>
      <c r="G792" s="2" t="s">
        <v>2686</v>
      </c>
      <c r="H792" s="52" t="s">
        <v>2680</v>
      </c>
      <c r="I792" s="63" t="s">
        <v>2684</v>
      </c>
      <c r="J792" s="2" t="s">
        <v>2687</v>
      </c>
      <c r="K792" s="19" t="s">
        <v>4684</v>
      </c>
      <c r="L792" s="2" t="s">
        <v>9</v>
      </c>
      <c r="M792" s="19" t="s">
        <v>4684</v>
      </c>
      <c r="N792" s="59">
        <v>43033</v>
      </c>
      <c r="O792" s="2" t="s">
        <v>21</v>
      </c>
      <c r="P792" s="2" t="s">
        <v>54</v>
      </c>
      <c r="Q792" s="134">
        <f t="shared" si="12"/>
        <v>3</v>
      </c>
    </row>
    <row r="793" spans="1:17" x14ac:dyDescent="0.3">
      <c r="A793" s="2" t="s">
        <v>31</v>
      </c>
      <c r="B793" s="76" t="s">
        <v>31</v>
      </c>
      <c r="C793" s="59">
        <v>43030</v>
      </c>
      <c r="D793" s="61">
        <v>43031</v>
      </c>
      <c r="E793" s="2" t="s">
        <v>34</v>
      </c>
      <c r="F793" s="2" t="s">
        <v>25</v>
      </c>
      <c r="G793" s="2" t="s">
        <v>1200</v>
      </c>
      <c r="H793" s="2" t="s">
        <v>2665</v>
      </c>
      <c r="I793" s="63" t="s">
        <v>2666</v>
      </c>
      <c r="J793" s="2" t="s">
        <v>496</v>
      </c>
      <c r="K793" s="19" t="s">
        <v>746</v>
      </c>
      <c r="L793" s="2" t="s">
        <v>9</v>
      </c>
      <c r="M793" s="19" t="s">
        <v>4684</v>
      </c>
      <c r="N793" s="61">
        <v>43031</v>
      </c>
      <c r="O793" s="2" t="s">
        <v>21</v>
      </c>
      <c r="P793" s="2" t="s">
        <v>54</v>
      </c>
      <c r="Q793" s="134">
        <f t="shared" si="12"/>
        <v>1</v>
      </c>
    </row>
    <row r="794" spans="1:17" x14ac:dyDescent="0.3">
      <c r="A794" s="2" t="s">
        <v>31</v>
      </c>
      <c r="B794" s="76" t="s">
        <v>31</v>
      </c>
      <c r="C794" s="59">
        <v>43031</v>
      </c>
      <c r="D794" s="61">
        <v>43032</v>
      </c>
      <c r="E794" s="2" t="s">
        <v>34</v>
      </c>
      <c r="F794" s="2" t="s">
        <v>25</v>
      </c>
      <c r="G794" s="2" t="s">
        <v>1552</v>
      </c>
      <c r="H794" s="2" t="s">
        <v>2672</v>
      </c>
      <c r="I794" s="63" t="s">
        <v>2673</v>
      </c>
      <c r="J794" s="2" t="s">
        <v>2503</v>
      </c>
      <c r="K794" s="19" t="s">
        <v>1</v>
      </c>
      <c r="L794" s="2" t="s">
        <v>9</v>
      </c>
      <c r="M794" s="19" t="s">
        <v>4684</v>
      </c>
      <c r="N794" s="61">
        <v>43032</v>
      </c>
      <c r="O794" s="2" t="s">
        <v>21</v>
      </c>
      <c r="P794" s="2" t="s">
        <v>54</v>
      </c>
      <c r="Q794" s="134">
        <f t="shared" si="12"/>
        <v>2</v>
      </c>
    </row>
    <row r="795" spans="1:17" x14ac:dyDescent="0.3">
      <c r="A795" s="63" t="s">
        <v>31</v>
      </c>
      <c r="B795" s="76" t="s">
        <v>31</v>
      </c>
      <c r="C795" s="59">
        <v>43032</v>
      </c>
      <c r="D795" s="59">
        <v>43033</v>
      </c>
      <c r="E795" s="19" t="s">
        <v>825</v>
      </c>
      <c r="F795" s="2" t="s">
        <v>25</v>
      </c>
      <c r="G795" s="2" t="s">
        <v>1248</v>
      </c>
      <c r="H795" s="52" t="s">
        <v>2681</v>
      </c>
      <c r="I795" s="63" t="s">
        <v>2685</v>
      </c>
      <c r="J795" s="2" t="s">
        <v>2688</v>
      </c>
      <c r="K795" s="19" t="s">
        <v>4684</v>
      </c>
      <c r="L795" s="2" t="s">
        <v>9</v>
      </c>
      <c r="M795" s="19" t="s">
        <v>4684</v>
      </c>
      <c r="N795" s="59">
        <v>43033</v>
      </c>
      <c r="O795" s="2" t="s">
        <v>21</v>
      </c>
      <c r="P795" s="2" t="s">
        <v>54</v>
      </c>
      <c r="Q795" s="134">
        <f t="shared" si="12"/>
        <v>2</v>
      </c>
    </row>
    <row r="796" spans="1:17" x14ac:dyDescent="0.3">
      <c r="A796" s="63" t="s">
        <v>2675</v>
      </c>
      <c r="B796" s="76" t="s">
        <v>2839</v>
      </c>
      <c r="C796" s="59">
        <v>43032</v>
      </c>
      <c r="D796" s="61">
        <v>43035</v>
      </c>
      <c r="E796" s="2" t="s">
        <v>103</v>
      </c>
      <c r="F796" s="2" t="s">
        <v>25</v>
      </c>
      <c r="G796" s="2" t="s">
        <v>2971</v>
      </c>
      <c r="H796" s="2" t="s">
        <v>502</v>
      </c>
      <c r="I796" s="63" t="s">
        <v>3195</v>
      </c>
      <c r="J796" s="2" t="s">
        <v>2674</v>
      </c>
      <c r="K796" s="19" t="s">
        <v>4931</v>
      </c>
      <c r="L796" s="2" t="s">
        <v>504</v>
      </c>
      <c r="M796" s="19" t="s">
        <v>4931</v>
      </c>
      <c r="N796" s="61">
        <v>43032</v>
      </c>
      <c r="O796" s="2" t="s">
        <v>21</v>
      </c>
      <c r="P796" s="2" t="s">
        <v>54</v>
      </c>
      <c r="Q796" s="134">
        <f t="shared" si="12"/>
        <v>4</v>
      </c>
    </row>
    <row r="797" spans="1:17" x14ac:dyDescent="0.3">
      <c r="A797" s="63" t="s">
        <v>2676</v>
      </c>
      <c r="B797" s="76" t="s">
        <v>2839</v>
      </c>
      <c r="C797" s="59">
        <v>43032</v>
      </c>
      <c r="D797" s="61">
        <v>43035</v>
      </c>
      <c r="E797" s="2" t="s">
        <v>103</v>
      </c>
      <c r="F797" s="2" t="s">
        <v>25</v>
      </c>
      <c r="G797" s="2" t="s">
        <v>2971</v>
      </c>
      <c r="H797" s="2" t="s">
        <v>502</v>
      </c>
      <c r="I797" s="63" t="s">
        <v>2677</v>
      </c>
      <c r="J797" s="2" t="s">
        <v>2674</v>
      </c>
      <c r="K797" s="19" t="s">
        <v>4931</v>
      </c>
      <c r="L797" s="2" t="s">
        <v>504</v>
      </c>
      <c r="M797" s="19" t="s">
        <v>4931</v>
      </c>
      <c r="N797" s="61">
        <v>43032</v>
      </c>
      <c r="O797" s="2" t="s">
        <v>21</v>
      </c>
      <c r="P797" s="2" t="s">
        <v>54</v>
      </c>
      <c r="Q797" s="134">
        <f t="shared" si="12"/>
        <v>4</v>
      </c>
    </row>
    <row r="798" spans="1:17" x14ac:dyDescent="0.3">
      <c r="A798" s="63" t="s">
        <v>31</v>
      </c>
      <c r="B798" s="76" t="s">
        <v>31</v>
      </c>
      <c r="C798" s="59">
        <v>43033</v>
      </c>
      <c r="D798" s="59">
        <v>43033</v>
      </c>
      <c r="E798" s="19" t="s">
        <v>81</v>
      </c>
      <c r="F798" s="2" t="s">
        <v>25</v>
      </c>
      <c r="G798" s="2" t="s">
        <v>143</v>
      </c>
      <c r="H798" s="2" t="s">
        <v>2689</v>
      </c>
      <c r="I798" s="63" t="s">
        <v>2690</v>
      </c>
      <c r="J798" s="2" t="s">
        <v>2691</v>
      </c>
      <c r="K798" s="19" t="s">
        <v>4684</v>
      </c>
      <c r="L798" s="2" t="s">
        <v>9</v>
      </c>
      <c r="M798" s="19" t="s">
        <v>4684</v>
      </c>
      <c r="N798" s="59">
        <v>43033</v>
      </c>
      <c r="O798" s="2" t="s">
        <v>21</v>
      </c>
      <c r="P798" s="2" t="s">
        <v>54</v>
      </c>
      <c r="Q798" s="134">
        <f t="shared" si="12"/>
        <v>1</v>
      </c>
    </row>
    <row r="799" spans="1:17" x14ac:dyDescent="0.3">
      <c r="A799" s="63" t="s">
        <v>3093</v>
      </c>
      <c r="B799" s="63" t="s">
        <v>3093</v>
      </c>
      <c r="C799" s="59">
        <v>43033</v>
      </c>
      <c r="D799" s="61">
        <v>43060</v>
      </c>
      <c r="E799" s="19" t="s">
        <v>825</v>
      </c>
      <c r="F799" s="2" t="s">
        <v>25</v>
      </c>
      <c r="G799" s="2" t="s">
        <v>2861</v>
      </c>
      <c r="H799" s="52" t="s">
        <v>2857</v>
      </c>
      <c r="I799" s="63" t="s">
        <v>2859</v>
      </c>
      <c r="J799" s="2" t="s">
        <v>496</v>
      </c>
      <c r="K799" s="19" t="s">
        <v>4929</v>
      </c>
      <c r="L799" s="2" t="s">
        <v>9</v>
      </c>
      <c r="M799" s="19" t="s">
        <v>4684</v>
      </c>
      <c r="N799" s="59">
        <v>43038</v>
      </c>
      <c r="O799" s="2" t="s">
        <v>21</v>
      </c>
      <c r="P799" s="2" t="s">
        <v>54</v>
      </c>
      <c r="Q799" s="134">
        <f t="shared" si="12"/>
        <v>20</v>
      </c>
    </row>
    <row r="800" spans="1:17" x14ac:dyDescent="0.3">
      <c r="A800" s="63" t="s">
        <v>2828</v>
      </c>
      <c r="B800" s="76" t="s">
        <v>2917</v>
      </c>
      <c r="C800" s="59">
        <v>43034</v>
      </c>
      <c r="D800" s="61">
        <v>43040</v>
      </c>
      <c r="E800" s="2" t="s">
        <v>103</v>
      </c>
      <c r="F800" s="2" t="s">
        <v>25</v>
      </c>
      <c r="G800" s="2" t="s">
        <v>1248</v>
      </c>
      <c r="H800" s="2" t="s">
        <v>2825</v>
      </c>
      <c r="I800" s="63" t="s">
        <v>2826</v>
      </c>
      <c r="J800" s="2" t="s">
        <v>2827</v>
      </c>
      <c r="K800" s="19" t="s">
        <v>4684</v>
      </c>
      <c r="L800" s="2" t="s">
        <v>9</v>
      </c>
      <c r="M800" s="19" t="s">
        <v>4684</v>
      </c>
      <c r="N800" s="59">
        <v>43034</v>
      </c>
      <c r="O800" s="2" t="s">
        <v>21</v>
      </c>
      <c r="P800" s="2" t="s">
        <v>54</v>
      </c>
      <c r="Q800" s="134">
        <f t="shared" si="12"/>
        <v>5</v>
      </c>
    </row>
    <row r="801" spans="1:17" x14ac:dyDescent="0.3">
      <c r="A801" s="63" t="s">
        <v>2836</v>
      </c>
      <c r="B801" s="76" t="s">
        <v>2918</v>
      </c>
      <c r="C801" s="59">
        <v>43034</v>
      </c>
      <c r="D801" s="61">
        <v>43040</v>
      </c>
      <c r="E801" s="2" t="s">
        <v>103</v>
      </c>
      <c r="F801" s="2" t="s">
        <v>25</v>
      </c>
      <c r="G801" s="2" t="s">
        <v>1248</v>
      </c>
      <c r="H801" s="2" t="s">
        <v>2834</v>
      </c>
      <c r="I801" s="63" t="s">
        <v>2878</v>
      </c>
      <c r="J801" s="2" t="s">
        <v>2835</v>
      </c>
      <c r="K801" s="19" t="s">
        <v>4684</v>
      </c>
      <c r="L801" s="2" t="s">
        <v>9</v>
      </c>
      <c r="M801" s="19" t="s">
        <v>4684</v>
      </c>
      <c r="N801" s="59">
        <v>43034</v>
      </c>
      <c r="O801" s="2" t="s">
        <v>21</v>
      </c>
      <c r="P801" s="2" t="s">
        <v>54</v>
      </c>
      <c r="Q801" s="134">
        <f t="shared" si="12"/>
        <v>5</v>
      </c>
    </row>
    <row r="802" spans="1:17" x14ac:dyDescent="0.3">
      <c r="A802" s="63" t="s">
        <v>31</v>
      </c>
      <c r="B802" s="76" t="s">
        <v>31</v>
      </c>
      <c r="C802" s="59">
        <v>43034</v>
      </c>
      <c r="D802" s="61">
        <v>43054</v>
      </c>
      <c r="E802" s="2" t="s">
        <v>34</v>
      </c>
      <c r="F802" s="2" t="s">
        <v>25</v>
      </c>
      <c r="G802" s="2" t="s">
        <v>2844</v>
      </c>
      <c r="H802" s="2" t="s">
        <v>2843</v>
      </c>
      <c r="I802" s="63" t="s">
        <v>2842</v>
      </c>
      <c r="J802" s="2" t="s">
        <v>2845</v>
      </c>
      <c r="K802" s="19" t="s">
        <v>1</v>
      </c>
      <c r="L802" s="2" t="s">
        <v>6</v>
      </c>
      <c r="M802" s="19" t="s">
        <v>1</v>
      </c>
      <c r="N802" s="59">
        <v>43038</v>
      </c>
      <c r="O802" s="2" t="s">
        <v>21</v>
      </c>
      <c r="P802" s="2" t="s">
        <v>54</v>
      </c>
      <c r="Q802" s="134">
        <f t="shared" si="12"/>
        <v>15</v>
      </c>
    </row>
    <row r="803" spans="1:17" x14ac:dyDescent="0.3">
      <c r="A803" s="63" t="s">
        <v>3095</v>
      </c>
      <c r="B803" s="63" t="s">
        <v>3095</v>
      </c>
      <c r="C803" s="59">
        <v>43034</v>
      </c>
      <c r="D803" s="61">
        <v>43060</v>
      </c>
      <c r="E803" s="2" t="s">
        <v>33</v>
      </c>
      <c r="F803" s="2" t="s">
        <v>25</v>
      </c>
      <c r="G803" s="2" t="s">
        <v>2854</v>
      </c>
      <c r="H803" s="2" t="s">
        <v>2852</v>
      </c>
      <c r="I803" s="63" t="s">
        <v>2853</v>
      </c>
      <c r="J803" s="2" t="s">
        <v>496</v>
      </c>
      <c r="K803" s="19" t="s">
        <v>4929</v>
      </c>
      <c r="L803" s="2" t="s">
        <v>9</v>
      </c>
      <c r="M803" s="19" t="s">
        <v>4684</v>
      </c>
      <c r="N803" s="59">
        <v>43038</v>
      </c>
      <c r="O803" s="2" t="s">
        <v>21</v>
      </c>
      <c r="P803" s="2" t="s">
        <v>54</v>
      </c>
      <c r="Q803" s="134">
        <f t="shared" si="12"/>
        <v>19</v>
      </c>
    </row>
    <row r="804" spans="1:17" x14ac:dyDescent="0.3">
      <c r="A804" s="63" t="s">
        <v>31</v>
      </c>
      <c r="B804" s="76" t="s">
        <v>31</v>
      </c>
      <c r="C804" s="59">
        <v>43035</v>
      </c>
      <c r="D804" s="61">
        <v>43039</v>
      </c>
      <c r="E804" s="2" t="s">
        <v>34</v>
      </c>
      <c r="F804" s="2" t="s">
        <v>30</v>
      </c>
      <c r="G804" s="2" t="s">
        <v>2849</v>
      </c>
      <c r="H804" s="2" t="s">
        <v>2847</v>
      </c>
      <c r="I804" s="63" t="s">
        <v>2846</v>
      </c>
      <c r="J804" s="2" t="s">
        <v>2848</v>
      </c>
      <c r="K804" s="19" t="s">
        <v>1</v>
      </c>
      <c r="L804" s="2" t="s">
        <v>6</v>
      </c>
      <c r="M804" s="19" t="s">
        <v>1</v>
      </c>
      <c r="N804" s="59">
        <v>43038</v>
      </c>
      <c r="O804" s="2" t="s">
        <v>21</v>
      </c>
      <c r="P804" s="2" t="s">
        <v>54</v>
      </c>
      <c r="Q804" s="134">
        <f t="shared" si="12"/>
        <v>3</v>
      </c>
    </row>
    <row r="805" spans="1:17" x14ac:dyDescent="0.3">
      <c r="A805" s="63" t="s">
        <v>31</v>
      </c>
      <c r="B805" s="76" t="s">
        <v>31</v>
      </c>
      <c r="C805" s="59">
        <v>43037</v>
      </c>
      <c r="D805" s="61">
        <v>43038</v>
      </c>
      <c r="E805" s="2" t="s">
        <v>34</v>
      </c>
      <c r="F805" s="2" t="s">
        <v>25</v>
      </c>
      <c r="G805" s="2" t="s">
        <v>1671</v>
      </c>
      <c r="H805" s="2" t="s">
        <v>2851</v>
      </c>
      <c r="I805" s="63" t="s">
        <v>2850</v>
      </c>
      <c r="J805" s="2" t="s">
        <v>496</v>
      </c>
      <c r="K805" s="19" t="s">
        <v>4684</v>
      </c>
      <c r="L805" s="2" t="s">
        <v>9</v>
      </c>
      <c r="M805" s="19" t="s">
        <v>4684</v>
      </c>
      <c r="N805" s="59">
        <v>43038</v>
      </c>
      <c r="O805" s="2" t="s">
        <v>21</v>
      </c>
      <c r="P805" s="2" t="s">
        <v>54</v>
      </c>
      <c r="Q805" s="134">
        <f t="shared" si="12"/>
        <v>1</v>
      </c>
    </row>
    <row r="806" spans="1:17" x14ac:dyDescent="0.3">
      <c r="A806" s="63" t="s">
        <v>31</v>
      </c>
      <c r="B806" s="76" t="s">
        <v>31</v>
      </c>
      <c r="C806" s="59">
        <v>43038</v>
      </c>
      <c r="D806" s="61">
        <v>43038</v>
      </c>
      <c r="E806" s="2" t="s">
        <v>400</v>
      </c>
      <c r="F806" s="2" t="s">
        <v>25</v>
      </c>
      <c r="G806" s="2" t="s">
        <v>556</v>
      </c>
      <c r="H806" s="2" t="s">
        <v>2855</v>
      </c>
      <c r="I806" s="63" t="s">
        <v>2856</v>
      </c>
      <c r="J806" s="2" t="s">
        <v>496</v>
      </c>
      <c r="K806" s="19" t="s">
        <v>3485</v>
      </c>
      <c r="L806" s="2" t="s">
        <v>9</v>
      </c>
      <c r="M806" s="19" t="s">
        <v>4684</v>
      </c>
      <c r="N806" s="59">
        <v>43038</v>
      </c>
      <c r="O806" s="2" t="s">
        <v>21</v>
      </c>
      <c r="P806" s="2" t="s">
        <v>54</v>
      </c>
      <c r="Q806" s="134">
        <f t="shared" si="12"/>
        <v>1</v>
      </c>
    </row>
    <row r="807" spans="1:17" x14ac:dyDescent="0.3">
      <c r="A807" s="63" t="s">
        <v>31</v>
      </c>
      <c r="B807" s="76" t="s">
        <v>31</v>
      </c>
      <c r="C807" s="59">
        <v>43038</v>
      </c>
      <c r="D807" s="61">
        <v>43038</v>
      </c>
      <c r="E807" s="19" t="s">
        <v>825</v>
      </c>
      <c r="F807" s="2" t="s">
        <v>25</v>
      </c>
      <c r="G807" s="2" t="s">
        <v>2862</v>
      </c>
      <c r="H807" s="52" t="s">
        <v>2858</v>
      </c>
      <c r="I807" s="63" t="s">
        <v>2860</v>
      </c>
      <c r="J807" s="2" t="s">
        <v>496</v>
      </c>
      <c r="K807" s="19" t="s">
        <v>4684</v>
      </c>
      <c r="L807" s="2" t="s">
        <v>9</v>
      </c>
      <c r="M807" s="19" t="s">
        <v>4684</v>
      </c>
      <c r="N807" s="59">
        <v>43038</v>
      </c>
      <c r="O807" s="2" t="s">
        <v>21</v>
      </c>
      <c r="P807" s="2" t="s">
        <v>54</v>
      </c>
      <c r="Q807" s="134">
        <f t="shared" si="12"/>
        <v>1</v>
      </c>
    </row>
    <row r="808" spans="1:17" x14ac:dyDescent="0.3">
      <c r="A808" s="63" t="s">
        <v>31</v>
      </c>
      <c r="B808" s="76" t="s">
        <v>31</v>
      </c>
      <c r="C808" s="59">
        <v>43038</v>
      </c>
      <c r="D808" s="59">
        <v>43039</v>
      </c>
      <c r="E808" s="2" t="s">
        <v>34</v>
      </c>
      <c r="F808" s="2" t="s">
        <v>25</v>
      </c>
      <c r="G808" s="2" t="s">
        <v>1366</v>
      </c>
      <c r="H808" s="2" t="s">
        <v>2863</v>
      </c>
      <c r="I808" s="137" t="s">
        <v>2864</v>
      </c>
      <c r="J808" s="2" t="s">
        <v>496</v>
      </c>
      <c r="K808" s="19" t="s">
        <v>1</v>
      </c>
      <c r="L808" s="2" t="s">
        <v>9</v>
      </c>
      <c r="M808" s="19" t="s">
        <v>4684</v>
      </c>
      <c r="N808" s="59">
        <v>43039</v>
      </c>
      <c r="O808" s="2" t="s">
        <v>21</v>
      </c>
      <c r="P808" s="2" t="s">
        <v>54</v>
      </c>
      <c r="Q808" s="134">
        <f t="shared" si="12"/>
        <v>2</v>
      </c>
    </row>
    <row r="809" spans="1:17" x14ac:dyDescent="0.3">
      <c r="A809" s="63" t="s">
        <v>31</v>
      </c>
      <c r="B809" s="76" t="s">
        <v>31</v>
      </c>
      <c r="C809" s="59">
        <v>43038</v>
      </c>
      <c r="D809" s="59">
        <v>43039</v>
      </c>
      <c r="E809" s="19" t="s">
        <v>81</v>
      </c>
      <c r="F809" s="2" t="s">
        <v>25</v>
      </c>
      <c r="G809" s="2" t="s">
        <v>143</v>
      </c>
      <c r="H809" s="2" t="s">
        <v>2868</v>
      </c>
      <c r="I809" s="63" t="s">
        <v>2870</v>
      </c>
      <c r="J809" s="2" t="s">
        <v>2869</v>
      </c>
      <c r="K809" s="19" t="s">
        <v>4684</v>
      </c>
      <c r="L809" s="2" t="s">
        <v>9</v>
      </c>
      <c r="M809" s="19" t="s">
        <v>4684</v>
      </c>
      <c r="N809" s="59">
        <v>43039</v>
      </c>
      <c r="O809" s="2" t="s">
        <v>21</v>
      </c>
      <c r="P809" s="2" t="s">
        <v>54</v>
      </c>
      <c r="Q809" s="134">
        <f t="shared" si="12"/>
        <v>2</v>
      </c>
    </row>
    <row r="810" spans="1:17" x14ac:dyDescent="0.3">
      <c r="A810" s="63" t="s">
        <v>2885</v>
      </c>
      <c r="B810" s="76" t="s">
        <v>2903</v>
      </c>
      <c r="C810" s="59">
        <v>43038</v>
      </c>
      <c r="D810" s="61">
        <v>43041</v>
      </c>
      <c r="E810" s="2" t="s">
        <v>103</v>
      </c>
      <c r="F810" s="2" t="s">
        <v>25</v>
      </c>
      <c r="G810" s="2" t="s">
        <v>2884</v>
      </c>
      <c r="H810" s="2" t="s">
        <v>2882</v>
      </c>
      <c r="I810" s="63" t="s">
        <v>2883</v>
      </c>
      <c r="J810" s="2" t="s">
        <v>496</v>
      </c>
      <c r="K810" s="19" t="s">
        <v>746</v>
      </c>
      <c r="L810" s="2" t="s">
        <v>500</v>
      </c>
      <c r="M810" s="19" t="s">
        <v>746</v>
      </c>
      <c r="N810" s="59">
        <v>43038</v>
      </c>
      <c r="O810" s="2" t="s">
        <v>21</v>
      </c>
      <c r="P810" s="2" t="s">
        <v>54</v>
      </c>
      <c r="Q810" s="134">
        <f t="shared" si="12"/>
        <v>4</v>
      </c>
    </row>
    <row r="811" spans="1:17" x14ac:dyDescent="0.3">
      <c r="A811" s="63" t="s">
        <v>31</v>
      </c>
      <c r="B811" s="76" t="s">
        <v>31</v>
      </c>
      <c r="C811" s="59">
        <v>43039</v>
      </c>
      <c r="D811" s="59">
        <v>43039</v>
      </c>
      <c r="E811" s="19" t="s">
        <v>81</v>
      </c>
      <c r="F811" s="2" t="s">
        <v>25</v>
      </c>
      <c r="G811" s="2" t="s">
        <v>143</v>
      </c>
      <c r="H811" s="2" t="s">
        <v>2866</v>
      </c>
      <c r="I811" s="63" t="s">
        <v>2865</v>
      </c>
      <c r="J811" s="2" t="s">
        <v>2867</v>
      </c>
      <c r="K811" s="19" t="s">
        <v>4684</v>
      </c>
      <c r="L811" s="2" t="s">
        <v>9</v>
      </c>
      <c r="M811" s="19" t="s">
        <v>4684</v>
      </c>
      <c r="N811" s="59">
        <v>43039</v>
      </c>
      <c r="O811" s="2" t="s">
        <v>21</v>
      </c>
      <c r="P811" s="2" t="s">
        <v>54</v>
      </c>
      <c r="Q811" s="134">
        <f t="shared" si="12"/>
        <v>1</v>
      </c>
    </row>
    <row r="812" spans="1:17" x14ac:dyDescent="0.3">
      <c r="A812" s="63" t="s">
        <v>31</v>
      </c>
      <c r="B812" s="76" t="s">
        <v>31</v>
      </c>
      <c r="C812" s="59">
        <v>43039</v>
      </c>
      <c r="D812" s="59">
        <v>43040</v>
      </c>
      <c r="E812" s="2" t="s">
        <v>34</v>
      </c>
      <c r="F812" s="2" t="s">
        <v>25</v>
      </c>
      <c r="G812" s="2" t="s">
        <v>1552</v>
      </c>
      <c r="H812" s="2" t="s">
        <v>2875</v>
      </c>
      <c r="I812" s="63" t="s">
        <v>2876</v>
      </c>
      <c r="J812" s="2" t="s">
        <v>2877</v>
      </c>
      <c r="K812" s="19" t="s">
        <v>1</v>
      </c>
      <c r="L812" s="2" t="s">
        <v>9</v>
      </c>
      <c r="M812" s="19" t="s">
        <v>4684</v>
      </c>
      <c r="N812" s="59">
        <v>43040</v>
      </c>
      <c r="O812" s="2" t="s">
        <v>21</v>
      </c>
      <c r="P812" s="2" t="s">
        <v>54</v>
      </c>
      <c r="Q812" s="134">
        <f t="shared" si="12"/>
        <v>2</v>
      </c>
    </row>
    <row r="813" spans="1:17" x14ac:dyDescent="0.3">
      <c r="A813" s="63" t="s">
        <v>31</v>
      </c>
      <c r="B813" s="76" t="s">
        <v>31</v>
      </c>
      <c r="C813" s="59">
        <v>43039</v>
      </c>
      <c r="D813" s="61">
        <v>43042</v>
      </c>
      <c r="E813" s="19" t="s">
        <v>825</v>
      </c>
      <c r="F813" s="2" t="s">
        <v>25</v>
      </c>
      <c r="G813" s="2" t="s">
        <v>143</v>
      </c>
      <c r="H813" s="2" t="s">
        <v>2886</v>
      </c>
      <c r="I813" s="63" t="s">
        <v>2887</v>
      </c>
      <c r="J813" s="2" t="s">
        <v>2888</v>
      </c>
      <c r="K813" s="19" t="s">
        <v>4684</v>
      </c>
      <c r="L813" s="2" t="s">
        <v>9</v>
      </c>
      <c r="M813" s="19" t="s">
        <v>4684</v>
      </c>
      <c r="N813" s="59">
        <v>43041</v>
      </c>
      <c r="O813" s="2" t="s">
        <v>21</v>
      </c>
      <c r="P813" s="2" t="s">
        <v>54</v>
      </c>
      <c r="Q813" s="134">
        <f t="shared" si="12"/>
        <v>4</v>
      </c>
    </row>
    <row r="814" spans="1:17" x14ac:dyDescent="0.3">
      <c r="A814" s="63" t="s">
        <v>31</v>
      </c>
      <c r="B814" s="76" t="s">
        <v>31</v>
      </c>
      <c r="C814" s="59">
        <v>43040</v>
      </c>
      <c r="D814" s="59">
        <v>43040</v>
      </c>
      <c r="E814" s="2" t="s">
        <v>33</v>
      </c>
      <c r="F814" s="2" t="s">
        <v>25</v>
      </c>
      <c r="G814" s="2" t="s">
        <v>413</v>
      </c>
      <c r="H814" s="2" t="s">
        <v>2872</v>
      </c>
      <c r="I814" s="63" t="s">
        <v>2873</v>
      </c>
      <c r="J814" s="2" t="s">
        <v>2874</v>
      </c>
      <c r="K814" s="19" t="s">
        <v>4684</v>
      </c>
      <c r="L814" s="2" t="s">
        <v>9</v>
      </c>
      <c r="M814" s="19" t="s">
        <v>4684</v>
      </c>
      <c r="N814" s="59">
        <v>43040</v>
      </c>
      <c r="O814" s="2" t="s">
        <v>21</v>
      </c>
      <c r="P814" s="2" t="s">
        <v>54</v>
      </c>
      <c r="Q814" s="134">
        <f t="shared" si="12"/>
        <v>1</v>
      </c>
    </row>
    <row r="815" spans="1:17" x14ac:dyDescent="0.3">
      <c r="A815" s="2" t="s">
        <v>31</v>
      </c>
      <c r="B815" s="76" t="s">
        <v>31</v>
      </c>
      <c r="C815" s="59">
        <v>43040</v>
      </c>
      <c r="D815" s="61">
        <v>43053</v>
      </c>
      <c r="E815" s="19" t="s">
        <v>81</v>
      </c>
      <c r="F815" s="2" t="s">
        <v>25</v>
      </c>
      <c r="G815" s="2" t="s">
        <v>2919</v>
      </c>
      <c r="H815" s="2" t="s">
        <v>2608</v>
      </c>
      <c r="I815" s="63" t="s">
        <v>1741</v>
      </c>
      <c r="J815" s="2" t="s">
        <v>1742</v>
      </c>
      <c r="K815" s="19" t="s">
        <v>4684</v>
      </c>
      <c r="L815" s="2" t="s">
        <v>9</v>
      </c>
      <c r="M815" s="19" t="s">
        <v>4684</v>
      </c>
      <c r="N815" s="59">
        <v>43042</v>
      </c>
      <c r="O815" s="2" t="s">
        <v>21</v>
      </c>
      <c r="P815" s="2" t="s">
        <v>54</v>
      </c>
      <c r="Q815" s="134">
        <f t="shared" si="12"/>
        <v>10</v>
      </c>
    </row>
    <row r="816" spans="1:17" x14ac:dyDescent="0.3">
      <c r="A816" s="63" t="s">
        <v>31</v>
      </c>
      <c r="B816" s="76" t="s">
        <v>31</v>
      </c>
      <c r="C816" s="59">
        <v>43041</v>
      </c>
      <c r="D816" s="59">
        <v>43042</v>
      </c>
      <c r="E816" s="2" t="s">
        <v>34</v>
      </c>
      <c r="F816" s="2" t="s">
        <v>25</v>
      </c>
      <c r="G816" s="2" t="s">
        <v>1200</v>
      </c>
      <c r="H816" s="2" t="s">
        <v>2909</v>
      </c>
      <c r="I816" s="63" t="s">
        <v>2910</v>
      </c>
      <c r="J816" s="2" t="s">
        <v>496</v>
      </c>
      <c r="K816" s="19" t="s">
        <v>746</v>
      </c>
      <c r="L816" s="2" t="s">
        <v>9</v>
      </c>
      <c r="M816" s="19" t="s">
        <v>4684</v>
      </c>
      <c r="N816" s="59">
        <v>43042</v>
      </c>
      <c r="O816" s="2" t="s">
        <v>21</v>
      </c>
      <c r="P816" s="2" t="s">
        <v>54</v>
      </c>
      <c r="Q816" s="134">
        <f t="shared" si="12"/>
        <v>2</v>
      </c>
    </row>
    <row r="817" spans="1:17" x14ac:dyDescent="0.3">
      <c r="A817" s="63" t="s">
        <v>31</v>
      </c>
      <c r="B817" s="76" t="s">
        <v>31</v>
      </c>
      <c r="C817" s="59">
        <v>43041</v>
      </c>
      <c r="D817" s="59">
        <v>43042</v>
      </c>
      <c r="E817" s="19" t="s">
        <v>81</v>
      </c>
      <c r="F817" s="2" t="s">
        <v>25</v>
      </c>
      <c r="G817" s="2" t="s">
        <v>2914</v>
      </c>
      <c r="H817" s="2" t="s">
        <v>2911</v>
      </c>
      <c r="I817" s="63" t="s">
        <v>2912</v>
      </c>
      <c r="J817" s="2" t="s">
        <v>2913</v>
      </c>
      <c r="K817" s="19" t="s">
        <v>4931</v>
      </c>
      <c r="L817" s="2" t="s">
        <v>9</v>
      </c>
      <c r="M817" s="19" t="s">
        <v>4684</v>
      </c>
      <c r="N817" s="59">
        <v>43042</v>
      </c>
      <c r="O817" s="2" t="s">
        <v>21</v>
      </c>
      <c r="P817" s="2" t="s">
        <v>54</v>
      </c>
      <c r="Q817" s="134">
        <f t="shared" si="12"/>
        <v>2</v>
      </c>
    </row>
    <row r="818" spans="1:17" x14ac:dyDescent="0.3">
      <c r="A818" s="63" t="s">
        <v>2908</v>
      </c>
      <c r="B818" s="76" t="s">
        <v>3024</v>
      </c>
      <c r="C818" s="59">
        <v>43041</v>
      </c>
      <c r="D818" s="61">
        <v>43046</v>
      </c>
      <c r="E818" s="2" t="s">
        <v>182</v>
      </c>
      <c r="F818" s="2" t="s">
        <v>25</v>
      </c>
      <c r="G818" s="2" t="s">
        <v>2904</v>
      </c>
      <c r="H818" s="2" t="s">
        <v>2905</v>
      </c>
      <c r="I818" s="88" t="s">
        <v>2906</v>
      </c>
      <c r="J818" s="2" t="s">
        <v>2907</v>
      </c>
      <c r="K818" s="19" t="s">
        <v>2010</v>
      </c>
      <c r="L818" s="2" t="s">
        <v>1765</v>
      </c>
      <c r="M818" s="19" t="s">
        <v>2010</v>
      </c>
      <c r="N818" s="59">
        <v>43041</v>
      </c>
      <c r="O818" s="2" t="s">
        <v>21</v>
      </c>
      <c r="P818" s="2" t="s">
        <v>3023</v>
      </c>
      <c r="Q818" s="134">
        <f t="shared" si="12"/>
        <v>4</v>
      </c>
    </row>
    <row r="819" spans="1:17" x14ac:dyDescent="0.3">
      <c r="A819" s="2" t="s">
        <v>31</v>
      </c>
      <c r="B819" s="76" t="s">
        <v>31</v>
      </c>
      <c r="C819" s="59">
        <v>43041</v>
      </c>
      <c r="D819" s="61">
        <v>43046</v>
      </c>
      <c r="E819" s="19" t="s">
        <v>81</v>
      </c>
      <c r="F819" s="2" t="s">
        <v>25</v>
      </c>
      <c r="G819" s="2" t="s">
        <v>2920</v>
      </c>
      <c r="H819" s="2" t="s">
        <v>2921</v>
      </c>
      <c r="I819" s="63" t="s">
        <v>2923</v>
      </c>
      <c r="J819" s="2" t="s">
        <v>2922</v>
      </c>
      <c r="K819" s="19" t="s">
        <v>4684</v>
      </c>
      <c r="L819" s="2" t="s">
        <v>9</v>
      </c>
      <c r="M819" s="19" t="s">
        <v>4684</v>
      </c>
      <c r="N819" s="59">
        <v>43042</v>
      </c>
      <c r="O819" s="2" t="s">
        <v>21</v>
      </c>
      <c r="P819" s="2" t="s">
        <v>54</v>
      </c>
      <c r="Q819" s="134">
        <f t="shared" si="12"/>
        <v>4</v>
      </c>
    </row>
    <row r="820" spans="1:17" x14ac:dyDescent="0.3">
      <c r="A820" s="63" t="s">
        <v>31</v>
      </c>
      <c r="B820" s="76" t="s">
        <v>31</v>
      </c>
      <c r="C820" s="59">
        <v>43041</v>
      </c>
      <c r="D820" s="61">
        <v>43047</v>
      </c>
      <c r="E820" s="2" t="s">
        <v>825</v>
      </c>
      <c r="F820" s="2" t="s">
        <v>25</v>
      </c>
      <c r="G820" s="2" t="s">
        <v>2939</v>
      </c>
      <c r="H820" s="2" t="s">
        <v>2940</v>
      </c>
      <c r="I820" s="63" t="s">
        <v>2941</v>
      </c>
      <c r="J820" s="2" t="s">
        <v>496</v>
      </c>
      <c r="K820" s="19" t="s">
        <v>4684</v>
      </c>
      <c r="L820" s="2" t="s">
        <v>9</v>
      </c>
      <c r="M820" s="19" t="s">
        <v>4684</v>
      </c>
      <c r="N820" s="59">
        <v>43045</v>
      </c>
      <c r="O820" s="2" t="s">
        <v>21</v>
      </c>
      <c r="P820" s="2" t="s">
        <v>54</v>
      </c>
      <c r="Q820" s="134">
        <f t="shared" si="12"/>
        <v>5</v>
      </c>
    </row>
    <row r="821" spans="1:17" x14ac:dyDescent="0.3">
      <c r="A821" s="63" t="s">
        <v>2927</v>
      </c>
      <c r="B821" s="76" t="s">
        <v>3021</v>
      </c>
      <c r="C821" s="59">
        <v>43041</v>
      </c>
      <c r="D821" s="61">
        <v>43054</v>
      </c>
      <c r="E821" s="2" t="s">
        <v>103</v>
      </c>
      <c r="F821" s="2" t="s">
        <v>25</v>
      </c>
      <c r="G821" s="2" t="s">
        <v>1248</v>
      </c>
      <c r="H821" s="2" t="s">
        <v>2926</v>
      </c>
      <c r="I821" s="63" t="s">
        <v>2929</v>
      </c>
      <c r="J821" s="2" t="s">
        <v>2928</v>
      </c>
      <c r="K821" s="19" t="s">
        <v>4684</v>
      </c>
      <c r="L821" s="2" t="s">
        <v>9</v>
      </c>
      <c r="M821" s="19" t="s">
        <v>4684</v>
      </c>
      <c r="N821" s="59">
        <v>43049</v>
      </c>
      <c r="O821" s="2" t="s">
        <v>21</v>
      </c>
      <c r="P821" s="2" t="s">
        <v>54</v>
      </c>
      <c r="Q821" s="134">
        <f t="shared" si="12"/>
        <v>10</v>
      </c>
    </row>
    <row r="822" spans="1:17" x14ac:dyDescent="0.3">
      <c r="A822" s="63" t="s">
        <v>2881</v>
      </c>
      <c r="B822" s="76" t="s">
        <v>3235</v>
      </c>
      <c r="C822" s="59">
        <v>43041</v>
      </c>
      <c r="D822" s="61">
        <v>43075</v>
      </c>
      <c r="E822" s="2" t="s">
        <v>2879</v>
      </c>
      <c r="F822" s="2" t="s">
        <v>25</v>
      </c>
      <c r="G822" s="2" t="s">
        <v>2972</v>
      </c>
      <c r="H822" s="2" t="s">
        <v>1998</v>
      </c>
      <c r="I822" s="63" t="s">
        <v>2001</v>
      </c>
      <c r="J822" s="2" t="s">
        <v>2880</v>
      </c>
      <c r="K822" s="19" t="s">
        <v>4931</v>
      </c>
      <c r="L822" s="2" t="s">
        <v>1498</v>
      </c>
      <c r="M822" s="19" t="s">
        <v>4931</v>
      </c>
      <c r="N822" s="59">
        <v>43074</v>
      </c>
      <c r="O822" s="2" t="s">
        <v>21</v>
      </c>
      <c r="P822" s="2" t="s">
        <v>54</v>
      </c>
      <c r="Q822" s="134">
        <f t="shared" si="12"/>
        <v>25</v>
      </c>
    </row>
    <row r="823" spans="1:17" x14ac:dyDescent="0.3">
      <c r="A823" s="63" t="s">
        <v>31</v>
      </c>
      <c r="B823" s="76" t="s">
        <v>31</v>
      </c>
      <c r="C823" s="59">
        <v>43042</v>
      </c>
      <c r="D823" s="61">
        <v>43046</v>
      </c>
      <c r="E823" s="2" t="s">
        <v>607</v>
      </c>
      <c r="F823" s="2" t="s">
        <v>25</v>
      </c>
      <c r="G823" s="2" t="s">
        <v>1248</v>
      </c>
      <c r="H823" s="2" t="s">
        <v>2924</v>
      </c>
      <c r="I823" s="63" t="s">
        <v>2925</v>
      </c>
      <c r="J823" s="2" t="s">
        <v>496</v>
      </c>
      <c r="K823" s="19" t="s">
        <v>4684</v>
      </c>
      <c r="L823" s="2" t="s">
        <v>9</v>
      </c>
      <c r="M823" s="19" t="s">
        <v>4684</v>
      </c>
      <c r="N823" s="59">
        <v>43042</v>
      </c>
      <c r="O823" s="2" t="s">
        <v>21</v>
      </c>
      <c r="P823" s="2" t="s">
        <v>54</v>
      </c>
      <c r="Q823" s="134">
        <f t="shared" si="12"/>
        <v>3</v>
      </c>
    </row>
    <row r="824" spans="1:17" x14ac:dyDescent="0.3">
      <c r="A824" s="63" t="s">
        <v>31</v>
      </c>
      <c r="B824" s="76" t="s">
        <v>31</v>
      </c>
      <c r="C824" s="59">
        <v>43042</v>
      </c>
      <c r="D824" s="61">
        <v>43049</v>
      </c>
      <c r="E824" s="2" t="s">
        <v>825</v>
      </c>
      <c r="F824" s="2" t="s">
        <v>25</v>
      </c>
      <c r="G824" s="2" t="s">
        <v>2942</v>
      </c>
      <c r="H824" s="2" t="s">
        <v>2943</v>
      </c>
      <c r="I824" s="63" t="s">
        <v>2944</v>
      </c>
      <c r="J824" s="2" t="s">
        <v>496</v>
      </c>
      <c r="K824" s="19" t="s">
        <v>1</v>
      </c>
      <c r="L824" s="2" t="s">
        <v>6</v>
      </c>
      <c r="M824" s="19" t="s">
        <v>1</v>
      </c>
      <c r="N824" s="59">
        <v>43045</v>
      </c>
      <c r="O824" s="2" t="s">
        <v>21</v>
      </c>
      <c r="P824" s="2" t="s">
        <v>54</v>
      </c>
      <c r="Q824" s="134">
        <f t="shared" si="12"/>
        <v>6</v>
      </c>
    </row>
    <row r="825" spans="1:17" x14ac:dyDescent="0.3">
      <c r="A825" s="63" t="s">
        <v>31</v>
      </c>
      <c r="B825" s="76" t="s">
        <v>31</v>
      </c>
      <c r="C825" s="59">
        <v>43043</v>
      </c>
      <c r="D825" s="61">
        <v>43046</v>
      </c>
      <c r="E825" s="2" t="s">
        <v>607</v>
      </c>
      <c r="F825" s="2" t="s">
        <v>25</v>
      </c>
      <c r="G825" s="2" t="s">
        <v>1200</v>
      </c>
      <c r="H825" s="2" t="s">
        <v>3119</v>
      </c>
      <c r="I825" s="63" t="s">
        <v>2932</v>
      </c>
      <c r="J825" s="2" t="s">
        <v>496</v>
      </c>
      <c r="K825" s="19" t="s">
        <v>746</v>
      </c>
      <c r="L825" s="2" t="s">
        <v>9</v>
      </c>
      <c r="M825" s="19" t="s">
        <v>4684</v>
      </c>
      <c r="N825" s="59">
        <v>43045</v>
      </c>
      <c r="O825" s="2" t="s">
        <v>21</v>
      </c>
      <c r="P825" s="2" t="s">
        <v>54</v>
      </c>
      <c r="Q825" s="134">
        <f t="shared" si="12"/>
        <v>2</v>
      </c>
    </row>
    <row r="826" spans="1:17" x14ac:dyDescent="0.3">
      <c r="A826" s="63" t="s">
        <v>31</v>
      </c>
      <c r="B826" s="76" t="s">
        <v>31</v>
      </c>
      <c r="C826" s="59">
        <v>43045</v>
      </c>
      <c r="D826" s="61">
        <v>43046</v>
      </c>
      <c r="E826" s="2" t="s">
        <v>34</v>
      </c>
      <c r="F826" s="2" t="s">
        <v>25</v>
      </c>
      <c r="G826" s="2" t="s">
        <v>1200</v>
      </c>
      <c r="H826" s="2" t="s">
        <v>2937</v>
      </c>
      <c r="I826" s="63" t="s">
        <v>2938</v>
      </c>
      <c r="J826" s="2" t="s">
        <v>496</v>
      </c>
      <c r="K826" s="19" t="s">
        <v>746</v>
      </c>
      <c r="L826" s="2" t="s">
        <v>9</v>
      </c>
      <c r="M826" s="19" t="s">
        <v>4684</v>
      </c>
      <c r="N826" s="59">
        <v>43045</v>
      </c>
      <c r="O826" s="2" t="s">
        <v>21</v>
      </c>
      <c r="P826" s="61" t="s">
        <v>54</v>
      </c>
      <c r="Q826" s="134">
        <f t="shared" si="12"/>
        <v>2</v>
      </c>
    </row>
    <row r="827" spans="1:17" x14ac:dyDescent="0.3">
      <c r="A827" s="63" t="s">
        <v>31</v>
      </c>
      <c r="B827" s="76" t="s">
        <v>31</v>
      </c>
      <c r="C827" s="59">
        <v>43045</v>
      </c>
      <c r="D827" s="61">
        <v>43047</v>
      </c>
      <c r="E827" s="2" t="s">
        <v>607</v>
      </c>
      <c r="F827" s="2" t="s">
        <v>25</v>
      </c>
      <c r="G827" s="2" t="s">
        <v>1200</v>
      </c>
      <c r="H827" s="2" t="s">
        <v>2930</v>
      </c>
      <c r="I827" s="63" t="s">
        <v>2931</v>
      </c>
      <c r="J827" s="2" t="s">
        <v>496</v>
      </c>
      <c r="K827" s="19" t="s">
        <v>746</v>
      </c>
      <c r="L827" s="2" t="s">
        <v>9</v>
      </c>
      <c r="M827" s="19" t="s">
        <v>4684</v>
      </c>
      <c r="N827" s="59">
        <v>43045</v>
      </c>
      <c r="O827" s="2" t="s">
        <v>21</v>
      </c>
      <c r="P827" s="2" t="s">
        <v>54</v>
      </c>
      <c r="Q827" s="134">
        <f t="shared" si="12"/>
        <v>3</v>
      </c>
    </row>
    <row r="828" spans="1:17" x14ac:dyDescent="0.3">
      <c r="A828" s="63" t="s">
        <v>31</v>
      </c>
      <c r="B828" s="76" t="s">
        <v>31</v>
      </c>
      <c r="C828" s="59">
        <v>43045</v>
      </c>
      <c r="D828" s="61">
        <v>43047</v>
      </c>
      <c r="E828" s="19" t="s">
        <v>81</v>
      </c>
      <c r="F828" s="2" t="s">
        <v>25</v>
      </c>
      <c r="G828" s="2" t="s">
        <v>2914</v>
      </c>
      <c r="H828" s="2" t="s">
        <v>2933</v>
      </c>
      <c r="I828" s="63" t="s">
        <v>2934</v>
      </c>
      <c r="J828" s="2" t="s">
        <v>496</v>
      </c>
      <c r="K828" s="19" t="s">
        <v>4684</v>
      </c>
      <c r="L828" s="2" t="s">
        <v>9</v>
      </c>
      <c r="M828" s="19" t="s">
        <v>4684</v>
      </c>
      <c r="N828" s="59">
        <v>43045</v>
      </c>
      <c r="O828" s="2" t="s">
        <v>21</v>
      </c>
      <c r="P828" s="2" t="s">
        <v>54</v>
      </c>
      <c r="Q828" s="134">
        <f t="shared" si="12"/>
        <v>3</v>
      </c>
    </row>
    <row r="829" spans="1:17" x14ac:dyDescent="0.3">
      <c r="A829" s="63" t="s">
        <v>31</v>
      </c>
      <c r="B829" s="76" t="s">
        <v>31</v>
      </c>
      <c r="C829" s="59">
        <v>43045</v>
      </c>
      <c r="D829" s="61">
        <v>43047</v>
      </c>
      <c r="E829" s="2" t="s">
        <v>34</v>
      </c>
      <c r="F829" s="2" t="s">
        <v>25</v>
      </c>
      <c r="G829" s="2" t="s">
        <v>1552</v>
      </c>
      <c r="H829" s="2" t="s">
        <v>2935</v>
      </c>
      <c r="I829" s="63" t="s">
        <v>2936</v>
      </c>
      <c r="J829" s="2" t="s">
        <v>2945</v>
      </c>
      <c r="K829" s="19" t="s">
        <v>1</v>
      </c>
      <c r="L829" s="2" t="s">
        <v>9</v>
      </c>
      <c r="M829" s="19" t="s">
        <v>4684</v>
      </c>
      <c r="N829" s="59">
        <v>43045</v>
      </c>
      <c r="O829" s="2" t="s">
        <v>21</v>
      </c>
      <c r="P829" s="2" t="s">
        <v>54</v>
      </c>
      <c r="Q829" s="134">
        <f t="shared" si="12"/>
        <v>3</v>
      </c>
    </row>
    <row r="830" spans="1:17" x14ac:dyDescent="0.3">
      <c r="A830" s="63" t="s">
        <v>31</v>
      </c>
      <c r="B830" s="76" t="s">
        <v>31</v>
      </c>
      <c r="C830" s="59">
        <v>43046</v>
      </c>
      <c r="D830" s="61">
        <v>43053</v>
      </c>
      <c r="E830" s="2" t="s">
        <v>825</v>
      </c>
      <c r="F830" s="2" t="s">
        <v>25</v>
      </c>
      <c r="G830" s="2" t="s">
        <v>2254</v>
      </c>
      <c r="H830" s="52" t="s">
        <v>2980</v>
      </c>
      <c r="I830" s="63" t="s">
        <v>2986</v>
      </c>
      <c r="J830" s="2" t="s">
        <v>496</v>
      </c>
      <c r="K830" s="19" t="s">
        <v>746</v>
      </c>
      <c r="L830" s="2" t="s">
        <v>9</v>
      </c>
      <c r="M830" s="19" t="s">
        <v>4684</v>
      </c>
      <c r="N830" s="59">
        <v>43042</v>
      </c>
      <c r="O830" s="2" t="s">
        <v>21</v>
      </c>
      <c r="P830" s="2" t="s">
        <v>54</v>
      </c>
      <c r="Q830" s="134">
        <f t="shared" si="12"/>
        <v>6</v>
      </c>
    </row>
    <row r="831" spans="1:17" x14ac:dyDescent="0.3">
      <c r="A831" s="63" t="s">
        <v>31</v>
      </c>
      <c r="B831" s="76" t="s">
        <v>31</v>
      </c>
      <c r="C831" s="59">
        <v>43046</v>
      </c>
      <c r="D831" s="61">
        <v>43054</v>
      </c>
      <c r="E831" s="2" t="s">
        <v>607</v>
      </c>
      <c r="F831" s="2" t="s">
        <v>25</v>
      </c>
      <c r="G831" s="2" t="s">
        <v>3028</v>
      </c>
      <c r="H831" s="2" t="s">
        <v>3026</v>
      </c>
      <c r="I831" s="63" t="s">
        <v>3027</v>
      </c>
      <c r="J831" s="2" t="s">
        <v>3029</v>
      </c>
      <c r="K831" s="19" t="s">
        <v>4684</v>
      </c>
      <c r="L831" s="2" t="s">
        <v>9</v>
      </c>
      <c r="M831" s="19" t="s">
        <v>4684</v>
      </c>
      <c r="N831" s="59">
        <v>43047</v>
      </c>
      <c r="O831" s="2" t="s">
        <v>21</v>
      </c>
      <c r="P831" s="2" t="s">
        <v>54</v>
      </c>
      <c r="Q831" s="134">
        <f t="shared" si="12"/>
        <v>7</v>
      </c>
    </row>
    <row r="832" spans="1:17" x14ac:dyDescent="0.3">
      <c r="A832" s="63" t="s">
        <v>31</v>
      </c>
      <c r="B832" s="76" t="s">
        <v>31</v>
      </c>
      <c r="C832" s="59">
        <v>43047</v>
      </c>
      <c r="D832" s="71">
        <v>43048</v>
      </c>
      <c r="E832" s="2" t="s">
        <v>34</v>
      </c>
      <c r="F832" s="2" t="s">
        <v>25</v>
      </c>
      <c r="G832" s="2" t="s">
        <v>2954</v>
      </c>
      <c r="H832" s="2" t="s">
        <v>2955</v>
      </c>
      <c r="I832" s="63" t="s">
        <v>2956</v>
      </c>
      <c r="J832" s="2" t="s">
        <v>2401</v>
      </c>
      <c r="K832" s="19" t="s">
        <v>1</v>
      </c>
      <c r="L832" s="2" t="s">
        <v>9</v>
      </c>
      <c r="M832" s="19" t="s">
        <v>4684</v>
      </c>
      <c r="N832" s="59">
        <v>43048</v>
      </c>
      <c r="O832" s="2" t="s">
        <v>21</v>
      </c>
      <c r="P832" s="2" t="s">
        <v>54</v>
      </c>
      <c r="Q832" s="134">
        <f t="shared" si="12"/>
        <v>2</v>
      </c>
    </row>
    <row r="833" spans="1:17" x14ac:dyDescent="0.3">
      <c r="A833" s="63" t="s">
        <v>3002</v>
      </c>
      <c r="B833" s="76" t="s">
        <v>3019</v>
      </c>
      <c r="C833" s="59">
        <v>43047</v>
      </c>
      <c r="D833" s="61">
        <v>43053</v>
      </c>
      <c r="E833" s="2" t="s">
        <v>1720</v>
      </c>
      <c r="F833" s="2" t="s">
        <v>25</v>
      </c>
      <c r="G833" s="2" t="s">
        <v>2950</v>
      </c>
      <c r="H833" s="2" t="s">
        <v>2951</v>
      </c>
      <c r="I833" s="63" t="s">
        <v>2952</v>
      </c>
      <c r="J833" s="2" t="s">
        <v>2953</v>
      </c>
      <c r="K833" s="19" t="s">
        <v>4684</v>
      </c>
      <c r="L833" s="2" t="s">
        <v>9</v>
      </c>
      <c r="M833" s="19" t="s">
        <v>4684</v>
      </c>
      <c r="N833" s="59">
        <v>43048</v>
      </c>
      <c r="O833" s="2" t="s">
        <v>21</v>
      </c>
      <c r="P833" s="2" t="s">
        <v>54</v>
      </c>
      <c r="Q833" s="134">
        <f t="shared" si="12"/>
        <v>5</v>
      </c>
    </row>
    <row r="834" spans="1:17" x14ac:dyDescent="0.3">
      <c r="A834" s="63" t="s">
        <v>2949</v>
      </c>
      <c r="B834" s="76" t="s">
        <v>3020</v>
      </c>
      <c r="C834" s="59">
        <v>43047</v>
      </c>
      <c r="D834" s="61">
        <v>43054</v>
      </c>
      <c r="E834" s="2" t="s">
        <v>103</v>
      </c>
      <c r="F834" s="2" t="s">
        <v>25</v>
      </c>
      <c r="G834" s="2" t="s">
        <v>1248</v>
      </c>
      <c r="H834" s="2" t="s">
        <v>2946</v>
      </c>
      <c r="I834" s="63" t="s">
        <v>2947</v>
      </c>
      <c r="J834" s="2" t="s">
        <v>2948</v>
      </c>
      <c r="K834" s="19" t="s">
        <v>4684</v>
      </c>
      <c r="L834" s="2" t="s">
        <v>9</v>
      </c>
      <c r="M834" s="19" t="s">
        <v>4684</v>
      </c>
      <c r="N834" s="59">
        <v>43049</v>
      </c>
      <c r="O834" s="2" t="s">
        <v>21</v>
      </c>
      <c r="P834" s="2" t="s">
        <v>54</v>
      </c>
      <c r="Q834" s="134">
        <f t="shared" ref="Q834:Q897" si="13">NETWORKDAYS(C834,D834)</f>
        <v>6</v>
      </c>
    </row>
    <row r="835" spans="1:17" x14ac:dyDescent="0.3">
      <c r="A835" s="63" t="s">
        <v>3001</v>
      </c>
      <c r="B835" s="76" t="s">
        <v>3184</v>
      </c>
      <c r="C835" s="59">
        <v>43047</v>
      </c>
      <c r="D835" s="61">
        <v>43068</v>
      </c>
      <c r="E835" s="19" t="s">
        <v>81</v>
      </c>
      <c r="F835" s="2" t="s">
        <v>25</v>
      </c>
      <c r="G835" s="2" t="s">
        <v>2957</v>
      </c>
      <c r="H835" s="2" t="s">
        <v>2958</v>
      </c>
      <c r="I835" s="63" t="s">
        <v>1658</v>
      </c>
      <c r="J835" s="2" t="s">
        <v>1662</v>
      </c>
      <c r="K835" s="19" t="s">
        <v>4684</v>
      </c>
      <c r="L835" s="2" t="s">
        <v>9</v>
      </c>
      <c r="M835" s="19" t="s">
        <v>4684</v>
      </c>
      <c r="N835" s="59">
        <v>43053</v>
      </c>
      <c r="O835" s="2" t="s">
        <v>21</v>
      </c>
      <c r="P835" s="2" t="s">
        <v>54</v>
      </c>
      <c r="Q835" s="134">
        <f t="shared" si="13"/>
        <v>16</v>
      </c>
    </row>
    <row r="836" spans="1:17" x14ac:dyDescent="0.3">
      <c r="A836" s="76" t="s">
        <v>31</v>
      </c>
      <c r="B836" s="76" t="s">
        <v>31</v>
      </c>
      <c r="C836" s="61">
        <v>43047</v>
      </c>
      <c r="D836" s="149">
        <v>43075</v>
      </c>
      <c r="E836" s="19" t="s">
        <v>825</v>
      </c>
      <c r="F836" s="19" t="s">
        <v>25</v>
      </c>
      <c r="G836" s="19" t="s">
        <v>3025</v>
      </c>
      <c r="H836" s="46" t="s">
        <v>2979</v>
      </c>
      <c r="I836" s="76" t="s">
        <v>2985</v>
      </c>
      <c r="J836" s="19" t="s">
        <v>496</v>
      </c>
      <c r="K836" s="19" t="s">
        <v>193</v>
      </c>
      <c r="L836" s="19" t="s">
        <v>1259</v>
      </c>
      <c r="M836" s="19" t="s">
        <v>4929</v>
      </c>
      <c r="N836" s="61">
        <v>43053</v>
      </c>
      <c r="O836" s="19" t="s">
        <v>21</v>
      </c>
      <c r="P836" s="19" t="s">
        <v>3258</v>
      </c>
      <c r="Q836" s="134">
        <f t="shared" si="13"/>
        <v>21</v>
      </c>
    </row>
    <row r="837" spans="1:17" x14ac:dyDescent="0.3">
      <c r="A837" s="63" t="s">
        <v>31</v>
      </c>
      <c r="B837" s="76" t="s">
        <v>31</v>
      </c>
      <c r="C837" s="59">
        <v>43048</v>
      </c>
      <c r="D837" s="61">
        <v>43049</v>
      </c>
      <c r="E837" s="2" t="s">
        <v>825</v>
      </c>
      <c r="F837" s="2" t="s">
        <v>25</v>
      </c>
      <c r="G837" s="2" t="s">
        <v>3009</v>
      </c>
      <c r="H837" s="52" t="s">
        <v>2976</v>
      </c>
      <c r="I837" s="63" t="s">
        <v>2982</v>
      </c>
      <c r="J837" s="2" t="s">
        <v>496</v>
      </c>
      <c r="K837" s="19" t="s">
        <v>4684</v>
      </c>
      <c r="L837" s="2" t="s">
        <v>9</v>
      </c>
      <c r="M837" s="19" t="s">
        <v>4684</v>
      </c>
      <c r="N837" s="59">
        <v>43049</v>
      </c>
      <c r="O837" s="2" t="s">
        <v>21</v>
      </c>
      <c r="P837" s="2" t="s">
        <v>54</v>
      </c>
      <c r="Q837" s="134">
        <f t="shared" si="13"/>
        <v>2</v>
      </c>
    </row>
    <row r="838" spans="1:17" x14ac:dyDescent="0.3">
      <c r="A838" s="63" t="s">
        <v>31</v>
      </c>
      <c r="B838" s="76" t="s">
        <v>31</v>
      </c>
      <c r="C838" s="59">
        <v>43048</v>
      </c>
      <c r="D838" s="61">
        <v>43049</v>
      </c>
      <c r="E838" s="2" t="s">
        <v>825</v>
      </c>
      <c r="F838" s="2" t="s">
        <v>25</v>
      </c>
      <c r="G838" s="2" t="s">
        <v>4832</v>
      </c>
      <c r="H838" s="52" t="s">
        <v>2977</v>
      </c>
      <c r="I838" s="63" t="s">
        <v>2983</v>
      </c>
      <c r="J838" s="2" t="s">
        <v>3007</v>
      </c>
      <c r="K838" s="19" t="s">
        <v>4684</v>
      </c>
      <c r="L838" s="2" t="s">
        <v>9</v>
      </c>
      <c r="M838" s="19" t="s">
        <v>4684</v>
      </c>
      <c r="N838" s="59">
        <v>43049</v>
      </c>
      <c r="O838" s="2" t="s">
        <v>21</v>
      </c>
      <c r="P838" s="2" t="s">
        <v>54</v>
      </c>
      <c r="Q838" s="134">
        <f t="shared" si="13"/>
        <v>2</v>
      </c>
    </row>
    <row r="839" spans="1:17" x14ac:dyDescent="0.3">
      <c r="A839" s="63" t="s">
        <v>31</v>
      </c>
      <c r="B839" s="76" t="s">
        <v>31</v>
      </c>
      <c r="C839" s="59">
        <v>43048</v>
      </c>
      <c r="D839" s="61">
        <v>43049</v>
      </c>
      <c r="E839" s="2" t="s">
        <v>825</v>
      </c>
      <c r="F839" s="2" t="s">
        <v>25</v>
      </c>
      <c r="G839" s="2" t="s">
        <v>1200</v>
      </c>
      <c r="H839" s="52" t="s">
        <v>2978</v>
      </c>
      <c r="I839" s="63" t="s">
        <v>2984</v>
      </c>
      <c r="J839" s="2" t="s">
        <v>496</v>
      </c>
      <c r="K839" s="19" t="s">
        <v>746</v>
      </c>
      <c r="L839" s="2" t="s">
        <v>9</v>
      </c>
      <c r="M839" s="19" t="s">
        <v>4684</v>
      </c>
      <c r="N839" s="59">
        <v>43049</v>
      </c>
      <c r="O839" s="2" t="s">
        <v>21</v>
      </c>
      <c r="P839" s="2" t="s">
        <v>54</v>
      </c>
      <c r="Q839" s="134">
        <f t="shared" si="13"/>
        <v>2</v>
      </c>
    </row>
    <row r="840" spans="1:17" x14ac:dyDescent="0.3">
      <c r="A840" s="63" t="s">
        <v>31</v>
      </c>
      <c r="B840" s="76" t="s">
        <v>31</v>
      </c>
      <c r="C840" s="59">
        <v>43048</v>
      </c>
      <c r="D840" s="59">
        <v>43049</v>
      </c>
      <c r="E840" s="2" t="s">
        <v>33</v>
      </c>
      <c r="F840" s="2" t="s">
        <v>25</v>
      </c>
      <c r="G840" s="2" t="s">
        <v>2990</v>
      </c>
      <c r="H840" s="2" t="s">
        <v>2991</v>
      </c>
      <c r="I840" s="63" t="s">
        <v>2992</v>
      </c>
      <c r="J840" s="2" t="s">
        <v>496</v>
      </c>
      <c r="K840" s="19" t="s">
        <v>4684</v>
      </c>
      <c r="L840" s="2" t="s">
        <v>9</v>
      </c>
      <c r="M840" s="19" t="s">
        <v>4684</v>
      </c>
      <c r="N840" s="59">
        <v>43049</v>
      </c>
      <c r="O840" s="2" t="s">
        <v>21</v>
      </c>
      <c r="P840" s="2" t="s">
        <v>54</v>
      </c>
      <c r="Q840" s="134">
        <f t="shared" si="13"/>
        <v>2</v>
      </c>
    </row>
    <row r="841" spans="1:17" x14ac:dyDescent="0.3">
      <c r="A841" s="63" t="s">
        <v>31</v>
      </c>
      <c r="B841" s="76" t="s">
        <v>31</v>
      </c>
      <c r="C841" s="59">
        <v>43048</v>
      </c>
      <c r="D841" s="59">
        <v>43049</v>
      </c>
      <c r="E841" s="2" t="s">
        <v>34</v>
      </c>
      <c r="F841" s="2" t="s">
        <v>25</v>
      </c>
      <c r="G841" s="2" t="s">
        <v>2995</v>
      </c>
      <c r="H841" s="2" t="s">
        <v>2994</v>
      </c>
      <c r="I841" s="63" t="s">
        <v>2993</v>
      </c>
      <c r="J841" s="2" t="s">
        <v>496</v>
      </c>
      <c r="K841" s="19" t="s">
        <v>4684</v>
      </c>
      <c r="L841" s="2" t="s">
        <v>9</v>
      </c>
      <c r="M841" s="19" t="s">
        <v>4684</v>
      </c>
      <c r="N841" s="59">
        <v>43049</v>
      </c>
      <c r="O841" s="2" t="s">
        <v>21</v>
      </c>
      <c r="P841" s="2" t="s">
        <v>54</v>
      </c>
      <c r="Q841" s="134">
        <f t="shared" si="13"/>
        <v>2</v>
      </c>
    </row>
    <row r="842" spans="1:17" x14ac:dyDescent="0.3">
      <c r="A842" s="63" t="s">
        <v>31</v>
      </c>
      <c r="B842" s="76" t="s">
        <v>31</v>
      </c>
      <c r="C842" s="59">
        <v>43048</v>
      </c>
      <c r="D842" s="59">
        <v>43049</v>
      </c>
      <c r="E842" s="2" t="s">
        <v>34</v>
      </c>
      <c r="F842" s="2" t="s">
        <v>25</v>
      </c>
      <c r="G842" s="2" t="s">
        <v>2995</v>
      </c>
      <c r="H842" s="2" t="s">
        <v>2996</v>
      </c>
      <c r="I842" s="63" t="s">
        <v>599</v>
      </c>
      <c r="J842" s="2" t="s">
        <v>2996</v>
      </c>
      <c r="K842" s="19" t="s">
        <v>4684</v>
      </c>
      <c r="L842" s="2" t="s">
        <v>9</v>
      </c>
      <c r="M842" s="19" t="s">
        <v>4684</v>
      </c>
      <c r="N842" s="59">
        <v>43049</v>
      </c>
      <c r="O842" s="2" t="s">
        <v>21</v>
      </c>
      <c r="P842" s="2" t="s">
        <v>54</v>
      </c>
      <c r="Q842" s="134">
        <f t="shared" si="13"/>
        <v>2</v>
      </c>
    </row>
    <row r="843" spans="1:17" x14ac:dyDescent="0.3">
      <c r="A843" s="63" t="s">
        <v>31</v>
      </c>
      <c r="B843" s="76" t="s">
        <v>31</v>
      </c>
      <c r="C843" s="59">
        <v>43048</v>
      </c>
      <c r="D843" s="61">
        <v>43056</v>
      </c>
      <c r="E843" s="2" t="s">
        <v>825</v>
      </c>
      <c r="F843" s="2" t="s">
        <v>25</v>
      </c>
      <c r="G843" s="2" t="s">
        <v>556</v>
      </c>
      <c r="H843" s="52" t="s">
        <v>2975</v>
      </c>
      <c r="I843" s="63" t="s">
        <v>2981</v>
      </c>
      <c r="J843" s="2" t="s">
        <v>496</v>
      </c>
      <c r="K843" s="19" t="s">
        <v>3485</v>
      </c>
      <c r="L843" s="2" t="s">
        <v>9</v>
      </c>
      <c r="M843" s="19" t="s">
        <v>4684</v>
      </c>
      <c r="N843" s="59">
        <v>43053</v>
      </c>
      <c r="O843" s="2" t="s">
        <v>21</v>
      </c>
      <c r="P843" s="2" t="s">
        <v>54</v>
      </c>
      <c r="Q843" s="134">
        <f t="shared" si="13"/>
        <v>7</v>
      </c>
    </row>
    <row r="844" spans="1:17" x14ac:dyDescent="0.3">
      <c r="A844" s="63" t="s">
        <v>31</v>
      </c>
      <c r="B844" s="76" t="s">
        <v>31</v>
      </c>
      <c r="C844" s="59">
        <v>43049</v>
      </c>
      <c r="D844" s="59">
        <v>43049</v>
      </c>
      <c r="E844" s="2" t="s">
        <v>34</v>
      </c>
      <c r="F844" s="2" t="s">
        <v>25</v>
      </c>
      <c r="G844" s="2" t="s">
        <v>1552</v>
      </c>
      <c r="H844" s="2" t="s">
        <v>2997</v>
      </c>
      <c r="I844" s="63" t="s">
        <v>2998</v>
      </c>
      <c r="J844" s="2" t="s">
        <v>496</v>
      </c>
      <c r="K844" s="19" t="s">
        <v>1</v>
      </c>
      <c r="L844" s="2" t="s">
        <v>9</v>
      </c>
      <c r="M844" s="19" t="s">
        <v>4684</v>
      </c>
      <c r="N844" s="59">
        <v>43049</v>
      </c>
      <c r="O844" s="2" t="s">
        <v>21</v>
      </c>
      <c r="P844" s="2" t="s">
        <v>54</v>
      </c>
      <c r="Q844" s="134">
        <f t="shared" si="13"/>
        <v>1</v>
      </c>
    </row>
    <row r="845" spans="1:17" x14ac:dyDescent="0.3">
      <c r="A845" s="63" t="s">
        <v>31</v>
      </c>
      <c r="B845" s="76" t="s">
        <v>31</v>
      </c>
      <c r="C845" s="59">
        <v>43049</v>
      </c>
      <c r="D845" s="61">
        <v>43053</v>
      </c>
      <c r="E845" s="2" t="s">
        <v>33</v>
      </c>
      <c r="F845" s="2" t="s">
        <v>25</v>
      </c>
      <c r="G845" s="2" t="s">
        <v>4833</v>
      </c>
      <c r="H845" s="2" t="s">
        <v>2987</v>
      </c>
      <c r="I845" s="63" t="s">
        <v>2988</v>
      </c>
      <c r="J845" s="2" t="s">
        <v>2989</v>
      </c>
      <c r="K845" s="19" t="s">
        <v>4684</v>
      </c>
      <c r="L845" s="2" t="s">
        <v>9</v>
      </c>
      <c r="M845" s="19" t="s">
        <v>4684</v>
      </c>
      <c r="N845" s="59">
        <v>43049</v>
      </c>
      <c r="O845" s="2" t="s">
        <v>21</v>
      </c>
      <c r="P845" s="2" t="s">
        <v>54</v>
      </c>
      <c r="Q845" s="134">
        <f t="shared" si="13"/>
        <v>3</v>
      </c>
    </row>
    <row r="846" spans="1:17" x14ac:dyDescent="0.3">
      <c r="A846" s="63" t="s">
        <v>31</v>
      </c>
      <c r="B846" s="76" t="s">
        <v>31</v>
      </c>
      <c r="C846" s="59">
        <v>43049</v>
      </c>
      <c r="D846" s="59">
        <v>43053</v>
      </c>
      <c r="E846" s="2" t="s">
        <v>34</v>
      </c>
      <c r="F846" s="2" t="s">
        <v>25</v>
      </c>
      <c r="G846" s="2" t="s">
        <v>2995</v>
      </c>
      <c r="H846" s="2" t="s">
        <v>3010</v>
      </c>
      <c r="I846" s="63" t="s">
        <v>3011</v>
      </c>
      <c r="J846" s="2" t="s">
        <v>496</v>
      </c>
      <c r="K846" s="19" t="s">
        <v>4684</v>
      </c>
      <c r="L846" s="2" t="s">
        <v>9</v>
      </c>
      <c r="M846" s="19" t="s">
        <v>4684</v>
      </c>
      <c r="N846" s="59">
        <v>43053</v>
      </c>
      <c r="O846" s="2" t="s">
        <v>21</v>
      </c>
      <c r="P846" s="2" t="s">
        <v>54</v>
      </c>
      <c r="Q846" s="134">
        <f t="shared" si="13"/>
        <v>3</v>
      </c>
    </row>
    <row r="847" spans="1:17" x14ac:dyDescent="0.3">
      <c r="A847" s="63" t="s">
        <v>31</v>
      </c>
      <c r="B847" s="76" t="s">
        <v>31</v>
      </c>
      <c r="C847" s="59">
        <v>43049</v>
      </c>
      <c r="D847" s="59">
        <v>43053</v>
      </c>
      <c r="E847" s="2" t="s">
        <v>34</v>
      </c>
      <c r="F847" s="2" t="s">
        <v>25</v>
      </c>
      <c r="G847" s="2" t="s">
        <v>1552</v>
      </c>
      <c r="H847" s="2" t="s">
        <v>3015</v>
      </c>
      <c r="I847" s="63" t="s">
        <v>3014</v>
      </c>
      <c r="J847" s="2" t="s">
        <v>3016</v>
      </c>
      <c r="K847" s="19" t="s">
        <v>1</v>
      </c>
      <c r="L847" s="2" t="s">
        <v>9</v>
      </c>
      <c r="M847" s="19" t="s">
        <v>4684</v>
      </c>
      <c r="N847" s="59">
        <v>43053</v>
      </c>
      <c r="O847" s="2" t="s">
        <v>21</v>
      </c>
      <c r="P847" s="2" t="s">
        <v>54</v>
      </c>
      <c r="Q847" s="134">
        <f t="shared" si="13"/>
        <v>3</v>
      </c>
    </row>
    <row r="848" spans="1:17" x14ac:dyDescent="0.3">
      <c r="A848" s="63" t="s">
        <v>31</v>
      </c>
      <c r="B848" s="76" t="s">
        <v>31</v>
      </c>
      <c r="C848" s="59">
        <v>43049</v>
      </c>
      <c r="D848" s="61">
        <v>43054</v>
      </c>
      <c r="E848" s="19" t="s">
        <v>81</v>
      </c>
      <c r="F848" s="2" t="s">
        <v>25</v>
      </c>
      <c r="G848" s="2" t="s">
        <v>556</v>
      </c>
      <c r="H848" s="2" t="s">
        <v>2999</v>
      </c>
      <c r="I848" s="63" t="s">
        <v>3000</v>
      </c>
      <c r="J848" s="2" t="s">
        <v>496</v>
      </c>
      <c r="K848" s="19" t="s">
        <v>3485</v>
      </c>
      <c r="L848" s="2" t="s">
        <v>754</v>
      </c>
      <c r="M848" s="19" t="s">
        <v>3485</v>
      </c>
      <c r="N848" s="59">
        <v>43049</v>
      </c>
      <c r="O848" s="2" t="s">
        <v>21</v>
      </c>
      <c r="P848" s="2" t="s">
        <v>54</v>
      </c>
      <c r="Q848" s="134">
        <f t="shared" si="13"/>
        <v>4</v>
      </c>
    </row>
    <row r="849" spans="1:17" x14ac:dyDescent="0.3">
      <c r="A849" s="63" t="s">
        <v>31</v>
      </c>
      <c r="B849" s="76" t="s">
        <v>31</v>
      </c>
      <c r="C849" s="59">
        <v>43049</v>
      </c>
      <c r="D849" s="61">
        <v>43055</v>
      </c>
      <c r="E849" s="2" t="s">
        <v>825</v>
      </c>
      <c r="F849" s="2" t="s">
        <v>25</v>
      </c>
      <c r="G849" s="2" t="s">
        <v>143</v>
      </c>
      <c r="H849" s="52" t="s">
        <v>3031</v>
      </c>
      <c r="I849" s="63" t="s">
        <v>3037</v>
      </c>
      <c r="J849" s="2" t="s">
        <v>496</v>
      </c>
      <c r="K849" s="19" t="s">
        <v>4684</v>
      </c>
      <c r="L849" s="2" t="s">
        <v>9</v>
      </c>
      <c r="M849" s="19" t="s">
        <v>4684</v>
      </c>
      <c r="N849" s="59">
        <v>43055</v>
      </c>
      <c r="O849" s="2" t="s">
        <v>21</v>
      </c>
      <c r="P849" s="2" t="s">
        <v>54</v>
      </c>
      <c r="Q849" s="134">
        <f t="shared" si="13"/>
        <v>5</v>
      </c>
    </row>
    <row r="850" spans="1:17" x14ac:dyDescent="0.3">
      <c r="A850" s="63" t="s">
        <v>31</v>
      </c>
      <c r="B850" s="76" t="s">
        <v>31</v>
      </c>
      <c r="C850" s="59">
        <v>43049</v>
      </c>
      <c r="D850" s="61">
        <v>43055</v>
      </c>
      <c r="E850" s="2" t="s">
        <v>825</v>
      </c>
      <c r="F850" s="2" t="s">
        <v>25</v>
      </c>
      <c r="G850" s="2" t="s">
        <v>1248</v>
      </c>
      <c r="H850" s="52" t="s">
        <v>3032</v>
      </c>
      <c r="I850" s="63" t="s">
        <v>3038</v>
      </c>
      <c r="J850" s="2" t="s">
        <v>496</v>
      </c>
      <c r="K850" s="19" t="s">
        <v>4684</v>
      </c>
      <c r="L850" s="2" t="s">
        <v>9</v>
      </c>
      <c r="M850" s="19" t="s">
        <v>4684</v>
      </c>
      <c r="N850" s="59">
        <v>43055</v>
      </c>
      <c r="O850" s="2" t="s">
        <v>21</v>
      </c>
      <c r="P850" s="2" t="s">
        <v>54</v>
      </c>
      <c r="Q850" s="134">
        <f t="shared" si="13"/>
        <v>5</v>
      </c>
    </row>
    <row r="851" spans="1:17" x14ac:dyDescent="0.3">
      <c r="A851" s="63" t="s">
        <v>3006</v>
      </c>
      <c r="B851" s="76" t="s">
        <v>3054</v>
      </c>
      <c r="C851" s="59">
        <v>43049</v>
      </c>
      <c r="D851" s="61">
        <v>43056</v>
      </c>
      <c r="E851" s="2" t="s">
        <v>103</v>
      </c>
      <c r="F851" s="2" t="s">
        <v>25</v>
      </c>
      <c r="G851" s="2" t="s">
        <v>1248</v>
      </c>
      <c r="H851" s="2" t="s">
        <v>3003</v>
      </c>
      <c r="I851" s="63" t="s">
        <v>3004</v>
      </c>
      <c r="J851" s="2" t="s">
        <v>3005</v>
      </c>
      <c r="K851" s="19" t="s">
        <v>4684</v>
      </c>
      <c r="L851" s="2" t="s">
        <v>9</v>
      </c>
      <c r="M851" s="19" t="s">
        <v>4684</v>
      </c>
      <c r="N851" s="59">
        <v>43054</v>
      </c>
      <c r="O851" s="2" t="s">
        <v>21</v>
      </c>
      <c r="P851" s="2" t="s">
        <v>54</v>
      </c>
      <c r="Q851" s="134">
        <f t="shared" si="13"/>
        <v>6</v>
      </c>
    </row>
    <row r="852" spans="1:17" x14ac:dyDescent="0.3">
      <c r="A852" s="63" t="s">
        <v>31</v>
      </c>
      <c r="B852" s="76" t="s">
        <v>31</v>
      </c>
      <c r="C852" s="59">
        <v>43050</v>
      </c>
      <c r="D852" s="59">
        <v>43055</v>
      </c>
      <c r="E852" s="2" t="s">
        <v>825</v>
      </c>
      <c r="F852" s="2" t="s">
        <v>25</v>
      </c>
      <c r="G852" s="2" t="s">
        <v>3030</v>
      </c>
      <c r="H852" s="52" t="s">
        <v>3033</v>
      </c>
      <c r="I852" s="63" t="s">
        <v>3039</v>
      </c>
      <c r="J852" s="2" t="s">
        <v>496</v>
      </c>
      <c r="K852" s="19" t="s">
        <v>4929</v>
      </c>
      <c r="L852" s="2" t="s">
        <v>9</v>
      </c>
      <c r="M852" s="19" t="s">
        <v>4684</v>
      </c>
      <c r="N852" s="59">
        <v>43055</v>
      </c>
      <c r="O852" s="2" t="s">
        <v>21</v>
      </c>
      <c r="P852" s="2" t="s">
        <v>54</v>
      </c>
      <c r="Q852" s="134">
        <f t="shared" si="13"/>
        <v>4</v>
      </c>
    </row>
    <row r="853" spans="1:17" x14ac:dyDescent="0.3">
      <c r="A853" s="63" t="s">
        <v>31</v>
      </c>
      <c r="B853" s="76" t="s">
        <v>31</v>
      </c>
      <c r="C853" s="59">
        <v>43050</v>
      </c>
      <c r="D853" s="61">
        <v>43059</v>
      </c>
      <c r="E853" s="2" t="s">
        <v>825</v>
      </c>
      <c r="F853" s="2" t="s">
        <v>25</v>
      </c>
      <c r="G853" s="2" t="s">
        <v>3058</v>
      </c>
      <c r="H853" s="52" t="s">
        <v>3046</v>
      </c>
      <c r="I853" s="63" t="s">
        <v>3053</v>
      </c>
      <c r="J853" s="2" t="s">
        <v>496</v>
      </c>
      <c r="K853" s="19" t="s">
        <v>4684</v>
      </c>
      <c r="L853" s="2" t="s">
        <v>9</v>
      </c>
      <c r="M853" s="19" t="s">
        <v>4684</v>
      </c>
      <c r="N853" s="59">
        <v>43053</v>
      </c>
      <c r="O853" s="2" t="s">
        <v>21</v>
      </c>
      <c r="P853" s="2" t="s">
        <v>54</v>
      </c>
      <c r="Q853" s="134">
        <f t="shared" si="13"/>
        <v>6</v>
      </c>
    </row>
    <row r="854" spans="1:17" x14ac:dyDescent="0.3">
      <c r="A854" s="63" t="s">
        <v>31</v>
      </c>
      <c r="B854" s="76" t="s">
        <v>31</v>
      </c>
      <c r="C854" s="59">
        <v>43052</v>
      </c>
      <c r="D854" s="59">
        <v>43053</v>
      </c>
      <c r="E854" s="19" t="s">
        <v>81</v>
      </c>
      <c r="F854" s="2" t="s">
        <v>25</v>
      </c>
      <c r="G854" s="2" t="s">
        <v>2995</v>
      </c>
      <c r="H854" s="2" t="s">
        <v>3012</v>
      </c>
      <c r="I854" s="63" t="s">
        <v>3013</v>
      </c>
      <c r="J854" s="2" t="s">
        <v>496</v>
      </c>
      <c r="K854" s="19" t="s">
        <v>1</v>
      </c>
      <c r="L854" s="2" t="s">
        <v>9</v>
      </c>
      <c r="M854" s="19" t="s">
        <v>4684</v>
      </c>
      <c r="N854" s="59">
        <v>43053</v>
      </c>
      <c r="O854" s="2" t="s">
        <v>21</v>
      </c>
      <c r="P854" s="2" t="s">
        <v>54</v>
      </c>
      <c r="Q854" s="134">
        <f t="shared" si="13"/>
        <v>2</v>
      </c>
    </row>
    <row r="855" spans="1:17" x14ac:dyDescent="0.3">
      <c r="A855" s="63" t="s">
        <v>31</v>
      </c>
      <c r="B855" s="76" t="s">
        <v>31</v>
      </c>
      <c r="C855" s="59">
        <v>43054</v>
      </c>
      <c r="D855" s="61">
        <v>43055</v>
      </c>
      <c r="E855" s="2" t="s">
        <v>825</v>
      </c>
      <c r="F855" s="2" t="s">
        <v>25</v>
      </c>
      <c r="G855" s="2" t="s">
        <v>1248</v>
      </c>
      <c r="H855" s="52" t="s">
        <v>3034</v>
      </c>
      <c r="I855" s="63" t="s">
        <v>3040</v>
      </c>
      <c r="J855" s="2" t="s">
        <v>496</v>
      </c>
      <c r="K855" s="19" t="s">
        <v>4684</v>
      </c>
      <c r="L855" s="2" t="s">
        <v>9</v>
      </c>
      <c r="M855" s="19" t="s">
        <v>4684</v>
      </c>
      <c r="N855" s="59">
        <v>43055</v>
      </c>
      <c r="O855" s="2" t="s">
        <v>21</v>
      </c>
      <c r="P855" s="2" t="s">
        <v>54</v>
      </c>
      <c r="Q855" s="134">
        <f t="shared" si="13"/>
        <v>2</v>
      </c>
    </row>
    <row r="856" spans="1:17" x14ac:dyDescent="0.3">
      <c r="A856" s="63" t="s">
        <v>31</v>
      </c>
      <c r="B856" s="76" t="s">
        <v>31</v>
      </c>
      <c r="C856" s="59">
        <v>43054</v>
      </c>
      <c r="D856" s="59">
        <v>43055</v>
      </c>
      <c r="E856" s="2" t="s">
        <v>825</v>
      </c>
      <c r="F856" s="2" t="s">
        <v>25</v>
      </c>
      <c r="G856" s="2" t="s">
        <v>3030</v>
      </c>
      <c r="H856" s="52" t="s">
        <v>3033</v>
      </c>
      <c r="I856" s="63" t="s">
        <v>3039</v>
      </c>
      <c r="J856" s="2" t="s">
        <v>496</v>
      </c>
      <c r="K856" s="19" t="s">
        <v>4929</v>
      </c>
      <c r="L856" s="2" t="s">
        <v>9</v>
      </c>
      <c r="M856" s="19" t="s">
        <v>4684</v>
      </c>
      <c r="N856" s="59">
        <v>43055</v>
      </c>
      <c r="O856" s="2" t="s">
        <v>21</v>
      </c>
      <c r="P856" s="2" t="s">
        <v>54</v>
      </c>
      <c r="Q856" s="134">
        <f t="shared" si="13"/>
        <v>2</v>
      </c>
    </row>
    <row r="857" spans="1:17" x14ac:dyDescent="0.3">
      <c r="A857" s="63" t="s">
        <v>31</v>
      </c>
      <c r="B857" s="76" t="s">
        <v>31</v>
      </c>
      <c r="C857" s="59">
        <v>43054</v>
      </c>
      <c r="D857" s="61">
        <v>43055</v>
      </c>
      <c r="E857" s="2" t="s">
        <v>825</v>
      </c>
      <c r="F857" s="2" t="s">
        <v>25</v>
      </c>
      <c r="G857" s="2" t="s">
        <v>3043</v>
      </c>
      <c r="H857" s="52" t="s">
        <v>3035</v>
      </c>
      <c r="I857" s="63" t="s">
        <v>3041</v>
      </c>
      <c r="J857" s="2" t="s">
        <v>3035</v>
      </c>
      <c r="K857" s="19" t="s">
        <v>4929</v>
      </c>
      <c r="L857" s="2" t="s">
        <v>9</v>
      </c>
      <c r="M857" s="19" t="s">
        <v>4684</v>
      </c>
      <c r="N857" s="59">
        <v>43055</v>
      </c>
      <c r="O857" s="2" t="s">
        <v>21</v>
      </c>
      <c r="P857" s="2" t="s">
        <v>54</v>
      </c>
      <c r="Q857" s="134">
        <f t="shared" si="13"/>
        <v>2</v>
      </c>
    </row>
    <row r="858" spans="1:17" x14ac:dyDescent="0.3">
      <c r="A858" s="63" t="s">
        <v>31</v>
      </c>
      <c r="B858" s="76" t="s">
        <v>31</v>
      </c>
      <c r="C858" s="59">
        <v>43054</v>
      </c>
      <c r="D858" s="61">
        <v>43056</v>
      </c>
      <c r="E858" s="2" t="s">
        <v>825</v>
      </c>
      <c r="F858" s="2" t="s">
        <v>25</v>
      </c>
      <c r="G858" s="2" t="s">
        <v>3045</v>
      </c>
      <c r="H858" s="52" t="s">
        <v>3036</v>
      </c>
      <c r="I858" s="63" t="s">
        <v>3042</v>
      </c>
      <c r="J858" s="2" t="s">
        <v>3044</v>
      </c>
      <c r="K858" s="19" t="s">
        <v>4684</v>
      </c>
      <c r="L858" s="2" t="s">
        <v>9</v>
      </c>
      <c r="M858" s="19" t="s">
        <v>4684</v>
      </c>
      <c r="N858" s="59">
        <v>43054</v>
      </c>
      <c r="O858" s="2" t="s">
        <v>21</v>
      </c>
      <c r="P858" s="2" t="s">
        <v>54</v>
      </c>
      <c r="Q858" s="134">
        <f t="shared" si="13"/>
        <v>3</v>
      </c>
    </row>
    <row r="859" spans="1:17" x14ac:dyDescent="0.3">
      <c r="A859" s="63" t="s">
        <v>3049</v>
      </c>
      <c r="B859" s="76" t="s">
        <v>3110</v>
      </c>
      <c r="C859" s="59">
        <v>43055</v>
      </c>
      <c r="D859" s="61">
        <v>43062</v>
      </c>
      <c r="E859" s="2" t="s">
        <v>103</v>
      </c>
      <c r="F859" s="2" t="s">
        <v>25</v>
      </c>
      <c r="G859" s="2" t="s">
        <v>1248</v>
      </c>
      <c r="H859" s="2" t="s">
        <v>3047</v>
      </c>
      <c r="I859" s="63" t="s">
        <v>3057</v>
      </c>
      <c r="J859" s="2" t="s">
        <v>3048</v>
      </c>
      <c r="K859" s="19" t="s">
        <v>4684</v>
      </c>
      <c r="L859" s="2" t="s">
        <v>9</v>
      </c>
      <c r="M859" s="19" t="s">
        <v>4684</v>
      </c>
      <c r="N859" s="59">
        <v>43062</v>
      </c>
      <c r="O859" s="2" t="s">
        <v>21</v>
      </c>
      <c r="P859" s="2" t="s">
        <v>54</v>
      </c>
      <c r="Q859" s="134">
        <f t="shared" si="13"/>
        <v>6</v>
      </c>
    </row>
    <row r="860" spans="1:17" x14ac:dyDescent="0.3">
      <c r="A860" s="63" t="s">
        <v>3052</v>
      </c>
      <c r="B860" s="76" t="s">
        <v>3268</v>
      </c>
      <c r="C860" s="59">
        <v>43055</v>
      </c>
      <c r="D860" s="61">
        <v>43067</v>
      </c>
      <c r="E860" s="2" t="s">
        <v>103</v>
      </c>
      <c r="F860" s="2" t="s">
        <v>25</v>
      </c>
      <c r="G860" s="2" t="s">
        <v>1248</v>
      </c>
      <c r="H860" s="2" t="s">
        <v>3050</v>
      </c>
      <c r="I860" s="63" t="s">
        <v>3171</v>
      </c>
      <c r="J860" s="2" t="s">
        <v>3051</v>
      </c>
      <c r="K860" s="19" t="s">
        <v>4684</v>
      </c>
      <c r="L860" s="2" t="s">
        <v>9</v>
      </c>
      <c r="M860" s="19" t="s">
        <v>4684</v>
      </c>
      <c r="N860" s="59">
        <v>43062</v>
      </c>
      <c r="O860" s="2" t="s">
        <v>21</v>
      </c>
      <c r="P860" s="2" t="s">
        <v>54</v>
      </c>
      <c r="Q860" s="134">
        <f t="shared" si="13"/>
        <v>9</v>
      </c>
    </row>
    <row r="861" spans="1:17" x14ac:dyDescent="0.3">
      <c r="A861" s="63" t="s">
        <v>31</v>
      </c>
      <c r="B861" s="76" t="s">
        <v>31</v>
      </c>
      <c r="C861" s="59">
        <v>43057</v>
      </c>
      <c r="D861" s="61">
        <v>43059</v>
      </c>
      <c r="E861" s="2" t="s">
        <v>34</v>
      </c>
      <c r="F861" s="2" t="s">
        <v>25</v>
      </c>
      <c r="G861" s="2" t="s">
        <v>2584</v>
      </c>
      <c r="H861" s="2" t="s">
        <v>3055</v>
      </c>
      <c r="I861" s="63" t="s">
        <v>3056</v>
      </c>
      <c r="J861" s="2" t="s">
        <v>496</v>
      </c>
      <c r="K861" s="19" t="s">
        <v>4684</v>
      </c>
      <c r="L861" s="2" t="s">
        <v>9</v>
      </c>
      <c r="M861" s="19" t="s">
        <v>4684</v>
      </c>
      <c r="N861" s="59">
        <v>43059</v>
      </c>
      <c r="O861" s="2" t="s">
        <v>21</v>
      </c>
      <c r="P861" s="2" t="s">
        <v>54</v>
      </c>
      <c r="Q861" s="134">
        <f t="shared" si="13"/>
        <v>1</v>
      </c>
    </row>
    <row r="862" spans="1:17" x14ac:dyDescent="0.3">
      <c r="A862" s="63" t="s">
        <v>31</v>
      </c>
      <c r="B862" s="76" t="s">
        <v>31</v>
      </c>
      <c r="C862" s="59">
        <v>43057</v>
      </c>
      <c r="D862" s="61">
        <v>43059</v>
      </c>
      <c r="E862" s="19" t="s">
        <v>81</v>
      </c>
      <c r="F862" s="2" t="s">
        <v>25</v>
      </c>
      <c r="G862" s="2" t="s">
        <v>143</v>
      </c>
      <c r="H862" s="2" t="s">
        <v>3059</v>
      </c>
      <c r="I862" s="63" t="s">
        <v>3060</v>
      </c>
      <c r="J862" s="2" t="s">
        <v>3059</v>
      </c>
      <c r="K862" s="19" t="s">
        <v>4684</v>
      </c>
      <c r="L862" s="2" t="s">
        <v>9</v>
      </c>
      <c r="M862" s="19" t="s">
        <v>4684</v>
      </c>
      <c r="N862" s="59">
        <v>43059</v>
      </c>
      <c r="O862" s="2" t="s">
        <v>21</v>
      </c>
      <c r="P862" s="2" t="s">
        <v>54</v>
      </c>
      <c r="Q862" s="134">
        <f t="shared" si="13"/>
        <v>1</v>
      </c>
    </row>
    <row r="863" spans="1:17" x14ac:dyDescent="0.3">
      <c r="A863" s="63" t="s">
        <v>31</v>
      </c>
      <c r="B863" s="76" t="s">
        <v>31</v>
      </c>
      <c r="C863" s="59">
        <v>43059</v>
      </c>
      <c r="D863" s="61">
        <v>43059</v>
      </c>
      <c r="E863" s="2" t="s">
        <v>34</v>
      </c>
      <c r="F863" s="2" t="s">
        <v>25</v>
      </c>
      <c r="G863" s="2" t="s">
        <v>1202</v>
      </c>
      <c r="H863" s="2" t="s">
        <v>3062</v>
      </c>
      <c r="I863" s="63" t="s">
        <v>3061</v>
      </c>
      <c r="J863" s="2" t="s">
        <v>496</v>
      </c>
      <c r="K863" s="19" t="s">
        <v>4684</v>
      </c>
      <c r="L863" s="2" t="s">
        <v>9</v>
      </c>
      <c r="M863" s="19" t="s">
        <v>4684</v>
      </c>
      <c r="N863" s="59">
        <v>43059</v>
      </c>
      <c r="O863" s="2" t="s">
        <v>21</v>
      </c>
      <c r="P863" s="2" t="s">
        <v>54</v>
      </c>
      <c r="Q863" s="134">
        <f t="shared" si="13"/>
        <v>1</v>
      </c>
    </row>
    <row r="864" spans="1:17" x14ac:dyDescent="0.3">
      <c r="A864" s="63" t="s">
        <v>3064</v>
      </c>
      <c r="B864" s="76" t="s">
        <v>3109</v>
      </c>
      <c r="C864" s="59">
        <v>43059</v>
      </c>
      <c r="D864" s="61">
        <v>43062</v>
      </c>
      <c r="E864" s="2" t="s">
        <v>103</v>
      </c>
      <c r="F864" s="2" t="s">
        <v>25</v>
      </c>
      <c r="G864" s="2" t="s">
        <v>1248</v>
      </c>
      <c r="H864" s="2" t="s">
        <v>3068</v>
      </c>
      <c r="I864" s="63" t="s">
        <v>3067</v>
      </c>
      <c r="J864" s="2" t="s">
        <v>3063</v>
      </c>
      <c r="K864" s="19" t="s">
        <v>4684</v>
      </c>
      <c r="L864" s="2" t="s">
        <v>9</v>
      </c>
      <c r="M864" s="19" t="s">
        <v>4684</v>
      </c>
      <c r="N864" s="59">
        <v>43062</v>
      </c>
      <c r="O864" s="2" t="s">
        <v>21</v>
      </c>
      <c r="P864" s="2" t="s">
        <v>54</v>
      </c>
      <c r="Q864" s="134">
        <f t="shared" si="13"/>
        <v>4</v>
      </c>
    </row>
    <row r="865" spans="1:17" x14ac:dyDescent="0.3">
      <c r="A865" s="63" t="s">
        <v>31</v>
      </c>
      <c r="B865" s="76" t="s">
        <v>31</v>
      </c>
      <c r="C865" s="59">
        <v>43059</v>
      </c>
      <c r="D865" s="61">
        <v>43060</v>
      </c>
      <c r="E865" s="2" t="s">
        <v>825</v>
      </c>
      <c r="F865" s="19" t="s">
        <v>3410</v>
      </c>
      <c r="G865" s="2" t="s">
        <v>1136</v>
      </c>
      <c r="H865" s="2" t="s">
        <v>3065</v>
      </c>
      <c r="I865" s="63" t="s">
        <v>3066</v>
      </c>
      <c r="J865" s="2" t="s">
        <v>496</v>
      </c>
      <c r="K865" s="19" t="s">
        <v>4684</v>
      </c>
      <c r="L865" s="2" t="s">
        <v>9</v>
      </c>
      <c r="M865" s="19" t="s">
        <v>4684</v>
      </c>
      <c r="N865" s="59">
        <v>43060</v>
      </c>
      <c r="O865" s="2" t="s">
        <v>21</v>
      </c>
      <c r="P865" s="2" t="s">
        <v>54</v>
      </c>
      <c r="Q865" s="134">
        <f t="shared" si="13"/>
        <v>2</v>
      </c>
    </row>
    <row r="866" spans="1:17" x14ac:dyDescent="0.3">
      <c r="A866" s="76" t="s">
        <v>31</v>
      </c>
      <c r="B866" s="76" t="s">
        <v>31</v>
      </c>
      <c r="C866" s="59">
        <v>43059</v>
      </c>
      <c r="D866" s="61">
        <v>43060</v>
      </c>
      <c r="E866" s="2" t="s">
        <v>34</v>
      </c>
      <c r="F866" s="2" t="s">
        <v>25</v>
      </c>
      <c r="G866" s="2" t="s">
        <v>2584</v>
      </c>
      <c r="H866" s="2" t="s">
        <v>3069</v>
      </c>
      <c r="I866" s="63" t="s">
        <v>3070</v>
      </c>
      <c r="J866" s="2" t="s">
        <v>496</v>
      </c>
      <c r="K866" s="19" t="s">
        <v>4684</v>
      </c>
      <c r="L866" s="2" t="s">
        <v>9</v>
      </c>
      <c r="M866" s="19" t="s">
        <v>4684</v>
      </c>
      <c r="N866" s="59">
        <v>43060</v>
      </c>
      <c r="O866" s="2" t="s">
        <v>21</v>
      </c>
      <c r="P866" s="2" t="s">
        <v>54</v>
      </c>
      <c r="Q866" s="134">
        <f t="shared" si="13"/>
        <v>2</v>
      </c>
    </row>
    <row r="867" spans="1:17" x14ac:dyDescent="0.3">
      <c r="A867" s="63" t="s">
        <v>3141</v>
      </c>
      <c r="B867" s="76" t="s">
        <v>3196</v>
      </c>
      <c r="C867" s="59">
        <v>43059</v>
      </c>
      <c r="D867" s="61">
        <v>43073</v>
      </c>
      <c r="E867" s="2" t="s">
        <v>103</v>
      </c>
      <c r="F867" s="19" t="s">
        <v>3410</v>
      </c>
      <c r="G867" s="2" t="s">
        <v>3149</v>
      </c>
      <c r="H867" s="2" t="s">
        <v>3082</v>
      </c>
      <c r="I867" s="63" t="s">
        <v>3203</v>
      </c>
      <c r="J867" s="2" t="s">
        <v>3108</v>
      </c>
      <c r="K867" s="19" t="s">
        <v>4684</v>
      </c>
      <c r="L867" s="2" t="s">
        <v>9</v>
      </c>
      <c r="M867" s="19" t="s">
        <v>4684</v>
      </c>
      <c r="N867" s="59">
        <v>43069</v>
      </c>
      <c r="O867" s="2" t="s">
        <v>21</v>
      </c>
      <c r="P867" s="2" t="s">
        <v>54</v>
      </c>
      <c r="Q867" s="134">
        <f t="shared" si="13"/>
        <v>11</v>
      </c>
    </row>
    <row r="868" spans="1:17" x14ac:dyDescent="0.3">
      <c r="A868" s="63" t="s">
        <v>3081</v>
      </c>
      <c r="B868" s="76" t="s">
        <v>3111</v>
      </c>
      <c r="C868" s="59">
        <v>43059</v>
      </c>
      <c r="D868" s="61">
        <v>43062</v>
      </c>
      <c r="E868" s="2" t="s">
        <v>103</v>
      </c>
      <c r="F868" s="2" t="s">
        <v>25</v>
      </c>
      <c r="G868" s="2" t="s">
        <v>1248</v>
      </c>
      <c r="H868" s="2" t="s">
        <v>3085</v>
      </c>
      <c r="I868" s="63" t="s">
        <v>3079</v>
      </c>
      <c r="J868" s="2" t="s">
        <v>3080</v>
      </c>
      <c r="K868" s="19" t="s">
        <v>4684</v>
      </c>
      <c r="L868" s="2" t="s">
        <v>9</v>
      </c>
      <c r="M868" s="19" t="s">
        <v>4684</v>
      </c>
      <c r="N868" s="59">
        <v>43062</v>
      </c>
      <c r="O868" s="2" t="s">
        <v>21</v>
      </c>
      <c r="P868" s="2" t="s">
        <v>54</v>
      </c>
      <c r="Q868" s="134">
        <f t="shared" si="13"/>
        <v>4</v>
      </c>
    </row>
    <row r="869" spans="1:17" x14ac:dyDescent="0.3">
      <c r="A869" s="63" t="s">
        <v>3075</v>
      </c>
      <c r="B869" s="76" t="s">
        <v>3335</v>
      </c>
      <c r="C869" s="59">
        <v>43060</v>
      </c>
      <c r="D869" s="61">
        <v>43089</v>
      </c>
      <c r="E869" s="2" t="s">
        <v>1224</v>
      </c>
      <c r="F869" s="2" t="s">
        <v>25</v>
      </c>
      <c r="G869" s="2" t="s">
        <v>2965</v>
      </c>
      <c r="H869" s="2" t="s">
        <v>3072</v>
      </c>
      <c r="I869" s="63" t="s">
        <v>3073</v>
      </c>
      <c r="J869" s="2" t="s">
        <v>3074</v>
      </c>
      <c r="K869" s="19" t="s">
        <v>4931</v>
      </c>
      <c r="L869" s="50" t="s">
        <v>230</v>
      </c>
      <c r="M869" s="19" t="s">
        <v>4931</v>
      </c>
      <c r="N869" s="59">
        <v>43088</v>
      </c>
      <c r="O869" s="2" t="s">
        <v>21</v>
      </c>
      <c r="P869" s="2" t="s">
        <v>54</v>
      </c>
      <c r="Q869" s="134">
        <f t="shared" si="13"/>
        <v>22</v>
      </c>
    </row>
    <row r="870" spans="1:17" x14ac:dyDescent="0.3">
      <c r="A870" s="63" t="s">
        <v>3084</v>
      </c>
      <c r="B870" s="76" t="s">
        <v>3197</v>
      </c>
      <c r="C870" s="59">
        <v>43060</v>
      </c>
      <c r="D870" s="61">
        <v>43076</v>
      </c>
      <c r="E870" s="2" t="s">
        <v>182</v>
      </c>
      <c r="F870" s="19" t="s">
        <v>3410</v>
      </c>
      <c r="G870" s="2" t="s">
        <v>3164</v>
      </c>
      <c r="H870" s="2" t="s">
        <v>3083</v>
      </c>
      <c r="I870" s="63" t="s">
        <v>3240</v>
      </c>
      <c r="J870" s="2" t="s">
        <v>496</v>
      </c>
      <c r="K870" s="19" t="s">
        <v>4684</v>
      </c>
      <c r="L870" s="50" t="s">
        <v>9</v>
      </c>
      <c r="M870" s="19" t="s">
        <v>4684</v>
      </c>
      <c r="N870" s="59">
        <v>43069</v>
      </c>
      <c r="O870" s="2" t="s">
        <v>21</v>
      </c>
      <c r="P870" s="2" t="s">
        <v>54</v>
      </c>
      <c r="Q870" s="134">
        <f t="shared" si="13"/>
        <v>13</v>
      </c>
    </row>
    <row r="871" spans="1:17" x14ac:dyDescent="0.3">
      <c r="A871" s="63" t="s">
        <v>31</v>
      </c>
      <c r="B871" s="76" t="s">
        <v>31</v>
      </c>
      <c r="C871" s="59">
        <v>43060</v>
      </c>
      <c r="D871" s="61">
        <v>43062</v>
      </c>
      <c r="E871" s="2" t="s">
        <v>825</v>
      </c>
      <c r="F871" s="2" t="s">
        <v>25</v>
      </c>
      <c r="G871" s="2" t="s">
        <v>2135</v>
      </c>
      <c r="H871" s="52" t="s">
        <v>3086</v>
      </c>
      <c r="I871" s="63" t="s">
        <v>3089</v>
      </c>
      <c r="J871" s="2" t="s">
        <v>3102</v>
      </c>
      <c r="K871" s="19" t="s">
        <v>4684</v>
      </c>
      <c r="L871" s="50" t="s">
        <v>9</v>
      </c>
      <c r="M871" s="19" t="s">
        <v>4684</v>
      </c>
      <c r="N871" s="59">
        <v>43062</v>
      </c>
      <c r="O871" s="2" t="s">
        <v>21</v>
      </c>
      <c r="P871" s="2" t="s">
        <v>54</v>
      </c>
      <c r="Q871" s="134">
        <f t="shared" si="13"/>
        <v>3</v>
      </c>
    </row>
    <row r="872" spans="1:17" x14ac:dyDescent="0.3">
      <c r="A872" s="63" t="s">
        <v>31</v>
      </c>
      <c r="B872" s="76" t="s">
        <v>31</v>
      </c>
      <c r="C872" s="59">
        <v>43060</v>
      </c>
      <c r="D872" s="61">
        <v>43062</v>
      </c>
      <c r="E872" s="2" t="s">
        <v>825</v>
      </c>
      <c r="F872" s="2" t="s">
        <v>25</v>
      </c>
      <c r="G872" s="2" t="s">
        <v>1200</v>
      </c>
      <c r="H872" s="52" t="s">
        <v>3087</v>
      </c>
      <c r="I872" s="63" t="s">
        <v>3090</v>
      </c>
      <c r="J872" s="2" t="s">
        <v>496</v>
      </c>
      <c r="K872" s="19" t="s">
        <v>746</v>
      </c>
      <c r="L872" s="50" t="s">
        <v>9</v>
      </c>
      <c r="M872" s="19" t="s">
        <v>4684</v>
      </c>
      <c r="N872" s="59">
        <v>43062</v>
      </c>
      <c r="O872" s="2" t="s">
        <v>21</v>
      </c>
      <c r="P872" s="2" t="s">
        <v>54</v>
      </c>
      <c r="Q872" s="134">
        <f t="shared" si="13"/>
        <v>3</v>
      </c>
    </row>
    <row r="873" spans="1:17" x14ac:dyDescent="0.3">
      <c r="A873" s="63" t="s">
        <v>31</v>
      </c>
      <c r="B873" s="76" t="s">
        <v>31</v>
      </c>
      <c r="C873" s="59">
        <v>43060</v>
      </c>
      <c r="D873" s="61">
        <v>43062</v>
      </c>
      <c r="E873" s="2" t="s">
        <v>825</v>
      </c>
      <c r="F873" s="2" t="s">
        <v>25</v>
      </c>
      <c r="G873" s="2" t="s">
        <v>3106</v>
      </c>
      <c r="H873" s="52" t="s">
        <v>1370</v>
      </c>
      <c r="I873" s="63" t="s">
        <v>1371</v>
      </c>
      <c r="J873" s="2" t="s">
        <v>496</v>
      </c>
      <c r="K873" s="19" t="s">
        <v>4684</v>
      </c>
      <c r="L873" s="50" t="s">
        <v>9</v>
      </c>
      <c r="M873" s="19" t="s">
        <v>4684</v>
      </c>
      <c r="N873" s="59">
        <v>43062</v>
      </c>
      <c r="O873" s="2" t="s">
        <v>21</v>
      </c>
      <c r="P873" s="2" t="s">
        <v>54</v>
      </c>
      <c r="Q873" s="134">
        <f t="shared" si="13"/>
        <v>3</v>
      </c>
    </row>
    <row r="874" spans="1:17" x14ac:dyDescent="0.3">
      <c r="A874" s="63" t="s">
        <v>31</v>
      </c>
      <c r="B874" s="76" t="s">
        <v>31</v>
      </c>
      <c r="C874" s="59">
        <v>43060</v>
      </c>
      <c r="D874" s="61">
        <v>43062</v>
      </c>
      <c r="E874" s="2" t="s">
        <v>34</v>
      </c>
      <c r="F874" s="2" t="s">
        <v>25</v>
      </c>
      <c r="G874" s="2" t="s">
        <v>3104</v>
      </c>
      <c r="H874" s="2" t="s">
        <v>3103</v>
      </c>
      <c r="I874" s="63" t="s">
        <v>3105</v>
      </c>
      <c r="J874" s="2" t="s">
        <v>496</v>
      </c>
      <c r="K874" s="19" t="s">
        <v>4684</v>
      </c>
      <c r="L874" s="50" t="s">
        <v>9</v>
      </c>
      <c r="M874" s="19" t="s">
        <v>4684</v>
      </c>
      <c r="N874" s="59">
        <v>43062</v>
      </c>
      <c r="O874" s="2" t="s">
        <v>21</v>
      </c>
      <c r="P874" s="2" t="s">
        <v>54</v>
      </c>
      <c r="Q874" s="134">
        <f t="shared" si="13"/>
        <v>3</v>
      </c>
    </row>
    <row r="875" spans="1:17" x14ac:dyDescent="0.3">
      <c r="A875" s="63" t="s">
        <v>3139</v>
      </c>
      <c r="B875" s="76" t="s">
        <v>3269</v>
      </c>
      <c r="C875" s="59">
        <v>43061</v>
      </c>
      <c r="D875" s="61">
        <v>43080</v>
      </c>
      <c r="E875" s="2" t="s">
        <v>825</v>
      </c>
      <c r="F875" s="19" t="s">
        <v>3410</v>
      </c>
      <c r="G875" s="2" t="s">
        <v>3166</v>
      </c>
      <c r="H875" s="52" t="s">
        <v>3088</v>
      </c>
      <c r="I875" s="63" t="s">
        <v>3092</v>
      </c>
      <c r="J875" s="2" t="s">
        <v>496</v>
      </c>
      <c r="K875" s="19" t="s">
        <v>4684</v>
      </c>
      <c r="L875" s="50" t="s">
        <v>9</v>
      </c>
      <c r="M875" s="19" t="s">
        <v>4684</v>
      </c>
      <c r="N875" s="59">
        <v>43076</v>
      </c>
      <c r="O875" s="2" t="s">
        <v>21</v>
      </c>
      <c r="P875" s="2" t="s">
        <v>3262</v>
      </c>
      <c r="Q875" s="134">
        <f t="shared" si="13"/>
        <v>14</v>
      </c>
    </row>
    <row r="876" spans="1:17" x14ac:dyDescent="0.3">
      <c r="A876" s="76" t="s">
        <v>31</v>
      </c>
      <c r="B876" s="76" t="s">
        <v>31</v>
      </c>
      <c r="C876" s="59">
        <v>43061</v>
      </c>
      <c r="D876" s="61">
        <v>43062</v>
      </c>
      <c r="E876" s="2" t="s">
        <v>400</v>
      </c>
      <c r="F876" s="2" t="s">
        <v>25</v>
      </c>
      <c r="G876" s="2" t="s">
        <v>3100</v>
      </c>
      <c r="H876" s="2" t="s">
        <v>3099</v>
      </c>
      <c r="I876" s="63" t="s">
        <v>3101</v>
      </c>
      <c r="J876" s="2" t="s">
        <v>496</v>
      </c>
      <c r="K876" s="19" t="s">
        <v>3590</v>
      </c>
      <c r="L876" s="2" t="s">
        <v>85</v>
      </c>
      <c r="M876" s="19" t="s">
        <v>3590</v>
      </c>
      <c r="N876" s="59">
        <v>43062</v>
      </c>
      <c r="O876" s="2" t="s">
        <v>21</v>
      </c>
      <c r="P876" s="19" t="s">
        <v>505</v>
      </c>
      <c r="Q876" s="134">
        <f t="shared" si="13"/>
        <v>2</v>
      </c>
    </row>
    <row r="877" spans="1:17" x14ac:dyDescent="0.3">
      <c r="A877" s="63" t="s">
        <v>3107</v>
      </c>
      <c r="B877" s="63" t="s">
        <v>3267</v>
      </c>
      <c r="C877" s="59">
        <v>43062</v>
      </c>
      <c r="D877" s="61">
        <v>43080</v>
      </c>
      <c r="E877" s="2" t="s">
        <v>3098</v>
      </c>
      <c r="F877" s="2" t="s">
        <v>27</v>
      </c>
      <c r="G877" s="2" t="s">
        <v>3096</v>
      </c>
      <c r="H877" s="2" t="s">
        <v>3097</v>
      </c>
      <c r="I877" s="63" t="s">
        <v>3091</v>
      </c>
      <c r="J877" s="2" t="s">
        <v>496</v>
      </c>
      <c r="K877" s="19" t="s">
        <v>746</v>
      </c>
      <c r="L877" s="2" t="s">
        <v>500</v>
      </c>
      <c r="M877" s="19" t="s">
        <v>746</v>
      </c>
      <c r="N877" s="59">
        <v>43076</v>
      </c>
      <c r="O877" s="2" t="s">
        <v>943</v>
      </c>
      <c r="P877" s="52" t="s">
        <v>54</v>
      </c>
      <c r="Q877" s="134">
        <f t="shared" si="13"/>
        <v>13</v>
      </c>
    </row>
    <row r="878" spans="1:17" x14ac:dyDescent="0.3">
      <c r="A878" s="63" t="s">
        <v>3115</v>
      </c>
      <c r="B878" s="76" t="s">
        <v>3120</v>
      </c>
      <c r="C878" s="59">
        <v>43062</v>
      </c>
      <c r="D878" s="71">
        <v>43063</v>
      </c>
      <c r="E878" s="2" t="s">
        <v>103</v>
      </c>
      <c r="F878" s="2" t="s">
        <v>25</v>
      </c>
      <c r="G878" s="2" t="s">
        <v>1248</v>
      </c>
      <c r="H878" s="2" t="s">
        <v>3112</v>
      </c>
      <c r="I878" s="63" t="s">
        <v>3113</v>
      </c>
      <c r="J878" s="2" t="s">
        <v>3114</v>
      </c>
      <c r="K878" s="19" t="s">
        <v>4684</v>
      </c>
      <c r="L878" s="50" t="s">
        <v>9</v>
      </c>
      <c r="M878" s="19" t="s">
        <v>4684</v>
      </c>
      <c r="N878" s="59">
        <v>43063</v>
      </c>
      <c r="O878" s="2" t="s">
        <v>21</v>
      </c>
      <c r="P878" s="2" t="s">
        <v>54</v>
      </c>
      <c r="Q878" s="134">
        <f t="shared" si="13"/>
        <v>2</v>
      </c>
    </row>
    <row r="879" spans="1:17" x14ac:dyDescent="0.3">
      <c r="A879" s="63" t="s">
        <v>31</v>
      </c>
      <c r="B879" s="76" t="s">
        <v>31</v>
      </c>
      <c r="C879" s="59">
        <v>43063</v>
      </c>
      <c r="D879" s="59">
        <v>43032</v>
      </c>
      <c r="E879" s="2" t="s">
        <v>34</v>
      </c>
      <c r="F879" s="2" t="s">
        <v>25</v>
      </c>
      <c r="G879" s="2" t="s">
        <v>2135</v>
      </c>
      <c r="H879" s="2" t="s">
        <v>3116</v>
      </c>
      <c r="I879" s="63" t="s">
        <v>3118</v>
      </c>
      <c r="J879" s="2" t="s">
        <v>3117</v>
      </c>
      <c r="K879" s="19" t="s">
        <v>4684</v>
      </c>
      <c r="L879" s="50" t="s">
        <v>9</v>
      </c>
      <c r="M879" s="19" t="s">
        <v>4684</v>
      </c>
      <c r="N879" s="59">
        <v>43063</v>
      </c>
      <c r="O879" s="2" t="s">
        <v>21</v>
      </c>
      <c r="P879" s="2" t="s">
        <v>54</v>
      </c>
      <c r="Q879" s="134">
        <f t="shared" si="13"/>
        <v>-24</v>
      </c>
    </row>
    <row r="880" spans="1:17" x14ac:dyDescent="0.3">
      <c r="A880" s="63" t="s">
        <v>31</v>
      </c>
      <c r="B880" s="76" t="s">
        <v>31</v>
      </c>
      <c r="C880" s="59">
        <v>43063</v>
      </c>
      <c r="D880" s="61">
        <v>43066</v>
      </c>
      <c r="E880" s="2" t="s">
        <v>825</v>
      </c>
      <c r="F880" s="2" t="s">
        <v>25</v>
      </c>
      <c r="G880" s="2" t="s">
        <v>3142</v>
      </c>
      <c r="H880" s="52" t="s">
        <v>3125</v>
      </c>
      <c r="I880" s="63" t="s">
        <v>3130</v>
      </c>
      <c r="J880" s="2" t="s">
        <v>496</v>
      </c>
      <c r="K880" s="19" t="s">
        <v>746</v>
      </c>
      <c r="L880" s="2" t="s">
        <v>9</v>
      </c>
      <c r="M880" s="19" t="s">
        <v>4684</v>
      </c>
      <c r="N880" s="59">
        <v>43066</v>
      </c>
      <c r="O880" s="2" t="s">
        <v>21</v>
      </c>
      <c r="P880" s="2" t="s">
        <v>54</v>
      </c>
      <c r="Q880" s="134">
        <f t="shared" si="13"/>
        <v>2</v>
      </c>
    </row>
    <row r="881" spans="1:17" x14ac:dyDescent="0.3">
      <c r="A881" s="76" t="s">
        <v>31</v>
      </c>
      <c r="B881" s="76" t="s">
        <v>31</v>
      </c>
      <c r="C881" s="61">
        <v>43063</v>
      </c>
      <c r="D881" s="61">
        <v>43084</v>
      </c>
      <c r="E881" s="19" t="s">
        <v>825</v>
      </c>
      <c r="F881" s="19" t="s">
        <v>25</v>
      </c>
      <c r="G881" s="19" t="s">
        <v>3302</v>
      </c>
      <c r="H881" s="46" t="s">
        <v>3126</v>
      </c>
      <c r="I881" s="76" t="s">
        <v>3131</v>
      </c>
      <c r="J881" s="19" t="s">
        <v>496</v>
      </c>
      <c r="K881" s="45" t="s">
        <v>619</v>
      </c>
      <c r="L881" s="19" t="s">
        <v>3017</v>
      </c>
      <c r="M881" s="19" t="s">
        <v>4929</v>
      </c>
      <c r="N881" s="61">
        <v>43066</v>
      </c>
      <c r="O881" s="19" t="s">
        <v>21</v>
      </c>
      <c r="P881" s="61" t="s">
        <v>54</v>
      </c>
      <c r="Q881" s="134">
        <f t="shared" si="13"/>
        <v>16</v>
      </c>
    </row>
    <row r="882" spans="1:17" x14ac:dyDescent="0.3">
      <c r="A882" s="63" t="s">
        <v>3138</v>
      </c>
      <c r="B882" s="76" t="s">
        <v>3592</v>
      </c>
      <c r="C882" s="59">
        <v>43063</v>
      </c>
      <c r="D882" s="61">
        <v>43119</v>
      </c>
      <c r="E882" s="2" t="s">
        <v>103</v>
      </c>
      <c r="F882" s="2" t="s">
        <v>25</v>
      </c>
      <c r="G882" s="2" t="s">
        <v>3134</v>
      </c>
      <c r="H882" s="2" t="s">
        <v>3135</v>
      </c>
      <c r="I882" s="63" t="s">
        <v>3136</v>
      </c>
      <c r="J882" s="2" t="s">
        <v>3137</v>
      </c>
      <c r="K882" s="19" t="s">
        <v>2010</v>
      </c>
      <c r="L882" s="2" t="s">
        <v>1765</v>
      </c>
      <c r="M882" s="19" t="s">
        <v>2010</v>
      </c>
      <c r="N882" s="59">
        <v>43116</v>
      </c>
      <c r="O882" s="2" t="s">
        <v>21</v>
      </c>
      <c r="P882" s="2" t="s">
        <v>3593</v>
      </c>
      <c r="Q882" s="19">
        <v>38</v>
      </c>
    </row>
    <row r="883" spans="1:17" x14ac:dyDescent="0.3">
      <c r="A883" s="63" t="s">
        <v>31</v>
      </c>
      <c r="B883" s="63" t="s">
        <v>31</v>
      </c>
      <c r="C883" s="59">
        <v>43063</v>
      </c>
      <c r="D883" s="61">
        <v>43068</v>
      </c>
      <c r="E883" s="2" t="s">
        <v>2309</v>
      </c>
      <c r="F883" s="2" t="s">
        <v>25</v>
      </c>
      <c r="G883" s="2" t="s">
        <v>4834</v>
      </c>
      <c r="H883" s="2" t="s">
        <v>3180</v>
      </c>
      <c r="I883" s="63" t="s">
        <v>3181</v>
      </c>
      <c r="J883" s="2" t="s">
        <v>3182</v>
      </c>
      <c r="K883" s="19" t="s">
        <v>4684</v>
      </c>
      <c r="L883" s="2" t="s">
        <v>9</v>
      </c>
      <c r="M883" s="19" t="s">
        <v>4684</v>
      </c>
      <c r="N883" s="59">
        <v>43068</v>
      </c>
      <c r="O883" s="2" t="s">
        <v>21</v>
      </c>
      <c r="P883" s="2" t="s">
        <v>3183</v>
      </c>
      <c r="Q883" s="134">
        <f t="shared" si="13"/>
        <v>4</v>
      </c>
    </row>
    <row r="884" spans="1:17" x14ac:dyDescent="0.3">
      <c r="A884" s="63" t="s">
        <v>31</v>
      </c>
      <c r="B884" s="76" t="s">
        <v>31</v>
      </c>
      <c r="C884" s="59">
        <v>43064</v>
      </c>
      <c r="D884" s="59">
        <v>43066</v>
      </c>
      <c r="E884" s="2" t="s">
        <v>34</v>
      </c>
      <c r="F884" s="2" t="s">
        <v>25</v>
      </c>
      <c r="G884" s="2" t="s">
        <v>1552</v>
      </c>
      <c r="H884" s="2" t="s">
        <v>3121</v>
      </c>
      <c r="I884" s="63" t="s">
        <v>3122</v>
      </c>
      <c r="J884" s="2" t="s">
        <v>3123</v>
      </c>
      <c r="K884" s="19" t="s">
        <v>1</v>
      </c>
      <c r="L884" s="50" t="s">
        <v>9</v>
      </c>
      <c r="M884" s="19" t="s">
        <v>4684</v>
      </c>
      <c r="N884" s="59">
        <v>43066</v>
      </c>
      <c r="O884" s="2" t="s">
        <v>21</v>
      </c>
      <c r="P884" s="2" t="s">
        <v>54</v>
      </c>
      <c r="Q884" s="134">
        <f t="shared" si="13"/>
        <v>1</v>
      </c>
    </row>
    <row r="885" spans="1:17" x14ac:dyDescent="0.3">
      <c r="A885" s="63" t="s">
        <v>31</v>
      </c>
      <c r="B885" s="76" t="s">
        <v>31</v>
      </c>
      <c r="C885" s="59">
        <v>43064</v>
      </c>
      <c r="D885" s="61">
        <v>43066</v>
      </c>
      <c r="E885" s="2" t="s">
        <v>825</v>
      </c>
      <c r="F885" s="2" t="s">
        <v>25</v>
      </c>
      <c r="G885" s="2" t="s">
        <v>3124</v>
      </c>
      <c r="H885" s="52" t="s">
        <v>3128</v>
      </c>
      <c r="I885" s="63" t="s">
        <v>3132</v>
      </c>
      <c r="J885" s="2" t="s">
        <v>496</v>
      </c>
      <c r="K885" s="19" t="s">
        <v>746</v>
      </c>
      <c r="L885" s="2" t="s">
        <v>9</v>
      </c>
      <c r="M885" s="19" t="s">
        <v>4684</v>
      </c>
      <c r="N885" s="59">
        <v>43066</v>
      </c>
      <c r="O885" s="2" t="s">
        <v>21</v>
      </c>
      <c r="P885" s="2" t="s">
        <v>54</v>
      </c>
      <c r="Q885" s="134">
        <f t="shared" si="13"/>
        <v>1</v>
      </c>
    </row>
    <row r="886" spans="1:17" x14ac:dyDescent="0.3">
      <c r="A886" s="63" t="s">
        <v>31</v>
      </c>
      <c r="B886" s="76" t="s">
        <v>31</v>
      </c>
      <c r="C886" s="59">
        <v>43065</v>
      </c>
      <c r="D886" s="61">
        <v>43066</v>
      </c>
      <c r="E886" s="2" t="s">
        <v>825</v>
      </c>
      <c r="F886" s="2" t="s">
        <v>25</v>
      </c>
      <c r="G886" s="2" t="s">
        <v>3143</v>
      </c>
      <c r="H886" s="52" t="s">
        <v>3129</v>
      </c>
      <c r="I886" s="63" t="s">
        <v>3133</v>
      </c>
      <c r="J886" s="2" t="s">
        <v>496</v>
      </c>
      <c r="K886" s="19" t="s">
        <v>746</v>
      </c>
      <c r="L886" s="2" t="s">
        <v>9</v>
      </c>
      <c r="M886" s="19" t="s">
        <v>4684</v>
      </c>
      <c r="N886" s="59">
        <v>43066</v>
      </c>
      <c r="O886" s="2" t="s">
        <v>21</v>
      </c>
      <c r="P886" s="2" t="s">
        <v>54</v>
      </c>
      <c r="Q886" s="134">
        <f t="shared" si="13"/>
        <v>1</v>
      </c>
    </row>
    <row r="887" spans="1:17" x14ac:dyDescent="0.3">
      <c r="A887" s="63" t="s">
        <v>3140</v>
      </c>
      <c r="B887" s="76" t="s">
        <v>3270</v>
      </c>
      <c r="C887" s="59">
        <v>43066</v>
      </c>
      <c r="D887" s="61">
        <v>43066</v>
      </c>
      <c r="E887" s="2" t="s">
        <v>34</v>
      </c>
      <c r="F887" s="2" t="s">
        <v>25</v>
      </c>
      <c r="G887" s="2" t="s">
        <v>1248</v>
      </c>
      <c r="H887" s="2" t="s">
        <v>3145</v>
      </c>
      <c r="I887" s="63" t="s">
        <v>3089</v>
      </c>
      <c r="J887" s="2" t="s">
        <v>3144</v>
      </c>
      <c r="K887" s="19" t="s">
        <v>4684</v>
      </c>
      <c r="L887" s="50" t="s">
        <v>9</v>
      </c>
      <c r="M887" s="19" t="s">
        <v>4684</v>
      </c>
      <c r="N887" s="59">
        <v>43066</v>
      </c>
      <c r="O887" s="2" t="s">
        <v>21</v>
      </c>
      <c r="P887" s="2" t="s">
        <v>54</v>
      </c>
      <c r="Q887" s="134">
        <f t="shared" si="13"/>
        <v>1</v>
      </c>
    </row>
    <row r="888" spans="1:17" x14ac:dyDescent="0.3">
      <c r="A888" s="63" t="s">
        <v>3170</v>
      </c>
      <c r="B888" s="76" t="s">
        <v>3271</v>
      </c>
      <c r="C888" s="59">
        <v>43066</v>
      </c>
      <c r="D888" s="61">
        <v>43066</v>
      </c>
      <c r="E888" s="19" t="s">
        <v>81</v>
      </c>
      <c r="F888" s="2" t="s">
        <v>25</v>
      </c>
      <c r="G888" s="2" t="s">
        <v>1248</v>
      </c>
      <c r="H888" s="2" t="s">
        <v>2471</v>
      </c>
      <c r="I888" s="63" t="s">
        <v>3146</v>
      </c>
      <c r="J888" s="2" t="s">
        <v>2473</v>
      </c>
      <c r="K888" s="19" t="s">
        <v>4684</v>
      </c>
      <c r="L888" s="2" t="s">
        <v>9</v>
      </c>
      <c r="M888" s="19" t="s">
        <v>4684</v>
      </c>
      <c r="N888" s="59">
        <v>43066</v>
      </c>
      <c r="O888" s="2" t="s">
        <v>21</v>
      </c>
      <c r="P888" s="2" t="s">
        <v>54</v>
      </c>
      <c r="Q888" s="134">
        <f t="shared" si="13"/>
        <v>1</v>
      </c>
    </row>
    <row r="889" spans="1:17" x14ac:dyDescent="0.3">
      <c r="A889" s="63" t="s">
        <v>31</v>
      </c>
      <c r="B889" s="76" t="s">
        <v>31</v>
      </c>
      <c r="C889" s="59">
        <v>43066</v>
      </c>
      <c r="D889" s="61">
        <v>43068</v>
      </c>
      <c r="E889" s="2" t="s">
        <v>825</v>
      </c>
      <c r="F889" s="2" t="s">
        <v>25</v>
      </c>
      <c r="G889" s="2" t="s">
        <v>3142</v>
      </c>
      <c r="H889" s="2" t="s">
        <v>3176</v>
      </c>
      <c r="I889" s="63" t="s">
        <v>3177</v>
      </c>
      <c r="J889" s="2" t="s">
        <v>496</v>
      </c>
      <c r="K889" s="19" t="s">
        <v>4684</v>
      </c>
      <c r="L889" s="2" t="s">
        <v>9</v>
      </c>
      <c r="M889" s="19" t="s">
        <v>4684</v>
      </c>
      <c r="N889" s="59">
        <v>43068</v>
      </c>
      <c r="O889" s="2" t="s">
        <v>21</v>
      </c>
      <c r="P889" s="2" t="s">
        <v>54</v>
      </c>
      <c r="Q889" s="134">
        <f t="shared" si="13"/>
        <v>3</v>
      </c>
    </row>
    <row r="890" spans="1:17" x14ac:dyDescent="0.3">
      <c r="A890" s="63" t="s">
        <v>31</v>
      </c>
      <c r="B890" s="76" t="s">
        <v>31</v>
      </c>
      <c r="C890" s="59">
        <v>43067</v>
      </c>
      <c r="D890" s="61">
        <v>43068</v>
      </c>
      <c r="E890" s="19" t="s">
        <v>81</v>
      </c>
      <c r="F890" s="2" t="s">
        <v>25</v>
      </c>
      <c r="G890" s="2" t="s">
        <v>1200</v>
      </c>
      <c r="H890" s="2" t="s">
        <v>3174</v>
      </c>
      <c r="I890" s="63" t="s">
        <v>3175</v>
      </c>
      <c r="J890" s="2" t="s">
        <v>496</v>
      </c>
      <c r="K890" s="19" t="s">
        <v>746</v>
      </c>
      <c r="L890" s="2" t="s">
        <v>9</v>
      </c>
      <c r="M890" s="19" t="s">
        <v>4684</v>
      </c>
      <c r="N890" s="59">
        <v>43068</v>
      </c>
      <c r="O890" s="2" t="s">
        <v>21</v>
      </c>
      <c r="P890" s="2" t="s">
        <v>54</v>
      </c>
      <c r="Q890" s="134">
        <f t="shared" si="13"/>
        <v>2</v>
      </c>
    </row>
    <row r="891" spans="1:17" x14ac:dyDescent="0.3">
      <c r="A891" s="63" t="s">
        <v>31</v>
      </c>
      <c r="B891" s="76" t="s">
        <v>31</v>
      </c>
      <c r="C891" s="59">
        <v>43067</v>
      </c>
      <c r="D891" s="61">
        <v>43068</v>
      </c>
      <c r="E891" s="2" t="s">
        <v>825</v>
      </c>
      <c r="F891" s="19" t="s">
        <v>3410</v>
      </c>
      <c r="G891" s="2" t="s">
        <v>1136</v>
      </c>
      <c r="H891" s="2" t="s">
        <v>3178</v>
      </c>
      <c r="I891" s="63" t="s">
        <v>3179</v>
      </c>
      <c r="J891" s="2" t="s">
        <v>496</v>
      </c>
      <c r="K891" s="19" t="s">
        <v>4684</v>
      </c>
      <c r="L891" s="2" t="s">
        <v>9</v>
      </c>
      <c r="M891" s="19" t="s">
        <v>4684</v>
      </c>
      <c r="N891" s="59">
        <v>43068</v>
      </c>
      <c r="O891" s="2" t="s">
        <v>21</v>
      </c>
      <c r="P891" s="2" t="s">
        <v>54</v>
      </c>
      <c r="Q891" s="134">
        <f t="shared" si="13"/>
        <v>2</v>
      </c>
    </row>
    <row r="892" spans="1:17" x14ac:dyDescent="0.3">
      <c r="A892" s="63" t="s">
        <v>3187</v>
      </c>
      <c r="B892" s="76" t="s">
        <v>3194</v>
      </c>
      <c r="C892" s="59">
        <v>43068</v>
      </c>
      <c r="D892" s="61">
        <v>43069</v>
      </c>
      <c r="E892" s="19" t="s">
        <v>81</v>
      </c>
      <c r="F892" s="2" t="s">
        <v>25</v>
      </c>
      <c r="G892" s="2" t="s">
        <v>1248</v>
      </c>
      <c r="H892" s="2" t="s">
        <v>3185</v>
      </c>
      <c r="I892" s="63" t="s">
        <v>3186</v>
      </c>
      <c r="J892" s="2" t="s">
        <v>496</v>
      </c>
      <c r="K892" s="19" t="s">
        <v>4684</v>
      </c>
      <c r="L892" s="2" t="s">
        <v>9</v>
      </c>
      <c r="M892" s="19" t="s">
        <v>4684</v>
      </c>
      <c r="N892" s="59">
        <v>43069</v>
      </c>
      <c r="O892" s="2" t="s">
        <v>21</v>
      </c>
      <c r="P892" s="2" t="s">
        <v>54</v>
      </c>
      <c r="Q892" s="134">
        <f t="shared" si="13"/>
        <v>2</v>
      </c>
    </row>
    <row r="893" spans="1:17" x14ac:dyDescent="0.3">
      <c r="A893" s="63" t="s">
        <v>31</v>
      </c>
      <c r="B893" s="76" t="s">
        <v>31</v>
      </c>
      <c r="C893" s="59">
        <v>43068</v>
      </c>
      <c r="D893" s="59">
        <v>43074</v>
      </c>
      <c r="E893" s="2" t="s">
        <v>825</v>
      </c>
      <c r="F893" s="2" t="s">
        <v>25</v>
      </c>
      <c r="G893" s="2" t="s">
        <v>143</v>
      </c>
      <c r="H893" s="52" t="s">
        <v>3207</v>
      </c>
      <c r="I893" s="63" t="s">
        <v>3214</v>
      </c>
      <c r="J893" s="2" t="s">
        <v>496</v>
      </c>
      <c r="K893" s="19" t="s">
        <v>4684</v>
      </c>
      <c r="L893" s="2" t="s">
        <v>9</v>
      </c>
      <c r="M893" s="19" t="s">
        <v>4684</v>
      </c>
      <c r="N893" s="59">
        <v>43074</v>
      </c>
      <c r="O893" s="2" t="s">
        <v>21</v>
      </c>
      <c r="P893" s="2" t="s">
        <v>54</v>
      </c>
      <c r="Q893" s="134">
        <f t="shared" si="13"/>
        <v>5</v>
      </c>
    </row>
    <row r="894" spans="1:17" x14ac:dyDescent="0.3">
      <c r="A894" s="63" t="s">
        <v>3191</v>
      </c>
      <c r="B894" s="76" t="s">
        <v>3236</v>
      </c>
      <c r="C894" s="59">
        <v>43069</v>
      </c>
      <c r="D894" s="61">
        <v>43075</v>
      </c>
      <c r="E894" s="2" t="s">
        <v>2259</v>
      </c>
      <c r="F894" s="2" t="s">
        <v>25</v>
      </c>
      <c r="G894" s="2" t="s">
        <v>2974</v>
      </c>
      <c r="H894" s="2" t="s">
        <v>3188</v>
      </c>
      <c r="I894" s="63" t="s">
        <v>3190</v>
      </c>
      <c r="J894" s="2" t="s">
        <v>3189</v>
      </c>
      <c r="K894" s="19" t="s">
        <v>4931</v>
      </c>
      <c r="L894" s="2" t="s">
        <v>230</v>
      </c>
      <c r="M894" s="19" t="s">
        <v>4931</v>
      </c>
      <c r="N894" s="59">
        <v>43074</v>
      </c>
      <c r="O894" s="2" t="s">
        <v>21</v>
      </c>
      <c r="P894" s="2" t="s">
        <v>54</v>
      </c>
      <c r="Q894" s="134">
        <f t="shared" si="13"/>
        <v>5</v>
      </c>
    </row>
    <row r="895" spans="1:17" x14ac:dyDescent="0.3">
      <c r="A895" s="63" t="s">
        <v>3193</v>
      </c>
      <c r="B895" s="76" t="s">
        <v>3478</v>
      </c>
      <c r="C895" s="59">
        <v>43069</v>
      </c>
      <c r="D895" s="61">
        <v>43109</v>
      </c>
      <c r="E895" s="2" t="s">
        <v>103</v>
      </c>
      <c r="F895" s="2" t="s">
        <v>25</v>
      </c>
      <c r="G895" s="2" t="s">
        <v>3192</v>
      </c>
      <c r="H895" s="2" t="s">
        <v>3446</v>
      </c>
      <c r="I895" s="63" t="s">
        <v>3447</v>
      </c>
      <c r="J895" s="2" t="s">
        <v>496</v>
      </c>
      <c r="K895" s="2" t="s">
        <v>619</v>
      </c>
      <c r="L895" s="2" t="s">
        <v>3017</v>
      </c>
      <c r="M895" s="19" t="s">
        <v>4929</v>
      </c>
      <c r="N895" s="59">
        <v>42740</v>
      </c>
      <c r="O895" s="2" t="s">
        <v>21</v>
      </c>
      <c r="P895" s="2" t="s">
        <v>54</v>
      </c>
      <c r="Q895" s="19">
        <v>26</v>
      </c>
    </row>
    <row r="896" spans="1:17" x14ac:dyDescent="0.3">
      <c r="A896" s="63" t="s">
        <v>3228</v>
      </c>
      <c r="B896" s="76" t="s">
        <v>3272</v>
      </c>
      <c r="C896" s="59">
        <v>43069</v>
      </c>
      <c r="D896" s="74">
        <v>43083</v>
      </c>
      <c r="E896" s="2" t="s">
        <v>825</v>
      </c>
      <c r="F896" s="19" t="s">
        <v>3410</v>
      </c>
      <c r="G896" s="2" t="s">
        <v>3225</v>
      </c>
      <c r="H896" s="52" t="s">
        <v>3208</v>
      </c>
      <c r="I896" s="63" t="s">
        <v>3215</v>
      </c>
      <c r="J896" s="2" t="s">
        <v>496</v>
      </c>
      <c r="K896" s="19" t="s">
        <v>4684</v>
      </c>
      <c r="L896" s="2" t="s">
        <v>9</v>
      </c>
      <c r="M896" s="19" t="s">
        <v>4684</v>
      </c>
      <c r="N896" s="59">
        <v>43080</v>
      </c>
      <c r="O896" s="43" t="s">
        <v>21</v>
      </c>
      <c r="P896" s="2" t="s">
        <v>54</v>
      </c>
      <c r="Q896" s="134">
        <f t="shared" si="13"/>
        <v>11</v>
      </c>
    </row>
    <row r="897" spans="1:19" x14ac:dyDescent="0.3">
      <c r="A897" s="63" t="s">
        <v>3229</v>
      </c>
      <c r="B897" s="76" t="s">
        <v>3275</v>
      </c>
      <c r="C897" s="59">
        <v>43069</v>
      </c>
      <c r="D897" s="61">
        <v>43083</v>
      </c>
      <c r="E897" s="2" t="s">
        <v>825</v>
      </c>
      <c r="F897" s="19" t="s">
        <v>3410</v>
      </c>
      <c r="G897" s="2" t="s">
        <v>3225</v>
      </c>
      <c r="H897" s="52" t="s">
        <v>3209</v>
      </c>
      <c r="I897" s="63" t="s">
        <v>3216</v>
      </c>
      <c r="J897" s="2" t="s">
        <v>496</v>
      </c>
      <c r="K897" s="19" t="s">
        <v>4684</v>
      </c>
      <c r="L897" s="2" t="s">
        <v>9</v>
      </c>
      <c r="M897" s="19" t="s">
        <v>4684</v>
      </c>
      <c r="N897" s="59">
        <v>43080</v>
      </c>
      <c r="O897" s="2" t="s">
        <v>21</v>
      </c>
      <c r="P897" s="2" t="s">
        <v>54</v>
      </c>
      <c r="Q897" s="134">
        <f t="shared" si="13"/>
        <v>11</v>
      </c>
    </row>
    <row r="898" spans="1:19" x14ac:dyDescent="0.3">
      <c r="A898" s="63" t="s">
        <v>3230</v>
      </c>
      <c r="B898" s="76" t="s">
        <v>3289</v>
      </c>
      <c r="C898" s="59">
        <v>43069</v>
      </c>
      <c r="D898" s="61">
        <v>43083</v>
      </c>
      <c r="E898" s="2" t="s">
        <v>825</v>
      </c>
      <c r="F898" s="19" t="s">
        <v>3410</v>
      </c>
      <c r="G898" s="2" t="s">
        <v>3226</v>
      </c>
      <c r="H898" s="52" t="s">
        <v>3234</v>
      </c>
      <c r="I898" s="63" t="s">
        <v>3217</v>
      </c>
      <c r="J898" s="2" t="s">
        <v>496</v>
      </c>
      <c r="K898" s="19" t="s">
        <v>4684</v>
      </c>
      <c r="L898" s="2" t="s">
        <v>9</v>
      </c>
      <c r="M898" s="19" t="s">
        <v>4684</v>
      </c>
      <c r="N898" s="59">
        <v>43083</v>
      </c>
      <c r="O898" s="2" t="s">
        <v>21</v>
      </c>
      <c r="P898" s="2" t="s">
        <v>54</v>
      </c>
      <c r="Q898" s="134">
        <f t="shared" ref="Q898:Q961" si="14">NETWORKDAYS(C898,D898)</f>
        <v>11</v>
      </c>
    </row>
    <row r="899" spans="1:19" x14ac:dyDescent="0.3">
      <c r="A899" s="63" t="s">
        <v>3231</v>
      </c>
      <c r="B899" s="76" t="s">
        <v>3273</v>
      </c>
      <c r="C899" s="59">
        <v>43070</v>
      </c>
      <c r="D899" s="61">
        <v>43083</v>
      </c>
      <c r="E899" s="2" t="s">
        <v>825</v>
      </c>
      <c r="F899" s="19" t="s">
        <v>3410</v>
      </c>
      <c r="G899" s="2" t="s">
        <v>3225</v>
      </c>
      <c r="H899" s="52" t="s">
        <v>3224</v>
      </c>
      <c r="I899" s="63" t="s">
        <v>3218</v>
      </c>
      <c r="J899" s="2" t="s">
        <v>496</v>
      </c>
      <c r="K899" s="19" t="s">
        <v>4684</v>
      </c>
      <c r="L899" s="2" t="s">
        <v>9</v>
      </c>
      <c r="M899" s="19" t="s">
        <v>4684</v>
      </c>
      <c r="N899" s="59">
        <v>43080</v>
      </c>
      <c r="O899" s="2" t="s">
        <v>21</v>
      </c>
      <c r="P899" s="2" t="s">
        <v>54</v>
      </c>
      <c r="Q899" s="134">
        <f t="shared" si="14"/>
        <v>10</v>
      </c>
    </row>
    <row r="900" spans="1:19" x14ac:dyDescent="0.3">
      <c r="A900" s="63" t="s">
        <v>3232</v>
      </c>
      <c r="B900" s="76" t="s">
        <v>3274</v>
      </c>
      <c r="C900" s="59">
        <v>43070</v>
      </c>
      <c r="D900" s="61">
        <v>43083</v>
      </c>
      <c r="E900" s="2" t="s">
        <v>825</v>
      </c>
      <c r="F900" s="19" t="s">
        <v>3410</v>
      </c>
      <c r="G900" s="2" t="s">
        <v>3225</v>
      </c>
      <c r="H900" s="52" t="s">
        <v>3210</v>
      </c>
      <c r="I900" s="63" t="s">
        <v>3219</v>
      </c>
      <c r="J900" s="2" t="s">
        <v>496</v>
      </c>
      <c r="K900" s="19" t="s">
        <v>4684</v>
      </c>
      <c r="L900" s="2" t="s">
        <v>9</v>
      </c>
      <c r="M900" s="19" t="s">
        <v>4684</v>
      </c>
      <c r="N900" s="59">
        <v>43080</v>
      </c>
      <c r="O900" s="2" t="s">
        <v>21</v>
      </c>
      <c r="P900" s="2" t="s">
        <v>54</v>
      </c>
      <c r="Q900" s="134">
        <f t="shared" si="14"/>
        <v>10</v>
      </c>
    </row>
    <row r="901" spans="1:19" x14ac:dyDescent="0.3">
      <c r="A901" s="63" t="s">
        <v>31</v>
      </c>
      <c r="B901" s="76" t="s">
        <v>31</v>
      </c>
      <c r="C901" s="59">
        <v>43071</v>
      </c>
      <c r="D901" s="59">
        <v>43074</v>
      </c>
      <c r="E901" s="19" t="s">
        <v>81</v>
      </c>
      <c r="F901" s="2" t="s">
        <v>25</v>
      </c>
      <c r="G901" s="2" t="s">
        <v>143</v>
      </c>
      <c r="H901" s="2" t="s">
        <v>3200</v>
      </c>
      <c r="I901" s="63" t="s">
        <v>3201</v>
      </c>
      <c r="J901" s="2" t="s">
        <v>3202</v>
      </c>
      <c r="K901" s="19" t="s">
        <v>4684</v>
      </c>
      <c r="L901" s="2" t="s">
        <v>9</v>
      </c>
      <c r="M901" s="19" t="s">
        <v>4684</v>
      </c>
      <c r="N901" s="59">
        <v>43074</v>
      </c>
      <c r="O901" s="2" t="s">
        <v>21</v>
      </c>
      <c r="P901" s="2" t="s">
        <v>54</v>
      </c>
      <c r="Q901" s="134">
        <f t="shared" si="14"/>
        <v>2</v>
      </c>
    </row>
    <row r="902" spans="1:19" x14ac:dyDescent="0.3">
      <c r="A902" s="63" t="s">
        <v>31</v>
      </c>
      <c r="B902" s="76" t="s">
        <v>31</v>
      </c>
      <c r="C902" s="59">
        <v>43071</v>
      </c>
      <c r="D902" s="71">
        <v>43074</v>
      </c>
      <c r="E902" s="2" t="s">
        <v>825</v>
      </c>
      <c r="F902" s="2" t="s">
        <v>25</v>
      </c>
      <c r="G902" s="2" t="s">
        <v>143</v>
      </c>
      <c r="H902" s="52" t="s">
        <v>3200</v>
      </c>
      <c r="I902" s="63" t="s">
        <v>3220</v>
      </c>
      <c r="J902" s="2" t="s">
        <v>496</v>
      </c>
      <c r="K902" s="19" t="s">
        <v>4684</v>
      </c>
      <c r="L902" s="2" t="s">
        <v>9</v>
      </c>
      <c r="M902" s="19" t="s">
        <v>4684</v>
      </c>
      <c r="N902" s="59">
        <v>43074</v>
      </c>
      <c r="O902" s="2" t="s">
        <v>21</v>
      </c>
      <c r="P902" s="2" t="s">
        <v>54</v>
      </c>
      <c r="Q902" s="134">
        <f t="shared" si="14"/>
        <v>2</v>
      </c>
    </row>
    <row r="903" spans="1:19" x14ac:dyDescent="0.3">
      <c r="A903" s="63" t="s">
        <v>31</v>
      </c>
      <c r="B903" s="76" t="s">
        <v>31</v>
      </c>
      <c r="C903" s="59">
        <v>43072</v>
      </c>
      <c r="D903" s="71">
        <v>43074</v>
      </c>
      <c r="E903" s="2" t="s">
        <v>825</v>
      </c>
      <c r="F903" s="2" t="s">
        <v>25</v>
      </c>
      <c r="G903" s="2" t="s">
        <v>143</v>
      </c>
      <c r="H903" s="52" t="s">
        <v>3211</v>
      </c>
      <c r="I903" s="81" t="s">
        <v>3221</v>
      </c>
      <c r="J903" s="2" t="s">
        <v>496</v>
      </c>
      <c r="K903" s="19" t="s">
        <v>4684</v>
      </c>
      <c r="L903" s="2" t="s">
        <v>9</v>
      </c>
      <c r="M903" s="19" t="s">
        <v>4684</v>
      </c>
      <c r="N903" s="59">
        <v>43074</v>
      </c>
      <c r="O903" s="2" t="s">
        <v>21</v>
      </c>
      <c r="P903" s="2" t="s">
        <v>54</v>
      </c>
      <c r="Q903" s="134">
        <f t="shared" si="14"/>
        <v>2</v>
      </c>
    </row>
    <row r="904" spans="1:19" x14ac:dyDescent="0.3">
      <c r="A904" s="63" t="s">
        <v>31</v>
      </c>
      <c r="B904" s="76" t="s">
        <v>31</v>
      </c>
      <c r="C904" s="59">
        <v>43072</v>
      </c>
      <c r="D904" s="71">
        <v>43074</v>
      </c>
      <c r="E904" s="2" t="s">
        <v>825</v>
      </c>
      <c r="F904" s="2" t="s">
        <v>25</v>
      </c>
      <c r="G904" s="2" t="s">
        <v>1248</v>
      </c>
      <c r="H904" s="52" t="s">
        <v>3212</v>
      </c>
      <c r="I904" s="63" t="s">
        <v>3222</v>
      </c>
      <c r="J904" s="2" t="s">
        <v>496</v>
      </c>
      <c r="K904" s="19" t="s">
        <v>4684</v>
      </c>
      <c r="L904" s="2" t="s">
        <v>9</v>
      </c>
      <c r="M904" s="19" t="s">
        <v>4684</v>
      </c>
      <c r="N904" s="59">
        <v>43074</v>
      </c>
      <c r="O904" s="2" t="s">
        <v>21</v>
      </c>
      <c r="P904" s="2" t="s">
        <v>54</v>
      </c>
      <c r="Q904" s="134">
        <f t="shared" si="14"/>
        <v>2</v>
      </c>
    </row>
    <row r="905" spans="1:19" x14ac:dyDescent="0.3">
      <c r="A905" s="63" t="s">
        <v>31</v>
      </c>
      <c r="B905" s="76" t="s">
        <v>31</v>
      </c>
      <c r="C905" s="59">
        <v>43073</v>
      </c>
      <c r="D905" s="59">
        <v>43074</v>
      </c>
      <c r="E905" s="2" t="s">
        <v>34</v>
      </c>
      <c r="F905" s="2" t="s">
        <v>25</v>
      </c>
      <c r="G905" s="2" t="s">
        <v>3205</v>
      </c>
      <c r="H905" s="2" t="s">
        <v>3204</v>
      </c>
      <c r="I905" s="63" t="s">
        <v>3206</v>
      </c>
      <c r="J905" s="2" t="s">
        <v>1923</v>
      </c>
      <c r="K905" s="19" t="s">
        <v>4684</v>
      </c>
      <c r="L905" s="2" t="s">
        <v>9</v>
      </c>
      <c r="M905" s="19" t="s">
        <v>4684</v>
      </c>
      <c r="N905" s="59">
        <v>43074</v>
      </c>
      <c r="O905" s="2" t="s">
        <v>21</v>
      </c>
      <c r="P905" s="2" t="s">
        <v>54</v>
      </c>
      <c r="Q905" s="134">
        <f t="shared" si="14"/>
        <v>2</v>
      </c>
    </row>
    <row r="906" spans="1:19" x14ac:dyDescent="0.3">
      <c r="A906" s="63" t="s">
        <v>31</v>
      </c>
      <c r="B906" s="76" t="s">
        <v>31</v>
      </c>
      <c r="C906" s="59">
        <v>43073</v>
      </c>
      <c r="D906" s="71">
        <v>43074</v>
      </c>
      <c r="E906" s="2" t="s">
        <v>825</v>
      </c>
      <c r="F906" s="2" t="s">
        <v>25</v>
      </c>
      <c r="G906" s="2" t="s">
        <v>3233</v>
      </c>
      <c r="H906" s="52" t="s">
        <v>3227</v>
      </c>
      <c r="I906" s="63" t="s">
        <v>3223</v>
      </c>
      <c r="J906" s="2" t="s">
        <v>496</v>
      </c>
      <c r="K906" s="19" t="s">
        <v>4684</v>
      </c>
      <c r="L906" s="2" t="s">
        <v>9</v>
      </c>
      <c r="M906" s="19" t="s">
        <v>4684</v>
      </c>
      <c r="N906" s="59">
        <v>43074</v>
      </c>
      <c r="O906" s="2" t="s">
        <v>21</v>
      </c>
      <c r="P906" s="2" t="s">
        <v>54</v>
      </c>
      <c r="Q906" s="134">
        <f t="shared" si="14"/>
        <v>2</v>
      </c>
    </row>
    <row r="907" spans="1:19" x14ac:dyDescent="0.3">
      <c r="A907" s="63" t="s">
        <v>31</v>
      </c>
      <c r="B907" s="76" t="s">
        <v>31</v>
      </c>
      <c r="C907" s="59">
        <v>43073</v>
      </c>
      <c r="D907" s="59">
        <v>43076</v>
      </c>
      <c r="E907" s="19" t="s">
        <v>81</v>
      </c>
      <c r="F907" s="2" t="s">
        <v>25</v>
      </c>
      <c r="G907" s="2" t="s">
        <v>2974</v>
      </c>
      <c r="H907" s="2" t="s">
        <v>3241</v>
      </c>
      <c r="I907" s="63" t="s">
        <v>3242</v>
      </c>
      <c r="J907" s="2" t="s">
        <v>496</v>
      </c>
      <c r="K907" s="19" t="s">
        <v>4931</v>
      </c>
      <c r="L907" s="2" t="s">
        <v>504</v>
      </c>
      <c r="M907" s="19" t="s">
        <v>4931</v>
      </c>
      <c r="N907" s="59">
        <v>43074</v>
      </c>
      <c r="O907" s="2" t="s">
        <v>21</v>
      </c>
      <c r="P907" s="2" t="s">
        <v>54</v>
      </c>
      <c r="Q907" s="134">
        <f t="shared" si="14"/>
        <v>4</v>
      </c>
    </row>
    <row r="908" spans="1:19" x14ac:dyDescent="0.3">
      <c r="A908" s="63" t="s">
        <v>31</v>
      </c>
      <c r="B908" s="76" t="s">
        <v>31</v>
      </c>
      <c r="C908" s="59">
        <v>43074</v>
      </c>
      <c r="D908" s="59">
        <v>43076</v>
      </c>
      <c r="E908" s="2" t="s">
        <v>607</v>
      </c>
      <c r="F908" s="2" t="s">
        <v>25</v>
      </c>
      <c r="G908" s="2" t="s">
        <v>3243</v>
      </c>
      <c r="H908" s="2" t="s">
        <v>3248</v>
      </c>
      <c r="I908" s="63" t="s">
        <v>3249</v>
      </c>
      <c r="J908" s="2" t="s">
        <v>3250</v>
      </c>
      <c r="K908" s="19" t="s">
        <v>4684</v>
      </c>
      <c r="L908" s="2" t="s">
        <v>9</v>
      </c>
      <c r="M908" s="19" t="s">
        <v>4684</v>
      </c>
      <c r="N908" s="59">
        <v>43074</v>
      </c>
      <c r="O908" s="2" t="s">
        <v>21</v>
      </c>
      <c r="P908" s="2" t="s">
        <v>54</v>
      </c>
      <c r="Q908" s="134">
        <f t="shared" si="14"/>
        <v>3</v>
      </c>
    </row>
    <row r="909" spans="1:19" x14ac:dyDescent="0.3">
      <c r="A909" s="63" t="s">
        <v>31</v>
      </c>
      <c r="B909" s="76" t="s">
        <v>31</v>
      </c>
      <c r="C909" s="59">
        <v>43074</v>
      </c>
      <c r="D909" s="61">
        <v>43102</v>
      </c>
      <c r="E909" s="2" t="s">
        <v>825</v>
      </c>
      <c r="F909" s="2" t="s">
        <v>25</v>
      </c>
      <c r="G909" s="2" t="s">
        <v>3253</v>
      </c>
      <c r="H909" s="2" t="s">
        <v>3251</v>
      </c>
      <c r="I909" s="63" t="s">
        <v>3255</v>
      </c>
      <c r="J909" s="2" t="s">
        <v>496</v>
      </c>
      <c r="K909" s="19" t="s">
        <v>4684</v>
      </c>
      <c r="L909" s="2" t="s">
        <v>9</v>
      </c>
      <c r="M909" s="19" t="s">
        <v>4684</v>
      </c>
      <c r="N909" s="59">
        <v>43080</v>
      </c>
      <c r="O909" s="2" t="s">
        <v>21</v>
      </c>
      <c r="P909" s="2" t="s">
        <v>54</v>
      </c>
      <c r="Q909" s="19">
        <v>18</v>
      </c>
      <c r="S909" s="61">
        <v>43095</v>
      </c>
    </row>
    <row r="910" spans="1:19" x14ac:dyDescent="0.3">
      <c r="A910" s="63" t="s">
        <v>31</v>
      </c>
      <c r="B910" s="76" t="s">
        <v>31</v>
      </c>
      <c r="C910" s="59">
        <v>43074</v>
      </c>
      <c r="D910" s="61">
        <v>43076</v>
      </c>
      <c r="E910" s="2" t="s">
        <v>825</v>
      </c>
      <c r="F910" s="2" t="s">
        <v>25</v>
      </c>
      <c r="G910" s="2" t="s">
        <v>4832</v>
      </c>
      <c r="H910" s="2" t="s">
        <v>3252</v>
      </c>
      <c r="I910" s="137" t="s">
        <v>3256</v>
      </c>
      <c r="J910" s="2" t="s">
        <v>496</v>
      </c>
      <c r="K910" s="19" t="s">
        <v>4684</v>
      </c>
      <c r="L910" s="2" t="s">
        <v>9</v>
      </c>
      <c r="M910" s="19" t="s">
        <v>4684</v>
      </c>
      <c r="N910" s="59">
        <v>43076</v>
      </c>
      <c r="O910" s="2" t="s">
        <v>21</v>
      </c>
      <c r="P910" s="2" t="s">
        <v>54</v>
      </c>
      <c r="Q910" s="134">
        <f t="shared" si="14"/>
        <v>3</v>
      </c>
    </row>
    <row r="911" spans="1:19" x14ac:dyDescent="0.3">
      <c r="A911" s="63" t="s">
        <v>3246</v>
      </c>
      <c r="B911" s="63" t="s">
        <v>3392</v>
      </c>
      <c r="C911" s="59">
        <v>43076</v>
      </c>
      <c r="D911" s="61">
        <v>43097</v>
      </c>
      <c r="E911" s="2" t="s">
        <v>1720</v>
      </c>
      <c r="F911" s="2" t="s">
        <v>25</v>
      </c>
      <c r="G911" s="2" t="s">
        <v>3243</v>
      </c>
      <c r="H911" s="2" t="s">
        <v>3244</v>
      </c>
      <c r="I911" s="63" t="s">
        <v>3245</v>
      </c>
      <c r="J911" s="2" t="s">
        <v>3247</v>
      </c>
      <c r="K911" s="19" t="s">
        <v>4684</v>
      </c>
      <c r="L911" s="2" t="s">
        <v>9</v>
      </c>
      <c r="M911" s="19" t="s">
        <v>4684</v>
      </c>
      <c r="N911" s="59">
        <v>43076</v>
      </c>
      <c r="O911" s="2" t="s">
        <v>21</v>
      </c>
      <c r="P911" s="2" t="s">
        <v>54</v>
      </c>
      <c r="Q911" s="134">
        <f t="shared" si="14"/>
        <v>16</v>
      </c>
    </row>
    <row r="912" spans="1:19" x14ac:dyDescent="0.3">
      <c r="A912" s="63" t="s">
        <v>31</v>
      </c>
      <c r="B912" s="76" t="s">
        <v>31</v>
      </c>
      <c r="C912" s="59">
        <v>43076</v>
      </c>
      <c r="D912" s="61">
        <v>43080</v>
      </c>
      <c r="E912" s="2" t="s">
        <v>825</v>
      </c>
      <c r="F912" s="2" t="s">
        <v>25</v>
      </c>
      <c r="G912" s="2" t="s">
        <v>3254</v>
      </c>
      <c r="H912" s="2" t="s">
        <v>3265</v>
      </c>
      <c r="I912" s="63" t="s">
        <v>3257</v>
      </c>
      <c r="J912" s="2" t="s">
        <v>3266</v>
      </c>
      <c r="K912" s="19" t="s">
        <v>4684</v>
      </c>
      <c r="L912" s="2" t="s">
        <v>9</v>
      </c>
      <c r="M912" s="19" t="s">
        <v>4684</v>
      </c>
      <c r="N912" s="59">
        <v>43076</v>
      </c>
      <c r="O912" s="2" t="s">
        <v>21</v>
      </c>
      <c r="P912" s="2" t="s">
        <v>3262</v>
      </c>
      <c r="Q912" s="134">
        <f t="shared" si="14"/>
        <v>3</v>
      </c>
    </row>
    <row r="913" spans="1:17" x14ac:dyDescent="0.3">
      <c r="A913" s="63" t="s">
        <v>31</v>
      </c>
      <c r="B913" s="76" t="s">
        <v>31</v>
      </c>
      <c r="C913" s="59">
        <v>43079</v>
      </c>
      <c r="D913" s="61">
        <v>43080</v>
      </c>
      <c r="E913" s="2" t="s">
        <v>825</v>
      </c>
      <c r="F913" s="2" t="s">
        <v>25</v>
      </c>
      <c r="G913" s="2" t="s">
        <v>3264</v>
      </c>
      <c r="H913" s="2" t="s">
        <v>3259</v>
      </c>
      <c r="I913" s="63" t="s">
        <v>3260</v>
      </c>
      <c r="J913" s="2" t="s">
        <v>3261</v>
      </c>
      <c r="K913" s="19" t="s">
        <v>4684</v>
      </c>
      <c r="L913" s="2" t="s">
        <v>9</v>
      </c>
      <c r="M913" s="19" t="s">
        <v>4684</v>
      </c>
      <c r="N913" s="59">
        <v>43080</v>
      </c>
      <c r="O913" s="2" t="s">
        <v>21</v>
      </c>
      <c r="P913" s="2" t="s">
        <v>54</v>
      </c>
      <c r="Q913" s="134">
        <f t="shared" si="14"/>
        <v>1</v>
      </c>
    </row>
    <row r="914" spans="1:17" x14ac:dyDescent="0.3">
      <c r="A914" s="63" t="s">
        <v>31</v>
      </c>
      <c r="B914" s="76" t="s">
        <v>31</v>
      </c>
      <c r="C914" s="59">
        <v>43081</v>
      </c>
      <c r="D914" s="61">
        <v>43084</v>
      </c>
      <c r="E914" s="2" t="s">
        <v>825</v>
      </c>
      <c r="F914" s="19" t="s">
        <v>3410</v>
      </c>
      <c r="G914" s="2" t="s">
        <v>1136</v>
      </c>
      <c r="H914" s="52" t="s">
        <v>3303</v>
      </c>
      <c r="I914" s="63" t="s">
        <v>3307</v>
      </c>
      <c r="J914" s="2" t="s">
        <v>496</v>
      </c>
      <c r="K914" s="19" t="s">
        <v>4684</v>
      </c>
      <c r="L914" s="2" t="s">
        <v>9</v>
      </c>
      <c r="M914" s="19" t="s">
        <v>4684</v>
      </c>
      <c r="N914" s="59">
        <v>43084</v>
      </c>
      <c r="O914" s="2" t="s">
        <v>21</v>
      </c>
      <c r="P914" s="2" t="s">
        <v>54</v>
      </c>
      <c r="Q914" s="134">
        <f t="shared" si="14"/>
        <v>4</v>
      </c>
    </row>
    <row r="915" spans="1:17" x14ac:dyDescent="0.3">
      <c r="A915" s="63" t="s">
        <v>3282</v>
      </c>
      <c r="B915" s="76" t="s">
        <v>3393</v>
      </c>
      <c r="C915" s="59">
        <v>43082</v>
      </c>
      <c r="D915" s="61">
        <v>43087</v>
      </c>
      <c r="E915" s="2" t="s">
        <v>103</v>
      </c>
      <c r="F915" s="2" t="s">
        <v>25</v>
      </c>
      <c r="G915" s="2" t="s">
        <v>3276</v>
      </c>
      <c r="H915" s="2" t="s">
        <v>3277</v>
      </c>
      <c r="I915" s="63" t="s">
        <v>3278</v>
      </c>
      <c r="J915" s="2" t="s">
        <v>3279</v>
      </c>
      <c r="K915" s="19" t="s">
        <v>3281</v>
      </c>
      <c r="L915" s="2" t="s">
        <v>3280</v>
      </c>
      <c r="M915" s="19" t="s">
        <v>3281</v>
      </c>
      <c r="N915" s="59">
        <v>43083</v>
      </c>
      <c r="O915" s="2" t="s">
        <v>21</v>
      </c>
      <c r="P915" s="2" t="s">
        <v>54</v>
      </c>
      <c r="Q915" s="134">
        <f t="shared" si="14"/>
        <v>4</v>
      </c>
    </row>
    <row r="916" spans="1:17" x14ac:dyDescent="0.3">
      <c r="A916" s="63" t="s">
        <v>31</v>
      </c>
      <c r="B916" s="76" t="s">
        <v>31</v>
      </c>
      <c r="C916" s="59">
        <v>43082</v>
      </c>
      <c r="D916" s="59">
        <v>43083</v>
      </c>
      <c r="E916" s="19" t="s">
        <v>81</v>
      </c>
      <c r="F916" s="2" t="s">
        <v>25</v>
      </c>
      <c r="G916" s="2" t="s">
        <v>3142</v>
      </c>
      <c r="H916" s="2" t="s">
        <v>3293</v>
      </c>
      <c r="I916" s="63" t="s">
        <v>3294</v>
      </c>
      <c r="J916" s="2" t="s">
        <v>496</v>
      </c>
      <c r="K916" s="19" t="s">
        <v>4684</v>
      </c>
      <c r="L916" s="2" t="s">
        <v>9</v>
      </c>
      <c r="M916" s="19" t="s">
        <v>4684</v>
      </c>
      <c r="N916" s="59">
        <v>43083</v>
      </c>
      <c r="O916" s="2" t="s">
        <v>21</v>
      </c>
      <c r="P916" s="2" t="s">
        <v>54</v>
      </c>
      <c r="Q916" s="134">
        <f t="shared" si="14"/>
        <v>2</v>
      </c>
    </row>
    <row r="917" spans="1:17" x14ac:dyDescent="0.3">
      <c r="A917" s="63" t="s">
        <v>3338</v>
      </c>
      <c r="B917" s="76" t="s">
        <v>2562</v>
      </c>
      <c r="C917" s="59">
        <v>43083</v>
      </c>
      <c r="D917" s="61">
        <v>43138</v>
      </c>
      <c r="E917" s="19" t="s">
        <v>81</v>
      </c>
      <c r="F917" s="2" t="s">
        <v>25</v>
      </c>
      <c r="G917" s="2" t="s">
        <v>2964</v>
      </c>
      <c r="H917" s="2" t="s">
        <v>3290</v>
      </c>
      <c r="I917" s="137" t="s">
        <v>3291</v>
      </c>
      <c r="J917" s="2" t="s">
        <v>3292</v>
      </c>
      <c r="K917" s="19" t="s">
        <v>4931</v>
      </c>
      <c r="L917" s="2" t="s">
        <v>230</v>
      </c>
      <c r="M917" s="19" t="s">
        <v>4931</v>
      </c>
      <c r="N917" s="59">
        <v>43137</v>
      </c>
      <c r="O917" s="2" t="s">
        <v>21</v>
      </c>
      <c r="P917" s="2" t="s">
        <v>54</v>
      </c>
      <c r="Q917" s="134">
        <v>38</v>
      </c>
    </row>
    <row r="918" spans="1:17" x14ac:dyDescent="0.3">
      <c r="A918" s="63" t="s">
        <v>31</v>
      </c>
      <c r="B918" s="76" t="s">
        <v>31</v>
      </c>
      <c r="C918" s="59">
        <v>43083</v>
      </c>
      <c r="D918" s="59">
        <v>43083</v>
      </c>
      <c r="E918" s="2" t="s">
        <v>34</v>
      </c>
      <c r="F918" s="2" t="s">
        <v>25</v>
      </c>
      <c r="G918" s="2" t="s">
        <v>2584</v>
      </c>
      <c r="H918" s="2" t="s">
        <v>3295</v>
      </c>
      <c r="I918" s="63" t="s">
        <v>3296</v>
      </c>
      <c r="J918" s="2" t="s">
        <v>496</v>
      </c>
      <c r="K918" s="19" t="s">
        <v>4684</v>
      </c>
      <c r="L918" s="2" t="s">
        <v>9</v>
      </c>
      <c r="M918" s="19" t="s">
        <v>4684</v>
      </c>
      <c r="N918" s="59">
        <v>43083</v>
      </c>
      <c r="O918" s="2" t="s">
        <v>21</v>
      </c>
      <c r="P918" s="2" t="s">
        <v>54</v>
      </c>
      <c r="Q918" s="134">
        <f t="shared" si="14"/>
        <v>1</v>
      </c>
    </row>
    <row r="919" spans="1:17" x14ac:dyDescent="0.3">
      <c r="A919" s="63" t="s">
        <v>3300</v>
      </c>
      <c r="B919" s="76" t="s">
        <v>3336</v>
      </c>
      <c r="C919" s="59">
        <v>43083</v>
      </c>
      <c r="D919" s="61">
        <v>43089</v>
      </c>
      <c r="E919" s="2" t="s">
        <v>103</v>
      </c>
      <c r="F919" s="19" t="s">
        <v>3410</v>
      </c>
      <c r="G919" s="2" t="s">
        <v>3297</v>
      </c>
      <c r="H919" s="2" t="s">
        <v>3301</v>
      </c>
      <c r="I919" s="63" t="s">
        <v>3298</v>
      </c>
      <c r="J919" s="2" t="s">
        <v>3299</v>
      </c>
      <c r="K919" s="19" t="s">
        <v>4684</v>
      </c>
      <c r="L919" s="2" t="s">
        <v>9</v>
      </c>
      <c r="M919" s="19" t="s">
        <v>4684</v>
      </c>
      <c r="N919" s="59">
        <v>43089</v>
      </c>
      <c r="O919" s="2" t="s">
        <v>21</v>
      </c>
      <c r="P919" s="2" t="s">
        <v>3337</v>
      </c>
      <c r="Q919" s="134">
        <f t="shared" si="14"/>
        <v>5</v>
      </c>
    </row>
    <row r="920" spans="1:17" x14ac:dyDescent="0.3">
      <c r="A920" s="63" t="s">
        <v>31</v>
      </c>
      <c r="B920" s="76" t="s">
        <v>31</v>
      </c>
      <c r="C920" s="59">
        <v>43083</v>
      </c>
      <c r="D920" s="61">
        <v>43084</v>
      </c>
      <c r="E920" s="2" t="s">
        <v>825</v>
      </c>
      <c r="F920" s="2" t="s">
        <v>25</v>
      </c>
      <c r="G920" s="2" t="s">
        <v>1248</v>
      </c>
      <c r="H920" s="52" t="s">
        <v>3304</v>
      </c>
      <c r="I920" s="63" t="s">
        <v>3308</v>
      </c>
      <c r="J920" s="2" t="s">
        <v>496</v>
      </c>
      <c r="K920" s="19" t="s">
        <v>4684</v>
      </c>
      <c r="L920" s="2" t="s">
        <v>9</v>
      </c>
      <c r="M920" s="19" t="s">
        <v>4684</v>
      </c>
      <c r="N920" s="59">
        <v>43084</v>
      </c>
      <c r="O920" s="2" t="s">
        <v>21</v>
      </c>
      <c r="P920" s="2" t="s">
        <v>54</v>
      </c>
      <c r="Q920" s="134">
        <f t="shared" si="14"/>
        <v>2</v>
      </c>
    </row>
    <row r="921" spans="1:17" x14ac:dyDescent="0.3">
      <c r="A921" s="63" t="s">
        <v>31</v>
      </c>
      <c r="B921" s="76" t="s">
        <v>31</v>
      </c>
      <c r="C921" s="59">
        <v>43083</v>
      </c>
      <c r="D921" s="61">
        <v>43084</v>
      </c>
      <c r="E921" s="2" t="s">
        <v>825</v>
      </c>
      <c r="F921" s="2" t="s">
        <v>25</v>
      </c>
      <c r="G921" s="2" t="s">
        <v>4835</v>
      </c>
      <c r="H921" s="52" t="s">
        <v>3305</v>
      </c>
      <c r="I921" s="63" t="s">
        <v>3309</v>
      </c>
      <c r="J921" s="2" t="s">
        <v>496</v>
      </c>
      <c r="K921" s="19" t="s">
        <v>4684</v>
      </c>
      <c r="L921" s="2" t="s">
        <v>9</v>
      </c>
      <c r="M921" s="19" t="s">
        <v>4684</v>
      </c>
      <c r="N921" s="59">
        <v>43084</v>
      </c>
      <c r="O921" s="2" t="s">
        <v>21</v>
      </c>
      <c r="P921" s="2" t="s">
        <v>54</v>
      </c>
      <c r="Q921" s="134">
        <f t="shared" si="14"/>
        <v>2</v>
      </c>
    </row>
    <row r="922" spans="1:17" x14ac:dyDescent="0.3">
      <c r="A922" s="63" t="s">
        <v>31</v>
      </c>
      <c r="B922" s="76" t="s">
        <v>31</v>
      </c>
      <c r="C922" s="59">
        <v>43083</v>
      </c>
      <c r="D922" s="61">
        <v>43084</v>
      </c>
      <c r="E922" s="2" t="s">
        <v>825</v>
      </c>
      <c r="F922" s="19" t="s">
        <v>3410</v>
      </c>
      <c r="G922" s="2" t="s">
        <v>1136</v>
      </c>
      <c r="H922" s="52" t="s">
        <v>3306</v>
      </c>
      <c r="I922" s="63" t="s">
        <v>3310</v>
      </c>
      <c r="J922" s="2" t="s">
        <v>496</v>
      </c>
      <c r="K922" s="19" t="s">
        <v>4684</v>
      </c>
      <c r="L922" s="2" t="s">
        <v>9</v>
      </c>
      <c r="M922" s="19" t="s">
        <v>4684</v>
      </c>
      <c r="N922" s="59">
        <v>43084</v>
      </c>
      <c r="O922" s="2" t="s">
        <v>21</v>
      </c>
      <c r="P922" s="2" t="s">
        <v>54</v>
      </c>
      <c r="Q922" s="134">
        <f t="shared" si="14"/>
        <v>2</v>
      </c>
    </row>
    <row r="923" spans="1:17" x14ac:dyDescent="0.3">
      <c r="A923" s="76" t="s">
        <v>31</v>
      </c>
      <c r="B923" s="76" t="s">
        <v>31</v>
      </c>
      <c r="C923" s="61">
        <v>43084</v>
      </c>
      <c r="D923" s="61">
        <v>43087</v>
      </c>
      <c r="E923" s="19" t="s">
        <v>825</v>
      </c>
      <c r="F923" s="19" t="s">
        <v>25</v>
      </c>
      <c r="G923" s="19" t="s">
        <v>3311</v>
      </c>
      <c r="H923" s="46" t="s">
        <v>3314</v>
      </c>
      <c r="I923" s="76" t="s">
        <v>3317</v>
      </c>
      <c r="J923" s="19" t="s">
        <v>496</v>
      </c>
      <c r="K923" s="19" t="s">
        <v>1107</v>
      </c>
      <c r="L923" s="19" t="s">
        <v>1400</v>
      </c>
      <c r="M923" s="19" t="s">
        <v>4929</v>
      </c>
      <c r="N923" s="61">
        <v>43087</v>
      </c>
      <c r="O923" s="19" t="s">
        <v>21</v>
      </c>
      <c r="P923" s="19" t="s">
        <v>54</v>
      </c>
      <c r="Q923" s="134">
        <f t="shared" si="14"/>
        <v>2</v>
      </c>
    </row>
    <row r="924" spans="1:17" x14ac:dyDescent="0.3">
      <c r="A924" s="63" t="s">
        <v>31</v>
      </c>
      <c r="B924" s="76" t="s">
        <v>31</v>
      </c>
      <c r="C924" s="59">
        <v>43084</v>
      </c>
      <c r="D924" s="61">
        <v>43087</v>
      </c>
      <c r="E924" s="2" t="s">
        <v>34</v>
      </c>
      <c r="F924" s="2" t="s">
        <v>25</v>
      </c>
      <c r="G924" s="2" t="s">
        <v>1200</v>
      </c>
      <c r="H924" s="2" t="s">
        <v>3321</v>
      </c>
      <c r="I924" s="63" t="s">
        <v>3322</v>
      </c>
      <c r="J924" s="2" t="s">
        <v>496</v>
      </c>
      <c r="K924" s="19" t="s">
        <v>746</v>
      </c>
      <c r="L924" s="2" t="s">
        <v>9</v>
      </c>
      <c r="M924" s="19" t="s">
        <v>4684</v>
      </c>
      <c r="N924" s="59">
        <v>43087</v>
      </c>
      <c r="O924" s="2" t="s">
        <v>21</v>
      </c>
      <c r="P924" s="2" t="s">
        <v>54</v>
      </c>
      <c r="Q924" s="134">
        <f t="shared" si="14"/>
        <v>2</v>
      </c>
    </row>
    <row r="925" spans="1:17" x14ac:dyDescent="0.3">
      <c r="A925" s="63" t="s">
        <v>31</v>
      </c>
      <c r="B925" s="76" t="s">
        <v>31</v>
      </c>
      <c r="C925" s="59">
        <v>43084</v>
      </c>
      <c r="D925" s="59">
        <v>43089</v>
      </c>
      <c r="E925" s="2" t="s">
        <v>35</v>
      </c>
      <c r="F925" s="2" t="s">
        <v>25</v>
      </c>
      <c r="G925" s="2" t="s">
        <v>3243</v>
      </c>
      <c r="H925" s="2" t="s">
        <v>3333</v>
      </c>
      <c r="I925" s="63" t="s">
        <v>3334</v>
      </c>
      <c r="J925" s="2" t="s">
        <v>496</v>
      </c>
      <c r="K925" s="19" t="s">
        <v>4684</v>
      </c>
      <c r="L925" s="2" t="s">
        <v>9</v>
      </c>
      <c r="M925" s="19" t="s">
        <v>4684</v>
      </c>
      <c r="N925" s="59">
        <v>43089</v>
      </c>
      <c r="O925" s="2" t="s">
        <v>21</v>
      </c>
      <c r="P925" s="2" t="s">
        <v>54</v>
      </c>
      <c r="Q925" s="134">
        <f t="shared" si="14"/>
        <v>4</v>
      </c>
    </row>
    <row r="926" spans="1:17" x14ac:dyDescent="0.3">
      <c r="A926" s="63" t="s">
        <v>31</v>
      </c>
      <c r="B926" s="76" t="s">
        <v>31</v>
      </c>
      <c r="C926" s="59">
        <v>43086</v>
      </c>
      <c r="D926" s="61">
        <v>43087</v>
      </c>
      <c r="E926" s="2" t="s">
        <v>825</v>
      </c>
      <c r="F926" s="2" t="s">
        <v>25</v>
      </c>
      <c r="G926" s="2" t="s">
        <v>1248</v>
      </c>
      <c r="H926" s="52" t="s">
        <v>3315</v>
      </c>
      <c r="I926" s="63" t="s">
        <v>3312</v>
      </c>
      <c r="J926" s="2" t="s">
        <v>3318</v>
      </c>
      <c r="K926" s="19" t="s">
        <v>4684</v>
      </c>
      <c r="L926" s="2" t="s">
        <v>9</v>
      </c>
      <c r="M926" s="19" t="s">
        <v>4684</v>
      </c>
      <c r="N926" s="59">
        <v>43087</v>
      </c>
      <c r="O926" s="2" t="s">
        <v>21</v>
      </c>
      <c r="P926" s="2" t="s">
        <v>54</v>
      </c>
      <c r="Q926" s="134">
        <f t="shared" si="14"/>
        <v>1</v>
      </c>
    </row>
    <row r="927" spans="1:17" x14ac:dyDescent="0.3">
      <c r="A927" s="63" t="s">
        <v>31</v>
      </c>
      <c r="B927" s="76" t="s">
        <v>31</v>
      </c>
      <c r="C927" s="59">
        <v>43087</v>
      </c>
      <c r="D927" s="61">
        <v>43087</v>
      </c>
      <c r="E927" s="2" t="s">
        <v>825</v>
      </c>
      <c r="F927" s="2" t="s">
        <v>30</v>
      </c>
      <c r="G927" s="2" t="s">
        <v>143</v>
      </c>
      <c r="H927" s="52" t="s">
        <v>3316</v>
      </c>
      <c r="I927" s="63" t="s">
        <v>3313</v>
      </c>
      <c r="J927" s="2" t="s">
        <v>496</v>
      </c>
      <c r="K927" s="19" t="s">
        <v>4684</v>
      </c>
      <c r="L927" s="2" t="s">
        <v>9</v>
      </c>
      <c r="M927" s="19" t="s">
        <v>4684</v>
      </c>
      <c r="N927" s="59">
        <v>43087</v>
      </c>
      <c r="O927" s="2" t="s">
        <v>21</v>
      </c>
      <c r="P927" s="2" t="s">
        <v>54</v>
      </c>
      <c r="Q927" s="134">
        <f t="shared" si="14"/>
        <v>1</v>
      </c>
    </row>
    <row r="928" spans="1:17" x14ac:dyDescent="0.3">
      <c r="A928" s="63" t="s">
        <v>31</v>
      </c>
      <c r="B928" s="76" t="s">
        <v>31</v>
      </c>
      <c r="C928" s="59">
        <v>43087</v>
      </c>
      <c r="D928" s="61">
        <v>43087</v>
      </c>
      <c r="E928" s="19" t="s">
        <v>81</v>
      </c>
      <c r="F928" s="2" t="s">
        <v>25</v>
      </c>
      <c r="G928" s="2" t="s">
        <v>143</v>
      </c>
      <c r="H928" s="2" t="s">
        <v>3319</v>
      </c>
      <c r="I928" s="63" t="s">
        <v>3320</v>
      </c>
      <c r="J928" s="2" t="s">
        <v>3319</v>
      </c>
      <c r="K928" s="19" t="s">
        <v>4684</v>
      </c>
      <c r="L928" s="2" t="s">
        <v>9</v>
      </c>
      <c r="M928" s="19" t="s">
        <v>4684</v>
      </c>
      <c r="N928" s="59">
        <v>43087</v>
      </c>
      <c r="O928" s="2" t="s">
        <v>21</v>
      </c>
      <c r="P928" s="2" t="s">
        <v>54</v>
      </c>
      <c r="Q928" s="134">
        <f t="shared" si="14"/>
        <v>1</v>
      </c>
    </row>
    <row r="929" spans="1:17" x14ac:dyDescent="0.3">
      <c r="A929" s="63" t="s">
        <v>3498</v>
      </c>
      <c r="B929" s="76" t="s">
        <v>3889</v>
      </c>
      <c r="C929" s="59">
        <v>43087</v>
      </c>
      <c r="D929" s="61">
        <v>43112</v>
      </c>
      <c r="E929" s="2" t="s">
        <v>103</v>
      </c>
      <c r="F929" s="2" t="s">
        <v>25</v>
      </c>
      <c r="G929" s="2" t="s">
        <v>556</v>
      </c>
      <c r="H929" s="2" t="s">
        <v>3323</v>
      </c>
      <c r="I929" s="63" t="s">
        <v>3324</v>
      </c>
      <c r="J929" s="2" t="s">
        <v>496</v>
      </c>
      <c r="K929" s="19" t="s">
        <v>3485</v>
      </c>
      <c r="L929" s="2" t="s">
        <v>754</v>
      </c>
      <c r="M929" s="19" t="s">
        <v>3485</v>
      </c>
      <c r="N929" s="59">
        <v>43102</v>
      </c>
      <c r="O929" s="2" t="s">
        <v>21</v>
      </c>
      <c r="P929" s="2" t="s">
        <v>54</v>
      </c>
      <c r="Q929" s="134">
        <v>18</v>
      </c>
    </row>
    <row r="930" spans="1:17" x14ac:dyDescent="0.3">
      <c r="A930" s="63" t="s">
        <v>31</v>
      </c>
      <c r="B930" s="76" t="s">
        <v>31</v>
      </c>
      <c r="C930" s="59">
        <v>43088</v>
      </c>
      <c r="D930" s="59">
        <v>43088</v>
      </c>
      <c r="E930" s="2" t="s">
        <v>34</v>
      </c>
      <c r="F930" s="2" t="s">
        <v>25</v>
      </c>
      <c r="G930" s="2" t="s">
        <v>2254</v>
      </c>
      <c r="H930" s="2" t="s">
        <v>3325</v>
      </c>
      <c r="I930" s="63" t="s">
        <v>3326</v>
      </c>
      <c r="J930" s="2" t="s">
        <v>496</v>
      </c>
      <c r="K930" s="19" t="s">
        <v>4684</v>
      </c>
      <c r="L930" s="2" t="s">
        <v>9</v>
      </c>
      <c r="M930" s="19" t="s">
        <v>4684</v>
      </c>
      <c r="N930" s="59">
        <v>43088</v>
      </c>
      <c r="O930" s="2" t="s">
        <v>21</v>
      </c>
      <c r="P930" s="2" t="s">
        <v>54</v>
      </c>
      <c r="Q930" s="134">
        <f t="shared" si="14"/>
        <v>1</v>
      </c>
    </row>
    <row r="931" spans="1:17" x14ac:dyDescent="0.3">
      <c r="A931" s="63" t="s">
        <v>31</v>
      </c>
      <c r="B931" s="76" t="s">
        <v>31</v>
      </c>
      <c r="C931" s="59">
        <v>43089</v>
      </c>
      <c r="D931" s="59">
        <v>43089</v>
      </c>
      <c r="E931" s="19" t="s">
        <v>81</v>
      </c>
      <c r="F931" s="2" t="s">
        <v>25</v>
      </c>
      <c r="G931" s="2" t="s">
        <v>1200</v>
      </c>
      <c r="H931" s="2" t="s">
        <v>3331</v>
      </c>
      <c r="I931" s="63" t="s">
        <v>3332</v>
      </c>
      <c r="J931" s="2" t="s">
        <v>496</v>
      </c>
      <c r="K931" s="19" t="s">
        <v>746</v>
      </c>
      <c r="L931" s="2" t="s">
        <v>9</v>
      </c>
      <c r="M931" s="19" t="s">
        <v>4684</v>
      </c>
      <c r="N931" s="59">
        <v>43089</v>
      </c>
      <c r="O931" s="2" t="s">
        <v>21</v>
      </c>
      <c r="P931" s="2" t="s">
        <v>54</v>
      </c>
      <c r="Q931" s="134">
        <f t="shared" si="14"/>
        <v>1</v>
      </c>
    </row>
    <row r="932" spans="1:17" x14ac:dyDescent="0.3">
      <c r="A932" s="63" t="s">
        <v>31</v>
      </c>
      <c r="B932" s="76" t="s">
        <v>31</v>
      </c>
      <c r="C932" s="59">
        <v>43089</v>
      </c>
      <c r="D932" s="61">
        <v>43096</v>
      </c>
      <c r="E932" s="2" t="s">
        <v>751</v>
      </c>
      <c r="F932" s="2" t="s">
        <v>25</v>
      </c>
      <c r="G932" s="2" t="s">
        <v>556</v>
      </c>
      <c r="H932" s="2" t="s">
        <v>3361</v>
      </c>
      <c r="I932" s="63" t="s">
        <v>3362</v>
      </c>
      <c r="J932" s="2" t="s">
        <v>496</v>
      </c>
      <c r="K932" s="19" t="s">
        <v>3485</v>
      </c>
      <c r="L932" s="2" t="s">
        <v>754</v>
      </c>
      <c r="M932" s="19" t="s">
        <v>3485</v>
      </c>
      <c r="N932" s="59">
        <v>43095</v>
      </c>
      <c r="O932" s="2" t="s">
        <v>21</v>
      </c>
      <c r="P932" s="2" t="s">
        <v>54</v>
      </c>
      <c r="Q932" s="134">
        <f t="shared" si="14"/>
        <v>6</v>
      </c>
    </row>
    <row r="933" spans="1:17" x14ac:dyDescent="0.3">
      <c r="A933" s="63" t="s">
        <v>3342</v>
      </c>
      <c r="B933" s="76" t="s">
        <v>3394</v>
      </c>
      <c r="C933" s="59">
        <v>43090</v>
      </c>
      <c r="D933" s="61">
        <v>43102</v>
      </c>
      <c r="E933" s="2" t="s">
        <v>103</v>
      </c>
      <c r="F933" s="2" t="s">
        <v>25</v>
      </c>
      <c r="G933" s="2" t="s">
        <v>3340</v>
      </c>
      <c r="H933" s="2" t="s">
        <v>3341</v>
      </c>
      <c r="I933" s="63" t="s">
        <v>3382</v>
      </c>
      <c r="J933" s="2" t="s">
        <v>496</v>
      </c>
      <c r="K933" s="19" t="s">
        <v>4684</v>
      </c>
      <c r="L933" s="2" t="s">
        <v>9</v>
      </c>
      <c r="M933" s="19" t="s">
        <v>4684</v>
      </c>
      <c r="N933" s="59">
        <v>43102</v>
      </c>
      <c r="O933" s="2" t="s">
        <v>21</v>
      </c>
      <c r="P933" s="2" t="s">
        <v>54</v>
      </c>
      <c r="Q933" s="134">
        <v>7</v>
      </c>
    </row>
    <row r="934" spans="1:17" x14ac:dyDescent="0.3">
      <c r="A934" s="63" t="s">
        <v>31</v>
      </c>
      <c r="B934" s="76" t="s">
        <v>31</v>
      </c>
      <c r="C934" s="59">
        <v>43090</v>
      </c>
      <c r="D934" s="59">
        <v>43095</v>
      </c>
      <c r="E934" s="2" t="s">
        <v>34</v>
      </c>
      <c r="F934" s="2" t="s">
        <v>25</v>
      </c>
      <c r="G934" s="2" t="s">
        <v>1200</v>
      </c>
      <c r="H934" s="2" t="s">
        <v>3346</v>
      </c>
      <c r="I934" s="63" t="s">
        <v>3343</v>
      </c>
      <c r="J934" s="2" t="s">
        <v>496</v>
      </c>
      <c r="K934" s="19" t="s">
        <v>746</v>
      </c>
      <c r="L934" s="2" t="s">
        <v>9</v>
      </c>
      <c r="M934" s="19" t="s">
        <v>4684</v>
      </c>
      <c r="N934" s="59">
        <v>43095</v>
      </c>
      <c r="O934" s="2" t="s">
        <v>21</v>
      </c>
      <c r="P934" s="2" t="s">
        <v>54</v>
      </c>
      <c r="Q934" s="134">
        <f t="shared" si="14"/>
        <v>4</v>
      </c>
    </row>
    <row r="935" spans="1:17" x14ac:dyDescent="0.3">
      <c r="A935" s="63" t="s">
        <v>31</v>
      </c>
      <c r="B935" s="76" t="s">
        <v>31</v>
      </c>
      <c r="C935" s="59">
        <v>43090</v>
      </c>
      <c r="D935" s="59">
        <v>43096</v>
      </c>
      <c r="E935" s="2" t="s">
        <v>825</v>
      </c>
      <c r="F935" s="2" t="s">
        <v>25</v>
      </c>
      <c r="G935" s="2" t="s">
        <v>2603</v>
      </c>
      <c r="H935" s="52" t="s">
        <v>3347</v>
      </c>
      <c r="I935" s="63" t="s">
        <v>3353</v>
      </c>
      <c r="J935" s="2" t="s">
        <v>496</v>
      </c>
      <c r="K935" s="19" t="s">
        <v>4684</v>
      </c>
      <c r="L935" s="2" t="s">
        <v>9</v>
      </c>
      <c r="M935" s="19" t="s">
        <v>4684</v>
      </c>
      <c r="N935" s="59">
        <v>43095</v>
      </c>
      <c r="O935" s="2" t="s">
        <v>21</v>
      </c>
      <c r="P935" s="2" t="s">
        <v>54</v>
      </c>
      <c r="Q935" s="134">
        <f t="shared" si="14"/>
        <v>5</v>
      </c>
    </row>
    <row r="936" spans="1:17" x14ac:dyDescent="0.3">
      <c r="A936" s="63" t="s">
        <v>31</v>
      </c>
      <c r="B936" s="76" t="s">
        <v>31</v>
      </c>
      <c r="C936" s="59">
        <v>43091</v>
      </c>
      <c r="D936" s="59">
        <v>43096</v>
      </c>
      <c r="E936" s="2" t="s">
        <v>825</v>
      </c>
      <c r="F936" s="2" t="s">
        <v>25</v>
      </c>
      <c r="G936" s="2" t="s">
        <v>3358</v>
      </c>
      <c r="H936" s="52" t="s">
        <v>3348</v>
      </c>
      <c r="I936" s="63" t="s">
        <v>3354</v>
      </c>
      <c r="J936" s="2" t="s">
        <v>496</v>
      </c>
      <c r="K936" s="19" t="s">
        <v>4684</v>
      </c>
      <c r="L936" s="2" t="s">
        <v>9</v>
      </c>
      <c r="M936" s="19" t="s">
        <v>4684</v>
      </c>
      <c r="N936" s="59">
        <v>43095</v>
      </c>
      <c r="O936" s="2" t="s">
        <v>21</v>
      </c>
      <c r="P936" s="2" t="s">
        <v>54</v>
      </c>
      <c r="Q936" s="134">
        <f t="shared" si="14"/>
        <v>4</v>
      </c>
    </row>
    <row r="937" spans="1:17" x14ac:dyDescent="0.3">
      <c r="A937" s="63" t="s">
        <v>31</v>
      </c>
      <c r="B937" s="76" t="s">
        <v>31</v>
      </c>
      <c r="C937" s="59">
        <v>43091</v>
      </c>
      <c r="D937" s="59">
        <v>43095</v>
      </c>
      <c r="E937" s="2" t="s">
        <v>825</v>
      </c>
      <c r="F937" s="2" t="s">
        <v>30</v>
      </c>
      <c r="G937" s="2" t="s">
        <v>3352</v>
      </c>
      <c r="H937" s="52" t="s">
        <v>3349</v>
      </c>
      <c r="I937" s="63" t="s">
        <v>3355</v>
      </c>
      <c r="J937" s="2" t="s">
        <v>496</v>
      </c>
      <c r="K937" s="19" t="s">
        <v>4929</v>
      </c>
      <c r="L937" s="2" t="s">
        <v>9</v>
      </c>
      <c r="M937" s="19" t="s">
        <v>4684</v>
      </c>
      <c r="N937" s="59">
        <v>43095</v>
      </c>
      <c r="O937" s="2" t="s">
        <v>21</v>
      </c>
      <c r="P937" s="2" t="s">
        <v>54</v>
      </c>
      <c r="Q937" s="134">
        <f t="shared" si="14"/>
        <v>3</v>
      </c>
    </row>
    <row r="938" spans="1:17" x14ac:dyDescent="0.3">
      <c r="A938" s="63" t="s">
        <v>31</v>
      </c>
      <c r="B938" s="76" t="s">
        <v>31</v>
      </c>
      <c r="C938" s="59">
        <v>43091</v>
      </c>
      <c r="D938" s="61">
        <v>43098</v>
      </c>
      <c r="E938" s="2" t="s">
        <v>825</v>
      </c>
      <c r="F938" s="2" t="s">
        <v>25</v>
      </c>
      <c r="G938" s="2" t="s">
        <v>3359</v>
      </c>
      <c r="H938" s="52" t="s">
        <v>3350</v>
      </c>
      <c r="I938" s="63" t="s">
        <v>3356</v>
      </c>
      <c r="J938" s="2" t="s">
        <v>496</v>
      </c>
      <c r="K938" s="2" t="s">
        <v>1473</v>
      </c>
      <c r="L938" s="2" t="s">
        <v>516</v>
      </c>
      <c r="M938" s="19" t="s">
        <v>4929</v>
      </c>
      <c r="N938" s="59">
        <v>43095</v>
      </c>
      <c r="O938" s="2" t="s">
        <v>21</v>
      </c>
      <c r="P938" s="2" t="s">
        <v>54</v>
      </c>
      <c r="Q938" s="134">
        <f t="shared" si="14"/>
        <v>6</v>
      </c>
    </row>
    <row r="939" spans="1:17" x14ac:dyDescent="0.3">
      <c r="A939" s="63" t="s">
        <v>31</v>
      </c>
      <c r="B939" s="76" t="s">
        <v>31</v>
      </c>
      <c r="C939" s="59">
        <v>43093</v>
      </c>
      <c r="D939" s="59">
        <v>43095</v>
      </c>
      <c r="E939" s="2" t="s">
        <v>34</v>
      </c>
      <c r="F939" s="2" t="s">
        <v>25</v>
      </c>
      <c r="G939" s="2" t="s">
        <v>1200</v>
      </c>
      <c r="H939" s="2" t="s">
        <v>3345</v>
      </c>
      <c r="I939" s="63" t="s">
        <v>3344</v>
      </c>
      <c r="J939" s="2" t="s">
        <v>496</v>
      </c>
      <c r="K939" s="19" t="s">
        <v>746</v>
      </c>
      <c r="L939" s="2" t="s">
        <v>9</v>
      </c>
      <c r="M939" s="19" t="s">
        <v>4684</v>
      </c>
      <c r="N939" s="59">
        <v>43095</v>
      </c>
      <c r="O939" s="2" t="s">
        <v>21</v>
      </c>
      <c r="P939" s="2" t="s">
        <v>54</v>
      </c>
      <c r="Q939" s="134">
        <f t="shared" si="14"/>
        <v>2</v>
      </c>
    </row>
    <row r="940" spans="1:17" x14ac:dyDescent="0.3">
      <c r="A940" s="63" t="s">
        <v>31</v>
      </c>
      <c r="B940" s="76" t="s">
        <v>31</v>
      </c>
      <c r="C940" s="59">
        <v>43095</v>
      </c>
      <c r="D940" s="59">
        <v>43095</v>
      </c>
      <c r="E940" s="2" t="s">
        <v>825</v>
      </c>
      <c r="F940" s="2" t="s">
        <v>25</v>
      </c>
      <c r="G940" s="2" t="s">
        <v>1200</v>
      </c>
      <c r="H940" s="52" t="s">
        <v>3351</v>
      </c>
      <c r="I940" s="63" t="s">
        <v>3357</v>
      </c>
      <c r="J940" s="2" t="s">
        <v>496</v>
      </c>
      <c r="K940" s="19" t="s">
        <v>746</v>
      </c>
      <c r="L940" s="2" t="s">
        <v>9</v>
      </c>
      <c r="M940" s="19" t="s">
        <v>4684</v>
      </c>
      <c r="N940" s="59">
        <v>43095</v>
      </c>
      <c r="O940" s="2" t="s">
        <v>21</v>
      </c>
      <c r="P940" s="2" t="s">
        <v>54</v>
      </c>
      <c r="Q940" s="134">
        <f t="shared" si="14"/>
        <v>1</v>
      </c>
    </row>
    <row r="941" spans="1:17" x14ac:dyDescent="0.3">
      <c r="A941" s="63" t="s">
        <v>31</v>
      </c>
      <c r="B941" s="76" t="s">
        <v>31</v>
      </c>
      <c r="C941" s="59">
        <v>43095</v>
      </c>
      <c r="D941" s="61">
        <v>43098</v>
      </c>
      <c r="E941" s="2" t="s">
        <v>34</v>
      </c>
      <c r="F941" s="2" t="s">
        <v>25</v>
      </c>
      <c r="G941" s="2" t="s">
        <v>3363</v>
      </c>
      <c r="H941" s="2" t="s">
        <v>3365</v>
      </c>
      <c r="I941" s="63" t="s">
        <v>3364</v>
      </c>
      <c r="J941" s="2" t="s">
        <v>496</v>
      </c>
      <c r="K941" s="19" t="s">
        <v>1</v>
      </c>
      <c r="L941" s="2" t="s">
        <v>9</v>
      </c>
      <c r="M941" s="19" t="s">
        <v>4684</v>
      </c>
      <c r="N941" s="59">
        <v>43098</v>
      </c>
      <c r="O941" s="2" t="s">
        <v>21</v>
      </c>
      <c r="P941" s="2" t="s">
        <v>54</v>
      </c>
      <c r="Q941" s="134">
        <f t="shared" si="14"/>
        <v>4</v>
      </c>
    </row>
    <row r="942" spans="1:17" x14ac:dyDescent="0.3">
      <c r="A942" s="63" t="s">
        <v>3378</v>
      </c>
      <c r="B942" s="76" t="s">
        <v>3499</v>
      </c>
      <c r="C942" s="59">
        <v>43095</v>
      </c>
      <c r="D942" s="61">
        <v>43112</v>
      </c>
      <c r="E942" s="2" t="s">
        <v>3360</v>
      </c>
      <c r="F942" s="2" t="s">
        <v>25</v>
      </c>
      <c r="G942" s="2" t="s">
        <v>3375</v>
      </c>
      <c r="H942" s="2" t="s">
        <v>3372</v>
      </c>
      <c r="I942" s="63" t="s">
        <v>3373</v>
      </c>
      <c r="J942" s="2" t="s">
        <v>3374</v>
      </c>
      <c r="K942" s="19" t="s">
        <v>523</v>
      </c>
      <c r="L942" s="2" t="s">
        <v>3376</v>
      </c>
      <c r="M942" s="19" t="s">
        <v>523</v>
      </c>
      <c r="N942" s="59">
        <v>43104</v>
      </c>
      <c r="O942" s="2" t="s">
        <v>21</v>
      </c>
      <c r="P942" s="2" t="s">
        <v>54</v>
      </c>
      <c r="Q942" s="134">
        <v>13</v>
      </c>
    </row>
    <row r="943" spans="1:17" x14ac:dyDescent="0.3">
      <c r="A943" s="63" t="s">
        <v>31</v>
      </c>
      <c r="B943" s="76" t="s">
        <v>31</v>
      </c>
      <c r="C943" s="59">
        <v>43097</v>
      </c>
      <c r="D943" s="61">
        <v>43098</v>
      </c>
      <c r="E943" s="2" t="s">
        <v>34</v>
      </c>
      <c r="F943" s="2" t="s">
        <v>25</v>
      </c>
      <c r="G943" s="2" t="s">
        <v>3363</v>
      </c>
      <c r="H943" s="2" t="s">
        <v>3366</v>
      </c>
      <c r="I943" s="63" t="s">
        <v>3367</v>
      </c>
      <c r="J943" s="2" t="s">
        <v>496</v>
      </c>
      <c r="K943" s="19" t="s">
        <v>1</v>
      </c>
      <c r="L943" s="2" t="s">
        <v>9</v>
      </c>
      <c r="M943" s="19" t="s">
        <v>4684</v>
      </c>
      <c r="N943" s="59">
        <v>43098</v>
      </c>
      <c r="O943" s="2" t="s">
        <v>21</v>
      </c>
      <c r="P943" s="2" t="s">
        <v>54</v>
      </c>
      <c r="Q943" s="134">
        <f t="shared" si="14"/>
        <v>2</v>
      </c>
    </row>
    <row r="944" spans="1:17" x14ac:dyDescent="0.3">
      <c r="A944" s="63" t="s">
        <v>3377</v>
      </c>
      <c r="B944" s="76" t="s">
        <v>3762</v>
      </c>
      <c r="C944" s="59">
        <v>43098</v>
      </c>
      <c r="D944" s="71">
        <v>43109</v>
      </c>
      <c r="E944" s="2" t="s">
        <v>103</v>
      </c>
      <c r="F944" s="19" t="s">
        <v>3410</v>
      </c>
      <c r="G944" s="2" t="s">
        <v>3371</v>
      </c>
      <c r="H944" s="2" t="s">
        <v>3368</v>
      </c>
      <c r="I944" s="63" t="s">
        <v>3369</v>
      </c>
      <c r="J944" s="2" t="s">
        <v>3370</v>
      </c>
      <c r="K944" s="19" t="s">
        <v>4684</v>
      </c>
      <c r="L944" s="2" t="s">
        <v>9</v>
      </c>
      <c r="M944" s="19" t="s">
        <v>4684</v>
      </c>
      <c r="N944" s="59">
        <v>43109</v>
      </c>
      <c r="O944" s="2" t="s">
        <v>21</v>
      </c>
      <c r="P944" s="2" t="s">
        <v>54</v>
      </c>
      <c r="Q944" s="134">
        <v>7</v>
      </c>
    </row>
    <row r="945" spans="1:17" x14ac:dyDescent="0.3">
      <c r="A945" s="63" t="s">
        <v>31</v>
      </c>
      <c r="B945" s="76" t="s">
        <v>31</v>
      </c>
      <c r="C945" s="59">
        <v>43098</v>
      </c>
      <c r="D945" s="61">
        <v>43102</v>
      </c>
      <c r="E945" s="2" t="s">
        <v>825</v>
      </c>
      <c r="F945" s="2" t="s">
        <v>25</v>
      </c>
      <c r="G945" s="2" t="s">
        <v>3379</v>
      </c>
      <c r="H945" s="52" t="s">
        <v>3380</v>
      </c>
      <c r="I945" s="63" t="s">
        <v>3383</v>
      </c>
      <c r="J945" s="2" t="s">
        <v>3386</v>
      </c>
      <c r="K945" s="19" t="s">
        <v>4684</v>
      </c>
      <c r="L945" s="2" t="s">
        <v>9</v>
      </c>
      <c r="M945" s="19" t="s">
        <v>4684</v>
      </c>
      <c r="N945" s="59">
        <v>43102</v>
      </c>
      <c r="O945" s="2" t="s">
        <v>21</v>
      </c>
      <c r="P945" s="2" t="s">
        <v>54</v>
      </c>
      <c r="Q945" s="134">
        <v>2</v>
      </c>
    </row>
    <row r="946" spans="1:17" x14ac:dyDescent="0.3">
      <c r="A946" s="63" t="s">
        <v>31</v>
      </c>
      <c r="B946" s="76" t="s">
        <v>31</v>
      </c>
      <c r="C946" s="59">
        <v>43099</v>
      </c>
      <c r="D946" s="61">
        <v>43116</v>
      </c>
      <c r="E946" s="2" t="s">
        <v>825</v>
      </c>
      <c r="F946" s="2" t="s">
        <v>27</v>
      </c>
      <c r="G946" s="2" t="s">
        <v>3387</v>
      </c>
      <c r="H946" s="52" t="s">
        <v>3388</v>
      </c>
      <c r="I946" s="63" t="s">
        <v>3384</v>
      </c>
      <c r="J946" s="2" t="s">
        <v>496</v>
      </c>
      <c r="K946" s="2" t="s">
        <v>3389</v>
      </c>
      <c r="L946" s="2" t="s">
        <v>3017</v>
      </c>
      <c r="M946" s="19" t="s">
        <v>4684</v>
      </c>
      <c r="N946" s="59">
        <v>43103</v>
      </c>
      <c r="O946" s="2" t="s">
        <v>21</v>
      </c>
      <c r="P946" s="2" t="s">
        <v>54</v>
      </c>
      <c r="Q946" s="134">
        <f t="shared" si="14"/>
        <v>12</v>
      </c>
    </row>
    <row r="947" spans="1:17" x14ac:dyDescent="0.3">
      <c r="A947" s="63" t="s">
        <v>3391</v>
      </c>
      <c r="B947" s="76" t="s">
        <v>3474</v>
      </c>
      <c r="C947" s="59">
        <v>43099</v>
      </c>
      <c r="D947" s="61">
        <v>43110</v>
      </c>
      <c r="E947" s="2" t="s">
        <v>825</v>
      </c>
      <c r="F947" s="19" t="s">
        <v>3410</v>
      </c>
      <c r="G947" s="2" t="s">
        <v>3390</v>
      </c>
      <c r="H947" s="52" t="s">
        <v>3381</v>
      </c>
      <c r="I947" s="63" t="s">
        <v>3385</v>
      </c>
      <c r="J947" s="2" t="s">
        <v>496</v>
      </c>
      <c r="K947" s="19" t="s">
        <v>4684</v>
      </c>
      <c r="L947" s="2" t="s">
        <v>9</v>
      </c>
      <c r="M947" s="19" t="s">
        <v>4684</v>
      </c>
      <c r="N947" s="59">
        <v>43105</v>
      </c>
      <c r="O947" s="2" t="s">
        <v>21</v>
      </c>
      <c r="P947" s="2" t="s">
        <v>54</v>
      </c>
      <c r="Q947" s="134">
        <f t="shared" si="14"/>
        <v>8</v>
      </c>
    </row>
    <row r="948" spans="1:17" x14ac:dyDescent="0.3">
      <c r="A948" s="63" t="s">
        <v>31</v>
      </c>
      <c r="B948" s="76" t="s">
        <v>31</v>
      </c>
      <c r="C948" s="59">
        <v>43081</v>
      </c>
      <c r="D948" s="59">
        <v>43111</v>
      </c>
      <c r="E948" s="2" t="s">
        <v>751</v>
      </c>
      <c r="F948" s="2" t="s">
        <v>25</v>
      </c>
      <c r="G948" s="2" t="s">
        <v>3455</v>
      </c>
      <c r="H948" s="2" t="s">
        <v>3452</v>
      </c>
      <c r="I948" s="63" t="s">
        <v>3454</v>
      </c>
      <c r="J948" s="2" t="s">
        <v>3453</v>
      </c>
      <c r="K948" s="2" t="s">
        <v>744</v>
      </c>
      <c r="L948" s="2" t="s">
        <v>9</v>
      </c>
      <c r="M948" s="19" t="s">
        <v>744</v>
      </c>
      <c r="N948" s="59">
        <v>43082</v>
      </c>
      <c r="O948" s="2" t="s">
        <v>21</v>
      </c>
      <c r="P948" s="2" t="s">
        <v>54</v>
      </c>
      <c r="Q948" s="134">
        <f t="shared" si="14"/>
        <v>23</v>
      </c>
    </row>
    <row r="949" spans="1:17" x14ac:dyDescent="0.3">
      <c r="B949" s="63"/>
      <c r="M949" s="19"/>
      <c r="Q949" s="134">
        <f t="shared" si="14"/>
        <v>0</v>
      </c>
    </row>
    <row r="950" spans="1:17" x14ac:dyDescent="0.3">
      <c r="M950" s="19"/>
      <c r="Q950" s="134">
        <f t="shared" si="14"/>
        <v>0</v>
      </c>
    </row>
    <row r="951" spans="1:17" x14ac:dyDescent="0.3">
      <c r="M951" s="19"/>
      <c r="Q951" s="134">
        <f t="shared" si="14"/>
        <v>0</v>
      </c>
    </row>
    <row r="952" spans="1:17" x14ac:dyDescent="0.3">
      <c r="M952" s="19"/>
      <c r="Q952" s="134">
        <f t="shared" si="14"/>
        <v>0</v>
      </c>
    </row>
    <row r="953" spans="1:17" x14ac:dyDescent="0.3">
      <c r="M953" s="19"/>
      <c r="Q953" s="134">
        <f t="shared" si="14"/>
        <v>0</v>
      </c>
    </row>
    <row r="954" spans="1:17" x14ac:dyDescent="0.3">
      <c r="M954" s="19"/>
      <c r="Q954" s="134">
        <f t="shared" si="14"/>
        <v>0</v>
      </c>
    </row>
    <row r="955" spans="1:17" x14ac:dyDescent="0.3">
      <c r="M955" s="19"/>
      <c r="Q955" s="134">
        <f t="shared" si="14"/>
        <v>0</v>
      </c>
    </row>
    <row r="956" spans="1:17" x14ac:dyDescent="0.3">
      <c r="M956" s="19"/>
      <c r="Q956" s="134">
        <f t="shared" si="14"/>
        <v>0</v>
      </c>
    </row>
    <row r="957" spans="1:17" x14ac:dyDescent="0.3">
      <c r="M957" s="19"/>
      <c r="Q957" s="134">
        <f t="shared" si="14"/>
        <v>0</v>
      </c>
    </row>
    <row r="958" spans="1:17" x14ac:dyDescent="0.3">
      <c r="M958" s="19"/>
      <c r="Q958" s="134">
        <f t="shared" si="14"/>
        <v>0</v>
      </c>
    </row>
    <row r="959" spans="1:17" x14ac:dyDescent="0.3">
      <c r="M959" s="19"/>
      <c r="Q959" s="134">
        <f t="shared" si="14"/>
        <v>0</v>
      </c>
    </row>
    <row r="960" spans="1:17" x14ac:dyDescent="0.3">
      <c r="M960" s="19"/>
      <c r="Q960" s="134">
        <f t="shared" si="14"/>
        <v>0</v>
      </c>
    </row>
    <row r="961" spans="13:17" x14ac:dyDescent="0.3">
      <c r="M961" s="19"/>
      <c r="Q961" s="134">
        <f t="shared" si="14"/>
        <v>0</v>
      </c>
    </row>
    <row r="962" spans="13:17" x14ac:dyDescent="0.3">
      <c r="M962" s="19"/>
      <c r="Q962" s="134">
        <f t="shared" ref="Q962:Q1025" si="15">NETWORKDAYS(C962,D962)</f>
        <v>0</v>
      </c>
    </row>
    <row r="963" spans="13:17" x14ac:dyDescent="0.3">
      <c r="M963" s="19"/>
      <c r="Q963" s="134">
        <f t="shared" si="15"/>
        <v>0</v>
      </c>
    </row>
    <row r="964" spans="13:17" x14ac:dyDescent="0.3">
      <c r="M964" s="19"/>
      <c r="Q964" s="134">
        <f t="shared" si="15"/>
        <v>0</v>
      </c>
    </row>
    <row r="965" spans="13:17" x14ac:dyDescent="0.3">
      <c r="M965" s="19"/>
      <c r="Q965" s="134">
        <f t="shared" si="15"/>
        <v>0</v>
      </c>
    </row>
    <row r="966" spans="13:17" x14ac:dyDescent="0.3">
      <c r="M966" s="19"/>
      <c r="Q966" s="134">
        <f t="shared" si="15"/>
        <v>0</v>
      </c>
    </row>
    <row r="967" spans="13:17" x14ac:dyDescent="0.3">
      <c r="M967" s="19"/>
      <c r="Q967" s="134">
        <f t="shared" si="15"/>
        <v>0</v>
      </c>
    </row>
    <row r="968" spans="13:17" x14ac:dyDescent="0.3">
      <c r="M968" s="19"/>
      <c r="Q968" s="134">
        <f t="shared" si="15"/>
        <v>0</v>
      </c>
    </row>
    <row r="969" spans="13:17" x14ac:dyDescent="0.3">
      <c r="M969" s="19"/>
      <c r="Q969" s="134">
        <f t="shared" si="15"/>
        <v>0</v>
      </c>
    </row>
    <row r="970" spans="13:17" x14ac:dyDescent="0.3">
      <c r="M970" s="19"/>
      <c r="Q970" s="134">
        <f t="shared" si="15"/>
        <v>0</v>
      </c>
    </row>
    <row r="971" spans="13:17" x14ac:dyDescent="0.3">
      <c r="M971" s="19"/>
      <c r="Q971" s="134">
        <f t="shared" si="15"/>
        <v>0</v>
      </c>
    </row>
    <row r="972" spans="13:17" x14ac:dyDescent="0.3">
      <c r="M972" s="19"/>
      <c r="Q972" s="134">
        <f t="shared" si="15"/>
        <v>0</v>
      </c>
    </row>
    <row r="973" spans="13:17" x14ac:dyDescent="0.3">
      <c r="M973" s="19"/>
      <c r="Q973" s="134">
        <f t="shared" si="15"/>
        <v>0</v>
      </c>
    </row>
    <row r="974" spans="13:17" x14ac:dyDescent="0.3">
      <c r="M974" s="19"/>
      <c r="Q974" s="134">
        <f t="shared" si="15"/>
        <v>0</v>
      </c>
    </row>
    <row r="975" spans="13:17" x14ac:dyDescent="0.3">
      <c r="M975" s="19"/>
      <c r="Q975" s="134">
        <f t="shared" si="15"/>
        <v>0</v>
      </c>
    </row>
    <row r="976" spans="13:17" x14ac:dyDescent="0.3">
      <c r="M976" s="19"/>
      <c r="Q976" s="134">
        <f t="shared" si="15"/>
        <v>0</v>
      </c>
    </row>
    <row r="977" spans="13:17" x14ac:dyDescent="0.3">
      <c r="M977" s="19"/>
      <c r="Q977" s="134">
        <f t="shared" si="15"/>
        <v>0</v>
      </c>
    </row>
    <row r="978" spans="13:17" x14ac:dyDescent="0.3">
      <c r="M978" s="19"/>
      <c r="Q978" s="134">
        <f t="shared" si="15"/>
        <v>0</v>
      </c>
    </row>
    <row r="979" spans="13:17" x14ac:dyDescent="0.3">
      <c r="M979" s="19"/>
      <c r="Q979" s="134">
        <f t="shared" si="15"/>
        <v>0</v>
      </c>
    </row>
    <row r="980" spans="13:17" x14ac:dyDescent="0.3">
      <c r="M980" s="19"/>
      <c r="Q980" s="134">
        <f t="shared" si="15"/>
        <v>0</v>
      </c>
    </row>
    <row r="981" spans="13:17" x14ac:dyDescent="0.3">
      <c r="M981" s="19"/>
      <c r="Q981" s="134">
        <f t="shared" si="15"/>
        <v>0</v>
      </c>
    </row>
    <row r="982" spans="13:17" x14ac:dyDescent="0.3">
      <c r="M982" s="19"/>
      <c r="Q982" s="134">
        <f t="shared" si="15"/>
        <v>0</v>
      </c>
    </row>
    <row r="983" spans="13:17" x14ac:dyDescent="0.3">
      <c r="M983" s="19"/>
      <c r="Q983" s="134">
        <f t="shared" si="15"/>
        <v>0</v>
      </c>
    </row>
    <row r="984" spans="13:17" x14ac:dyDescent="0.3">
      <c r="M984" s="19"/>
      <c r="Q984" s="134">
        <f t="shared" si="15"/>
        <v>0</v>
      </c>
    </row>
    <row r="985" spans="13:17" x14ac:dyDescent="0.3">
      <c r="M985" s="19"/>
      <c r="Q985" s="134">
        <f t="shared" si="15"/>
        <v>0</v>
      </c>
    </row>
    <row r="986" spans="13:17" x14ac:dyDescent="0.3">
      <c r="M986" s="19"/>
      <c r="Q986" s="134">
        <f t="shared" si="15"/>
        <v>0</v>
      </c>
    </row>
    <row r="987" spans="13:17" x14ac:dyDescent="0.3">
      <c r="M987" s="19"/>
      <c r="Q987" s="134">
        <f t="shared" si="15"/>
        <v>0</v>
      </c>
    </row>
    <row r="988" spans="13:17" x14ac:dyDescent="0.3">
      <c r="M988" s="19"/>
      <c r="Q988" s="134">
        <f t="shared" si="15"/>
        <v>0</v>
      </c>
    </row>
    <row r="989" spans="13:17" x14ac:dyDescent="0.3">
      <c r="M989" s="19"/>
      <c r="Q989" s="134">
        <f t="shared" si="15"/>
        <v>0</v>
      </c>
    </row>
    <row r="990" spans="13:17" x14ac:dyDescent="0.3">
      <c r="M990" s="19"/>
      <c r="Q990" s="134">
        <f t="shared" si="15"/>
        <v>0</v>
      </c>
    </row>
    <row r="991" spans="13:17" x14ac:dyDescent="0.3">
      <c r="M991" s="19"/>
      <c r="Q991" s="134">
        <f t="shared" si="15"/>
        <v>0</v>
      </c>
    </row>
    <row r="992" spans="13:17" x14ac:dyDescent="0.3">
      <c r="M992" s="19"/>
      <c r="Q992" s="134">
        <f t="shared" si="15"/>
        <v>0</v>
      </c>
    </row>
    <row r="993" spans="13:17" x14ac:dyDescent="0.3">
      <c r="M993" s="19"/>
      <c r="Q993" s="134">
        <f t="shared" si="15"/>
        <v>0</v>
      </c>
    </row>
    <row r="994" spans="13:17" x14ac:dyDescent="0.3">
      <c r="M994" s="19"/>
      <c r="Q994" s="134">
        <f t="shared" si="15"/>
        <v>0</v>
      </c>
    </row>
    <row r="995" spans="13:17" x14ac:dyDescent="0.3">
      <c r="M995" s="19"/>
      <c r="Q995" s="134">
        <f t="shared" si="15"/>
        <v>0</v>
      </c>
    </row>
    <row r="996" spans="13:17" x14ac:dyDescent="0.3">
      <c r="M996" s="19"/>
      <c r="Q996" s="134">
        <f t="shared" si="15"/>
        <v>0</v>
      </c>
    </row>
    <row r="997" spans="13:17" x14ac:dyDescent="0.3">
      <c r="M997" s="19"/>
      <c r="Q997" s="134">
        <f t="shared" si="15"/>
        <v>0</v>
      </c>
    </row>
    <row r="998" spans="13:17" x14ac:dyDescent="0.3">
      <c r="M998" s="19"/>
      <c r="Q998" s="134">
        <f t="shared" si="15"/>
        <v>0</v>
      </c>
    </row>
    <row r="999" spans="13:17" x14ac:dyDescent="0.3">
      <c r="M999" s="19"/>
      <c r="Q999" s="134">
        <f t="shared" si="15"/>
        <v>0</v>
      </c>
    </row>
    <row r="1000" spans="13:17" x14ac:dyDescent="0.3">
      <c r="M1000" s="19"/>
      <c r="Q1000" s="134">
        <f t="shared" si="15"/>
        <v>0</v>
      </c>
    </row>
    <row r="1001" spans="13:17" x14ac:dyDescent="0.3">
      <c r="M1001" s="19"/>
      <c r="Q1001" s="134">
        <f t="shared" si="15"/>
        <v>0</v>
      </c>
    </row>
    <row r="1002" spans="13:17" x14ac:dyDescent="0.3">
      <c r="M1002" s="19"/>
      <c r="Q1002" s="134">
        <f t="shared" si="15"/>
        <v>0</v>
      </c>
    </row>
    <row r="1003" spans="13:17" x14ac:dyDescent="0.3">
      <c r="M1003" s="19"/>
      <c r="Q1003" s="134">
        <f t="shared" si="15"/>
        <v>0</v>
      </c>
    </row>
    <row r="1004" spans="13:17" x14ac:dyDescent="0.3">
      <c r="M1004" s="19"/>
      <c r="Q1004" s="134">
        <f t="shared" si="15"/>
        <v>0</v>
      </c>
    </row>
    <row r="1005" spans="13:17" x14ac:dyDescent="0.3">
      <c r="M1005" s="19"/>
      <c r="Q1005" s="134">
        <f t="shared" si="15"/>
        <v>0</v>
      </c>
    </row>
    <row r="1006" spans="13:17" x14ac:dyDescent="0.3">
      <c r="M1006" s="19"/>
      <c r="Q1006" s="134">
        <f t="shared" si="15"/>
        <v>0</v>
      </c>
    </row>
    <row r="1007" spans="13:17" x14ac:dyDescent="0.3">
      <c r="M1007" s="19"/>
      <c r="Q1007" s="134">
        <f t="shared" si="15"/>
        <v>0</v>
      </c>
    </row>
    <row r="1008" spans="13:17" x14ac:dyDescent="0.3">
      <c r="M1008" s="19"/>
      <c r="Q1008" s="134">
        <f t="shared" si="15"/>
        <v>0</v>
      </c>
    </row>
    <row r="1009" spans="13:17" x14ac:dyDescent="0.3">
      <c r="M1009" s="19"/>
      <c r="Q1009" s="134">
        <f t="shared" si="15"/>
        <v>0</v>
      </c>
    </row>
    <row r="1010" spans="13:17" x14ac:dyDescent="0.3">
      <c r="M1010" s="19"/>
      <c r="Q1010" s="134">
        <f t="shared" si="15"/>
        <v>0</v>
      </c>
    </row>
    <row r="1011" spans="13:17" x14ac:dyDescent="0.3">
      <c r="M1011" s="19"/>
      <c r="Q1011" s="134">
        <f t="shared" si="15"/>
        <v>0</v>
      </c>
    </row>
    <row r="1012" spans="13:17" x14ac:dyDescent="0.3">
      <c r="M1012" s="19"/>
      <c r="Q1012" s="134">
        <f t="shared" si="15"/>
        <v>0</v>
      </c>
    </row>
    <row r="1013" spans="13:17" x14ac:dyDescent="0.3">
      <c r="M1013" s="19"/>
      <c r="Q1013" s="134">
        <f t="shared" si="15"/>
        <v>0</v>
      </c>
    </row>
    <row r="1014" spans="13:17" x14ac:dyDescent="0.3">
      <c r="M1014" s="19"/>
      <c r="Q1014" s="134">
        <f t="shared" si="15"/>
        <v>0</v>
      </c>
    </row>
    <row r="1015" spans="13:17" x14ac:dyDescent="0.3">
      <c r="M1015" s="19"/>
      <c r="Q1015" s="134">
        <f t="shared" si="15"/>
        <v>0</v>
      </c>
    </row>
    <row r="1016" spans="13:17" x14ac:dyDescent="0.3">
      <c r="M1016" s="19"/>
      <c r="Q1016" s="134">
        <f t="shared" si="15"/>
        <v>0</v>
      </c>
    </row>
    <row r="1017" spans="13:17" x14ac:dyDescent="0.3">
      <c r="M1017" s="19"/>
      <c r="Q1017" s="134">
        <f t="shared" si="15"/>
        <v>0</v>
      </c>
    </row>
    <row r="1018" spans="13:17" x14ac:dyDescent="0.3">
      <c r="M1018" s="19"/>
      <c r="Q1018" s="134">
        <f t="shared" si="15"/>
        <v>0</v>
      </c>
    </row>
    <row r="1019" spans="13:17" x14ac:dyDescent="0.3">
      <c r="M1019" s="19"/>
      <c r="Q1019" s="134">
        <f t="shared" si="15"/>
        <v>0</v>
      </c>
    </row>
    <row r="1020" spans="13:17" x14ac:dyDescent="0.3">
      <c r="M1020" s="19"/>
      <c r="Q1020" s="134">
        <f t="shared" si="15"/>
        <v>0</v>
      </c>
    </row>
    <row r="1021" spans="13:17" x14ac:dyDescent="0.3">
      <c r="M1021" s="19"/>
      <c r="Q1021" s="134">
        <f t="shared" si="15"/>
        <v>0</v>
      </c>
    </row>
    <row r="1022" spans="13:17" x14ac:dyDescent="0.3">
      <c r="M1022" s="19"/>
      <c r="Q1022" s="134">
        <f t="shared" si="15"/>
        <v>0</v>
      </c>
    </row>
    <row r="1023" spans="13:17" x14ac:dyDescent="0.3">
      <c r="M1023" s="19"/>
      <c r="Q1023" s="134">
        <f t="shared" si="15"/>
        <v>0</v>
      </c>
    </row>
    <row r="1024" spans="13:17" x14ac:dyDescent="0.3">
      <c r="M1024" s="19"/>
      <c r="Q1024" s="134">
        <f t="shared" si="15"/>
        <v>0</v>
      </c>
    </row>
    <row r="1025" spans="13:17" x14ac:dyDescent="0.3">
      <c r="M1025" s="19"/>
      <c r="Q1025" s="134">
        <f t="shared" si="15"/>
        <v>0</v>
      </c>
    </row>
    <row r="1026" spans="13:17" x14ac:dyDescent="0.3">
      <c r="M1026" s="19"/>
      <c r="Q1026" s="134">
        <f t="shared" ref="Q1026:Q1089" si="16">NETWORKDAYS(C1026,D1026)</f>
        <v>0</v>
      </c>
    </row>
    <row r="1027" spans="13:17" x14ac:dyDescent="0.3">
      <c r="M1027" s="19"/>
      <c r="Q1027" s="134">
        <f t="shared" si="16"/>
        <v>0</v>
      </c>
    </row>
    <row r="1028" spans="13:17" x14ac:dyDescent="0.3">
      <c r="M1028" s="19"/>
      <c r="Q1028" s="134">
        <f t="shared" si="16"/>
        <v>0</v>
      </c>
    </row>
    <row r="1029" spans="13:17" x14ac:dyDescent="0.3">
      <c r="M1029" s="19"/>
      <c r="Q1029" s="134">
        <f t="shared" si="16"/>
        <v>0</v>
      </c>
    </row>
    <row r="1030" spans="13:17" x14ac:dyDescent="0.3">
      <c r="M1030" s="19"/>
      <c r="Q1030" s="134">
        <f t="shared" si="16"/>
        <v>0</v>
      </c>
    </row>
    <row r="1031" spans="13:17" x14ac:dyDescent="0.3">
      <c r="M1031" s="19"/>
      <c r="Q1031" s="134">
        <f t="shared" si="16"/>
        <v>0</v>
      </c>
    </row>
    <row r="1032" spans="13:17" x14ac:dyDescent="0.3">
      <c r="M1032" s="19"/>
      <c r="Q1032" s="134">
        <f t="shared" si="16"/>
        <v>0</v>
      </c>
    </row>
    <row r="1033" spans="13:17" x14ac:dyDescent="0.3">
      <c r="M1033" s="19"/>
      <c r="Q1033" s="134">
        <f t="shared" si="16"/>
        <v>0</v>
      </c>
    </row>
    <row r="1034" spans="13:17" x14ac:dyDescent="0.3">
      <c r="M1034" s="19"/>
      <c r="Q1034" s="134">
        <f t="shared" si="16"/>
        <v>0</v>
      </c>
    </row>
    <row r="1035" spans="13:17" x14ac:dyDescent="0.3">
      <c r="M1035" s="19"/>
      <c r="Q1035" s="134">
        <f t="shared" si="16"/>
        <v>0</v>
      </c>
    </row>
    <row r="1036" spans="13:17" x14ac:dyDescent="0.3">
      <c r="M1036" s="19"/>
      <c r="Q1036" s="134">
        <f t="shared" si="16"/>
        <v>0</v>
      </c>
    </row>
    <row r="1037" spans="13:17" x14ac:dyDescent="0.3">
      <c r="M1037" s="19"/>
      <c r="Q1037" s="134">
        <f t="shared" si="16"/>
        <v>0</v>
      </c>
    </row>
    <row r="1038" spans="13:17" x14ac:dyDescent="0.3">
      <c r="M1038" s="19"/>
      <c r="Q1038" s="134">
        <f t="shared" si="16"/>
        <v>0</v>
      </c>
    </row>
    <row r="1039" spans="13:17" x14ac:dyDescent="0.3">
      <c r="M1039" s="19"/>
      <c r="Q1039" s="134">
        <f t="shared" si="16"/>
        <v>0</v>
      </c>
    </row>
    <row r="1040" spans="13:17" x14ac:dyDescent="0.3">
      <c r="M1040" s="19"/>
      <c r="Q1040" s="134">
        <f t="shared" si="16"/>
        <v>0</v>
      </c>
    </row>
    <row r="1041" spans="13:17" x14ac:dyDescent="0.3">
      <c r="M1041" s="19"/>
      <c r="Q1041" s="134">
        <f t="shared" si="16"/>
        <v>0</v>
      </c>
    </row>
    <row r="1042" spans="13:17" x14ac:dyDescent="0.3">
      <c r="M1042" s="19"/>
      <c r="Q1042" s="134">
        <f t="shared" si="16"/>
        <v>0</v>
      </c>
    </row>
    <row r="1043" spans="13:17" x14ac:dyDescent="0.3">
      <c r="M1043" s="19"/>
      <c r="Q1043" s="134">
        <f t="shared" si="16"/>
        <v>0</v>
      </c>
    </row>
    <row r="1044" spans="13:17" x14ac:dyDescent="0.3">
      <c r="M1044" s="19"/>
      <c r="Q1044" s="134">
        <f t="shared" si="16"/>
        <v>0</v>
      </c>
    </row>
    <row r="1045" spans="13:17" x14ac:dyDescent="0.3">
      <c r="M1045" s="19"/>
      <c r="Q1045" s="134">
        <f t="shared" si="16"/>
        <v>0</v>
      </c>
    </row>
    <row r="1046" spans="13:17" x14ac:dyDescent="0.3">
      <c r="M1046" s="19"/>
      <c r="Q1046" s="134">
        <f t="shared" si="16"/>
        <v>0</v>
      </c>
    </row>
    <row r="1047" spans="13:17" x14ac:dyDescent="0.3">
      <c r="M1047" s="19"/>
      <c r="Q1047" s="134">
        <f t="shared" si="16"/>
        <v>0</v>
      </c>
    </row>
    <row r="1048" spans="13:17" x14ac:dyDescent="0.3">
      <c r="M1048" s="19"/>
      <c r="Q1048" s="134">
        <f t="shared" si="16"/>
        <v>0</v>
      </c>
    </row>
    <row r="1049" spans="13:17" x14ac:dyDescent="0.3">
      <c r="M1049" s="19"/>
      <c r="Q1049" s="134">
        <f t="shared" si="16"/>
        <v>0</v>
      </c>
    </row>
    <row r="1050" spans="13:17" x14ac:dyDescent="0.3">
      <c r="M1050" s="19"/>
      <c r="Q1050" s="134">
        <f t="shared" si="16"/>
        <v>0</v>
      </c>
    </row>
    <row r="1051" spans="13:17" x14ac:dyDescent="0.3">
      <c r="M1051" s="19"/>
      <c r="Q1051" s="134">
        <f t="shared" si="16"/>
        <v>0</v>
      </c>
    </row>
    <row r="1052" spans="13:17" x14ac:dyDescent="0.3">
      <c r="M1052" s="19"/>
      <c r="Q1052" s="134">
        <f t="shared" si="16"/>
        <v>0</v>
      </c>
    </row>
    <row r="1053" spans="13:17" x14ac:dyDescent="0.3">
      <c r="M1053" s="19"/>
      <c r="Q1053" s="134">
        <f t="shared" si="16"/>
        <v>0</v>
      </c>
    </row>
    <row r="1054" spans="13:17" x14ac:dyDescent="0.3">
      <c r="M1054" s="19"/>
      <c r="Q1054" s="134">
        <f t="shared" si="16"/>
        <v>0</v>
      </c>
    </row>
    <row r="1055" spans="13:17" x14ac:dyDescent="0.3">
      <c r="M1055" s="19"/>
      <c r="Q1055" s="134">
        <f t="shared" si="16"/>
        <v>0</v>
      </c>
    </row>
    <row r="1056" spans="13:17" x14ac:dyDescent="0.3">
      <c r="M1056" s="19"/>
      <c r="Q1056" s="134">
        <f t="shared" si="16"/>
        <v>0</v>
      </c>
    </row>
    <row r="1057" spans="13:17" x14ac:dyDescent="0.3">
      <c r="M1057" s="19"/>
      <c r="Q1057" s="134">
        <f t="shared" si="16"/>
        <v>0</v>
      </c>
    </row>
    <row r="1058" spans="13:17" x14ac:dyDescent="0.3">
      <c r="M1058" s="19"/>
      <c r="Q1058" s="134">
        <f t="shared" si="16"/>
        <v>0</v>
      </c>
    </row>
    <row r="1059" spans="13:17" x14ac:dyDescent="0.3">
      <c r="M1059" s="19"/>
      <c r="Q1059" s="134">
        <f t="shared" si="16"/>
        <v>0</v>
      </c>
    </row>
    <row r="1060" spans="13:17" x14ac:dyDescent="0.3">
      <c r="M1060" s="19"/>
      <c r="Q1060" s="134">
        <f t="shared" si="16"/>
        <v>0</v>
      </c>
    </row>
    <row r="1061" spans="13:17" x14ac:dyDescent="0.3">
      <c r="M1061" s="19"/>
      <c r="Q1061" s="134">
        <f t="shared" si="16"/>
        <v>0</v>
      </c>
    </row>
    <row r="1062" spans="13:17" x14ac:dyDescent="0.3">
      <c r="M1062" s="19"/>
      <c r="Q1062" s="134">
        <f t="shared" si="16"/>
        <v>0</v>
      </c>
    </row>
    <row r="1063" spans="13:17" x14ac:dyDescent="0.3">
      <c r="M1063" s="19"/>
      <c r="Q1063" s="134">
        <f t="shared" si="16"/>
        <v>0</v>
      </c>
    </row>
    <row r="1064" spans="13:17" x14ac:dyDescent="0.3">
      <c r="M1064" s="19"/>
      <c r="Q1064" s="134">
        <f t="shared" si="16"/>
        <v>0</v>
      </c>
    </row>
    <row r="1065" spans="13:17" x14ac:dyDescent="0.3">
      <c r="M1065" s="19"/>
      <c r="Q1065" s="134">
        <f t="shared" si="16"/>
        <v>0</v>
      </c>
    </row>
    <row r="1066" spans="13:17" x14ac:dyDescent="0.3">
      <c r="M1066" s="19"/>
      <c r="Q1066" s="134">
        <f t="shared" si="16"/>
        <v>0</v>
      </c>
    </row>
    <row r="1067" spans="13:17" x14ac:dyDescent="0.3">
      <c r="M1067" s="19"/>
      <c r="Q1067" s="134">
        <f t="shared" si="16"/>
        <v>0</v>
      </c>
    </row>
    <row r="1068" spans="13:17" x14ac:dyDescent="0.3">
      <c r="M1068" s="19"/>
      <c r="Q1068" s="134">
        <f t="shared" si="16"/>
        <v>0</v>
      </c>
    </row>
    <row r="1069" spans="13:17" x14ac:dyDescent="0.3">
      <c r="M1069" s="19"/>
      <c r="Q1069" s="134">
        <f t="shared" si="16"/>
        <v>0</v>
      </c>
    </row>
    <row r="1070" spans="13:17" x14ac:dyDescent="0.3">
      <c r="M1070" s="19"/>
      <c r="Q1070" s="134">
        <f t="shared" si="16"/>
        <v>0</v>
      </c>
    </row>
    <row r="1071" spans="13:17" x14ac:dyDescent="0.3">
      <c r="M1071" s="19"/>
      <c r="Q1071" s="134">
        <f t="shared" si="16"/>
        <v>0</v>
      </c>
    </row>
    <row r="1072" spans="13:17" x14ac:dyDescent="0.3">
      <c r="M1072" s="19"/>
      <c r="Q1072" s="134">
        <f t="shared" si="16"/>
        <v>0</v>
      </c>
    </row>
    <row r="1073" spans="13:17" x14ac:dyDescent="0.3">
      <c r="M1073" s="19"/>
      <c r="Q1073" s="134">
        <f t="shared" si="16"/>
        <v>0</v>
      </c>
    </row>
    <row r="1074" spans="13:17" x14ac:dyDescent="0.3">
      <c r="M1074" s="19"/>
      <c r="Q1074" s="134">
        <f t="shared" si="16"/>
        <v>0</v>
      </c>
    </row>
    <row r="1075" spans="13:17" x14ac:dyDescent="0.3">
      <c r="M1075" s="19"/>
      <c r="Q1075" s="134">
        <f t="shared" si="16"/>
        <v>0</v>
      </c>
    </row>
    <row r="1076" spans="13:17" x14ac:dyDescent="0.3">
      <c r="M1076" s="19"/>
      <c r="Q1076" s="134">
        <f t="shared" si="16"/>
        <v>0</v>
      </c>
    </row>
    <row r="1077" spans="13:17" x14ac:dyDescent="0.3">
      <c r="M1077" s="19"/>
      <c r="Q1077" s="134">
        <f t="shared" si="16"/>
        <v>0</v>
      </c>
    </row>
    <row r="1078" spans="13:17" x14ac:dyDescent="0.3">
      <c r="M1078" s="19"/>
      <c r="Q1078" s="134">
        <f t="shared" si="16"/>
        <v>0</v>
      </c>
    </row>
    <row r="1079" spans="13:17" x14ac:dyDescent="0.3">
      <c r="M1079" s="19"/>
      <c r="Q1079" s="134">
        <f t="shared" si="16"/>
        <v>0</v>
      </c>
    </row>
    <row r="1080" spans="13:17" x14ac:dyDescent="0.3">
      <c r="M1080" s="19"/>
      <c r="Q1080" s="134">
        <f t="shared" si="16"/>
        <v>0</v>
      </c>
    </row>
    <row r="1081" spans="13:17" x14ac:dyDescent="0.3">
      <c r="M1081" s="19"/>
      <c r="Q1081" s="134">
        <f t="shared" si="16"/>
        <v>0</v>
      </c>
    </row>
    <row r="1082" spans="13:17" x14ac:dyDescent="0.3">
      <c r="M1082" s="19"/>
      <c r="Q1082" s="134">
        <f t="shared" si="16"/>
        <v>0</v>
      </c>
    </row>
    <row r="1083" spans="13:17" x14ac:dyDescent="0.3">
      <c r="M1083" s="19"/>
      <c r="Q1083" s="134">
        <f t="shared" si="16"/>
        <v>0</v>
      </c>
    </row>
    <row r="1084" spans="13:17" x14ac:dyDescent="0.3">
      <c r="M1084" s="19"/>
      <c r="Q1084" s="134">
        <f t="shared" si="16"/>
        <v>0</v>
      </c>
    </row>
    <row r="1085" spans="13:17" x14ac:dyDescent="0.3">
      <c r="M1085" s="19"/>
      <c r="Q1085" s="134">
        <f t="shared" si="16"/>
        <v>0</v>
      </c>
    </row>
    <row r="1086" spans="13:17" x14ac:dyDescent="0.3">
      <c r="M1086" s="19"/>
      <c r="Q1086" s="134">
        <f t="shared" si="16"/>
        <v>0</v>
      </c>
    </row>
    <row r="1087" spans="13:17" x14ac:dyDescent="0.3">
      <c r="M1087" s="19"/>
      <c r="Q1087" s="134">
        <f t="shared" si="16"/>
        <v>0</v>
      </c>
    </row>
    <row r="1088" spans="13:17" x14ac:dyDescent="0.3">
      <c r="M1088" s="19"/>
      <c r="Q1088" s="134">
        <f t="shared" si="16"/>
        <v>0</v>
      </c>
    </row>
    <row r="1089" spans="13:17" x14ac:dyDescent="0.3">
      <c r="M1089" s="19"/>
      <c r="Q1089" s="134">
        <f t="shared" si="16"/>
        <v>0</v>
      </c>
    </row>
    <row r="1090" spans="13:17" x14ac:dyDescent="0.3">
      <c r="M1090" s="19"/>
      <c r="Q1090" s="134">
        <f t="shared" ref="Q1090:Q1120" si="17">NETWORKDAYS(C1090,D1090)</f>
        <v>0</v>
      </c>
    </row>
    <row r="1091" spans="13:17" x14ac:dyDescent="0.3">
      <c r="M1091" s="19"/>
      <c r="Q1091" s="134">
        <f t="shared" si="17"/>
        <v>0</v>
      </c>
    </row>
    <row r="1092" spans="13:17" x14ac:dyDescent="0.3">
      <c r="M1092" s="19"/>
      <c r="Q1092" s="134">
        <f t="shared" si="17"/>
        <v>0</v>
      </c>
    </row>
    <row r="1093" spans="13:17" x14ac:dyDescent="0.3">
      <c r="M1093" s="19"/>
      <c r="Q1093" s="134">
        <f t="shared" si="17"/>
        <v>0</v>
      </c>
    </row>
    <row r="1094" spans="13:17" x14ac:dyDescent="0.3">
      <c r="M1094" s="19"/>
      <c r="Q1094" s="134">
        <f t="shared" si="17"/>
        <v>0</v>
      </c>
    </row>
    <row r="1095" spans="13:17" x14ac:dyDescent="0.3">
      <c r="M1095" s="19"/>
      <c r="Q1095" s="134">
        <f t="shared" si="17"/>
        <v>0</v>
      </c>
    </row>
    <row r="1096" spans="13:17" x14ac:dyDescent="0.3">
      <c r="M1096" s="19"/>
      <c r="Q1096" s="134">
        <f t="shared" si="17"/>
        <v>0</v>
      </c>
    </row>
    <row r="1097" spans="13:17" x14ac:dyDescent="0.3">
      <c r="M1097" s="19"/>
      <c r="Q1097" s="134">
        <f t="shared" si="17"/>
        <v>0</v>
      </c>
    </row>
    <row r="1098" spans="13:17" x14ac:dyDescent="0.3">
      <c r="M1098" s="19"/>
      <c r="Q1098" s="134">
        <f t="shared" si="17"/>
        <v>0</v>
      </c>
    </row>
    <row r="1099" spans="13:17" x14ac:dyDescent="0.3">
      <c r="M1099" s="19"/>
      <c r="Q1099" s="134">
        <f t="shared" si="17"/>
        <v>0</v>
      </c>
    </row>
    <row r="1100" spans="13:17" x14ac:dyDescent="0.3">
      <c r="M1100" s="19"/>
      <c r="Q1100" s="134">
        <f t="shared" si="17"/>
        <v>0</v>
      </c>
    </row>
    <row r="1101" spans="13:17" x14ac:dyDescent="0.3">
      <c r="M1101" s="19"/>
      <c r="Q1101" s="134">
        <f t="shared" si="17"/>
        <v>0</v>
      </c>
    </row>
    <row r="1102" spans="13:17" x14ac:dyDescent="0.3">
      <c r="M1102" s="19"/>
      <c r="Q1102" s="134">
        <f t="shared" si="17"/>
        <v>0</v>
      </c>
    </row>
    <row r="1103" spans="13:17" x14ac:dyDescent="0.3">
      <c r="M1103" s="19"/>
      <c r="Q1103" s="134">
        <f t="shared" si="17"/>
        <v>0</v>
      </c>
    </row>
    <row r="1104" spans="13:17" x14ac:dyDescent="0.3">
      <c r="M1104" s="19"/>
      <c r="Q1104" s="134">
        <f t="shared" si="17"/>
        <v>0</v>
      </c>
    </row>
    <row r="1105" spans="13:17" x14ac:dyDescent="0.3">
      <c r="M1105" s="19"/>
      <c r="Q1105" s="134">
        <f t="shared" si="17"/>
        <v>0</v>
      </c>
    </row>
    <row r="1106" spans="13:17" x14ac:dyDescent="0.3">
      <c r="M1106" s="19"/>
      <c r="Q1106" s="134">
        <f t="shared" si="17"/>
        <v>0</v>
      </c>
    </row>
    <row r="1107" spans="13:17" x14ac:dyDescent="0.3">
      <c r="M1107" s="19"/>
      <c r="Q1107" s="134">
        <f t="shared" si="17"/>
        <v>0</v>
      </c>
    </row>
    <row r="1108" spans="13:17" x14ac:dyDescent="0.3">
      <c r="M1108" s="19"/>
      <c r="Q1108" s="134">
        <f t="shared" si="17"/>
        <v>0</v>
      </c>
    </row>
    <row r="1109" spans="13:17" x14ac:dyDescent="0.3">
      <c r="M1109" s="19"/>
      <c r="Q1109" s="134">
        <f t="shared" si="17"/>
        <v>0</v>
      </c>
    </row>
    <row r="1110" spans="13:17" x14ac:dyDescent="0.3">
      <c r="M1110" s="19"/>
      <c r="Q1110" s="134">
        <f t="shared" si="17"/>
        <v>0</v>
      </c>
    </row>
    <row r="1111" spans="13:17" x14ac:dyDescent="0.3">
      <c r="M1111" s="19"/>
      <c r="Q1111" s="134">
        <f t="shared" si="17"/>
        <v>0</v>
      </c>
    </row>
    <row r="1112" spans="13:17" x14ac:dyDescent="0.3">
      <c r="M1112" s="19"/>
      <c r="Q1112" s="134">
        <f t="shared" si="17"/>
        <v>0</v>
      </c>
    </row>
    <row r="1113" spans="13:17" x14ac:dyDescent="0.3">
      <c r="M1113" s="19"/>
      <c r="Q1113" s="134">
        <f t="shared" si="17"/>
        <v>0</v>
      </c>
    </row>
    <row r="1114" spans="13:17" x14ac:dyDescent="0.3">
      <c r="M1114" s="19"/>
      <c r="Q1114" s="134">
        <f t="shared" si="17"/>
        <v>0</v>
      </c>
    </row>
    <row r="1115" spans="13:17" x14ac:dyDescent="0.3">
      <c r="M1115" s="19"/>
      <c r="Q1115" s="134">
        <f t="shared" si="17"/>
        <v>0</v>
      </c>
    </row>
    <row r="1116" spans="13:17" x14ac:dyDescent="0.3">
      <c r="M1116" s="19"/>
      <c r="Q1116" s="134">
        <f t="shared" si="17"/>
        <v>0</v>
      </c>
    </row>
    <row r="1117" spans="13:17" x14ac:dyDescent="0.3">
      <c r="M1117" s="19"/>
      <c r="Q1117" s="134">
        <f t="shared" si="17"/>
        <v>0</v>
      </c>
    </row>
    <row r="1118" spans="13:17" x14ac:dyDescent="0.3">
      <c r="M1118" s="19"/>
      <c r="Q1118" s="134">
        <f t="shared" si="17"/>
        <v>0</v>
      </c>
    </row>
    <row r="1119" spans="13:17" x14ac:dyDescent="0.3">
      <c r="M1119" s="19"/>
      <c r="Q1119" s="134">
        <f t="shared" si="17"/>
        <v>0</v>
      </c>
    </row>
    <row r="1120" spans="13:17" x14ac:dyDescent="0.3">
      <c r="M1120" s="19"/>
      <c r="Q1120" s="134">
        <f t="shared" si="17"/>
        <v>0</v>
      </c>
    </row>
    <row r="1121" spans="4:16" x14ac:dyDescent="0.3">
      <c r="D1121" s="61"/>
    </row>
    <row r="1123" spans="4:16" x14ac:dyDescent="0.3">
      <c r="P1123" s="150"/>
    </row>
  </sheetData>
  <autoFilter ref="A1:S1120" xr:uid="{00000000-0009-0000-0000-000000000000}"/>
  <sortState xmlns:xlrd2="http://schemas.microsoft.com/office/spreadsheetml/2017/richdata2" ref="C2:Q246">
    <sortCondition ref="C1"/>
  </sortState>
  <dataConsolidate/>
  <dataValidations count="1">
    <dataValidation type="list" allowBlank="1" showInputMessage="1" showErrorMessage="1" sqref="F2:F34 F36:F44 F46:F79 F948:F1122" xr:uid="{00000000-0002-0000-0000-000000000000}">
      <formula1>#REF!</formula1>
    </dataValidation>
  </dataValidations>
  <hyperlinks>
    <hyperlink ref="I924" r:id="rId1" xr:uid="{00000000-0004-0000-0000-000000000000}"/>
    <hyperlink ref="I932" r:id="rId2" xr:uid="{00000000-0004-0000-0000-000001000000}"/>
    <hyperlink ref="I948" r:id="rId3" xr:uid="{00000000-0004-0000-0000-000002000000}"/>
  </hyperlinks>
  <pageMargins left="0.7" right="0.7" top="0.75" bottom="0.75" header="0.3" footer="0.3"/>
  <pageSetup orientation="portrait" r:id="rId4"/>
</worksheet>
</file>

<file path=xl/worksheets/sheet2.xml><?xml version="1.0" encoding="utf-8"?>
<worksheet xmlns="http://schemas.openxmlformats.org/spreadsheetml/2006/main" xmlns:r="http://schemas.openxmlformats.org/officeDocument/2006/relationships" xmlns:xdr="http://schemas.openxmlformats.org/drawingml/2006/spreadsheetDrawing" xmlns:x14="http://schemas.microsoft.com/office/spreadsheetml/2009/9/main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100-000000000000}">
  <sheetPr codeName="Hoja2" filterMode="1"/>
  <dimension ref="A1:T489"/>
  <sheetViews>
    <sheetView showGridLines="0" zoomScale="90" zoomScaleNormal="90" workbookViewId="0">
      <pane ySplit="1" topLeftCell="A328" activePane="bottomLeft" state="frozen"/>
      <selection activeCell="A18" sqref="A18"/>
      <selection pane="bottomLeft" activeCell="D341" sqref="D341"/>
    </sheetView>
  </sheetViews>
  <sheetFormatPr baseColWidth="10" defaultRowHeight="15.95" customHeight="1" x14ac:dyDescent="0.3"/>
  <cols>
    <col min="1" max="1" width="14.140625" style="63" bestFit="1" customWidth="1"/>
    <col min="2" max="2" width="14" style="63" customWidth="1"/>
    <col min="3" max="3" width="24.140625" style="2" customWidth="1"/>
    <col min="4" max="4" width="25.42578125" style="2" bestFit="1" customWidth="1"/>
    <col min="5" max="5" width="29.7109375" style="2" customWidth="1"/>
    <col min="6" max="6" width="17.85546875" style="60" bestFit="1" customWidth="1"/>
    <col min="7" max="7" width="43.7109375" style="2" bestFit="1" customWidth="1"/>
    <col min="8" max="8" width="72.7109375" style="2" customWidth="1"/>
    <col min="9" max="9" width="42.28515625" style="2" customWidth="1"/>
    <col min="10" max="10" width="44.7109375" style="127" customWidth="1"/>
    <col min="11" max="11" width="35.5703125" style="2" customWidth="1"/>
    <col min="12" max="12" width="43" style="2" customWidth="1"/>
    <col min="13" max="13" width="48.28515625" style="2" bestFit="1" customWidth="1"/>
    <col min="14" max="14" width="25.7109375" style="2" customWidth="1"/>
    <col min="15" max="15" width="22" style="2" customWidth="1"/>
    <col min="16" max="16" width="19.5703125" style="2" customWidth="1"/>
    <col min="17" max="17" width="27.5703125" style="2" customWidth="1"/>
    <col min="18" max="18" width="8.5703125" style="2" customWidth="1"/>
    <col min="19" max="19" width="15.42578125" style="2" bestFit="1" customWidth="1"/>
    <col min="20" max="16384" width="11.42578125" style="19"/>
  </cols>
  <sheetData>
    <row r="1" spans="1:19" s="115" customFormat="1" ht="15.95" customHeight="1" x14ac:dyDescent="0.25">
      <c r="A1" s="108" t="s">
        <v>4214</v>
      </c>
      <c r="B1" s="108" t="s">
        <v>4215</v>
      </c>
      <c r="C1" s="109" t="s">
        <v>20</v>
      </c>
      <c r="D1" s="109" t="s">
        <v>5</v>
      </c>
      <c r="E1" s="109" t="s">
        <v>3568</v>
      </c>
      <c r="F1" s="109" t="s">
        <v>24</v>
      </c>
      <c r="G1" s="109" t="s">
        <v>5219</v>
      </c>
      <c r="H1" s="109" t="s">
        <v>2300</v>
      </c>
      <c r="I1" s="109" t="s">
        <v>3</v>
      </c>
      <c r="J1" s="110" t="s">
        <v>3404</v>
      </c>
      <c r="K1" s="109" t="s">
        <v>3409</v>
      </c>
      <c r="L1" s="109" t="s">
        <v>4927</v>
      </c>
      <c r="M1" s="109" t="s">
        <v>4926</v>
      </c>
      <c r="N1" s="109" t="s">
        <v>4928</v>
      </c>
      <c r="O1" s="109" t="s">
        <v>141</v>
      </c>
      <c r="P1" s="109" t="s">
        <v>17</v>
      </c>
      <c r="Q1" s="109" t="s">
        <v>3395</v>
      </c>
      <c r="R1" s="109" t="s">
        <v>3429</v>
      </c>
      <c r="S1" s="109" t="s">
        <v>5402</v>
      </c>
    </row>
    <row r="2" spans="1:19" ht="15.95" hidden="1" customHeight="1" x14ac:dyDescent="0.3">
      <c r="A2" s="63" t="s">
        <v>31</v>
      </c>
      <c r="B2" s="63" t="s">
        <v>31</v>
      </c>
      <c r="C2" s="59">
        <v>43101</v>
      </c>
      <c r="D2" s="71">
        <v>43112</v>
      </c>
      <c r="E2" s="2" t="s">
        <v>4764</v>
      </c>
      <c r="F2" s="60" t="s">
        <v>25</v>
      </c>
      <c r="G2" s="50" t="s">
        <v>3423</v>
      </c>
      <c r="H2" s="48" t="s">
        <v>3399</v>
      </c>
      <c r="I2" s="63" t="s">
        <v>3401</v>
      </c>
      <c r="J2" s="111" t="s">
        <v>3411</v>
      </c>
      <c r="K2" s="2" t="s">
        <v>496</v>
      </c>
      <c r="L2" s="2" t="s">
        <v>362</v>
      </c>
      <c r="M2" s="2" t="s">
        <v>3017</v>
      </c>
      <c r="N2" s="2" t="s">
        <v>4929</v>
      </c>
      <c r="O2" s="59">
        <v>42739</v>
      </c>
      <c r="P2" s="2" t="s">
        <v>3412</v>
      </c>
      <c r="Q2" s="2" t="s">
        <v>3493</v>
      </c>
      <c r="R2" s="2">
        <v>8</v>
      </c>
    </row>
    <row r="3" spans="1:19" ht="15.95" hidden="1" customHeight="1" x14ac:dyDescent="0.3">
      <c r="A3" s="63" t="s">
        <v>3622</v>
      </c>
      <c r="B3" s="63" t="s">
        <v>3648</v>
      </c>
      <c r="C3" s="59">
        <v>43102</v>
      </c>
      <c r="D3" s="61">
        <v>43125</v>
      </c>
      <c r="E3" s="2" t="s">
        <v>4764</v>
      </c>
      <c r="F3" s="60" t="s">
        <v>27</v>
      </c>
      <c r="G3" s="107" t="s">
        <v>27</v>
      </c>
      <c r="H3" s="48" t="s">
        <v>4606</v>
      </c>
      <c r="I3" s="48" t="s">
        <v>3624</v>
      </c>
      <c r="J3" s="111" t="s">
        <v>3407</v>
      </c>
      <c r="K3" s="2" t="s">
        <v>496</v>
      </c>
      <c r="L3" s="2" t="s">
        <v>362</v>
      </c>
      <c r="M3" s="2" t="s">
        <v>3017</v>
      </c>
      <c r="N3" s="2" t="s">
        <v>4929</v>
      </c>
      <c r="O3" s="59">
        <v>42757</v>
      </c>
      <c r="P3" s="2" t="s">
        <v>3412</v>
      </c>
      <c r="Q3" s="2" t="s">
        <v>3625</v>
      </c>
      <c r="R3" s="2">
        <v>16</v>
      </c>
    </row>
    <row r="4" spans="1:19" ht="15.95" hidden="1" customHeight="1" x14ac:dyDescent="0.3">
      <c r="A4" s="63" t="s">
        <v>31</v>
      </c>
      <c r="B4" s="63" t="s">
        <v>31</v>
      </c>
      <c r="C4" s="59">
        <v>43102</v>
      </c>
      <c r="D4" s="61">
        <v>43104</v>
      </c>
      <c r="E4" s="2" t="s">
        <v>4764</v>
      </c>
      <c r="F4" s="60" t="s">
        <v>25</v>
      </c>
      <c r="G4" s="2" t="s">
        <v>3422</v>
      </c>
      <c r="H4" s="48" t="s">
        <v>4205</v>
      </c>
      <c r="I4" s="48" t="s">
        <v>3402</v>
      </c>
      <c r="J4" s="111" t="s">
        <v>3405</v>
      </c>
      <c r="K4" s="2" t="s">
        <v>496</v>
      </c>
      <c r="L4" s="63" t="s">
        <v>4684</v>
      </c>
      <c r="M4" s="2" t="s">
        <v>9</v>
      </c>
      <c r="N4" s="63" t="s">
        <v>4684</v>
      </c>
      <c r="O4" s="59">
        <v>42739</v>
      </c>
      <c r="P4" s="2" t="s">
        <v>3412</v>
      </c>
      <c r="Q4" s="2" t="s">
        <v>3493</v>
      </c>
      <c r="R4" s="2">
        <v>2</v>
      </c>
    </row>
    <row r="5" spans="1:19" ht="15.95" hidden="1" customHeight="1" x14ac:dyDescent="0.3">
      <c r="A5" s="63" t="s">
        <v>31</v>
      </c>
      <c r="B5" s="63" t="s">
        <v>31</v>
      </c>
      <c r="C5" s="59">
        <v>43102</v>
      </c>
      <c r="D5" s="61">
        <v>43110</v>
      </c>
      <c r="E5" s="2" t="s">
        <v>4764</v>
      </c>
      <c r="F5" s="60" t="s">
        <v>27</v>
      </c>
      <c r="G5" s="107" t="s">
        <v>27</v>
      </c>
      <c r="H5" s="48" t="s">
        <v>3400</v>
      </c>
      <c r="I5" s="48" t="s">
        <v>3403</v>
      </c>
      <c r="J5" s="111" t="s">
        <v>3406</v>
      </c>
      <c r="K5" s="2" t="s">
        <v>496</v>
      </c>
      <c r="L5" s="2" t="s">
        <v>3590</v>
      </c>
      <c r="M5" s="2" t="s">
        <v>3413</v>
      </c>
      <c r="N5" s="2" t="s">
        <v>3590</v>
      </c>
      <c r="O5" s="59">
        <v>42739</v>
      </c>
      <c r="P5" s="2" t="s">
        <v>3412</v>
      </c>
      <c r="Q5" s="2" t="s">
        <v>3493</v>
      </c>
      <c r="R5" s="2">
        <v>5</v>
      </c>
    </row>
    <row r="6" spans="1:19" ht="15.95" hidden="1" customHeight="1" x14ac:dyDescent="0.3">
      <c r="A6" s="63" t="s">
        <v>3415</v>
      </c>
      <c r="B6" s="63" t="s">
        <v>3475</v>
      </c>
      <c r="C6" s="59">
        <v>43103</v>
      </c>
      <c r="D6" s="61">
        <v>43110</v>
      </c>
      <c r="E6" s="2" t="s">
        <v>4764</v>
      </c>
      <c r="F6" s="60" t="s">
        <v>3398</v>
      </c>
      <c r="G6" s="50" t="s">
        <v>3410</v>
      </c>
      <c r="H6" s="2" t="s">
        <v>4670</v>
      </c>
      <c r="I6" s="48" t="s">
        <v>3416</v>
      </c>
      <c r="J6" s="111" t="s">
        <v>3408</v>
      </c>
      <c r="K6" s="2" t="s">
        <v>496</v>
      </c>
      <c r="L6" s="63" t="s">
        <v>4684</v>
      </c>
      <c r="M6" s="2" t="s">
        <v>9</v>
      </c>
      <c r="N6" s="63" t="s">
        <v>4684</v>
      </c>
      <c r="O6" s="59">
        <v>42739</v>
      </c>
      <c r="P6" s="2" t="s">
        <v>3412</v>
      </c>
      <c r="Q6" s="2" t="s">
        <v>3493</v>
      </c>
      <c r="R6" s="2">
        <v>4</v>
      </c>
    </row>
    <row r="7" spans="1:19" ht="15.95" hidden="1" customHeight="1" x14ac:dyDescent="0.3">
      <c r="A7" s="76" t="s">
        <v>31</v>
      </c>
      <c r="B7" s="76" t="s">
        <v>31</v>
      </c>
      <c r="C7" s="61">
        <v>43103</v>
      </c>
      <c r="D7" s="61">
        <v>43104</v>
      </c>
      <c r="E7" s="45" t="s">
        <v>3418</v>
      </c>
      <c r="F7" s="60" t="s">
        <v>25</v>
      </c>
      <c r="G7" s="45" t="s">
        <v>3421</v>
      </c>
      <c r="H7" s="45" t="s">
        <v>1200</v>
      </c>
      <c r="I7" s="19" t="s">
        <v>3419</v>
      </c>
      <c r="J7" s="111" t="s">
        <v>3420</v>
      </c>
      <c r="K7" s="19" t="s">
        <v>496</v>
      </c>
      <c r="L7" s="2" t="s">
        <v>746</v>
      </c>
      <c r="M7" s="19" t="s">
        <v>9</v>
      </c>
      <c r="N7" s="19" t="s">
        <v>4684</v>
      </c>
      <c r="O7" s="61">
        <v>42739</v>
      </c>
      <c r="P7" s="2" t="s">
        <v>3412</v>
      </c>
      <c r="Q7" s="2" t="s">
        <v>3493</v>
      </c>
      <c r="R7" s="19">
        <v>1</v>
      </c>
      <c r="S7" s="19"/>
    </row>
    <row r="8" spans="1:19" ht="15.95" hidden="1" customHeight="1" x14ac:dyDescent="0.3">
      <c r="A8" s="63" t="s">
        <v>31</v>
      </c>
      <c r="B8" s="63" t="s">
        <v>31</v>
      </c>
      <c r="C8" s="70">
        <v>43104</v>
      </c>
      <c r="D8" s="61">
        <v>43105</v>
      </c>
      <c r="E8" s="2" t="s">
        <v>4764</v>
      </c>
      <c r="F8" s="2" t="s">
        <v>25</v>
      </c>
      <c r="G8" s="50" t="s">
        <v>3423</v>
      </c>
      <c r="H8" s="48" t="s">
        <v>4693</v>
      </c>
      <c r="I8" s="48" t="s">
        <v>3432</v>
      </c>
      <c r="J8" s="111" t="s">
        <v>3430</v>
      </c>
      <c r="K8" s="2" t="s">
        <v>3431</v>
      </c>
      <c r="L8" s="63" t="s">
        <v>746</v>
      </c>
      <c r="M8" s="2" t="s">
        <v>9</v>
      </c>
      <c r="N8" s="63" t="s">
        <v>4684</v>
      </c>
      <c r="O8" s="59">
        <v>42740</v>
      </c>
      <c r="P8" s="2" t="s">
        <v>3412</v>
      </c>
      <c r="Q8" s="2" t="s">
        <v>3493</v>
      </c>
      <c r="R8" s="2">
        <v>1</v>
      </c>
    </row>
    <row r="9" spans="1:19" ht="15.95" hidden="1" customHeight="1" x14ac:dyDescent="0.3">
      <c r="A9" s="63" t="s">
        <v>31</v>
      </c>
      <c r="B9" s="63" t="s">
        <v>31</v>
      </c>
      <c r="C9" s="70">
        <v>43104</v>
      </c>
      <c r="D9" s="61">
        <v>43105</v>
      </c>
      <c r="E9" s="2" t="s">
        <v>4764</v>
      </c>
      <c r="F9" s="2" t="s">
        <v>25</v>
      </c>
      <c r="G9" s="45" t="s">
        <v>3421</v>
      </c>
      <c r="H9" s="45" t="s">
        <v>1200</v>
      </c>
      <c r="I9" s="48" t="s">
        <v>3426</v>
      </c>
      <c r="J9" s="111" t="s">
        <v>3433</v>
      </c>
      <c r="K9" s="2" t="s">
        <v>496</v>
      </c>
      <c r="L9" s="63" t="s">
        <v>746</v>
      </c>
      <c r="M9" s="2" t="s">
        <v>9</v>
      </c>
      <c r="N9" s="19" t="s">
        <v>4684</v>
      </c>
      <c r="O9" s="59">
        <v>42740</v>
      </c>
      <c r="P9" s="2" t="s">
        <v>3412</v>
      </c>
      <c r="Q9" s="2" t="s">
        <v>3493</v>
      </c>
      <c r="R9" s="2">
        <v>1</v>
      </c>
    </row>
    <row r="10" spans="1:19" ht="15.95" hidden="1" customHeight="1" x14ac:dyDescent="0.3">
      <c r="A10" s="63" t="s">
        <v>31</v>
      </c>
      <c r="B10" s="63" t="s">
        <v>31</v>
      </c>
      <c r="C10" s="70">
        <v>43104</v>
      </c>
      <c r="D10" s="61">
        <v>43105</v>
      </c>
      <c r="E10" s="45" t="s">
        <v>3418</v>
      </c>
      <c r="F10" s="60" t="s">
        <v>25</v>
      </c>
      <c r="G10" s="45" t="s">
        <v>3421</v>
      </c>
      <c r="H10" s="45" t="s">
        <v>1200</v>
      </c>
      <c r="I10" s="2" t="s">
        <v>3436</v>
      </c>
      <c r="J10" t="s">
        <v>3435</v>
      </c>
      <c r="K10" s="2" t="s">
        <v>496</v>
      </c>
      <c r="L10" s="2" t="s">
        <v>746</v>
      </c>
      <c r="M10" s="2" t="s">
        <v>9</v>
      </c>
      <c r="N10" s="19" t="s">
        <v>4684</v>
      </c>
      <c r="O10" s="59">
        <v>42740</v>
      </c>
      <c r="P10" s="2" t="s">
        <v>3412</v>
      </c>
      <c r="Q10" s="2" t="s">
        <v>3493</v>
      </c>
      <c r="R10" s="2">
        <v>1</v>
      </c>
    </row>
    <row r="11" spans="1:19" ht="15.95" hidden="1" customHeight="1" x14ac:dyDescent="0.3">
      <c r="A11" s="63" t="s">
        <v>31</v>
      </c>
      <c r="B11" s="63" t="s">
        <v>31</v>
      </c>
      <c r="C11" s="70">
        <v>43104</v>
      </c>
      <c r="D11" s="61">
        <v>43110</v>
      </c>
      <c r="E11" s="2" t="s">
        <v>4764</v>
      </c>
      <c r="F11" s="2" t="s">
        <v>25</v>
      </c>
      <c r="G11" s="45" t="s">
        <v>3421</v>
      </c>
      <c r="H11" s="45" t="s">
        <v>1200</v>
      </c>
      <c r="I11" s="48" t="s">
        <v>3427</v>
      </c>
      <c r="J11" s="111" t="s">
        <v>3434</v>
      </c>
      <c r="K11" s="2" t="s">
        <v>496</v>
      </c>
      <c r="L11" s="2" t="s">
        <v>746</v>
      </c>
      <c r="M11" s="2" t="s">
        <v>9</v>
      </c>
      <c r="N11" s="19" t="s">
        <v>4684</v>
      </c>
      <c r="O11" s="59">
        <v>42740</v>
      </c>
      <c r="P11" s="2" t="s">
        <v>3412</v>
      </c>
      <c r="Q11" s="2" t="s">
        <v>3493</v>
      </c>
      <c r="R11" s="2">
        <v>3</v>
      </c>
    </row>
    <row r="12" spans="1:19" ht="15.95" hidden="1" customHeight="1" x14ac:dyDescent="0.3">
      <c r="A12" s="63" t="s">
        <v>31</v>
      </c>
      <c r="B12" s="63" t="s">
        <v>31</v>
      </c>
      <c r="C12" s="70">
        <v>43104</v>
      </c>
      <c r="D12" s="61">
        <v>43112</v>
      </c>
      <c r="E12" s="2" t="s">
        <v>4764</v>
      </c>
      <c r="F12" s="2" t="s">
        <v>25</v>
      </c>
      <c r="G12" s="45" t="s">
        <v>3421</v>
      </c>
      <c r="H12" s="48" t="s">
        <v>3512</v>
      </c>
      <c r="I12" s="48" t="s">
        <v>3425</v>
      </c>
      <c r="J12" s="111" t="s">
        <v>3428</v>
      </c>
      <c r="K12" s="2" t="s">
        <v>496</v>
      </c>
      <c r="L12" s="63" t="s">
        <v>4684</v>
      </c>
      <c r="M12" s="2" t="s">
        <v>9</v>
      </c>
      <c r="N12" s="63" t="s">
        <v>4684</v>
      </c>
      <c r="O12" s="59">
        <v>42740</v>
      </c>
      <c r="P12" s="2" t="s">
        <v>3412</v>
      </c>
      <c r="Q12" s="2" t="s">
        <v>3493</v>
      </c>
      <c r="R12" s="2">
        <v>5</v>
      </c>
    </row>
    <row r="13" spans="1:19" ht="15.95" hidden="1" customHeight="1" x14ac:dyDescent="0.3">
      <c r="A13" s="63" t="s">
        <v>31</v>
      </c>
      <c r="B13" s="63" t="s">
        <v>31</v>
      </c>
      <c r="C13" s="70">
        <v>43105</v>
      </c>
      <c r="D13" s="61">
        <v>43105</v>
      </c>
      <c r="E13" s="2" t="s">
        <v>34</v>
      </c>
      <c r="F13" s="60" t="s">
        <v>25</v>
      </c>
      <c r="G13" s="2" t="s">
        <v>3422</v>
      </c>
      <c r="H13" s="48" t="s">
        <v>4561</v>
      </c>
      <c r="I13" s="2" t="s">
        <v>3437</v>
      </c>
      <c r="J13" s="111" t="s">
        <v>3438</v>
      </c>
      <c r="K13" s="2" t="s">
        <v>3439</v>
      </c>
      <c r="L13" s="2" t="s">
        <v>1</v>
      </c>
      <c r="M13" s="2" t="s">
        <v>9</v>
      </c>
      <c r="N13" s="19" t="s">
        <v>4684</v>
      </c>
      <c r="O13" s="59">
        <v>42740</v>
      </c>
      <c r="P13" s="2" t="s">
        <v>3412</v>
      </c>
      <c r="Q13" s="2" t="s">
        <v>3493</v>
      </c>
      <c r="R13" s="2">
        <v>0</v>
      </c>
    </row>
    <row r="14" spans="1:19" ht="15.95" hidden="1" customHeight="1" x14ac:dyDescent="0.3">
      <c r="A14" s="63" t="s">
        <v>31</v>
      </c>
      <c r="B14" s="63" t="s">
        <v>31</v>
      </c>
      <c r="C14" s="70">
        <v>43105</v>
      </c>
      <c r="D14" s="61">
        <v>43111</v>
      </c>
      <c r="E14" s="2" t="s">
        <v>4764</v>
      </c>
      <c r="F14" s="60" t="s">
        <v>27</v>
      </c>
      <c r="G14" s="107" t="s">
        <v>27</v>
      </c>
      <c r="H14" s="48" t="s">
        <v>4606</v>
      </c>
      <c r="I14" s="2" t="s">
        <v>3440</v>
      </c>
      <c r="J14" s="111" t="s">
        <v>3442</v>
      </c>
      <c r="K14" s="2" t="s">
        <v>496</v>
      </c>
      <c r="L14" s="2" t="s">
        <v>3590</v>
      </c>
      <c r="M14" s="2" t="s">
        <v>3413</v>
      </c>
      <c r="N14" s="2" t="s">
        <v>3590</v>
      </c>
      <c r="O14" s="59">
        <v>42744</v>
      </c>
      <c r="P14" s="2" t="s">
        <v>3412</v>
      </c>
      <c r="Q14" s="2" t="s">
        <v>3493</v>
      </c>
      <c r="R14" s="2">
        <v>3</v>
      </c>
    </row>
    <row r="15" spans="1:19" ht="15.95" hidden="1" customHeight="1" x14ac:dyDescent="0.3">
      <c r="A15" s="63" t="s">
        <v>31</v>
      </c>
      <c r="B15" s="63" t="s">
        <v>31</v>
      </c>
      <c r="C15" s="70">
        <v>43105</v>
      </c>
      <c r="D15" s="61">
        <v>43116</v>
      </c>
      <c r="E15" s="2" t="s">
        <v>4764</v>
      </c>
      <c r="F15" s="60" t="s">
        <v>25</v>
      </c>
      <c r="G15" s="45" t="s">
        <v>3421</v>
      </c>
      <c r="H15" s="48" t="s">
        <v>3457</v>
      </c>
      <c r="I15" s="2" t="s">
        <v>3445</v>
      </c>
      <c r="J15" s="111" t="s">
        <v>3443</v>
      </c>
      <c r="K15" s="2" t="s">
        <v>496</v>
      </c>
      <c r="L15" s="2" t="s">
        <v>3485</v>
      </c>
      <c r="M15" s="2" t="s">
        <v>754</v>
      </c>
      <c r="N15" s="2" t="s">
        <v>3485</v>
      </c>
      <c r="O15" s="59">
        <v>42744</v>
      </c>
      <c r="P15" s="2" t="s">
        <v>3412</v>
      </c>
      <c r="Q15" s="2" t="s">
        <v>3493</v>
      </c>
      <c r="R15" s="2">
        <v>6</v>
      </c>
    </row>
    <row r="16" spans="1:19" ht="15.95" hidden="1" customHeight="1" x14ac:dyDescent="0.3">
      <c r="A16" s="63" t="s">
        <v>31</v>
      </c>
      <c r="B16" s="63" t="s">
        <v>31</v>
      </c>
      <c r="C16" s="70">
        <v>43106</v>
      </c>
      <c r="D16" s="61">
        <v>43109</v>
      </c>
      <c r="E16" s="2" t="s">
        <v>34</v>
      </c>
      <c r="F16" s="60" t="s">
        <v>25</v>
      </c>
      <c r="G16" s="2" t="s">
        <v>3422</v>
      </c>
      <c r="H16" s="48" t="s">
        <v>4561</v>
      </c>
      <c r="I16" s="2" t="s">
        <v>3448</v>
      </c>
      <c r="J16" s="111" t="s">
        <v>3449</v>
      </c>
      <c r="K16" s="2" t="s">
        <v>496</v>
      </c>
      <c r="L16" s="2" t="s">
        <v>1</v>
      </c>
      <c r="M16" s="2" t="s">
        <v>9</v>
      </c>
      <c r="N16" s="19" t="s">
        <v>4684</v>
      </c>
      <c r="O16" s="59">
        <v>42744</v>
      </c>
      <c r="P16" s="2" t="s">
        <v>3412</v>
      </c>
      <c r="Q16" s="2" t="s">
        <v>3493</v>
      </c>
      <c r="R16" s="2">
        <v>1</v>
      </c>
    </row>
    <row r="17" spans="1:19" ht="15.95" hidden="1" customHeight="1" x14ac:dyDescent="0.3">
      <c r="A17" s="63" t="s">
        <v>31</v>
      </c>
      <c r="B17" s="63" t="s">
        <v>31</v>
      </c>
      <c r="C17" s="70">
        <v>43106</v>
      </c>
      <c r="D17" s="61">
        <v>43110</v>
      </c>
      <c r="E17" s="2" t="s">
        <v>4764</v>
      </c>
      <c r="F17" s="60" t="s">
        <v>25</v>
      </c>
      <c r="G17" s="50" t="s">
        <v>3422</v>
      </c>
      <c r="H17" s="2" t="s">
        <v>4373</v>
      </c>
      <c r="I17" s="2" t="s">
        <v>3441</v>
      </c>
      <c r="J17" s="111" t="s">
        <v>3444</v>
      </c>
      <c r="K17" s="2" t="s">
        <v>496</v>
      </c>
      <c r="L17" s="2" t="s">
        <v>3485</v>
      </c>
      <c r="M17" s="2" t="s">
        <v>754</v>
      </c>
      <c r="N17" s="2" t="s">
        <v>3485</v>
      </c>
      <c r="O17" s="59">
        <v>42744</v>
      </c>
      <c r="P17" s="2" t="s">
        <v>3412</v>
      </c>
      <c r="Q17" s="2" t="s">
        <v>3493</v>
      </c>
      <c r="R17" s="2">
        <v>2</v>
      </c>
    </row>
    <row r="18" spans="1:19" ht="15.95" hidden="1" customHeight="1" x14ac:dyDescent="0.3">
      <c r="A18" s="63" t="s">
        <v>31</v>
      </c>
      <c r="B18" s="63" t="s">
        <v>31</v>
      </c>
      <c r="C18" s="59">
        <v>43108</v>
      </c>
      <c r="D18" s="61">
        <v>43110</v>
      </c>
      <c r="E18" s="2" t="s">
        <v>4629</v>
      </c>
      <c r="F18" s="60" t="s">
        <v>25</v>
      </c>
      <c r="G18" s="2" t="s">
        <v>3422</v>
      </c>
      <c r="H18" s="2" t="s">
        <v>4373</v>
      </c>
      <c r="I18" s="2" t="s">
        <v>3450</v>
      </c>
      <c r="J18" s="111" t="s">
        <v>3451</v>
      </c>
      <c r="K18" s="2" t="s">
        <v>496</v>
      </c>
      <c r="L18" s="2" t="s">
        <v>3485</v>
      </c>
      <c r="M18" s="2" t="s">
        <v>754</v>
      </c>
      <c r="N18" s="2" t="s">
        <v>3485</v>
      </c>
      <c r="O18" s="59">
        <v>42744</v>
      </c>
      <c r="P18" s="2" t="s">
        <v>3412</v>
      </c>
      <c r="Q18" s="2" t="s">
        <v>3493</v>
      </c>
      <c r="R18" s="2">
        <v>2</v>
      </c>
    </row>
    <row r="19" spans="1:19" ht="15.95" hidden="1" customHeight="1" x14ac:dyDescent="0.3">
      <c r="A19" s="63" t="s">
        <v>3456</v>
      </c>
      <c r="B19" s="63" t="s">
        <v>3618</v>
      </c>
      <c r="C19" s="59">
        <v>43109</v>
      </c>
      <c r="D19" s="61">
        <v>43123</v>
      </c>
      <c r="E19" s="2" t="s">
        <v>4754</v>
      </c>
      <c r="F19" s="60" t="s">
        <v>25</v>
      </c>
      <c r="G19" s="50" t="s">
        <v>3423</v>
      </c>
      <c r="H19" s="48" t="s">
        <v>3458</v>
      </c>
      <c r="I19" s="2" t="s">
        <v>3459</v>
      </c>
      <c r="J19" s="111" t="s">
        <v>3617</v>
      </c>
      <c r="K19" s="2" t="s">
        <v>3459</v>
      </c>
      <c r="L19" s="2" t="s">
        <v>72</v>
      </c>
      <c r="M19" s="2" t="s">
        <v>1015</v>
      </c>
      <c r="N19" s="2" t="s">
        <v>72</v>
      </c>
      <c r="O19" s="59">
        <v>42757</v>
      </c>
      <c r="P19" s="2" t="s">
        <v>3412</v>
      </c>
      <c r="Q19" s="2" t="s">
        <v>3493</v>
      </c>
      <c r="R19" s="2">
        <v>10</v>
      </c>
      <c r="S19" s="59"/>
    </row>
    <row r="20" spans="1:19" ht="15.95" hidden="1" customHeight="1" x14ac:dyDescent="0.3">
      <c r="A20" s="63" t="s">
        <v>31</v>
      </c>
      <c r="B20" s="63" t="s">
        <v>31</v>
      </c>
      <c r="C20" s="59">
        <v>43109</v>
      </c>
      <c r="D20" s="61">
        <v>43110</v>
      </c>
      <c r="E20" s="2" t="s">
        <v>3461</v>
      </c>
      <c r="F20" s="60" t="s">
        <v>25</v>
      </c>
      <c r="G20" s="50" t="s">
        <v>3422</v>
      </c>
      <c r="H20" s="48" t="s">
        <v>3460</v>
      </c>
      <c r="I20" s="2" t="s">
        <v>2158</v>
      </c>
      <c r="J20" s="111" t="s">
        <v>2159</v>
      </c>
      <c r="K20" s="2" t="s">
        <v>496</v>
      </c>
      <c r="L20" s="2" t="s">
        <v>3462</v>
      </c>
      <c r="M20" s="2" t="s">
        <v>9</v>
      </c>
      <c r="N20" s="19" t="s">
        <v>4684</v>
      </c>
      <c r="O20" s="59">
        <v>42745</v>
      </c>
      <c r="P20" s="2" t="s">
        <v>3412</v>
      </c>
      <c r="Q20" s="2" t="s">
        <v>3493</v>
      </c>
      <c r="R20" s="2">
        <v>1</v>
      </c>
    </row>
    <row r="21" spans="1:19" ht="15.95" hidden="1" customHeight="1" x14ac:dyDescent="0.3">
      <c r="A21" s="63" t="s">
        <v>3470</v>
      </c>
      <c r="B21" s="63" t="s">
        <v>3501</v>
      </c>
      <c r="C21" s="59">
        <v>43110</v>
      </c>
      <c r="D21" s="61">
        <v>43112</v>
      </c>
      <c r="E21" s="2" t="s">
        <v>4754</v>
      </c>
      <c r="F21" s="60" t="s">
        <v>25</v>
      </c>
      <c r="G21" s="50" t="s">
        <v>3423</v>
      </c>
      <c r="H21" s="48" t="s">
        <v>3512</v>
      </c>
      <c r="I21" s="2" t="s">
        <v>3471</v>
      </c>
      <c r="J21" s="111" t="s">
        <v>3472</v>
      </c>
      <c r="K21" s="2" t="s">
        <v>3473</v>
      </c>
      <c r="L21" s="63" t="s">
        <v>4684</v>
      </c>
      <c r="M21" s="2" t="s">
        <v>9</v>
      </c>
      <c r="N21" s="63" t="s">
        <v>4684</v>
      </c>
      <c r="O21" s="59">
        <v>42745</v>
      </c>
      <c r="P21" s="2" t="s">
        <v>3412</v>
      </c>
      <c r="Q21" s="2" t="s">
        <v>3493</v>
      </c>
      <c r="R21" s="2">
        <v>2</v>
      </c>
    </row>
    <row r="22" spans="1:19" ht="15.95" hidden="1" customHeight="1" x14ac:dyDescent="0.3">
      <c r="A22" s="63" t="s">
        <v>3465</v>
      </c>
      <c r="B22" s="63" t="s">
        <v>3538</v>
      </c>
      <c r="C22" s="59">
        <v>43110</v>
      </c>
      <c r="D22" s="61">
        <v>43116</v>
      </c>
      <c r="E22" s="2" t="s">
        <v>4629</v>
      </c>
      <c r="F22" s="60" t="s">
        <v>3398</v>
      </c>
      <c r="G22" s="50" t="s">
        <v>3410</v>
      </c>
      <c r="H22" s="48" t="s">
        <v>3466</v>
      </c>
      <c r="I22" s="2" t="s">
        <v>3467</v>
      </c>
      <c r="J22" s="111" t="s">
        <v>3468</v>
      </c>
      <c r="K22" s="2" t="s">
        <v>3469</v>
      </c>
      <c r="L22" s="2" t="s">
        <v>2010</v>
      </c>
      <c r="M22" s="2" t="s">
        <v>9</v>
      </c>
      <c r="N22" s="19" t="s">
        <v>4684</v>
      </c>
      <c r="O22" s="59">
        <v>42745</v>
      </c>
      <c r="P22" s="2" t="s">
        <v>3412</v>
      </c>
      <c r="Q22" s="2" t="s">
        <v>3493</v>
      </c>
      <c r="R22" s="2">
        <v>4</v>
      </c>
    </row>
    <row r="23" spans="1:19" ht="15.95" hidden="1" customHeight="1" x14ac:dyDescent="0.3">
      <c r="A23" s="63" t="s">
        <v>3479</v>
      </c>
      <c r="B23" s="63" t="s">
        <v>3693</v>
      </c>
      <c r="C23" s="59">
        <v>43110</v>
      </c>
      <c r="D23" s="61">
        <v>43118</v>
      </c>
      <c r="E23" s="2" t="s">
        <v>4754</v>
      </c>
      <c r="F23" s="60" t="s">
        <v>25</v>
      </c>
      <c r="G23" s="50" t="s">
        <v>3423</v>
      </c>
      <c r="H23" s="48" t="s">
        <v>4561</v>
      </c>
      <c r="I23" s="2" t="s">
        <v>3480</v>
      </c>
      <c r="J23" s="111" t="s">
        <v>3481</v>
      </c>
      <c r="K23" s="2" t="s">
        <v>3144</v>
      </c>
      <c r="L23" s="2" t="s">
        <v>1</v>
      </c>
      <c r="M23" s="2" t="s">
        <v>219</v>
      </c>
      <c r="N23" s="2" t="s">
        <v>1</v>
      </c>
      <c r="O23" s="59">
        <v>42752</v>
      </c>
      <c r="P23" s="2" t="s">
        <v>3412</v>
      </c>
      <c r="Q23" s="2" t="s">
        <v>3493</v>
      </c>
      <c r="R23" s="2">
        <v>6</v>
      </c>
    </row>
    <row r="24" spans="1:19" ht="15.95" hidden="1" customHeight="1" x14ac:dyDescent="0.3">
      <c r="A24" s="63" t="s">
        <v>3488</v>
      </c>
      <c r="B24" s="72" t="s">
        <v>3567</v>
      </c>
      <c r="C24" s="59">
        <v>43110</v>
      </c>
      <c r="D24" s="61">
        <v>43118</v>
      </c>
      <c r="E24" s="45" t="s">
        <v>3418</v>
      </c>
      <c r="F24" s="60" t="s">
        <v>3398</v>
      </c>
      <c r="G24" s="50" t="s">
        <v>3410</v>
      </c>
      <c r="H24" s="48" t="s">
        <v>3500</v>
      </c>
      <c r="I24" s="2" t="s">
        <v>3486</v>
      </c>
      <c r="J24" s="111" t="s">
        <v>3487</v>
      </c>
      <c r="K24" s="2" t="s">
        <v>496</v>
      </c>
      <c r="L24" s="63" t="s">
        <v>4684</v>
      </c>
      <c r="M24" s="2" t="s">
        <v>9</v>
      </c>
      <c r="N24" s="63" t="s">
        <v>4684</v>
      </c>
      <c r="O24" s="59">
        <v>42751</v>
      </c>
      <c r="P24" s="2" t="s">
        <v>3412</v>
      </c>
      <c r="Q24" s="2" t="s">
        <v>3493</v>
      </c>
      <c r="R24" s="2">
        <v>6</v>
      </c>
    </row>
    <row r="25" spans="1:19" ht="15.95" hidden="1" customHeight="1" x14ac:dyDescent="0.3">
      <c r="A25" s="63" t="s">
        <v>31</v>
      </c>
      <c r="B25" s="63" t="s">
        <v>31</v>
      </c>
      <c r="C25" s="59">
        <v>43110</v>
      </c>
      <c r="D25" s="61">
        <v>43111</v>
      </c>
      <c r="E25" s="2" t="s">
        <v>34</v>
      </c>
      <c r="F25" s="60" t="s">
        <v>27</v>
      </c>
      <c r="G25" s="45" t="s">
        <v>3421</v>
      </c>
      <c r="H25" s="48" t="s">
        <v>3463</v>
      </c>
      <c r="I25" s="2" t="s">
        <v>3464</v>
      </c>
      <c r="J25" s="111" t="s">
        <v>1785</v>
      </c>
      <c r="K25" s="2" t="s">
        <v>496</v>
      </c>
      <c r="L25" s="2" t="s">
        <v>1</v>
      </c>
      <c r="M25" s="2" t="s">
        <v>6</v>
      </c>
      <c r="N25" s="2" t="s">
        <v>1</v>
      </c>
      <c r="O25" s="59">
        <v>42745</v>
      </c>
      <c r="P25" s="2" t="s">
        <v>3412</v>
      </c>
      <c r="Q25" s="2" t="s">
        <v>3493</v>
      </c>
      <c r="R25" s="2">
        <v>1</v>
      </c>
    </row>
    <row r="26" spans="1:19" ht="15.95" hidden="1" customHeight="1" x14ac:dyDescent="0.3">
      <c r="A26" s="63" t="s">
        <v>31</v>
      </c>
      <c r="B26" s="63" t="s">
        <v>31</v>
      </c>
      <c r="C26" s="59">
        <v>43110</v>
      </c>
      <c r="D26" s="61">
        <v>43111</v>
      </c>
      <c r="E26" s="2" t="s">
        <v>4629</v>
      </c>
      <c r="F26" s="60" t="s">
        <v>25</v>
      </c>
      <c r="G26" s="45" t="s">
        <v>3421</v>
      </c>
      <c r="H26" s="45" t="s">
        <v>1200</v>
      </c>
      <c r="I26" s="2" t="s">
        <v>3477</v>
      </c>
      <c r="J26" s="111" t="s">
        <v>3476</v>
      </c>
      <c r="K26" s="2" t="s">
        <v>496</v>
      </c>
      <c r="L26" s="2" t="s">
        <v>746</v>
      </c>
      <c r="M26" s="2" t="s">
        <v>9</v>
      </c>
      <c r="N26" s="19" t="s">
        <v>4684</v>
      </c>
      <c r="O26" s="59">
        <v>42745</v>
      </c>
      <c r="P26" s="2" t="s">
        <v>3412</v>
      </c>
      <c r="Q26" s="2" t="s">
        <v>3493</v>
      </c>
      <c r="R26" s="2">
        <v>1</v>
      </c>
    </row>
    <row r="27" spans="1:19" ht="15.95" hidden="1" customHeight="1" x14ac:dyDescent="0.3">
      <c r="A27" s="63" t="s">
        <v>31</v>
      </c>
      <c r="B27" s="63" t="s">
        <v>31</v>
      </c>
      <c r="C27" s="59">
        <v>43110</v>
      </c>
      <c r="D27" s="61">
        <v>43111</v>
      </c>
      <c r="E27" s="2" t="s">
        <v>34</v>
      </c>
      <c r="F27" s="60" t="s">
        <v>25</v>
      </c>
      <c r="G27" s="45" t="s">
        <v>3421</v>
      </c>
      <c r="H27" s="2" t="s">
        <v>3482</v>
      </c>
      <c r="I27" s="2" t="s">
        <v>3483</v>
      </c>
      <c r="J27" s="111" t="s">
        <v>3484</v>
      </c>
      <c r="K27" s="2" t="s">
        <v>3483</v>
      </c>
      <c r="L27" s="63" t="s">
        <v>4684</v>
      </c>
      <c r="M27" s="2" t="s">
        <v>9</v>
      </c>
      <c r="N27" s="63" t="s">
        <v>4684</v>
      </c>
      <c r="O27" s="59">
        <v>42746</v>
      </c>
      <c r="P27" s="2" t="s">
        <v>3412</v>
      </c>
      <c r="Q27" s="2" t="s">
        <v>3493</v>
      </c>
      <c r="R27" s="2">
        <v>1</v>
      </c>
    </row>
    <row r="28" spans="1:19" ht="15.95" hidden="1" customHeight="1" x14ac:dyDescent="0.3">
      <c r="A28" s="76" t="s">
        <v>3489</v>
      </c>
      <c r="B28" s="63" t="s">
        <v>3619</v>
      </c>
      <c r="C28" s="59">
        <v>43111</v>
      </c>
      <c r="D28" s="61">
        <v>43124</v>
      </c>
      <c r="E28" s="2" t="s">
        <v>4754</v>
      </c>
      <c r="F28" s="60" t="s">
        <v>27</v>
      </c>
      <c r="G28" s="45" t="s">
        <v>3421</v>
      </c>
      <c r="H28" s="48" t="s">
        <v>3490</v>
      </c>
      <c r="I28" s="2" t="s">
        <v>3491</v>
      </c>
      <c r="J28" s="111" t="s">
        <v>3492</v>
      </c>
      <c r="K28" s="2" t="s">
        <v>496</v>
      </c>
      <c r="L28" s="2" t="s">
        <v>72</v>
      </c>
      <c r="M28" s="2" t="s">
        <v>1015</v>
      </c>
      <c r="N28" s="2" t="s">
        <v>72</v>
      </c>
      <c r="O28" s="59">
        <v>42757</v>
      </c>
      <c r="P28" s="2" t="s">
        <v>3412</v>
      </c>
      <c r="Q28" s="2" t="s">
        <v>3493</v>
      </c>
      <c r="R28" s="2">
        <v>9</v>
      </c>
      <c r="S28" s="59"/>
    </row>
    <row r="29" spans="1:19" ht="15.95" hidden="1" customHeight="1" x14ac:dyDescent="0.3">
      <c r="A29" s="63" t="s">
        <v>31</v>
      </c>
      <c r="B29" s="63" t="s">
        <v>31</v>
      </c>
      <c r="C29" s="59">
        <v>43111</v>
      </c>
      <c r="D29" s="59">
        <v>43112</v>
      </c>
      <c r="E29" s="2" t="s">
        <v>34</v>
      </c>
      <c r="F29" s="60" t="s">
        <v>25</v>
      </c>
      <c r="G29" s="45" t="s">
        <v>3421</v>
      </c>
      <c r="H29" s="48" t="s">
        <v>3463</v>
      </c>
      <c r="I29" s="2" t="s">
        <v>1820</v>
      </c>
      <c r="J29" s="111" t="s">
        <v>783</v>
      </c>
      <c r="K29" s="2" t="s">
        <v>496</v>
      </c>
      <c r="L29" s="2" t="s">
        <v>1</v>
      </c>
      <c r="M29" s="2" t="s">
        <v>9</v>
      </c>
      <c r="N29" s="19" t="s">
        <v>4684</v>
      </c>
      <c r="O29" s="59">
        <v>43112</v>
      </c>
      <c r="P29" s="2" t="s">
        <v>3412</v>
      </c>
      <c r="Q29" s="2" t="s">
        <v>3493</v>
      </c>
      <c r="R29" s="2">
        <v>1</v>
      </c>
    </row>
    <row r="30" spans="1:19" ht="15.95" hidden="1" customHeight="1" x14ac:dyDescent="0.3">
      <c r="A30" s="63" t="s">
        <v>3497</v>
      </c>
      <c r="B30" s="72" t="s">
        <v>3531</v>
      </c>
      <c r="C30" s="59">
        <v>43112</v>
      </c>
      <c r="D30" s="61">
        <v>43116</v>
      </c>
      <c r="E30" s="2" t="s">
        <v>4754</v>
      </c>
      <c r="F30" s="60" t="s">
        <v>3398</v>
      </c>
      <c r="G30" s="50" t="s">
        <v>3410</v>
      </c>
      <c r="H30" s="48" t="s">
        <v>3494</v>
      </c>
      <c r="I30" s="2" t="s">
        <v>3495</v>
      </c>
      <c r="J30" s="111" t="s">
        <v>3496</v>
      </c>
      <c r="K30" s="2" t="s">
        <v>496</v>
      </c>
      <c r="L30" s="63" t="s">
        <v>193</v>
      </c>
      <c r="M30" s="2" t="s">
        <v>9</v>
      </c>
      <c r="N30" s="19" t="s">
        <v>4684</v>
      </c>
      <c r="O30" s="59">
        <v>42747</v>
      </c>
      <c r="P30" s="2" t="s">
        <v>3412</v>
      </c>
      <c r="Q30" s="2" t="s">
        <v>3493</v>
      </c>
      <c r="R30" s="2">
        <v>2</v>
      </c>
    </row>
    <row r="31" spans="1:19" ht="15.95" hidden="1" customHeight="1" x14ac:dyDescent="0.3">
      <c r="A31" s="63" t="s">
        <v>31</v>
      </c>
      <c r="B31" s="63" t="s">
        <v>31</v>
      </c>
      <c r="C31" s="59">
        <v>43112</v>
      </c>
      <c r="D31" s="61">
        <v>43115</v>
      </c>
      <c r="E31" s="2" t="s">
        <v>4764</v>
      </c>
      <c r="F31" s="60" t="s">
        <v>25</v>
      </c>
      <c r="G31" s="45" t="s">
        <v>3421</v>
      </c>
      <c r="H31" s="45" t="s">
        <v>1200</v>
      </c>
      <c r="I31" s="48" t="s">
        <v>3504</v>
      </c>
      <c r="J31" s="111" t="s">
        <v>3507</v>
      </c>
      <c r="K31" s="2" t="s">
        <v>496</v>
      </c>
      <c r="L31" s="2" t="s">
        <v>746</v>
      </c>
      <c r="M31" s="2" t="s">
        <v>9</v>
      </c>
      <c r="N31" s="19" t="s">
        <v>4684</v>
      </c>
      <c r="O31" s="59">
        <v>43115</v>
      </c>
      <c r="P31" s="2" t="s">
        <v>3412</v>
      </c>
      <c r="Q31" s="2" t="s">
        <v>3493</v>
      </c>
      <c r="R31" s="2">
        <v>1</v>
      </c>
    </row>
    <row r="32" spans="1:19" ht="15.95" hidden="1" customHeight="1" x14ac:dyDescent="0.3">
      <c r="A32" s="63" t="s">
        <v>31</v>
      </c>
      <c r="B32" s="63" t="s">
        <v>31</v>
      </c>
      <c r="C32" s="59">
        <v>43113</v>
      </c>
      <c r="D32" s="59">
        <v>43115</v>
      </c>
      <c r="E32" s="2" t="s">
        <v>34</v>
      </c>
      <c r="F32" s="60" t="s">
        <v>25</v>
      </c>
      <c r="G32" s="45" t="s">
        <v>3421</v>
      </c>
      <c r="H32" s="48" t="s">
        <v>3463</v>
      </c>
      <c r="I32" s="2" t="s">
        <v>2994</v>
      </c>
      <c r="J32" s="111" t="s">
        <v>2993</v>
      </c>
      <c r="K32" s="2" t="s">
        <v>496</v>
      </c>
      <c r="L32" s="2" t="s">
        <v>1</v>
      </c>
      <c r="M32" s="2" t="s">
        <v>9</v>
      </c>
      <c r="N32" s="19" t="s">
        <v>4684</v>
      </c>
      <c r="O32" s="59">
        <v>43115</v>
      </c>
      <c r="P32" s="2" t="s">
        <v>3412</v>
      </c>
      <c r="Q32" s="2" t="s">
        <v>3493</v>
      </c>
      <c r="R32" s="2">
        <v>1</v>
      </c>
    </row>
    <row r="33" spans="1:20" ht="15.95" hidden="1" customHeight="1" x14ac:dyDescent="0.3">
      <c r="A33" s="63" t="s">
        <v>31</v>
      </c>
      <c r="B33" s="63" t="s">
        <v>31</v>
      </c>
      <c r="C33" s="59">
        <v>43113</v>
      </c>
      <c r="D33" s="61">
        <v>43115</v>
      </c>
      <c r="E33" s="2" t="s">
        <v>4764</v>
      </c>
      <c r="F33" s="60" t="s">
        <v>25</v>
      </c>
      <c r="G33" s="2" t="s">
        <v>3422</v>
      </c>
      <c r="H33" s="45" t="s">
        <v>1200</v>
      </c>
      <c r="I33" s="48" t="s">
        <v>1379</v>
      </c>
      <c r="J33" s="111" t="s">
        <v>3509</v>
      </c>
      <c r="K33" s="2" t="s">
        <v>496</v>
      </c>
      <c r="L33" s="2" t="s">
        <v>746</v>
      </c>
      <c r="M33" s="2" t="s">
        <v>9</v>
      </c>
      <c r="N33" s="19" t="s">
        <v>4684</v>
      </c>
      <c r="O33" s="59">
        <v>43115</v>
      </c>
      <c r="P33" s="2" t="s">
        <v>3412</v>
      </c>
      <c r="Q33" s="2" t="s">
        <v>3493</v>
      </c>
      <c r="R33" s="2">
        <v>1</v>
      </c>
    </row>
    <row r="34" spans="1:20" ht="15.95" hidden="1" customHeight="1" x14ac:dyDescent="0.3">
      <c r="A34" s="63" t="s">
        <v>31</v>
      </c>
      <c r="B34" s="63" t="s">
        <v>31</v>
      </c>
      <c r="C34" s="59">
        <v>43113</v>
      </c>
      <c r="D34" s="61">
        <v>43116</v>
      </c>
      <c r="E34" s="2" t="s">
        <v>4764</v>
      </c>
      <c r="F34" s="60" t="s">
        <v>25</v>
      </c>
      <c r="G34" s="2" t="s">
        <v>3422</v>
      </c>
      <c r="H34" s="48" t="s">
        <v>3969</v>
      </c>
      <c r="I34" s="48" t="s">
        <v>3505</v>
      </c>
      <c r="J34" s="111" t="s">
        <v>3508</v>
      </c>
      <c r="K34" s="2" t="s">
        <v>496</v>
      </c>
      <c r="L34" s="2" t="s">
        <v>746</v>
      </c>
      <c r="M34" s="2" t="s">
        <v>500</v>
      </c>
      <c r="N34" s="2" t="s">
        <v>746</v>
      </c>
      <c r="O34" s="59">
        <v>43115</v>
      </c>
      <c r="P34" s="2" t="s">
        <v>3412</v>
      </c>
      <c r="Q34" s="2" t="s">
        <v>3493</v>
      </c>
      <c r="R34" s="2">
        <v>2</v>
      </c>
    </row>
    <row r="35" spans="1:20" s="49" customFormat="1" ht="15.95" hidden="1" customHeight="1" x14ac:dyDescent="0.3">
      <c r="A35" s="72" t="s">
        <v>3527</v>
      </c>
      <c r="B35" s="72" t="s">
        <v>3528</v>
      </c>
      <c r="C35" s="73">
        <v>43114</v>
      </c>
      <c r="D35" s="74">
        <v>43116</v>
      </c>
      <c r="E35" s="2" t="s">
        <v>4764</v>
      </c>
      <c r="F35" s="60" t="s">
        <v>3398</v>
      </c>
      <c r="G35" s="43" t="s">
        <v>3410</v>
      </c>
      <c r="H35" s="2" t="s">
        <v>4670</v>
      </c>
      <c r="I35" s="43" t="s">
        <v>3506</v>
      </c>
      <c r="J35" s="111" t="s">
        <v>3510</v>
      </c>
      <c r="K35" s="43" t="s">
        <v>496</v>
      </c>
      <c r="L35" s="63" t="s">
        <v>4684</v>
      </c>
      <c r="M35" s="43" t="s">
        <v>9</v>
      </c>
      <c r="N35" s="63" t="s">
        <v>4684</v>
      </c>
      <c r="O35" s="73">
        <v>43116</v>
      </c>
      <c r="P35" s="2" t="s">
        <v>3412</v>
      </c>
      <c r="Q35" s="2" t="s">
        <v>3493</v>
      </c>
      <c r="R35" s="43">
        <v>2</v>
      </c>
      <c r="S35" s="43"/>
      <c r="T35" s="19"/>
    </row>
    <row r="36" spans="1:20" ht="15.95" hidden="1" customHeight="1" x14ac:dyDescent="0.3">
      <c r="A36" s="63" t="s">
        <v>31</v>
      </c>
      <c r="B36" s="63" t="s">
        <v>31</v>
      </c>
      <c r="C36" s="59">
        <v>43114</v>
      </c>
      <c r="D36" s="61">
        <v>43116</v>
      </c>
      <c r="E36" s="2" t="s">
        <v>4764</v>
      </c>
      <c r="F36" s="60" t="s">
        <v>25</v>
      </c>
      <c r="G36" s="45" t="s">
        <v>3421</v>
      </c>
      <c r="H36" s="48" t="s">
        <v>3512</v>
      </c>
      <c r="I36" s="48" t="s">
        <v>210</v>
      </c>
      <c r="J36" s="111" t="s">
        <v>3511</v>
      </c>
      <c r="K36" s="2" t="s">
        <v>496</v>
      </c>
      <c r="L36" s="63" t="s">
        <v>4684</v>
      </c>
      <c r="M36" s="2" t="s">
        <v>9</v>
      </c>
      <c r="N36" s="63" t="s">
        <v>4684</v>
      </c>
      <c r="O36" s="59">
        <v>43115</v>
      </c>
      <c r="P36" s="2" t="s">
        <v>3412</v>
      </c>
      <c r="Q36" s="2" t="s">
        <v>3493</v>
      </c>
      <c r="R36" s="2">
        <v>2</v>
      </c>
    </row>
    <row r="37" spans="1:20" ht="15.95" hidden="1" customHeight="1" x14ac:dyDescent="0.3">
      <c r="A37" s="75" t="s">
        <v>3529</v>
      </c>
      <c r="B37" s="72" t="s">
        <v>3530</v>
      </c>
      <c r="C37" s="59">
        <v>43115</v>
      </c>
      <c r="D37" s="61">
        <v>43116</v>
      </c>
      <c r="E37" s="2" t="s">
        <v>4764</v>
      </c>
      <c r="F37" s="60" t="s">
        <v>3398</v>
      </c>
      <c r="G37" s="2" t="s">
        <v>3410</v>
      </c>
      <c r="H37" s="2" t="s">
        <v>4670</v>
      </c>
      <c r="I37" s="48" t="s">
        <v>3513</v>
      </c>
      <c r="J37" s="111" t="s">
        <v>3514</v>
      </c>
      <c r="K37" s="2" t="s">
        <v>496</v>
      </c>
      <c r="L37" s="63" t="s">
        <v>4684</v>
      </c>
      <c r="M37" s="2" t="s">
        <v>9</v>
      </c>
      <c r="N37" s="63" t="s">
        <v>4684</v>
      </c>
      <c r="O37" s="59">
        <v>43116</v>
      </c>
      <c r="P37" s="2" t="s">
        <v>3412</v>
      </c>
      <c r="Q37" s="2" t="s">
        <v>3493</v>
      </c>
      <c r="R37" s="2">
        <v>1</v>
      </c>
    </row>
    <row r="38" spans="1:20" ht="15.95" hidden="1" customHeight="1" x14ac:dyDescent="0.3">
      <c r="A38" s="63" t="s">
        <v>31</v>
      </c>
      <c r="B38" s="63" t="s">
        <v>31</v>
      </c>
      <c r="C38" s="59">
        <v>43115</v>
      </c>
      <c r="D38" s="61">
        <v>43115</v>
      </c>
      <c r="E38" s="45" t="s">
        <v>3418</v>
      </c>
      <c r="F38" s="60" t="s">
        <v>25</v>
      </c>
      <c r="G38" s="45" t="s">
        <v>3421</v>
      </c>
      <c r="H38" s="45" t="s">
        <v>1200</v>
      </c>
      <c r="I38" s="2" t="s">
        <v>3502</v>
      </c>
      <c r="J38" s="111" t="s">
        <v>3503</v>
      </c>
      <c r="K38" s="2" t="s">
        <v>496</v>
      </c>
      <c r="L38" s="2" t="s">
        <v>746</v>
      </c>
      <c r="M38" s="2" t="s">
        <v>9</v>
      </c>
      <c r="N38" s="19" t="s">
        <v>4684</v>
      </c>
      <c r="O38" s="59">
        <v>43115</v>
      </c>
      <c r="P38" s="2" t="s">
        <v>3412</v>
      </c>
      <c r="Q38" s="2" t="s">
        <v>3493</v>
      </c>
      <c r="R38" s="2">
        <v>0</v>
      </c>
    </row>
    <row r="39" spans="1:20" ht="15.95" hidden="1" customHeight="1" x14ac:dyDescent="0.3">
      <c r="A39" s="63" t="s">
        <v>31</v>
      </c>
      <c r="B39" s="63" t="s">
        <v>31</v>
      </c>
      <c r="C39" s="59">
        <v>43115</v>
      </c>
      <c r="D39" s="61">
        <v>43116</v>
      </c>
      <c r="E39" s="2" t="s">
        <v>4764</v>
      </c>
      <c r="F39" s="60" t="s">
        <v>25</v>
      </c>
      <c r="G39" s="45" t="s">
        <v>3421</v>
      </c>
      <c r="H39" s="48" t="s">
        <v>3516</v>
      </c>
      <c r="I39" s="48" t="s">
        <v>3347</v>
      </c>
      <c r="J39" s="111" t="s">
        <v>3515</v>
      </c>
      <c r="K39" s="2" t="s">
        <v>496</v>
      </c>
      <c r="L39" s="2" t="s">
        <v>746</v>
      </c>
      <c r="M39" s="2" t="s">
        <v>9</v>
      </c>
      <c r="N39" s="19" t="s">
        <v>4684</v>
      </c>
      <c r="O39" s="59">
        <v>43116</v>
      </c>
      <c r="P39" s="2" t="s">
        <v>3412</v>
      </c>
      <c r="Q39" s="2" t="s">
        <v>3493</v>
      </c>
      <c r="R39" s="2">
        <v>1</v>
      </c>
    </row>
    <row r="40" spans="1:20" ht="15.95" hidden="1" customHeight="1" x14ac:dyDescent="0.3">
      <c r="A40" s="63" t="s">
        <v>31</v>
      </c>
      <c r="B40" s="63" t="s">
        <v>31</v>
      </c>
      <c r="C40" s="59">
        <v>43115</v>
      </c>
      <c r="D40" s="61">
        <v>43116</v>
      </c>
      <c r="E40" s="2" t="s">
        <v>34</v>
      </c>
      <c r="F40" s="60" t="s">
        <v>25</v>
      </c>
      <c r="G40" s="2" t="s">
        <v>3422</v>
      </c>
      <c r="H40" s="48" t="s">
        <v>4561</v>
      </c>
      <c r="I40" s="2" t="s">
        <v>3517</v>
      </c>
      <c r="J40" s="111" t="s">
        <v>3518</v>
      </c>
      <c r="K40" s="2" t="s">
        <v>496</v>
      </c>
      <c r="L40" s="2" t="s">
        <v>1</v>
      </c>
      <c r="M40" s="2" t="s">
        <v>9</v>
      </c>
      <c r="N40" s="19" t="s">
        <v>4684</v>
      </c>
      <c r="O40" s="59">
        <v>43116</v>
      </c>
      <c r="P40" s="2" t="s">
        <v>3412</v>
      </c>
      <c r="Q40" s="2" t="s">
        <v>3493</v>
      </c>
      <c r="R40" s="2">
        <v>1</v>
      </c>
    </row>
    <row r="41" spans="1:20" ht="15.95" hidden="1" customHeight="1" x14ac:dyDescent="0.3">
      <c r="A41" s="72" t="s">
        <v>3526</v>
      </c>
      <c r="B41" s="72" t="s">
        <v>3664</v>
      </c>
      <c r="C41" s="59">
        <v>43116</v>
      </c>
      <c r="D41" s="61">
        <v>43122</v>
      </c>
      <c r="E41" s="2" t="s">
        <v>4629</v>
      </c>
      <c r="F41" s="60" t="s">
        <v>25</v>
      </c>
      <c r="G41" s="45" t="s">
        <v>3421</v>
      </c>
      <c r="H41" s="48" t="s">
        <v>3522</v>
      </c>
      <c r="I41" s="2" t="s">
        <v>3523</v>
      </c>
      <c r="J41" s="111" t="s">
        <v>3524</v>
      </c>
      <c r="K41" s="2" t="s">
        <v>3583</v>
      </c>
      <c r="L41" s="2" t="s">
        <v>3590</v>
      </c>
      <c r="M41" s="2" t="s">
        <v>3546</v>
      </c>
      <c r="N41" s="2" t="s">
        <v>3590</v>
      </c>
      <c r="O41" s="59">
        <v>43116</v>
      </c>
      <c r="P41" s="2" t="s">
        <v>3412</v>
      </c>
      <c r="Q41" s="2" t="s">
        <v>3493</v>
      </c>
      <c r="R41" s="2">
        <v>4</v>
      </c>
    </row>
    <row r="42" spans="1:20" ht="15.95" hidden="1" customHeight="1" x14ac:dyDescent="0.3">
      <c r="A42" s="72" t="s">
        <v>3525</v>
      </c>
      <c r="B42" s="72" t="s">
        <v>3540</v>
      </c>
      <c r="C42" s="59">
        <v>43116</v>
      </c>
      <c r="D42" s="61">
        <v>43117</v>
      </c>
      <c r="E42" s="2" t="s">
        <v>4629</v>
      </c>
      <c r="F42" s="60" t="s">
        <v>25</v>
      </c>
      <c r="G42" s="2" t="s">
        <v>3423</v>
      </c>
      <c r="H42" s="48" t="s">
        <v>3512</v>
      </c>
      <c r="I42" s="2" t="s">
        <v>3519</v>
      </c>
      <c r="J42" s="111" t="s">
        <v>3520</v>
      </c>
      <c r="K42" s="2" t="s">
        <v>3521</v>
      </c>
      <c r="L42" s="63" t="s">
        <v>4684</v>
      </c>
      <c r="M42" s="2" t="s">
        <v>9</v>
      </c>
      <c r="N42" s="63" t="s">
        <v>4684</v>
      </c>
      <c r="O42" s="59">
        <v>43116</v>
      </c>
      <c r="P42" s="2" t="s">
        <v>3412</v>
      </c>
      <c r="Q42" s="2" t="s">
        <v>3493</v>
      </c>
      <c r="R42" s="2">
        <v>1</v>
      </c>
    </row>
    <row r="43" spans="1:20" ht="15.95" hidden="1" customHeight="1" x14ac:dyDescent="0.3">
      <c r="A43" s="63" t="s">
        <v>31</v>
      </c>
      <c r="B43" s="63" t="s">
        <v>31</v>
      </c>
      <c r="C43" s="59">
        <v>43116</v>
      </c>
      <c r="D43" s="61">
        <v>43117</v>
      </c>
      <c r="E43" s="2" t="s">
        <v>34</v>
      </c>
      <c r="F43" s="60" t="s">
        <v>25</v>
      </c>
      <c r="G43" s="2" t="s">
        <v>3422</v>
      </c>
      <c r="H43" s="48" t="s">
        <v>4561</v>
      </c>
      <c r="I43" s="2" t="s">
        <v>3535</v>
      </c>
      <c r="J43" s="111" t="s">
        <v>3536</v>
      </c>
      <c r="K43" s="2" t="s">
        <v>496</v>
      </c>
      <c r="L43" s="2" t="s">
        <v>1</v>
      </c>
      <c r="M43" s="2" t="s">
        <v>9</v>
      </c>
      <c r="N43" s="19" t="s">
        <v>4684</v>
      </c>
      <c r="O43" s="59">
        <v>43117</v>
      </c>
      <c r="P43" s="2" t="s">
        <v>3412</v>
      </c>
      <c r="Q43" s="2" t="s">
        <v>3493</v>
      </c>
      <c r="R43" s="2">
        <v>1</v>
      </c>
    </row>
    <row r="44" spans="1:20" ht="15.95" hidden="1" customHeight="1" x14ac:dyDescent="0.3">
      <c r="A44" s="63" t="s">
        <v>3534</v>
      </c>
      <c r="B44" s="72" t="s">
        <v>3539</v>
      </c>
      <c r="C44" s="59">
        <v>43117</v>
      </c>
      <c r="D44" s="61">
        <v>43117</v>
      </c>
      <c r="E44" s="2" t="s">
        <v>4629</v>
      </c>
      <c r="F44" s="60" t="s">
        <v>25</v>
      </c>
      <c r="G44" s="2" t="s">
        <v>3423</v>
      </c>
      <c r="H44" s="48" t="s">
        <v>3512</v>
      </c>
      <c r="I44" s="2" t="s">
        <v>3532</v>
      </c>
      <c r="J44" s="111" t="s">
        <v>3533</v>
      </c>
      <c r="K44" s="2" t="s">
        <v>3537</v>
      </c>
      <c r="L44" s="63" t="s">
        <v>4684</v>
      </c>
      <c r="M44" s="2" t="s">
        <v>9</v>
      </c>
      <c r="N44" s="63" t="s">
        <v>4684</v>
      </c>
      <c r="O44" s="59">
        <v>43117</v>
      </c>
      <c r="P44" s="2" t="s">
        <v>3412</v>
      </c>
      <c r="Q44" s="2" t="s">
        <v>3493</v>
      </c>
      <c r="R44" s="2">
        <v>0</v>
      </c>
    </row>
    <row r="45" spans="1:20" s="45" customFormat="1" ht="15.95" hidden="1" customHeight="1" x14ac:dyDescent="0.3">
      <c r="A45" s="81" t="s">
        <v>3541</v>
      </c>
      <c r="B45" s="82" t="s">
        <v>3547</v>
      </c>
      <c r="C45" s="70">
        <v>43117</v>
      </c>
      <c r="D45" s="71">
        <v>43117</v>
      </c>
      <c r="E45" s="2" t="s">
        <v>4629</v>
      </c>
      <c r="F45" s="60" t="s">
        <v>25</v>
      </c>
      <c r="G45" s="50" t="s">
        <v>3423</v>
      </c>
      <c r="H45" s="107" t="s">
        <v>3544</v>
      </c>
      <c r="I45" s="50" t="s">
        <v>3542</v>
      </c>
      <c r="J45" s="123" t="s">
        <v>3545</v>
      </c>
      <c r="K45" s="50" t="s">
        <v>3543</v>
      </c>
      <c r="L45" s="50" t="s">
        <v>3716</v>
      </c>
      <c r="M45" s="50" t="s">
        <v>230</v>
      </c>
      <c r="N45" s="50" t="s">
        <v>3716</v>
      </c>
      <c r="O45" s="70">
        <v>43117</v>
      </c>
      <c r="P45" s="2" t="s">
        <v>3412</v>
      </c>
      <c r="Q45" s="2" t="s">
        <v>3493</v>
      </c>
      <c r="R45" s="50">
        <v>0</v>
      </c>
      <c r="S45" s="50"/>
      <c r="T45" s="19"/>
    </row>
    <row r="46" spans="1:20" ht="15.95" hidden="1" customHeight="1" x14ac:dyDescent="0.3">
      <c r="A46" s="63" t="s">
        <v>31</v>
      </c>
      <c r="B46" s="63" t="s">
        <v>31</v>
      </c>
      <c r="C46" s="59">
        <v>43117</v>
      </c>
      <c r="D46" s="61">
        <v>43118</v>
      </c>
      <c r="E46" s="2" t="s">
        <v>4764</v>
      </c>
      <c r="F46" s="60" t="s">
        <v>25</v>
      </c>
      <c r="G46" s="45" t="s">
        <v>3421</v>
      </c>
      <c r="H46" s="48" t="s">
        <v>3556</v>
      </c>
      <c r="I46" s="48" t="s">
        <v>3548</v>
      </c>
      <c r="J46" s="111" t="s">
        <v>3552</v>
      </c>
      <c r="K46" s="2" t="s">
        <v>496</v>
      </c>
      <c r="L46" s="2" t="s">
        <v>746</v>
      </c>
      <c r="M46" s="2" t="s">
        <v>500</v>
      </c>
      <c r="N46" s="2" t="s">
        <v>746</v>
      </c>
      <c r="O46" s="59">
        <v>43118</v>
      </c>
      <c r="P46" s="2" t="s">
        <v>3412</v>
      </c>
      <c r="Q46" s="2" t="s">
        <v>3493</v>
      </c>
      <c r="R46" s="2">
        <v>1</v>
      </c>
    </row>
    <row r="47" spans="1:20" ht="15.95" hidden="1" customHeight="1" x14ac:dyDescent="0.3">
      <c r="A47" s="63" t="s">
        <v>31</v>
      </c>
      <c r="B47" s="63" t="s">
        <v>31</v>
      </c>
      <c r="C47" s="59">
        <v>43117</v>
      </c>
      <c r="D47" s="61">
        <v>43118</v>
      </c>
      <c r="E47" s="2" t="s">
        <v>4764</v>
      </c>
      <c r="F47" s="60" t="s">
        <v>25</v>
      </c>
      <c r="G47" s="2" t="s">
        <v>3422</v>
      </c>
      <c r="H47" s="48" t="s">
        <v>1102</v>
      </c>
      <c r="I47" s="48" t="s">
        <v>3549</v>
      </c>
      <c r="J47" s="111" t="s">
        <v>3553</v>
      </c>
      <c r="K47" s="2" t="s">
        <v>496</v>
      </c>
      <c r="L47" s="63" t="s">
        <v>4684</v>
      </c>
      <c r="M47" s="2" t="s">
        <v>9</v>
      </c>
      <c r="N47" s="63" t="s">
        <v>4684</v>
      </c>
      <c r="O47" s="59">
        <v>43118</v>
      </c>
      <c r="P47" s="2" t="s">
        <v>3412</v>
      </c>
      <c r="Q47" s="2" t="s">
        <v>3493</v>
      </c>
      <c r="R47" s="2">
        <v>1</v>
      </c>
    </row>
    <row r="48" spans="1:20" ht="15.95" hidden="1" customHeight="1" x14ac:dyDescent="0.3">
      <c r="A48" s="63" t="s">
        <v>31</v>
      </c>
      <c r="B48" s="63" t="s">
        <v>31</v>
      </c>
      <c r="C48" s="59">
        <v>43117</v>
      </c>
      <c r="D48" s="61">
        <v>43118</v>
      </c>
      <c r="E48" s="2" t="s">
        <v>4764</v>
      </c>
      <c r="F48" s="60" t="s">
        <v>25</v>
      </c>
      <c r="G48" s="2" t="s">
        <v>3423</v>
      </c>
      <c r="H48" s="48" t="s">
        <v>1102</v>
      </c>
      <c r="I48" s="48" t="s">
        <v>3550</v>
      </c>
      <c r="J48" s="111" t="s">
        <v>3554</v>
      </c>
      <c r="K48" s="2" t="s">
        <v>496</v>
      </c>
      <c r="L48" s="2" t="s">
        <v>3590</v>
      </c>
      <c r="M48" s="2" t="s">
        <v>3413</v>
      </c>
      <c r="N48" s="2" t="s">
        <v>3590</v>
      </c>
      <c r="O48" s="59">
        <v>43118</v>
      </c>
      <c r="P48" s="2" t="s">
        <v>3412</v>
      </c>
      <c r="Q48" s="2" t="s">
        <v>3493</v>
      </c>
      <c r="R48" s="2">
        <v>1</v>
      </c>
    </row>
    <row r="49" spans="1:20" ht="15.95" hidden="1" customHeight="1" x14ac:dyDescent="0.3">
      <c r="A49" s="63" t="s">
        <v>31</v>
      </c>
      <c r="B49" s="63" t="s">
        <v>31</v>
      </c>
      <c r="C49" s="59">
        <v>43117</v>
      </c>
      <c r="D49" s="61">
        <v>43118</v>
      </c>
      <c r="E49" s="2" t="s">
        <v>4764</v>
      </c>
      <c r="F49" s="60" t="s">
        <v>25</v>
      </c>
      <c r="G49" s="2" t="s">
        <v>3423</v>
      </c>
      <c r="H49" s="48" t="s">
        <v>3512</v>
      </c>
      <c r="I49" s="48" t="s">
        <v>3551</v>
      </c>
      <c r="J49" s="111" t="s">
        <v>3555</v>
      </c>
      <c r="K49" s="2" t="s">
        <v>496</v>
      </c>
      <c r="L49" s="63" t="s">
        <v>4684</v>
      </c>
      <c r="M49" s="2" t="s">
        <v>9</v>
      </c>
      <c r="N49" s="63" t="s">
        <v>4684</v>
      </c>
      <c r="O49" s="59">
        <v>43118</v>
      </c>
      <c r="P49" s="2" t="s">
        <v>3412</v>
      </c>
      <c r="Q49" s="2" t="s">
        <v>3493</v>
      </c>
      <c r="R49" s="2">
        <v>1</v>
      </c>
    </row>
    <row r="50" spans="1:20" ht="15.95" hidden="1" customHeight="1" x14ac:dyDescent="0.3">
      <c r="A50" s="63" t="s">
        <v>31</v>
      </c>
      <c r="B50" s="63" t="s">
        <v>31</v>
      </c>
      <c r="C50" s="59">
        <v>43117</v>
      </c>
      <c r="D50" s="61">
        <v>43118</v>
      </c>
      <c r="E50" s="45" t="s">
        <v>3418</v>
      </c>
      <c r="F50" s="60" t="s">
        <v>25</v>
      </c>
      <c r="G50" s="45" t="s">
        <v>3421</v>
      </c>
      <c r="H50" s="45" t="s">
        <v>1200</v>
      </c>
      <c r="I50" s="2" t="s">
        <v>3557</v>
      </c>
      <c r="J50" s="111" t="s">
        <v>3558</v>
      </c>
      <c r="K50" s="2" t="s">
        <v>496</v>
      </c>
      <c r="L50" s="2" t="s">
        <v>746</v>
      </c>
      <c r="M50" s="2" t="s">
        <v>9</v>
      </c>
      <c r="N50" s="19" t="s">
        <v>4684</v>
      </c>
      <c r="O50" s="59">
        <v>43118</v>
      </c>
      <c r="P50" s="2" t="s">
        <v>3412</v>
      </c>
      <c r="Q50" s="2" t="s">
        <v>3493</v>
      </c>
      <c r="R50" s="2">
        <v>1</v>
      </c>
    </row>
    <row r="51" spans="1:20" ht="15.95" hidden="1" customHeight="1" x14ac:dyDescent="0.3">
      <c r="A51" s="63" t="s">
        <v>3559</v>
      </c>
      <c r="B51" s="63" t="s">
        <v>3620</v>
      </c>
      <c r="C51" s="59">
        <v>43118</v>
      </c>
      <c r="D51" s="61">
        <v>43124</v>
      </c>
      <c r="E51" s="2" t="s">
        <v>4754</v>
      </c>
      <c r="F51" s="60" t="s">
        <v>30</v>
      </c>
      <c r="G51" s="2" t="s">
        <v>30</v>
      </c>
      <c r="H51" s="48" t="s">
        <v>3560</v>
      </c>
      <c r="I51" s="2" t="s">
        <v>3561</v>
      </c>
      <c r="J51" s="111" t="s">
        <v>3621</v>
      </c>
      <c r="K51" s="2" t="s">
        <v>3562</v>
      </c>
      <c r="L51" s="2" t="s">
        <v>72</v>
      </c>
      <c r="M51" s="2" t="s">
        <v>1015</v>
      </c>
      <c r="N51" s="2" t="s">
        <v>72</v>
      </c>
      <c r="O51" s="59">
        <v>43118</v>
      </c>
      <c r="P51" s="2" t="s">
        <v>3412</v>
      </c>
      <c r="Q51" s="2" t="s">
        <v>3493</v>
      </c>
      <c r="R51" s="2">
        <v>4</v>
      </c>
      <c r="S51" s="59"/>
    </row>
    <row r="52" spans="1:20" s="45" customFormat="1" ht="15.95" hidden="1" customHeight="1" x14ac:dyDescent="0.3">
      <c r="A52" s="81" t="s">
        <v>3564</v>
      </c>
      <c r="B52" s="81" t="s">
        <v>3677</v>
      </c>
      <c r="C52" s="70">
        <v>43118</v>
      </c>
      <c r="D52" s="71">
        <v>43130</v>
      </c>
      <c r="E52" s="45" t="s">
        <v>3418</v>
      </c>
      <c r="F52" s="60" t="s">
        <v>3398</v>
      </c>
      <c r="G52" s="50" t="s">
        <v>3424</v>
      </c>
      <c r="H52" s="107" t="s">
        <v>3626</v>
      </c>
      <c r="I52" s="50" t="s">
        <v>3563</v>
      </c>
      <c r="J52" s="123" t="s">
        <v>3565</v>
      </c>
      <c r="K52" s="81" t="s">
        <v>3566</v>
      </c>
      <c r="L52" s="50" t="s">
        <v>3716</v>
      </c>
      <c r="M52" s="50" t="s">
        <v>504</v>
      </c>
      <c r="N52" s="50" t="s">
        <v>3716</v>
      </c>
      <c r="O52" s="70">
        <v>43129</v>
      </c>
      <c r="P52" s="2" t="s">
        <v>3412</v>
      </c>
      <c r="Q52" s="2" t="s">
        <v>3493</v>
      </c>
      <c r="R52" s="50">
        <v>8</v>
      </c>
      <c r="S52" s="50"/>
      <c r="T52" s="19"/>
    </row>
    <row r="53" spans="1:20" ht="15.95" hidden="1" customHeight="1" x14ac:dyDescent="0.3">
      <c r="A53" s="63" t="s">
        <v>31</v>
      </c>
      <c r="B53" s="63" t="s">
        <v>31</v>
      </c>
      <c r="C53" s="59">
        <v>43118</v>
      </c>
      <c r="D53" s="61">
        <v>43119</v>
      </c>
      <c r="E53" s="2" t="s">
        <v>34</v>
      </c>
      <c r="F53" s="60" t="s">
        <v>25</v>
      </c>
      <c r="G53" s="2" t="s">
        <v>3423</v>
      </c>
      <c r="H53" s="48" t="s">
        <v>4561</v>
      </c>
      <c r="I53" s="2" t="s">
        <v>3569</v>
      </c>
      <c r="J53" s="111" t="s">
        <v>3570</v>
      </c>
      <c r="K53" s="2" t="s">
        <v>3571</v>
      </c>
      <c r="L53" s="2" t="s">
        <v>1</v>
      </c>
      <c r="M53" s="2" t="s">
        <v>9</v>
      </c>
      <c r="N53" s="19" t="s">
        <v>4684</v>
      </c>
      <c r="O53" s="59">
        <v>43119</v>
      </c>
      <c r="P53" s="2" t="s">
        <v>3412</v>
      </c>
      <c r="Q53" s="2" t="s">
        <v>3493</v>
      </c>
      <c r="R53" s="2">
        <v>1</v>
      </c>
    </row>
    <row r="54" spans="1:20" ht="15.95" hidden="1" customHeight="1" x14ac:dyDescent="0.3">
      <c r="A54" s="63" t="s">
        <v>31</v>
      </c>
      <c r="B54" s="63" t="s">
        <v>31</v>
      </c>
      <c r="C54" s="59">
        <v>43118</v>
      </c>
      <c r="D54" s="61">
        <v>43119</v>
      </c>
      <c r="E54" s="2" t="s">
        <v>4764</v>
      </c>
      <c r="F54" s="60" t="s">
        <v>25</v>
      </c>
      <c r="G54" s="2" t="s">
        <v>3423</v>
      </c>
      <c r="H54" s="48" t="s">
        <v>4561</v>
      </c>
      <c r="I54" s="2" t="s">
        <v>3572</v>
      </c>
      <c r="J54" s="111" t="s">
        <v>3573</v>
      </c>
      <c r="K54" s="2" t="s">
        <v>496</v>
      </c>
      <c r="L54" s="2" t="s">
        <v>1</v>
      </c>
      <c r="M54" s="2" t="s">
        <v>9</v>
      </c>
      <c r="N54" s="19" t="s">
        <v>4684</v>
      </c>
      <c r="O54" s="59">
        <v>43119</v>
      </c>
      <c r="P54" s="2" t="s">
        <v>3412</v>
      </c>
      <c r="Q54" s="2" t="s">
        <v>3493</v>
      </c>
      <c r="R54" s="2">
        <v>1</v>
      </c>
    </row>
    <row r="55" spans="1:20" ht="15.95" hidden="1" customHeight="1" x14ac:dyDescent="0.3">
      <c r="A55" s="63" t="s">
        <v>31</v>
      </c>
      <c r="B55" s="63" t="s">
        <v>31</v>
      </c>
      <c r="C55" s="59">
        <v>43118</v>
      </c>
      <c r="D55" s="61">
        <v>43125</v>
      </c>
      <c r="E55" s="45" t="s">
        <v>3418</v>
      </c>
      <c r="F55" s="60" t="s">
        <v>25</v>
      </c>
      <c r="G55" s="45" t="s">
        <v>3421</v>
      </c>
      <c r="H55" s="2" t="s">
        <v>1102</v>
      </c>
      <c r="I55" s="2" t="s">
        <v>3628</v>
      </c>
      <c r="J55" s="111" t="s">
        <v>3629</v>
      </c>
      <c r="K55" s="2" t="s">
        <v>496</v>
      </c>
      <c r="L55" s="2" t="s">
        <v>747</v>
      </c>
      <c r="M55" s="2" t="s">
        <v>9</v>
      </c>
      <c r="N55" s="2" t="s">
        <v>4684</v>
      </c>
      <c r="O55" s="59">
        <v>43125</v>
      </c>
      <c r="P55" s="2" t="s">
        <v>3412</v>
      </c>
      <c r="Q55" s="2" t="s">
        <v>3493</v>
      </c>
      <c r="R55" s="2">
        <v>5</v>
      </c>
    </row>
    <row r="56" spans="1:20" ht="15.95" hidden="1" customHeight="1" x14ac:dyDescent="0.3">
      <c r="A56" s="63" t="s">
        <v>31</v>
      </c>
      <c r="B56" s="63" t="s">
        <v>31</v>
      </c>
      <c r="C56" s="59">
        <v>43119</v>
      </c>
      <c r="D56" s="61">
        <v>43122</v>
      </c>
      <c r="E56" s="2" t="s">
        <v>4629</v>
      </c>
      <c r="F56" s="60" t="s">
        <v>25</v>
      </c>
      <c r="G56" s="2" t="s">
        <v>3423</v>
      </c>
      <c r="H56" s="48" t="s">
        <v>3591</v>
      </c>
      <c r="I56" s="2" t="s">
        <v>3587</v>
      </c>
      <c r="J56" s="111" t="s">
        <v>3588</v>
      </c>
      <c r="K56" s="2" t="s">
        <v>3589</v>
      </c>
      <c r="L56" s="2" t="s">
        <v>3590</v>
      </c>
      <c r="M56" s="2" t="s">
        <v>85</v>
      </c>
      <c r="N56" s="2" t="s">
        <v>3590</v>
      </c>
      <c r="O56" s="59">
        <v>43122</v>
      </c>
      <c r="P56" s="2" t="s">
        <v>3412</v>
      </c>
      <c r="Q56" s="2" t="s">
        <v>3493</v>
      </c>
      <c r="R56" s="2">
        <v>1</v>
      </c>
    </row>
    <row r="57" spans="1:20" ht="15.95" hidden="1" customHeight="1" x14ac:dyDescent="0.3">
      <c r="A57" s="63" t="s">
        <v>31</v>
      </c>
      <c r="B57" s="63" t="s">
        <v>31</v>
      </c>
      <c r="C57" s="59">
        <v>43119</v>
      </c>
      <c r="D57" s="71">
        <v>43125</v>
      </c>
      <c r="E57" s="2" t="s">
        <v>4764</v>
      </c>
      <c r="F57" s="60" t="s">
        <v>25</v>
      </c>
      <c r="G57" s="2" t="s">
        <v>3422</v>
      </c>
      <c r="H57" s="48" t="s">
        <v>3576</v>
      </c>
      <c r="I57" s="2" t="s">
        <v>3574</v>
      </c>
      <c r="J57" s="111" t="s">
        <v>3577</v>
      </c>
      <c r="K57" s="2" t="s">
        <v>3575</v>
      </c>
      <c r="L57" s="2" t="s">
        <v>1473</v>
      </c>
      <c r="M57" s="2" t="s">
        <v>3017</v>
      </c>
      <c r="N57" s="2" t="s">
        <v>4929</v>
      </c>
      <c r="O57" s="59">
        <v>43119</v>
      </c>
      <c r="P57" s="2" t="s">
        <v>3412</v>
      </c>
      <c r="Q57" s="2" t="s">
        <v>3493</v>
      </c>
      <c r="R57" s="2">
        <v>4</v>
      </c>
    </row>
    <row r="58" spans="1:20" s="45" customFormat="1" ht="15.95" hidden="1" customHeight="1" x14ac:dyDescent="0.3">
      <c r="A58" s="81" t="s">
        <v>3601</v>
      </c>
      <c r="B58" s="81" t="s">
        <v>3601</v>
      </c>
      <c r="C58" s="70">
        <v>43121</v>
      </c>
      <c r="D58" s="71">
        <v>43123</v>
      </c>
      <c r="E58" s="2" t="s">
        <v>4764</v>
      </c>
      <c r="F58" s="60" t="s">
        <v>3398</v>
      </c>
      <c r="G58" s="50" t="s">
        <v>3410</v>
      </c>
      <c r="H58" s="2" t="s">
        <v>4670</v>
      </c>
      <c r="I58" s="50" t="s">
        <v>3578</v>
      </c>
      <c r="J58" s="123" t="s">
        <v>3580</v>
      </c>
      <c r="K58" s="50" t="s">
        <v>496</v>
      </c>
      <c r="L58" s="63" t="s">
        <v>4684</v>
      </c>
      <c r="M58" s="50" t="s">
        <v>9</v>
      </c>
      <c r="N58" s="63" t="s">
        <v>4684</v>
      </c>
      <c r="O58" s="70">
        <v>43122</v>
      </c>
      <c r="P58" s="2" t="s">
        <v>3412</v>
      </c>
      <c r="Q58" s="2" t="s">
        <v>3493</v>
      </c>
      <c r="R58" s="50">
        <v>2</v>
      </c>
      <c r="S58" s="50"/>
      <c r="T58" s="19"/>
    </row>
    <row r="59" spans="1:20" ht="15.95" hidden="1" customHeight="1" x14ac:dyDescent="0.3">
      <c r="A59" s="63" t="s">
        <v>31</v>
      </c>
      <c r="B59" s="63" t="s">
        <v>31</v>
      </c>
      <c r="C59" s="59">
        <v>43121</v>
      </c>
      <c r="D59" s="61">
        <v>43122</v>
      </c>
      <c r="E59" s="2" t="s">
        <v>4764</v>
      </c>
      <c r="F59" s="60" t="s">
        <v>30</v>
      </c>
      <c r="G59" s="2" t="s">
        <v>30</v>
      </c>
      <c r="H59" s="48" t="s">
        <v>3582</v>
      </c>
      <c r="I59" s="2" t="s">
        <v>3579</v>
      </c>
      <c r="J59" s="111" t="s">
        <v>3581</v>
      </c>
      <c r="K59" s="2" t="s">
        <v>496</v>
      </c>
      <c r="L59" s="2" t="s">
        <v>746</v>
      </c>
      <c r="M59" s="2" t="s">
        <v>500</v>
      </c>
      <c r="N59" s="2" t="s">
        <v>746</v>
      </c>
      <c r="O59" s="59">
        <v>43122</v>
      </c>
      <c r="P59" s="2" t="s">
        <v>3412</v>
      </c>
      <c r="Q59" s="2" t="s">
        <v>3493</v>
      </c>
      <c r="R59" s="2">
        <v>1</v>
      </c>
    </row>
    <row r="60" spans="1:20" s="45" customFormat="1" ht="15.95" hidden="1" customHeight="1" x14ac:dyDescent="0.3">
      <c r="A60" s="63" t="s">
        <v>3595</v>
      </c>
      <c r="B60" s="63" t="s">
        <v>260</v>
      </c>
      <c r="C60" s="59">
        <v>43122</v>
      </c>
      <c r="D60" s="61">
        <v>43123</v>
      </c>
      <c r="E60" s="2" t="s">
        <v>4754</v>
      </c>
      <c r="F60" s="60" t="s">
        <v>25</v>
      </c>
      <c r="G60" s="45" t="s">
        <v>3421</v>
      </c>
      <c r="H60" s="48" t="s">
        <v>3630</v>
      </c>
      <c r="I60" s="2" t="s">
        <v>3596</v>
      </c>
      <c r="J60" s="111" t="s">
        <v>3627</v>
      </c>
      <c r="K60" s="2" t="s">
        <v>3597</v>
      </c>
      <c r="L60" s="2" t="s">
        <v>2010</v>
      </c>
      <c r="M60" s="2" t="s">
        <v>3598</v>
      </c>
      <c r="N60" s="2" t="s">
        <v>2010</v>
      </c>
      <c r="O60" s="59">
        <v>43122</v>
      </c>
      <c r="P60" s="2" t="s">
        <v>3412</v>
      </c>
      <c r="Q60" s="2" t="s">
        <v>3493</v>
      </c>
      <c r="R60" s="2">
        <v>1</v>
      </c>
      <c r="S60" s="2"/>
      <c r="T60" s="19"/>
    </row>
    <row r="61" spans="1:20" ht="15.95" hidden="1" customHeight="1" x14ac:dyDescent="0.3">
      <c r="A61" s="81" t="s">
        <v>3594</v>
      </c>
      <c r="B61" s="81" t="s">
        <v>3657</v>
      </c>
      <c r="C61" s="70">
        <v>43122</v>
      </c>
      <c r="D61" s="71">
        <v>43126</v>
      </c>
      <c r="E61" s="2" t="s">
        <v>4629</v>
      </c>
      <c r="F61" s="60" t="s">
        <v>3398</v>
      </c>
      <c r="G61" s="50" t="s">
        <v>3424</v>
      </c>
      <c r="H61" s="107" t="s">
        <v>3626</v>
      </c>
      <c r="I61" s="50" t="s">
        <v>3584</v>
      </c>
      <c r="J61" s="123" t="s">
        <v>1851</v>
      </c>
      <c r="K61" s="50" t="s">
        <v>3585</v>
      </c>
      <c r="L61" s="50" t="s">
        <v>3716</v>
      </c>
      <c r="M61" s="50" t="s">
        <v>504</v>
      </c>
      <c r="N61" s="50" t="s">
        <v>3716</v>
      </c>
      <c r="O61" s="70">
        <v>43125</v>
      </c>
      <c r="P61" s="2" t="s">
        <v>3412</v>
      </c>
      <c r="Q61" s="2" t="s">
        <v>3493</v>
      </c>
      <c r="R61" s="50">
        <v>4</v>
      </c>
      <c r="S61" s="50"/>
    </row>
    <row r="62" spans="1:20" ht="15.95" hidden="1" customHeight="1" x14ac:dyDescent="0.3">
      <c r="A62" s="63" t="s">
        <v>31</v>
      </c>
      <c r="B62" s="63" t="s">
        <v>31</v>
      </c>
      <c r="C62" s="59">
        <v>43122</v>
      </c>
      <c r="D62" s="61">
        <v>43123</v>
      </c>
      <c r="E62" s="2" t="s">
        <v>34</v>
      </c>
      <c r="F62" s="60" t="s">
        <v>25</v>
      </c>
      <c r="G62" s="45" t="s">
        <v>3421</v>
      </c>
      <c r="H62" s="48" t="s">
        <v>4561</v>
      </c>
      <c r="I62" s="2" t="s">
        <v>2617</v>
      </c>
      <c r="J62" s="111" t="s">
        <v>2618</v>
      </c>
      <c r="K62" s="2" t="s">
        <v>496</v>
      </c>
      <c r="L62" s="2" t="s">
        <v>1</v>
      </c>
      <c r="M62" s="2" t="s">
        <v>9</v>
      </c>
      <c r="N62" s="19" t="s">
        <v>4684</v>
      </c>
      <c r="O62" s="59">
        <v>43123</v>
      </c>
      <c r="P62" s="2" t="s">
        <v>3412</v>
      </c>
      <c r="Q62" s="2" t="s">
        <v>3493</v>
      </c>
      <c r="R62" s="2">
        <v>1</v>
      </c>
    </row>
    <row r="63" spans="1:20" ht="15.95" hidden="1" customHeight="1" x14ac:dyDescent="0.3">
      <c r="A63" s="63" t="s">
        <v>31</v>
      </c>
      <c r="B63" s="63" t="s">
        <v>31</v>
      </c>
      <c r="C63" s="59">
        <v>43122</v>
      </c>
      <c r="D63" s="61">
        <v>43123</v>
      </c>
      <c r="E63" s="2" t="s">
        <v>34</v>
      </c>
      <c r="F63" s="60" t="s">
        <v>25</v>
      </c>
      <c r="G63" s="45" t="s">
        <v>3421</v>
      </c>
      <c r="H63" s="45" t="s">
        <v>1200</v>
      </c>
      <c r="I63" s="2" t="s">
        <v>3599</v>
      </c>
      <c r="J63" s="111" t="s">
        <v>3600</v>
      </c>
      <c r="K63" s="2" t="s">
        <v>496</v>
      </c>
      <c r="L63" s="2" t="s">
        <v>746</v>
      </c>
      <c r="M63" s="2" t="s">
        <v>9</v>
      </c>
      <c r="N63" s="19" t="s">
        <v>4684</v>
      </c>
      <c r="O63" s="59">
        <v>43123</v>
      </c>
      <c r="P63" s="2" t="s">
        <v>3412</v>
      </c>
      <c r="Q63" s="2" t="s">
        <v>3493</v>
      </c>
      <c r="R63" s="2">
        <v>1</v>
      </c>
    </row>
    <row r="64" spans="1:20" ht="15.95" hidden="1" customHeight="1" x14ac:dyDescent="0.3">
      <c r="A64" s="63" t="s">
        <v>31</v>
      </c>
      <c r="B64" s="63" t="s">
        <v>31</v>
      </c>
      <c r="C64" s="59">
        <v>43122</v>
      </c>
      <c r="D64" s="61">
        <v>43123</v>
      </c>
      <c r="E64" s="2" t="s">
        <v>4764</v>
      </c>
      <c r="F64" s="60" t="s">
        <v>25</v>
      </c>
      <c r="G64" s="2" t="s">
        <v>3422</v>
      </c>
      <c r="H64" s="48" t="s">
        <v>3631</v>
      </c>
      <c r="I64" s="48" t="s">
        <v>3615</v>
      </c>
      <c r="J64" s="111" t="s">
        <v>3612</v>
      </c>
      <c r="K64" s="2" t="s">
        <v>496</v>
      </c>
      <c r="L64" s="2" t="s">
        <v>362</v>
      </c>
      <c r="M64" s="2" t="s">
        <v>3017</v>
      </c>
      <c r="N64" s="2" t="s">
        <v>4929</v>
      </c>
      <c r="O64" s="59">
        <v>43123</v>
      </c>
      <c r="P64" s="2" t="s">
        <v>3412</v>
      </c>
      <c r="Q64" s="2" t="s">
        <v>3493</v>
      </c>
      <c r="R64" s="2">
        <v>1</v>
      </c>
    </row>
    <row r="65" spans="1:20" ht="15.95" hidden="1" customHeight="1" x14ac:dyDescent="0.3">
      <c r="A65" s="63" t="s">
        <v>31</v>
      </c>
      <c r="B65" s="63" t="s">
        <v>31</v>
      </c>
      <c r="C65" s="59">
        <v>43122</v>
      </c>
      <c r="D65" s="61">
        <v>43123</v>
      </c>
      <c r="E65" s="2" t="s">
        <v>4764</v>
      </c>
      <c r="F65" s="60" t="s">
        <v>25</v>
      </c>
      <c r="G65" s="45" t="s">
        <v>3421</v>
      </c>
      <c r="H65" s="2" t="s">
        <v>3482</v>
      </c>
      <c r="I65" s="48" t="s">
        <v>3611</v>
      </c>
      <c r="J65" s="111" t="s">
        <v>3613</v>
      </c>
      <c r="K65" s="2" t="s">
        <v>3614</v>
      </c>
      <c r="L65" s="63" t="s">
        <v>4684</v>
      </c>
      <c r="M65" s="2" t="s">
        <v>9</v>
      </c>
      <c r="N65" s="63" t="s">
        <v>4684</v>
      </c>
      <c r="O65" s="59">
        <v>43123</v>
      </c>
      <c r="P65" s="2" t="s">
        <v>3412</v>
      </c>
      <c r="Q65" s="2" t="s">
        <v>3493</v>
      </c>
      <c r="R65" s="2">
        <v>1</v>
      </c>
    </row>
    <row r="66" spans="1:20" ht="15.95" hidden="1" customHeight="1" x14ac:dyDescent="0.3">
      <c r="A66" s="63" t="s">
        <v>3602</v>
      </c>
      <c r="B66" s="63" t="s">
        <v>3647</v>
      </c>
      <c r="C66" s="59">
        <v>43123</v>
      </c>
      <c r="D66" s="61">
        <v>43125</v>
      </c>
      <c r="E66" s="2" t="s">
        <v>4629</v>
      </c>
      <c r="F66" s="60" t="s">
        <v>25</v>
      </c>
      <c r="G66" s="45" t="s">
        <v>3421</v>
      </c>
      <c r="H66" s="48" t="s">
        <v>3603</v>
      </c>
      <c r="I66" s="2" t="s">
        <v>3604</v>
      </c>
      <c r="J66" s="111" t="s">
        <v>3605</v>
      </c>
      <c r="K66" s="63" t="s">
        <v>3606</v>
      </c>
      <c r="L66" s="63" t="s">
        <v>4684</v>
      </c>
      <c r="M66" s="2" t="s">
        <v>9</v>
      </c>
      <c r="N66" s="63" t="s">
        <v>4684</v>
      </c>
      <c r="O66" s="59">
        <v>43123</v>
      </c>
      <c r="P66" s="2" t="s">
        <v>3412</v>
      </c>
      <c r="Q66" s="2" t="s">
        <v>3493</v>
      </c>
      <c r="R66" s="2">
        <v>2</v>
      </c>
    </row>
    <row r="67" spans="1:20" s="45" customFormat="1" ht="15.95" hidden="1" customHeight="1" x14ac:dyDescent="0.3">
      <c r="A67" s="81" t="s">
        <v>3623</v>
      </c>
      <c r="B67" s="81" t="s">
        <v>3769</v>
      </c>
      <c r="C67" s="70">
        <v>43123</v>
      </c>
      <c r="D67" s="71">
        <v>43138</v>
      </c>
      <c r="E67" s="45" t="s">
        <v>3418</v>
      </c>
      <c r="F67" s="60" t="s">
        <v>3398</v>
      </c>
      <c r="G67" s="50" t="s">
        <v>3424</v>
      </c>
      <c r="H67" s="107" t="s">
        <v>3626</v>
      </c>
      <c r="I67" s="50" t="s">
        <v>3607</v>
      </c>
      <c r="J67" s="111" t="s">
        <v>3608</v>
      </c>
      <c r="K67" s="50" t="s">
        <v>3609</v>
      </c>
      <c r="L67" s="50" t="s">
        <v>3716</v>
      </c>
      <c r="M67" s="50" t="s">
        <v>504</v>
      </c>
      <c r="N67" s="50" t="s">
        <v>3716</v>
      </c>
      <c r="O67" s="59">
        <v>43137</v>
      </c>
      <c r="P67" s="2" t="s">
        <v>3412</v>
      </c>
      <c r="Q67" s="2" t="s">
        <v>3493</v>
      </c>
      <c r="R67" s="50">
        <v>11</v>
      </c>
      <c r="S67" s="50"/>
      <c r="T67" s="19"/>
    </row>
    <row r="68" spans="1:20" ht="15.95" hidden="1" customHeight="1" x14ac:dyDescent="0.3">
      <c r="A68" s="63" t="s">
        <v>31</v>
      </c>
      <c r="B68" s="63" t="s">
        <v>31</v>
      </c>
      <c r="C68" s="61">
        <v>43123</v>
      </c>
      <c r="D68" s="61">
        <v>43123</v>
      </c>
      <c r="E68" s="2" t="s">
        <v>4629</v>
      </c>
      <c r="F68" s="60" t="s">
        <v>25</v>
      </c>
      <c r="G68" s="45" t="s">
        <v>3421</v>
      </c>
      <c r="H68" s="48" t="s">
        <v>3616</v>
      </c>
      <c r="I68" s="2" t="s">
        <v>3026</v>
      </c>
      <c r="J68" s="111" t="s">
        <v>3027</v>
      </c>
      <c r="K68" s="2" t="s">
        <v>3029</v>
      </c>
      <c r="L68" s="63" t="s">
        <v>746</v>
      </c>
      <c r="M68" s="2" t="s">
        <v>9</v>
      </c>
      <c r="N68" s="63" t="s">
        <v>4684</v>
      </c>
      <c r="O68" s="59">
        <v>43123</v>
      </c>
      <c r="P68" s="2" t="s">
        <v>3412</v>
      </c>
      <c r="Q68" s="2" t="s">
        <v>3493</v>
      </c>
      <c r="R68" s="2">
        <v>0</v>
      </c>
    </row>
    <row r="69" spans="1:20" ht="15.95" hidden="1" customHeight="1" x14ac:dyDescent="0.3">
      <c r="A69" s="63" t="s">
        <v>31</v>
      </c>
      <c r="B69" s="63" t="s">
        <v>31</v>
      </c>
      <c r="C69" s="61">
        <v>43123</v>
      </c>
      <c r="D69" s="61">
        <v>43125</v>
      </c>
      <c r="E69" s="45" t="s">
        <v>3418</v>
      </c>
      <c r="F69" s="60" t="s">
        <v>25</v>
      </c>
      <c r="G69" s="2" t="s">
        <v>3423</v>
      </c>
      <c r="H69" s="2" t="s">
        <v>1102</v>
      </c>
      <c r="I69" s="2" t="s">
        <v>3644</v>
      </c>
      <c r="J69" s="111" t="s">
        <v>3645</v>
      </c>
      <c r="K69" s="2" t="s">
        <v>3646</v>
      </c>
      <c r="L69" s="63" t="s">
        <v>4684</v>
      </c>
      <c r="M69" s="2" t="s">
        <v>9</v>
      </c>
      <c r="N69" s="2" t="s">
        <v>4684</v>
      </c>
      <c r="O69" s="59">
        <v>43125</v>
      </c>
      <c r="P69" s="2" t="s">
        <v>3412</v>
      </c>
      <c r="Q69" s="2" t="s">
        <v>3493</v>
      </c>
      <c r="R69" s="2">
        <v>2</v>
      </c>
    </row>
    <row r="70" spans="1:20" ht="15.95" hidden="1" customHeight="1" x14ac:dyDescent="0.3">
      <c r="A70" s="63" t="s">
        <v>3665</v>
      </c>
      <c r="B70" s="63" t="s">
        <v>3704</v>
      </c>
      <c r="C70" s="59">
        <v>43124</v>
      </c>
      <c r="D70" s="71">
        <v>43131</v>
      </c>
      <c r="E70" s="2" t="s">
        <v>4754</v>
      </c>
      <c r="F70" s="60" t="s">
        <v>25</v>
      </c>
      <c r="G70" s="45" t="s">
        <v>3421</v>
      </c>
      <c r="H70" s="2" t="s">
        <v>4521</v>
      </c>
      <c r="I70" s="2" t="s">
        <v>3666</v>
      </c>
      <c r="J70" s="111" t="s">
        <v>3705</v>
      </c>
      <c r="K70" s="2" t="s">
        <v>496</v>
      </c>
      <c r="L70" s="2" t="s">
        <v>3485</v>
      </c>
      <c r="M70" s="2" t="s">
        <v>754</v>
      </c>
      <c r="N70" s="2" t="s">
        <v>3485</v>
      </c>
      <c r="O70" s="59">
        <v>43131</v>
      </c>
      <c r="P70" s="2" t="s">
        <v>3412</v>
      </c>
      <c r="Q70" s="2" t="s">
        <v>3493</v>
      </c>
      <c r="R70" s="2">
        <v>5</v>
      </c>
    </row>
    <row r="71" spans="1:20" ht="15.95" hidden="1" customHeight="1" x14ac:dyDescent="0.3">
      <c r="A71" s="63" t="s">
        <v>31</v>
      </c>
      <c r="B71" s="63" t="s">
        <v>31</v>
      </c>
      <c r="C71" s="59">
        <v>43124</v>
      </c>
      <c r="D71" s="71">
        <v>43131</v>
      </c>
      <c r="E71" s="2" t="s">
        <v>4764</v>
      </c>
      <c r="F71" s="60" t="s">
        <v>25</v>
      </c>
      <c r="G71" s="2" t="s">
        <v>3423</v>
      </c>
      <c r="H71" s="48" t="s">
        <v>3512</v>
      </c>
      <c r="I71" s="48" t="s">
        <v>3694</v>
      </c>
      <c r="J71" s="111" t="s">
        <v>3699</v>
      </c>
      <c r="K71" s="2" t="s">
        <v>3703</v>
      </c>
      <c r="L71" s="63" t="s">
        <v>4684</v>
      </c>
      <c r="M71" s="2" t="s">
        <v>9</v>
      </c>
      <c r="N71" s="63" t="s">
        <v>4684</v>
      </c>
      <c r="O71" s="59">
        <v>43131</v>
      </c>
      <c r="P71" s="2" t="s">
        <v>3412</v>
      </c>
      <c r="Q71" s="2" t="s">
        <v>3493</v>
      </c>
      <c r="R71" s="2">
        <v>5</v>
      </c>
    </row>
    <row r="72" spans="1:20" ht="15.95" hidden="1" customHeight="1" x14ac:dyDescent="0.3">
      <c r="A72" s="63" t="s">
        <v>3632</v>
      </c>
      <c r="B72" s="63" t="s">
        <v>3980</v>
      </c>
      <c r="C72" s="59">
        <v>43125</v>
      </c>
      <c r="D72" s="71">
        <v>43136</v>
      </c>
      <c r="E72" s="45" t="s">
        <v>3418</v>
      </c>
      <c r="F72" s="60" t="s">
        <v>3398</v>
      </c>
      <c r="G72" s="2" t="s">
        <v>3410</v>
      </c>
      <c r="H72" s="2" t="s">
        <v>3634</v>
      </c>
      <c r="I72" s="2" t="s">
        <v>3636</v>
      </c>
      <c r="J72" s="111" t="s">
        <v>3637</v>
      </c>
      <c r="K72" s="2" t="s">
        <v>496</v>
      </c>
      <c r="L72" s="63" t="s">
        <v>4684</v>
      </c>
      <c r="M72" s="2" t="s">
        <v>9</v>
      </c>
      <c r="N72" s="63" t="s">
        <v>4684</v>
      </c>
      <c r="O72" s="59">
        <v>43136</v>
      </c>
      <c r="P72" s="2" t="s">
        <v>3412</v>
      </c>
      <c r="Q72" s="2" t="s">
        <v>5078</v>
      </c>
      <c r="R72" s="2">
        <v>7</v>
      </c>
    </row>
    <row r="73" spans="1:20" ht="15.95" hidden="1" customHeight="1" x14ac:dyDescent="0.3">
      <c r="A73" s="63" t="s">
        <v>3633</v>
      </c>
      <c r="B73" s="63" t="s">
        <v>3981</v>
      </c>
      <c r="C73" s="59">
        <v>43125</v>
      </c>
      <c r="D73" s="71">
        <v>43136</v>
      </c>
      <c r="E73" s="45" t="s">
        <v>3418</v>
      </c>
      <c r="F73" s="60" t="s">
        <v>3398</v>
      </c>
      <c r="G73" s="2" t="s">
        <v>3410</v>
      </c>
      <c r="H73" s="2" t="s">
        <v>3635</v>
      </c>
      <c r="I73" s="2" t="s">
        <v>3638</v>
      </c>
      <c r="J73" s="111" t="s">
        <v>3639</v>
      </c>
      <c r="K73" s="2" t="s">
        <v>496</v>
      </c>
      <c r="L73" s="63" t="s">
        <v>4684</v>
      </c>
      <c r="M73" s="2" t="s">
        <v>9</v>
      </c>
      <c r="N73" s="63" t="s">
        <v>4684</v>
      </c>
      <c r="O73" s="59">
        <v>43136</v>
      </c>
      <c r="P73" s="2" t="s">
        <v>3412</v>
      </c>
      <c r="Q73" s="2" t="s">
        <v>5078</v>
      </c>
      <c r="R73" s="2">
        <v>7</v>
      </c>
    </row>
    <row r="74" spans="1:20" ht="15.95" hidden="1" customHeight="1" x14ac:dyDescent="0.3">
      <c r="A74" s="63" t="s">
        <v>3640</v>
      </c>
      <c r="B74" s="63" t="s">
        <v>3717</v>
      </c>
      <c r="C74" s="59">
        <v>43125</v>
      </c>
      <c r="D74" s="71">
        <v>43132</v>
      </c>
      <c r="E74" s="2" t="s">
        <v>4754</v>
      </c>
      <c r="F74" s="60" t="s">
        <v>25</v>
      </c>
      <c r="G74" s="2" t="s">
        <v>3423</v>
      </c>
      <c r="H74" s="2" t="s">
        <v>3641</v>
      </c>
      <c r="I74" s="2" t="s">
        <v>3642</v>
      </c>
      <c r="J74" s="111" t="s">
        <v>3718</v>
      </c>
      <c r="K74" s="63" t="s">
        <v>3643</v>
      </c>
      <c r="L74" s="63" t="s">
        <v>523</v>
      </c>
      <c r="M74" s="63" t="s">
        <v>68</v>
      </c>
      <c r="N74" s="19" t="s">
        <v>4684</v>
      </c>
      <c r="O74" s="59">
        <v>43131</v>
      </c>
      <c r="P74" s="2" t="s">
        <v>3412</v>
      </c>
      <c r="Q74" s="2" t="s">
        <v>3493</v>
      </c>
      <c r="R74" s="2">
        <v>5</v>
      </c>
    </row>
    <row r="75" spans="1:20" ht="15.95" hidden="1" customHeight="1" x14ac:dyDescent="0.3">
      <c r="A75" s="63" t="s">
        <v>31</v>
      </c>
      <c r="B75" s="63" t="s">
        <v>31</v>
      </c>
      <c r="C75" s="59">
        <v>43125</v>
      </c>
      <c r="D75" s="59">
        <v>43126</v>
      </c>
      <c r="E75" s="2" t="s">
        <v>3461</v>
      </c>
      <c r="F75" s="60" t="s">
        <v>25</v>
      </c>
      <c r="G75" s="45" t="s">
        <v>3421</v>
      </c>
      <c r="H75" s="2" t="s">
        <v>3649</v>
      </c>
      <c r="I75" s="48" t="s">
        <v>3696</v>
      </c>
      <c r="J75" s="111" t="s">
        <v>2992</v>
      </c>
      <c r="K75" s="2" t="s">
        <v>496</v>
      </c>
      <c r="L75" s="63" t="s">
        <v>4684</v>
      </c>
      <c r="M75" s="2" t="s">
        <v>9</v>
      </c>
      <c r="N75" s="63" t="s">
        <v>4684</v>
      </c>
      <c r="O75" s="59">
        <v>43126</v>
      </c>
      <c r="P75" s="2" t="s">
        <v>3412</v>
      </c>
      <c r="Q75" s="2" t="s">
        <v>3493</v>
      </c>
      <c r="R75" s="2">
        <v>1</v>
      </c>
    </row>
    <row r="76" spans="1:20" ht="15.95" hidden="1" customHeight="1" x14ac:dyDescent="0.3">
      <c r="A76" s="63" t="s">
        <v>31</v>
      </c>
      <c r="B76" s="63" t="s">
        <v>31</v>
      </c>
      <c r="C76" s="59">
        <v>43125</v>
      </c>
      <c r="D76" s="61">
        <v>43126</v>
      </c>
      <c r="E76" s="2" t="s">
        <v>4629</v>
      </c>
      <c r="F76" s="60" t="s">
        <v>25</v>
      </c>
      <c r="G76" s="45" t="s">
        <v>3421</v>
      </c>
      <c r="H76" s="48" t="s">
        <v>3512</v>
      </c>
      <c r="I76" s="2" t="s">
        <v>3662</v>
      </c>
      <c r="J76" s="111" t="s">
        <v>3663</v>
      </c>
      <c r="K76" s="2" t="s">
        <v>496</v>
      </c>
      <c r="L76" s="63" t="s">
        <v>4684</v>
      </c>
      <c r="M76" s="2" t="s">
        <v>9</v>
      </c>
      <c r="N76" s="63" t="s">
        <v>4684</v>
      </c>
      <c r="O76" s="59">
        <v>43126</v>
      </c>
      <c r="P76" s="2" t="s">
        <v>3412</v>
      </c>
      <c r="Q76" s="2" t="s">
        <v>3493</v>
      </c>
      <c r="R76" s="2">
        <v>1</v>
      </c>
    </row>
    <row r="77" spans="1:20" ht="15.95" hidden="1" customHeight="1" x14ac:dyDescent="0.3">
      <c r="A77" s="63" t="s">
        <v>3658</v>
      </c>
      <c r="B77" s="63" t="s">
        <v>3982</v>
      </c>
      <c r="C77" s="59">
        <v>43126</v>
      </c>
      <c r="D77" s="71">
        <v>43132</v>
      </c>
      <c r="E77" s="2" t="s">
        <v>4754</v>
      </c>
      <c r="F77" s="60" t="s">
        <v>25</v>
      </c>
      <c r="G77" s="2" t="s">
        <v>3423</v>
      </c>
      <c r="H77" s="48" t="s">
        <v>3672</v>
      </c>
      <c r="I77" s="2" t="s">
        <v>3659</v>
      </c>
      <c r="J77" s="111" t="s">
        <v>3660</v>
      </c>
      <c r="K77" s="2" t="s">
        <v>3661</v>
      </c>
      <c r="L77" s="63" t="s">
        <v>4684</v>
      </c>
      <c r="M77" s="2" t="s">
        <v>9</v>
      </c>
      <c r="N77" s="63" t="s">
        <v>4684</v>
      </c>
      <c r="O77" s="59">
        <v>43131</v>
      </c>
      <c r="P77" s="2" t="s">
        <v>3412</v>
      </c>
      <c r="Q77" s="2" t="s">
        <v>3493</v>
      </c>
      <c r="R77" s="2">
        <v>4</v>
      </c>
    </row>
    <row r="78" spans="1:20" ht="15.95" hidden="1" customHeight="1" x14ac:dyDescent="0.3">
      <c r="A78" s="63" t="s">
        <v>3650</v>
      </c>
      <c r="B78" s="63" t="s">
        <v>307</v>
      </c>
      <c r="C78" s="59">
        <v>43126</v>
      </c>
      <c r="D78" s="61">
        <v>43126</v>
      </c>
      <c r="E78" s="45" t="s">
        <v>3418</v>
      </c>
      <c r="F78" s="60" t="s">
        <v>25</v>
      </c>
      <c r="G78" s="2" t="s">
        <v>3422</v>
      </c>
      <c r="H78" s="2" t="s">
        <v>3651</v>
      </c>
      <c r="I78" s="2" t="s">
        <v>3652</v>
      </c>
      <c r="J78" s="111" t="s">
        <v>3653</v>
      </c>
      <c r="K78" s="2" t="s">
        <v>3654</v>
      </c>
      <c r="L78" s="2" t="s">
        <v>3655</v>
      </c>
      <c r="M78" s="2" t="s">
        <v>3656</v>
      </c>
      <c r="N78" s="2" t="s">
        <v>3655</v>
      </c>
      <c r="O78" s="59">
        <v>43126</v>
      </c>
      <c r="P78" s="2" t="s">
        <v>3412</v>
      </c>
      <c r="Q78" s="2" t="s">
        <v>3493</v>
      </c>
      <c r="R78" s="2">
        <v>0</v>
      </c>
    </row>
    <row r="79" spans="1:20" ht="15.95" hidden="1" customHeight="1" x14ac:dyDescent="0.3">
      <c r="A79" s="63" t="s">
        <v>31</v>
      </c>
      <c r="B79" s="63" t="s">
        <v>31</v>
      </c>
      <c r="C79" s="59">
        <v>43126</v>
      </c>
      <c r="D79" s="71">
        <v>43132</v>
      </c>
      <c r="E79" s="2" t="s">
        <v>4764</v>
      </c>
      <c r="F79" s="60" t="s">
        <v>25</v>
      </c>
      <c r="G79" s="45" t="s">
        <v>3421</v>
      </c>
      <c r="H79" s="2" t="s">
        <v>3698</v>
      </c>
      <c r="I79" s="48" t="s">
        <v>3695</v>
      </c>
      <c r="J79" s="111" t="s">
        <v>3700</v>
      </c>
      <c r="K79" s="2" t="s">
        <v>3706</v>
      </c>
      <c r="L79" s="63" t="s">
        <v>4684</v>
      </c>
      <c r="M79" s="2" t="s">
        <v>9</v>
      </c>
      <c r="N79" s="63" t="s">
        <v>4684</v>
      </c>
      <c r="O79" s="59">
        <v>43132</v>
      </c>
      <c r="P79" s="2" t="s">
        <v>3412</v>
      </c>
      <c r="Q79" s="2" t="s">
        <v>3493</v>
      </c>
      <c r="R79" s="2">
        <v>4</v>
      </c>
    </row>
    <row r="80" spans="1:20" s="45" customFormat="1" ht="15.95" hidden="1" customHeight="1" x14ac:dyDescent="0.3">
      <c r="A80" s="63" t="s">
        <v>31</v>
      </c>
      <c r="B80" s="63" t="s">
        <v>31</v>
      </c>
      <c r="C80" s="59">
        <v>43127</v>
      </c>
      <c r="D80" s="71">
        <v>43133</v>
      </c>
      <c r="E80" s="2" t="s">
        <v>34</v>
      </c>
      <c r="F80" s="60" t="s">
        <v>27</v>
      </c>
      <c r="G80" s="2" t="s">
        <v>27</v>
      </c>
      <c r="H80" s="2" t="s">
        <v>3667</v>
      </c>
      <c r="I80" s="2" t="s">
        <v>3669</v>
      </c>
      <c r="J80" s="111" t="s">
        <v>3668</v>
      </c>
      <c r="K80" s="2" t="s">
        <v>496</v>
      </c>
      <c r="L80" s="2" t="s">
        <v>1</v>
      </c>
      <c r="M80" s="2" t="s">
        <v>6</v>
      </c>
      <c r="N80" s="2" t="s">
        <v>1</v>
      </c>
      <c r="O80" s="59">
        <v>43129</v>
      </c>
      <c r="P80" s="2" t="s">
        <v>3412</v>
      </c>
      <c r="Q80" s="2" t="s">
        <v>3739</v>
      </c>
      <c r="R80" s="2">
        <v>5</v>
      </c>
      <c r="S80" s="2"/>
      <c r="T80" s="19"/>
    </row>
    <row r="81" spans="1:19" ht="15.95" hidden="1" customHeight="1" x14ac:dyDescent="0.3">
      <c r="A81" s="63" t="s">
        <v>31</v>
      </c>
      <c r="B81" s="63" t="s">
        <v>31</v>
      </c>
      <c r="C81" s="59">
        <v>43129</v>
      </c>
      <c r="D81" s="61">
        <v>43129</v>
      </c>
      <c r="E81" s="2" t="s">
        <v>34</v>
      </c>
      <c r="F81" s="60" t="s">
        <v>25</v>
      </c>
      <c r="G81" s="2" t="s">
        <v>3423</v>
      </c>
      <c r="H81" s="48" t="s">
        <v>4561</v>
      </c>
      <c r="I81" s="2" t="s">
        <v>3670</v>
      </c>
      <c r="J81" s="111" t="s">
        <v>3671</v>
      </c>
      <c r="K81" s="2" t="s">
        <v>496</v>
      </c>
      <c r="L81" s="2" t="s">
        <v>1</v>
      </c>
      <c r="M81" s="2" t="s">
        <v>9</v>
      </c>
      <c r="N81" s="19" t="s">
        <v>4684</v>
      </c>
      <c r="O81" s="59">
        <v>43129</v>
      </c>
      <c r="P81" s="2" t="s">
        <v>3412</v>
      </c>
      <c r="Q81" s="2" t="s">
        <v>3493</v>
      </c>
      <c r="R81" s="2">
        <v>0</v>
      </c>
    </row>
    <row r="82" spans="1:19" ht="15.95" hidden="1" customHeight="1" x14ac:dyDescent="0.3">
      <c r="A82" s="63" t="s">
        <v>31</v>
      </c>
      <c r="B82" s="63" t="s">
        <v>31</v>
      </c>
      <c r="C82" s="59">
        <v>43129</v>
      </c>
      <c r="D82" s="71">
        <v>43131</v>
      </c>
      <c r="E82" s="2" t="s">
        <v>4764</v>
      </c>
      <c r="F82" s="60" t="s">
        <v>25</v>
      </c>
      <c r="G82" s="45" t="s">
        <v>3421</v>
      </c>
      <c r="H82" s="2" t="s">
        <v>4159</v>
      </c>
      <c r="I82" s="48" t="s">
        <v>3696</v>
      </c>
      <c r="J82" s="111" t="s">
        <v>3701</v>
      </c>
      <c r="K82" s="2" t="s">
        <v>496</v>
      </c>
      <c r="L82" s="2" t="s">
        <v>3590</v>
      </c>
      <c r="M82" s="2" t="s">
        <v>9</v>
      </c>
      <c r="N82" s="2" t="s">
        <v>4684</v>
      </c>
      <c r="O82" s="59">
        <v>43131</v>
      </c>
      <c r="P82" s="2" t="s">
        <v>3412</v>
      </c>
      <c r="Q82" s="2" t="s">
        <v>3493</v>
      </c>
      <c r="R82" s="2">
        <v>2</v>
      </c>
    </row>
    <row r="83" spans="1:19" ht="15.95" hidden="1" customHeight="1" x14ac:dyDescent="0.3">
      <c r="A83" s="63" t="s">
        <v>31</v>
      </c>
      <c r="B83" s="63" t="s">
        <v>31</v>
      </c>
      <c r="C83" s="59">
        <v>43129</v>
      </c>
      <c r="D83" s="71">
        <v>43131</v>
      </c>
      <c r="E83" s="2" t="s">
        <v>4764</v>
      </c>
      <c r="F83" s="60" t="s">
        <v>25</v>
      </c>
      <c r="G83" s="45" t="s">
        <v>3421</v>
      </c>
      <c r="H83" s="45" t="s">
        <v>1200</v>
      </c>
      <c r="I83" s="48" t="s">
        <v>3697</v>
      </c>
      <c r="J83" s="111" t="s">
        <v>3702</v>
      </c>
      <c r="K83" s="2" t="s">
        <v>496</v>
      </c>
      <c r="L83" s="2" t="s">
        <v>746</v>
      </c>
      <c r="M83" s="2" t="s">
        <v>9</v>
      </c>
      <c r="N83" s="19" t="s">
        <v>4684</v>
      </c>
      <c r="O83" s="59">
        <v>43131</v>
      </c>
      <c r="P83" s="2" t="s">
        <v>3412</v>
      </c>
      <c r="Q83" s="2" t="s">
        <v>3493</v>
      </c>
      <c r="R83" s="2">
        <v>2</v>
      </c>
    </row>
    <row r="84" spans="1:19" ht="15.95" hidden="1" customHeight="1" x14ac:dyDescent="0.3">
      <c r="A84" s="81" t="s">
        <v>3673</v>
      </c>
      <c r="B84" s="102" t="s">
        <v>4060</v>
      </c>
      <c r="C84" s="70">
        <v>43130</v>
      </c>
      <c r="D84" s="71">
        <v>43159</v>
      </c>
      <c r="E84" s="45" t="s">
        <v>3418</v>
      </c>
      <c r="F84" s="60" t="s">
        <v>3398</v>
      </c>
      <c r="G84" s="50" t="s">
        <v>3424</v>
      </c>
      <c r="H84" s="107" t="s">
        <v>3626</v>
      </c>
      <c r="I84" s="50" t="s">
        <v>3674</v>
      </c>
      <c r="J84" s="111" t="s">
        <v>3675</v>
      </c>
      <c r="K84" s="50" t="s">
        <v>3676</v>
      </c>
      <c r="L84" s="50" t="s">
        <v>3716</v>
      </c>
      <c r="M84" s="50" t="s">
        <v>504</v>
      </c>
      <c r="N84" s="50" t="s">
        <v>3716</v>
      </c>
      <c r="O84" s="59">
        <v>43158</v>
      </c>
      <c r="P84" s="2" t="s">
        <v>3412</v>
      </c>
      <c r="Q84" s="2" t="s">
        <v>3493</v>
      </c>
      <c r="R84" s="50">
        <v>21</v>
      </c>
      <c r="S84" s="50"/>
    </row>
    <row r="85" spans="1:19" ht="15.95" hidden="1" customHeight="1" x14ac:dyDescent="0.3">
      <c r="A85" s="63" t="s">
        <v>31</v>
      </c>
      <c r="B85" s="63" t="s">
        <v>31</v>
      </c>
      <c r="C85" s="59">
        <v>43130</v>
      </c>
      <c r="D85" s="59">
        <v>43130</v>
      </c>
      <c r="E85" s="2" t="s">
        <v>34</v>
      </c>
      <c r="F85" s="60" t="s">
        <v>25</v>
      </c>
      <c r="G85" s="2" t="s">
        <v>3423</v>
      </c>
      <c r="H85" s="48" t="s">
        <v>4561</v>
      </c>
      <c r="I85" s="2" t="s">
        <v>3679</v>
      </c>
      <c r="J85" s="111" t="s">
        <v>3678</v>
      </c>
      <c r="K85" s="2" t="s">
        <v>3680</v>
      </c>
      <c r="L85" s="2" t="s">
        <v>1</v>
      </c>
      <c r="M85" s="2" t="s">
        <v>9</v>
      </c>
      <c r="N85" s="19" t="s">
        <v>4684</v>
      </c>
      <c r="O85" s="59">
        <v>43130</v>
      </c>
      <c r="P85" s="2" t="s">
        <v>3412</v>
      </c>
      <c r="Q85" s="2" t="s">
        <v>3493</v>
      </c>
      <c r="R85" s="2">
        <v>0</v>
      </c>
    </row>
    <row r="86" spans="1:19" ht="15.95" hidden="1" customHeight="1" x14ac:dyDescent="0.3">
      <c r="A86" s="63" t="s">
        <v>31</v>
      </c>
      <c r="B86" s="63" t="s">
        <v>31</v>
      </c>
      <c r="C86" s="59">
        <v>43130</v>
      </c>
      <c r="D86" s="59">
        <v>43130</v>
      </c>
      <c r="E86" s="2" t="s">
        <v>34</v>
      </c>
      <c r="F86" s="60" t="s">
        <v>25</v>
      </c>
      <c r="G86" s="2" t="s">
        <v>3423</v>
      </c>
      <c r="H86" s="48" t="s">
        <v>4561</v>
      </c>
      <c r="I86" s="2" t="s">
        <v>3682</v>
      </c>
      <c r="J86" s="111" t="s">
        <v>3681</v>
      </c>
      <c r="K86" s="2" t="s">
        <v>496</v>
      </c>
      <c r="L86" s="2" t="s">
        <v>1</v>
      </c>
      <c r="M86" s="2" t="s">
        <v>9</v>
      </c>
      <c r="N86" s="19" t="s">
        <v>4684</v>
      </c>
      <c r="O86" s="59">
        <v>43130</v>
      </c>
      <c r="P86" s="2" t="s">
        <v>3412</v>
      </c>
      <c r="Q86" s="2" t="s">
        <v>3493</v>
      </c>
      <c r="R86" s="2">
        <v>0</v>
      </c>
    </row>
    <row r="87" spans="1:19" ht="15.95" hidden="1" customHeight="1" x14ac:dyDescent="0.3">
      <c r="A87" s="63" t="s">
        <v>31</v>
      </c>
      <c r="B87" s="63" t="s">
        <v>31</v>
      </c>
      <c r="C87" s="59">
        <v>43130</v>
      </c>
      <c r="D87" s="59">
        <v>43130</v>
      </c>
      <c r="E87" s="2" t="s">
        <v>4629</v>
      </c>
      <c r="F87" s="60" t="s">
        <v>25</v>
      </c>
      <c r="G87" s="45" t="s">
        <v>3421</v>
      </c>
      <c r="H87" s="2" t="s">
        <v>3482</v>
      </c>
      <c r="I87" s="2" t="s">
        <v>3683</v>
      </c>
      <c r="J87" s="111" t="s">
        <v>3684</v>
      </c>
      <c r="K87" s="2" t="s">
        <v>3685</v>
      </c>
      <c r="L87" s="63" t="s">
        <v>4684</v>
      </c>
      <c r="M87" s="2" t="s">
        <v>9</v>
      </c>
      <c r="N87" s="63" t="s">
        <v>4684</v>
      </c>
      <c r="O87" s="59">
        <v>43130</v>
      </c>
      <c r="P87" s="2" t="s">
        <v>3412</v>
      </c>
      <c r="Q87" s="2" t="s">
        <v>3493</v>
      </c>
      <c r="R87" s="2">
        <v>0</v>
      </c>
    </row>
    <row r="88" spans="1:19" ht="15.95" hidden="1" customHeight="1" x14ac:dyDescent="0.3">
      <c r="A88" s="63" t="s">
        <v>31</v>
      </c>
      <c r="B88" s="63" t="s">
        <v>31</v>
      </c>
      <c r="C88" s="59">
        <v>43130</v>
      </c>
      <c r="D88" s="59">
        <v>43130</v>
      </c>
      <c r="E88" s="2" t="s">
        <v>34</v>
      </c>
      <c r="F88" s="60" t="s">
        <v>25</v>
      </c>
      <c r="G88" s="45" t="s">
        <v>3421</v>
      </c>
      <c r="H88" s="2" t="s">
        <v>3482</v>
      </c>
      <c r="I88" s="2" t="s">
        <v>3686</v>
      </c>
      <c r="J88" s="111" t="s">
        <v>3687</v>
      </c>
      <c r="K88" s="2" t="s">
        <v>3688</v>
      </c>
      <c r="L88" s="63" t="s">
        <v>4684</v>
      </c>
      <c r="M88" s="2" t="s">
        <v>9</v>
      </c>
      <c r="N88" s="63" t="s">
        <v>4684</v>
      </c>
      <c r="O88" s="59">
        <v>43130</v>
      </c>
      <c r="P88" s="2" t="s">
        <v>3412</v>
      </c>
      <c r="Q88" s="2" t="s">
        <v>3493</v>
      </c>
      <c r="R88" s="2">
        <v>0</v>
      </c>
    </row>
    <row r="89" spans="1:19" ht="15.95" hidden="1" customHeight="1" x14ac:dyDescent="0.3">
      <c r="A89" s="63" t="s">
        <v>31</v>
      </c>
      <c r="B89" s="63" t="s">
        <v>31</v>
      </c>
      <c r="C89" s="59">
        <v>43130</v>
      </c>
      <c r="D89" s="59">
        <v>43130</v>
      </c>
      <c r="E89" s="2" t="s">
        <v>34</v>
      </c>
      <c r="F89" s="60" t="s">
        <v>25</v>
      </c>
      <c r="G89" s="45" t="s">
        <v>3421</v>
      </c>
      <c r="H89" s="45" t="s">
        <v>1200</v>
      </c>
      <c r="I89" s="2" t="s">
        <v>5403</v>
      </c>
      <c r="J89" s="111" t="s">
        <v>3689</v>
      </c>
      <c r="K89" s="2" t="s">
        <v>496</v>
      </c>
      <c r="L89" s="2" t="s">
        <v>746</v>
      </c>
      <c r="M89" s="2" t="s">
        <v>9</v>
      </c>
      <c r="N89" s="19" t="s">
        <v>4684</v>
      </c>
      <c r="O89" s="59">
        <v>43130</v>
      </c>
      <c r="P89" s="2" t="s">
        <v>3412</v>
      </c>
      <c r="Q89" s="2" t="s">
        <v>3493</v>
      </c>
      <c r="R89" s="2">
        <v>0</v>
      </c>
    </row>
    <row r="90" spans="1:19" ht="15.95" hidden="1" customHeight="1" x14ac:dyDescent="0.3">
      <c r="A90" s="63" t="s">
        <v>31</v>
      </c>
      <c r="B90" s="63" t="s">
        <v>31</v>
      </c>
      <c r="C90" s="59">
        <v>43131</v>
      </c>
      <c r="D90" s="71">
        <v>43131</v>
      </c>
      <c r="E90" s="2" t="s">
        <v>34</v>
      </c>
      <c r="F90" s="60" t="s">
        <v>25</v>
      </c>
      <c r="G90" s="2" t="s">
        <v>3423</v>
      </c>
      <c r="H90" s="48" t="s">
        <v>4561</v>
      </c>
      <c r="I90" s="2" t="s">
        <v>3690</v>
      </c>
      <c r="J90" s="111" t="s">
        <v>3691</v>
      </c>
      <c r="K90" s="2" t="s">
        <v>3692</v>
      </c>
      <c r="L90" s="2" t="s">
        <v>1</v>
      </c>
      <c r="M90" s="2" t="s">
        <v>9</v>
      </c>
      <c r="N90" s="19" t="s">
        <v>4684</v>
      </c>
      <c r="O90" s="59">
        <v>43131</v>
      </c>
      <c r="P90" s="2" t="s">
        <v>3412</v>
      </c>
      <c r="Q90" s="2" t="s">
        <v>3493</v>
      </c>
      <c r="R90" s="2">
        <v>0</v>
      </c>
    </row>
    <row r="91" spans="1:19" ht="15.95" hidden="1" customHeight="1" x14ac:dyDescent="0.3">
      <c r="A91" s="63" t="s">
        <v>31</v>
      </c>
      <c r="B91" s="63" t="s">
        <v>31</v>
      </c>
      <c r="C91" s="59">
        <v>43131</v>
      </c>
      <c r="D91" s="71">
        <v>43132</v>
      </c>
      <c r="E91" s="2" t="s">
        <v>4629</v>
      </c>
      <c r="F91" s="60" t="s">
        <v>25</v>
      </c>
      <c r="G91" s="45" t="s">
        <v>3421</v>
      </c>
      <c r="H91" s="45" t="s">
        <v>1200</v>
      </c>
      <c r="I91" s="2" t="s">
        <v>3707</v>
      </c>
      <c r="J91" s="111" t="s">
        <v>3708</v>
      </c>
      <c r="K91" s="2" t="s">
        <v>496</v>
      </c>
      <c r="L91" s="2" t="s">
        <v>746</v>
      </c>
      <c r="M91" s="2" t="s">
        <v>9</v>
      </c>
      <c r="N91" s="19" t="s">
        <v>4684</v>
      </c>
      <c r="O91" s="59">
        <v>43132</v>
      </c>
      <c r="P91" s="2" t="s">
        <v>3412</v>
      </c>
      <c r="Q91" s="2" t="s">
        <v>3493</v>
      </c>
      <c r="R91" s="2">
        <v>1</v>
      </c>
    </row>
    <row r="92" spans="1:19" ht="15.95" hidden="1" customHeight="1" x14ac:dyDescent="0.3">
      <c r="A92" s="63" t="s">
        <v>31</v>
      </c>
      <c r="B92" s="63" t="s">
        <v>31</v>
      </c>
      <c r="C92" s="59">
        <v>43131</v>
      </c>
      <c r="D92" s="71">
        <v>43132</v>
      </c>
      <c r="E92" s="45" t="s">
        <v>3418</v>
      </c>
      <c r="F92" s="60" t="s">
        <v>25</v>
      </c>
      <c r="G92" s="45" t="s">
        <v>3421</v>
      </c>
      <c r="H92" s="45" t="s">
        <v>1200</v>
      </c>
      <c r="I92" s="2" t="s">
        <v>3709</v>
      </c>
      <c r="J92" s="111" t="s">
        <v>3710</v>
      </c>
      <c r="K92" s="2" t="s">
        <v>496</v>
      </c>
      <c r="L92" s="2" t="s">
        <v>746</v>
      </c>
      <c r="M92" s="2" t="s">
        <v>9</v>
      </c>
      <c r="N92" s="19" t="s">
        <v>4684</v>
      </c>
      <c r="O92" s="59">
        <v>43132</v>
      </c>
      <c r="P92" s="2" t="s">
        <v>3412</v>
      </c>
      <c r="Q92" s="2" t="s">
        <v>3493</v>
      </c>
      <c r="R92" s="2">
        <v>1</v>
      </c>
    </row>
    <row r="93" spans="1:19" ht="15.95" hidden="1" customHeight="1" x14ac:dyDescent="0.3">
      <c r="A93" s="63" t="s">
        <v>31</v>
      </c>
      <c r="B93" s="63" t="s">
        <v>31</v>
      </c>
      <c r="C93" s="59">
        <v>43131</v>
      </c>
      <c r="D93" s="71">
        <v>43132</v>
      </c>
      <c r="E93" s="45" t="s">
        <v>3418</v>
      </c>
      <c r="F93" s="60" t="s">
        <v>25</v>
      </c>
      <c r="G93" s="2" t="s">
        <v>3423</v>
      </c>
      <c r="H93" s="48" t="s">
        <v>3512</v>
      </c>
      <c r="I93" s="2" t="s">
        <v>3711</v>
      </c>
      <c r="J93" s="111" t="s">
        <v>3712</v>
      </c>
      <c r="K93" s="2" t="s">
        <v>2082</v>
      </c>
      <c r="L93" s="63" t="s">
        <v>4684</v>
      </c>
      <c r="M93" s="2" t="s">
        <v>9</v>
      </c>
      <c r="N93" s="63" t="s">
        <v>4684</v>
      </c>
      <c r="O93" s="59">
        <v>43132</v>
      </c>
      <c r="P93" s="2" t="s">
        <v>3412</v>
      </c>
      <c r="Q93" s="2" t="s">
        <v>3493</v>
      </c>
      <c r="R93" s="2">
        <v>1</v>
      </c>
    </row>
    <row r="94" spans="1:19" ht="15.95" hidden="1" customHeight="1" x14ac:dyDescent="0.3">
      <c r="A94" s="63" t="s">
        <v>3719</v>
      </c>
      <c r="B94" s="76" t="s">
        <v>3748</v>
      </c>
      <c r="C94" s="59">
        <v>43132</v>
      </c>
      <c r="D94" s="71">
        <v>43133</v>
      </c>
      <c r="E94" s="2" t="s">
        <v>4629</v>
      </c>
      <c r="F94" s="60" t="s">
        <v>3398</v>
      </c>
      <c r="G94" s="2" t="s">
        <v>3410</v>
      </c>
      <c r="H94" s="2" t="s">
        <v>3715</v>
      </c>
      <c r="I94" s="2" t="s">
        <v>3713</v>
      </c>
      <c r="J94" s="111" t="s">
        <v>3714</v>
      </c>
      <c r="K94" s="2" t="s">
        <v>496</v>
      </c>
      <c r="L94" s="63" t="s">
        <v>354</v>
      </c>
      <c r="M94" s="2" t="s">
        <v>9</v>
      </c>
      <c r="N94" s="19" t="s">
        <v>4684</v>
      </c>
      <c r="O94" s="59">
        <v>43133</v>
      </c>
      <c r="P94" s="2" t="s">
        <v>3412</v>
      </c>
      <c r="Q94" s="2" t="s">
        <v>3493</v>
      </c>
      <c r="R94" s="2">
        <v>1</v>
      </c>
    </row>
    <row r="95" spans="1:19" ht="15.95" hidden="1" customHeight="1" x14ac:dyDescent="0.3">
      <c r="A95" s="63" t="s">
        <v>3720</v>
      </c>
      <c r="B95" s="76" t="s">
        <v>3753</v>
      </c>
      <c r="C95" s="59">
        <v>43132</v>
      </c>
      <c r="D95" s="71">
        <v>43136</v>
      </c>
      <c r="E95" s="2" t="s">
        <v>4754</v>
      </c>
      <c r="F95" s="60" t="s">
        <v>25</v>
      </c>
      <c r="G95" s="2" t="s">
        <v>3423</v>
      </c>
      <c r="H95" s="48" t="s">
        <v>4561</v>
      </c>
      <c r="I95" s="2" t="s">
        <v>3721</v>
      </c>
      <c r="J95" s="111" t="s">
        <v>3722</v>
      </c>
      <c r="K95" s="2" t="s">
        <v>3723</v>
      </c>
      <c r="L95" s="2" t="s">
        <v>1</v>
      </c>
      <c r="M95" s="2" t="s">
        <v>6</v>
      </c>
      <c r="N95" s="2" t="s">
        <v>1</v>
      </c>
      <c r="O95" s="59">
        <v>43132</v>
      </c>
      <c r="P95" s="2" t="s">
        <v>3412</v>
      </c>
      <c r="Q95" s="2" t="s">
        <v>3493</v>
      </c>
      <c r="R95" s="2">
        <v>2</v>
      </c>
    </row>
    <row r="96" spans="1:19" ht="15.95" hidden="1" customHeight="1" x14ac:dyDescent="0.3">
      <c r="A96" s="63" t="s">
        <v>373</v>
      </c>
      <c r="B96" s="63" t="s">
        <v>4061</v>
      </c>
      <c r="C96" s="59">
        <v>43132</v>
      </c>
      <c r="D96" s="71">
        <v>43159</v>
      </c>
      <c r="E96" s="2" t="s">
        <v>4629</v>
      </c>
      <c r="F96" s="60" t="s">
        <v>25</v>
      </c>
      <c r="G96" s="2" t="s">
        <v>3422</v>
      </c>
      <c r="H96" s="2" t="s">
        <v>3724</v>
      </c>
      <c r="I96" s="2" t="s">
        <v>3725</v>
      </c>
      <c r="J96" s="111" t="s">
        <v>3726</v>
      </c>
      <c r="K96" s="2" t="s">
        <v>3731</v>
      </c>
      <c r="L96" s="50" t="s">
        <v>3716</v>
      </c>
      <c r="M96" s="50" t="s">
        <v>504</v>
      </c>
      <c r="N96" s="50" t="s">
        <v>3716</v>
      </c>
      <c r="O96" s="59">
        <v>43153</v>
      </c>
      <c r="P96" s="2" t="s">
        <v>3412</v>
      </c>
      <c r="Q96" s="2" t="s">
        <v>3493</v>
      </c>
      <c r="R96" s="2">
        <v>19</v>
      </c>
    </row>
    <row r="97" spans="1:18" ht="15.95" hidden="1" customHeight="1" x14ac:dyDescent="0.3">
      <c r="A97" s="63" t="s">
        <v>31</v>
      </c>
      <c r="B97" s="63" t="s">
        <v>31</v>
      </c>
      <c r="C97" s="59">
        <v>43132</v>
      </c>
      <c r="D97" s="71">
        <v>43143</v>
      </c>
      <c r="E97" s="2" t="s">
        <v>4764</v>
      </c>
      <c r="F97" s="60" t="s">
        <v>25</v>
      </c>
      <c r="G97" s="45" t="s">
        <v>3421</v>
      </c>
      <c r="H97" s="48" t="s">
        <v>1102</v>
      </c>
      <c r="I97" s="48" t="s">
        <v>3808</v>
      </c>
      <c r="J97" s="111" t="s">
        <v>3812</v>
      </c>
      <c r="K97" s="2" t="s">
        <v>496</v>
      </c>
      <c r="L97" s="63" t="s">
        <v>4684</v>
      </c>
      <c r="M97" s="2" t="s">
        <v>9</v>
      </c>
      <c r="N97" s="63" t="s">
        <v>4684</v>
      </c>
      <c r="O97" s="59">
        <v>43140</v>
      </c>
      <c r="P97" s="2" t="s">
        <v>3412</v>
      </c>
      <c r="Q97" s="2" t="s">
        <v>3493</v>
      </c>
      <c r="R97" s="2">
        <v>7</v>
      </c>
    </row>
    <row r="98" spans="1:18" ht="15.95" hidden="1" customHeight="1" x14ac:dyDescent="0.3">
      <c r="A98" s="63" t="s">
        <v>3740</v>
      </c>
      <c r="B98" s="63" t="s">
        <v>3976</v>
      </c>
      <c r="C98" s="59">
        <v>43133</v>
      </c>
      <c r="D98" s="71">
        <v>43154</v>
      </c>
      <c r="E98" s="2" t="s">
        <v>4629</v>
      </c>
      <c r="F98" s="60" t="s">
        <v>25</v>
      </c>
      <c r="G98" s="2" t="s">
        <v>3423</v>
      </c>
      <c r="H98" s="2" t="s">
        <v>3730</v>
      </c>
      <c r="I98" s="2" t="s">
        <v>3727</v>
      </c>
      <c r="J98" s="111" t="s">
        <v>3728</v>
      </c>
      <c r="K98" s="2" t="s">
        <v>3729</v>
      </c>
      <c r="L98" s="50" t="s">
        <v>3716</v>
      </c>
      <c r="M98" s="50" t="s">
        <v>504</v>
      </c>
      <c r="N98" s="50" t="s">
        <v>3716</v>
      </c>
      <c r="O98" s="59">
        <v>43153</v>
      </c>
      <c r="P98" s="2" t="s">
        <v>3412</v>
      </c>
      <c r="Q98" s="2" t="s">
        <v>3493</v>
      </c>
      <c r="R98" s="2">
        <v>15</v>
      </c>
    </row>
    <row r="99" spans="1:18" ht="15.95" hidden="1" customHeight="1" x14ac:dyDescent="0.3">
      <c r="A99" s="63" t="s">
        <v>462</v>
      </c>
      <c r="B99" s="76" t="s">
        <v>3856</v>
      </c>
      <c r="C99" s="59">
        <v>43133</v>
      </c>
      <c r="D99" s="71">
        <v>43146</v>
      </c>
      <c r="E99" s="2" t="s">
        <v>4629</v>
      </c>
      <c r="F99" s="60" t="s">
        <v>25</v>
      </c>
      <c r="G99" s="2" t="s">
        <v>3422</v>
      </c>
      <c r="H99" s="2" t="s">
        <v>3795</v>
      </c>
      <c r="I99" s="2" t="s">
        <v>3793</v>
      </c>
      <c r="J99" s="111" t="s">
        <v>3796</v>
      </c>
      <c r="K99" s="2" t="s">
        <v>3794</v>
      </c>
      <c r="L99" s="2" t="s">
        <v>3655</v>
      </c>
      <c r="M99" s="2" t="s">
        <v>3797</v>
      </c>
      <c r="N99" s="2" t="s">
        <v>3655</v>
      </c>
      <c r="O99" s="59">
        <v>43136</v>
      </c>
      <c r="P99" s="2" t="s">
        <v>3412</v>
      </c>
      <c r="Q99" s="2" t="s">
        <v>3493</v>
      </c>
      <c r="R99" s="2">
        <v>9</v>
      </c>
    </row>
    <row r="100" spans="1:18" ht="15.95" hidden="1" customHeight="1" x14ac:dyDescent="0.3">
      <c r="A100" s="63" t="s">
        <v>31</v>
      </c>
      <c r="B100" s="63" t="s">
        <v>31</v>
      </c>
      <c r="C100" s="59">
        <v>43133</v>
      </c>
      <c r="D100" s="71">
        <v>43133</v>
      </c>
      <c r="E100" s="2" t="s">
        <v>34</v>
      </c>
      <c r="F100" s="60" t="s">
        <v>25</v>
      </c>
      <c r="G100" s="2" t="s">
        <v>3423</v>
      </c>
      <c r="H100" s="48" t="s">
        <v>4561</v>
      </c>
      <c r="I100" s="2" t="s">
        <v>3736</v>
      </c>
      <c r="J100" s="111" t="s">
        <v>3737</v>
      </c>
      <c r="K100" s="2" t="s">
        <v>3738</v>
      </c>
      <c r="L100" s="2" t="s">
        <v>1</v>
      </c>
      <c r="M100" s="2" t="s">
        <v>9</v>
      </c>
      <c r="N100" s="19" t="s">
        <v>4684</v>
      </c>
      <c r="O100" s="59">
        <v>43133</v>
      </c>
      <c r="P100" s="2" t="s">
        <v>3412</v>
      </c>
      <c r="Q100" s="2" t="s">
        <v>3493</v>
      </c>
      <c r="R100" s="2">
        <v>0</v>
      </c>
    </row>
    <row r="101" spans="1:18" ht="15.95" hidden="1" customHeight="1" x14ac:dyDescent="0.3">
      <c r="A101" s="63" t="s">
        <v>31</v>
      </c>
      <c r="B101" s="63" t="s">
        <v>31</v>
      </c>
      <c r="C101" s="59">
        <v>43133</v>
      </c>
      <c r="D101" s="71">
        <v>43136</v>
      </c>
      <c r="E101" s="2" t="s">
        <v>4629</v>
      </c>
      <c r="F101" s="60" t="s">
        <v>25</v>
      </c>
      <c r="G101" s="45" t="s">
        <v>3421</v>
      </c>
      <c r="H101" s="48" t="s">
        <v>3512</v>
      </c>
      <c r="I101" s="2" t="s">
        <v>3746</v>
      </c>
      <c r="J101" s="111" t="s">
        <v>3747</v>
      </c>
      <c r="K101" s="2" t="s">
        <v>496</v>
      </c>
      <c r="L101" s="63" t="s">
        <v>4684</v>
      </c>
      <c r="M101" s="2" t="s">
        <v>9</v>
      </c>
      <c r="N101" s="63" t="s">
        <v>4684</v>
      </c>
      <c r="O101" s="59">
        <v>43136</v>
      </c>
      <c r="P101" s="2" t="s">
        <v>3412</v>
      </c>
      <c r="Q101" s="2" t="s">
        <v>3493</v>
      </c>
      <c r="R101" s="2">
        <v>1</v>
      </c>
    </row>
    <row r="102" spans="1:18" ht="15.95" hidden="1" customHeight="1" x14ac:dyDescent="0.3">
      <c r="A102" s="63" t="s">
        <v>31</v>
      </c>
      <c r="B102" s="63" t="s">
        <v>31</v>
      </c>
      <c r="C102" s="59">
        <v>43134</v>
      </c>
      <c r="D102" s="71">
        <v>43136</v>
      </c>
      <c r="E102" s="2" t="s">
        <v>34</v>
      </c>
      <c r="F102" s="60" t="s">
        <v>25</v>
      </c>
      <c r="G102" s="45" t="s">
        <v>3421</v>
      </c>
      <c r="H102" s="45" t="s">
        <v>1200</v>
      </c>
      <c r="I102" s="2" t="s">
        <v>3742</v>
      </c>
      <c r="J102" s="111" t="s">
        <v>3741</v>
      </c>
      <c r="K102" s="2" t="s">
        <v>496</v>
      </c>
      <c r="L102" s="2" t="s">
        <v>746</v>
      </c>
      <c r="M102" s="2" t="s">
        <v>9</v>
      </c>
      <c r="N102" s="19" t="s">
        <v>4684</v>
      </c>
      <c r="O102" s="59">
        <v>43136</v>
      </c>
      <c r="P102" s="2" t="s">
        <v>3412</v>
      </c>
      <c r="Q102" s="2" t="s">
        <v>3493</v>
      </c>
      <c r="R102" s="2">
        <v>1</v>
      </c>
    </row>
    <row r="103" spans="1:18" ht="15.95" hidden="1" customHeight="1" x14ac:dyDescent="0.3">
      <c r="A103" s="63" t="s">
        <v>31</v>
      </c>
      <c r="B103" s="63" t="s">
        <v>31</v>
      </c>
      <c r="C103" s="59">
        <v>43135</v>
      </c>
      <c r="D103" s="71">
        <v>43158</v>
      </c>
      <c r="E103" s="2" t="s">
        <v>4764</v>
      </c>
      <c r="F103" s="60" t="s">
        <v>25</v>
      </c>
      <c r="G103" s="2" t="s">
        <v>3422</v>
      </c>
      <c r="H103" s="2" t="s">
        <v>3997</v>
      </c>
      <c r="I103" s="48" t="s">
        <v>3984</v>
      </c>
      <c r="J103" s="111" t="s">
        <v>3990</v>
      </c>
      <c r="K103" s="2" t="s">
        <v>496</v>
      </c>
      <c r="L103" s="2" t="s">
        <v>72</v>
      </c>
      <c r="M103" s="2" t="s">
        <v>1015</v>
      </c>
      <c r="N103" s="2" t="s">
        <v>72</v>
      </c>
      <c r="O103" s="59">
        <v>43154</v>
      </c>
      <c r="P103" s="2" t="s">
        <v>3412</v>
      </c>
      <c r="Q103" s="2" t="s">
        <v>3493</v>
      </c>
      <c r="R103" s="2">
        <v>17</v>
      </c>
    </row>
    <row r="104" spans="1:18" ht="15.95" hidden="1" customHeight="1" x14ac:dyDescent="0.3">
      <c r="A104" s="63" t="s">
        <v>3750</v>
      </c>
      <c r="B104" s="63" t="s">
        <v>424</v>
      </c>
      <c r="C104" s="59">
        <v>43136</v>
      </c>
      <c r="D104" s="71">
        <v>43138</v>
      </c>
      <c r="E104" s="2" t="s">
        <v>4629</v>
      </c>
      <c r="F104" s="60" t="s">
        <v>25</v>
      </c>
      <c r="G104" s="2" t="s">
        <v>3423</v>
      </c>
      <c r="H104" s="48" t="s">
        <v>3512</v>
      </c>
      <c r="I104" s="2" t="s">
        <v>3751</v>
      </c>
      <c r="J104" s="111" t="s">
        <v>3752</v>
      </c>
      <c r="K104" s="2" t="s">
        <v>496</v>
      </c>
      <c r="L104" s="63" t="s">
        <v>4684</v>
      </c>
      <c r="M104" s="2" t="s">
        <v>9</v>
      </c>
      <c r="N104" s="63" t="s">
        <v>4684</v>
      </c>
      <c r="O104" s="59">
        <v>43137</v>
      </c>
      <c r="P104" s="2" t="s">
        <v>3412</v>
      </c>
      <c r="Q104" s="2" t="s">
        <v>3493</v>
      </c>
      <c r="R104" s="2">
        <v>2</v>
      </c>
    </row>
    <row r="105" spans="1:18" ht="15.95" hidden="1" customHeight="1" x14ac:dyDescent="0.3">
      <c r="A105" s="63" t="s">
        <v>372</v>
      </c>
      <c r="B105" s="63" t="s">
        <v>3875</v>
      </c>
      <c r="C105" s="59">
        <v>43136</v>
      </c>
      <c r="D105" s="71">
        <v>43150</v>
      </c>
      <c r="E105" s="2" t="s">
        <v>34</v>
      </c>
      <c r="F105" s="60" t="s">
        <v>25</v>
      </c>
      <c r="G105" s="2" t="s">
        <v>3423</v>
      </c>
      <c r="H105" s="2" t="s">
        <v>3734</v>
      </c>
      <c r="I105" s="2" t="s">
        <v>3732</v>
      </c>
      <c r="J105" s="111" t="s">
        <v>3733</v>
      </c>
      <c r="K105" s="2" t="s">
        <v>3735</v>
      </c>
      <c r="L105" s="2" t="s">
        <v>746</v>
      </c>
      <c r="M105" s="2" t="s">
        <v>500</v>
      </c>
      <c r="N105" s="2" t="s">
        <v>746</v>
      </c>
      <c r="O105" s="59">
        <v>43150</v>
      </c>
      <c r="P105" s="2" t="s">
        <v>3412</v>
      </c>
      <c r="Q105" s="2" t="s">
        <v>3493</v>
      </c>
      <c r="R105" s="2">
        <v>10</v>
      </c>
    </row>
    <row r="106" spans="1:18" ht="15.95" hidden="1" customHeight="1" x14ac:dyDescent="0.3">
      <c r="A106" s="63" t="s">
        <v>3830</v>
      </c>
      <c r="B106" s="76" t="s">
        <v>3866</v>
      </c>
      <c r="C106" s="59">
        <v>43136</v>
      </c>
      <c r="D106" s="71">
        <v>43139</v>
      </c>
      <c r="E106" s="45" t="s">
        <v>3418</v>
      </c>
      <c r="F106" s="60" t="s">
        <v>25</v>
      </c>
      <c r="G106" s="2" t="s">
        <v>3422</v>
      </c>
      <c r="H106" s="2" t="s">
        <v>3651</v>
      </c>
      <c r="I106" s="2" t="s">
        <v>3759</v>
      </c>
      <c r="J106" s="111" t="s">
        <v>3760</v>
      </c>
      <c r="K106" s="2" t="s">
        <v>3761</v>
      </c>
      <c r="L106" s="2" t="s">
        <v>4683</v>
      </c>
      <c r="M106" s="2" t="s">
        <v>3860</v>
      </c>
      <c r="N106" s="2" t="s">
        <v>4683</v>
      </c>
      <c r="O106" s="59">
        <v>43136</v>
      </c>
      <c r="P106" s="2" t="s">
        <v>3412</v>
      </c>
      <c r="Q106" s="2" t="s">
        <v>3493</v>
      </c>
      <c r="R106" s="2">
        <v>3</v>
      </c>
    </row>
    <row r="107" spans="1:18" ht="15.95" hidden="1" customHeight="1" x14ac:dyDescent="0.3">
      <c r="A107" s="63" t="s">
        <v>31</v>
      </c>
      <c r="B107" s="63" t="s">
        <v>31</v>
      </c>
      <c r="C107" s="59">
        <v>43136</v>
      </c>
      <c r="D107" s="71">
        <v>43136</v>
      </c>
      <c r="E107" s="2" t="s">
        <v>3461</v>
      </c>
      <c r="F107" s="60" t="s">
        <v>25</v>
      </c>
      <c r="G107" s="2" t="s">
        <v>3423</v>
      </c>
      <c r="H107" s="2" t="s">
        <v>3745</v>
      </c>
      <c r="I107" s="2" t="s">
        <v>3743</v>
      </c>
      <c r="J107" s="111" t="s">
        <v>2638</v>
      </c>
      <c r="K107" s="2" t="s">
        <v>3744</v>
      </c>
      <c r="L107" s="63" t="s">
        <v>4684</v>
      </c>
      <c r="M107" s="2" t="s">
        <v>9</v>
      </c>
      <c r="N107" s="63" t="s">
        <v>4684</v>
      </c>
      <c r="O107" s="59">
        <v>43136</v>
      </c>
      <c r="P107" s="2" t="s">
        <v>3412</v>
      </c>
      <c r="Q107" s="2" t="s">
        <v>3493</v>
      </c>
      <c r="R107" s="2">
        <v>0</v>
      </c>
    </row>
    <row r="108" spans="1:18" ht="15.95" hidden="1" customHeight="1" x14ac:dyDescent="0.3">
      <c r="A108" s="63" t="s">
        <v>31</v>
      </c>
      <c r="B108" s="63" t="s">
        <v>31</v>
      </c>
      <c r="C108" s="59">
        <v>43136</v>
      </c>
      <c r="D108" s="71">
        <v>43137</v>
      </c>
      <c r="E108" s="2" t="s">
        <v>34</v>
      </c>
      <c r="F108" s="60" t="s">
        <v>25</v>
      </c>
      <c r="G108" s="2" t="s">
        <v>3423</v>
      </c>
      <c r="H108" s="48" t="s">
        <v>4561</v>
      </c>
      <c r="I108" s="2" t="s">
        <v>3755</v>
      </c>
      <c r="J108" s="111" t="s">
        <v>3754</v>
      </c>
      <c r="K108" s="2" t="s">
        <v>3756</v>
      </c>
      <c r="L108" s="2" t="s">
        <v>1</v>
      </c>
      <c r="M108" s="2" t="s">
        <v>9</v>
      </c>
      <c r="N108" s="19" t="s">
        <v>4684</v>
      </c>
      <c r="O108" s="59">
        <v>43137</v>
      </c>
      <c r="P108" s="2" t="s">
        <v>3412</v>
      </c>
      <c r="Q108" s="2" t="s">
        <v>3493</v>
      </c>
      <c r="R108" s="2">
        <v>1</v>
      </c>
    </row>
    <row r="109" spans="1:18" ht="15.95" hidden="1" customHeight="1" x14ac:dyDescent="0.3">
      <c r="A109" s="63" t="s">
        <v>31</v>
      </c>
      <c r="B109" s="63" t="s">
        <v>31</v>
      </c>
      <c r="C109" s="59">
        <v>43136</v>
      </c>
      <c r="D109" s="71">
        <v>43137</v>
      </c>
      <c r="E109" s="2" t="s">
        <v>4629</v>
      </c>
      <c r="F109" s="60" t="s">
        <v>25</v>
      </c>
      <c r="G109" s="45" t="s">
        <v>3421</v>
      </c>
      <c r="H109" s="45" t="s">
        <v>1200</v>
      </c>
      <c r="I109" s="2" t="s">
        <v>3757</v>
      </c>
      <c r="J109" s="111" t="s">
        <v>3758</v>
      </c>
      <c r="K109" s="2" t="s">
        <v>496</v>
      </c>
      <c r="L109" s="2" t="s">
        <v>746</v>
      </c>
      <c r="M109" s="2" t="s">
        <v>9</v>
      </c>
      <c r="N109" s="19" t="s">
        <v>4684</v>
      </c>
      <c r="O109" s="59">
        <v>43137</v>
      </c>
      <c r="P109" s="2" t="s">
        <v>3412</v>
      </c>
      <c r="Q109" s="2" t="s">
        <v>3493</v>
      </c>
      <c r="R109" s="2">
        <v>1</v>
      </c>
    </row>
    <row r="110" spans="1:18" ht="15.95" hidden="1" customHeight="1" x14ac:dyDescent="0.3">
      <c r="A110" s="63" t="s">
        <v>3773</v>
      </c>
      <c r="B110" s="63" t="s">
        <v>709</v>
      </c>
      <c r="C110" s="59">
        <v>43137</v>
      </c>
      <c r="D110" s="71">
        <v>43164</v>
      </c>
      <c r="E110" s="2" t="s">
        <v>4629</v>
      </c>
      <c r="F110" s="60" t="s">
        <v>3398</v>
      </c>
      <c r="G110" s="50" t="s">
        <v>3424</v>
      </c>
      <c r="H110" s="2" t="s">
        <v>3626</v>
      </c>
      <c r="I110" s="2" t="s">
        <v>3767</v>
      </c>
      <c r="J110" s="111" t="s">
        <v>3772</v>
      </c>
      <c r="K110" s="2" t="s">
        <v>3768</v>
      </c>
      <c r="L110" s="50" t="s">
        <v>3716</v>
      </c>
      <c r="M110" s="50" t="s">
        <v>504</v>
      </c>
      <c r="N110" s="50" t="s">
        <v>3716</v>
      </c>
      <c r="O110" s="59">
        <v>43164</v>
      </c>
      <c r="P110" s="2" t="s">
        <v>3412</v>
      </c>
      <c r="Q110" s="2" t="s">
        <v>3493</v>
      </c>
      <c r="R110" s="2">
        <v>19</v>
      </c>
    </row>
    <row r="111" spans="1:18" ht="15.95" hidden="1" customHeight="1" x14ac:dyDescent="0.3">
      <c r="A111" s="63" t="s">
        <v>31</v>
      </c>
      <c r="B111" s="63" t="s">
        <v>31</v>
      </c>
      <c r="C111" s="59">
        <v>43137</v>
      </c>
      <c r="D111" s="71">
        <v>43138</v>
      </c>
      <c r="E111" s="2" t="s">
        <v>34</v>
      </c>
      <c r="F111" s="60" t="s">
        <v>25</v>
      </c>
      <c r="G111" s="45" t="s">
        <v>3421</v>
      </c>
      <c r="H111" s="2" t="s">
        <v>3763</v>
      </c>
      <c r="I111" s="2" t="s">
        <v>3764</v>
      </c>
      <c r="J111" s="111" t="s">
        <v>3765</v>
      </c>
      <c r="K111" s="2" t="s">
        <v>3766</v>
      </c>
      <c r="L111" s="2" t="s">
        <v>1</v>
      </c>
      <c r="M111" s="2" t="s">
        <v>1866</v>
      </c>
      <c r="N111" s="2" t="s">
        <v>1</v>
      </c>
      <c r="O111" s="59">
        <v>43138</v>
      </c>
      <c r="P111" s="2" t="s">
        <v>3412</v>
      </c>
      <c r="Q111" s="2" t="s">
        <v>3493</v>
      </c>
      <c r="R111" s="2">
        <v>1</v>
      </c>
    </row>
    <row r="112" spans="1:18" ht="15.95" hidden="1" customHeight="1" x14ac:dyDescent="0.3">
      <c r="A112" s="63" t="s">
        <v>31</v>
      </c>
      <c r="B112" s="63" t="s">
        <v>31</v>
      </c>
      <c r="C112" s="59">
        <v>43137</v>
      </c>
      <c r="D112" s="71">
        <v>43143</v>
      </c>
      <c r="E112" s="2" t="s">
        <v>4764</v>
      </c>
      <c r="F112" s="60" t="s">
        <v>25</v>
      </c>
      <c r="G112" s="2" t="s">
        <v>3423</v>
      </c>
      <c r="H112" s="48" t="s">
        <v>3512</v>
      </c>
      <c r="I112" s="48" t="s">
        <v>3809</v>
      </c>
      <c r="J112" s="111" t="s">
        <v>3813</v>
      </c>
      <c r="K112" s="2" t="s">
        <v>3818</v>
      </c>
      <c r="L112" s="63" t="s">
        <v>4777</v>
      </c>
      <c r="M112" s="2" t="s">
        <v>9</v>
      </c>
      <c r="N112" s="19" t="s">
        <v>4684</v>
      </c>
      <c r="O112" s="59">
        <v>43140</v>
      </c>
      <c r="P112" s="2" t="s">
        <v>3412</v>
      </c>
      <c r="Q112" s="2" t="s">
        <v>3493</v>
      </c>
      <c r="R112" s="2">
        <v>4</v>
      </c>
    </row>
    <row r="113" spans="1:18" ht="15.95" hidden="1" customHeight="1" x14ac:dyDescent="0.3">
      <c r="A113" s="63" t="s">
        <v>605</v>
      </c>
      <c r="B113" s="76" t="s">
        <v>2693</v>
      </c>
      <c r="C113" s="59">
        <v>43138</v>
      </c>
      <c r="D113" s="71">
        <v>43166</v>
      </c>
      <c r="E113" s="2" t="s">
        <v>4754</v>
      </c>
      <c r="F113" s="60" t="s">
        <v>25</v>
      </c>
      <c r="G113" s="2" t="s">
        <v>3423</v>
      </c>
      <c r="H113" s="48" t="s">
        <v>4561</v>
      </c>
      <c r="I113" s="2" t="s">
        <v>3777</v>
      </c>
      <c r="J113" s="111" t="s">
        <v>3778</v>
      </c>
      <c r="K113" s="2" t="s">
        <v>3779</v>
      </c>
      <c r="L113" s="2" t="s">
        <v>1</v>
      </c>
      <c r="M113" s="2" t="s">
        <v>6</v>
      </c>
      <c r="N113" s="2" t="s">
        <v>1</v>
      </c>
      <c r="O113" s="59">
        <v>43139</v>
      </c>
      <c r="P113" s="2" t="s">
        <v>3412</v>
      </c>
      <c r="Q113" s="2" t="s">
        <v>3493</v>
      </c>
      <c r="R113" s="2">
        <v>20</v>
      </c>
    </row>
    <row r="114" spans="1:18" ht="15.95" hidden="1" customHeight="1" x14ac:dyDescent="0.3">
      <c r="A114" s="63" t="s">
        <v>31</v>
      </c>
      <c r="B114" s="63" t="s">
        <v>31</v>
      </c>
      <c r="C114" s="59">
        <v>43138</v>
      </c>
      <c r="D114" s="71">
        <v>43139</v>
      </c>
      <c r="E114" s="2" t="s">
        <v>4629</v>
      </c>
      <c r="F114" s="60" t="s">
        <v>25</v>
      </c>
      <c r="G114" s="45" t="s">
        <v>3421</v>
      </c>
      <c r="H114" s="45" t="s">
        <v>1200</v>
      </c>
      <c r="I114" s="2" t="s">
        <v>3770</v>
      </c>
      <c r="J114" s="111" t="s">
        <v>3771</v>
      </c>
      <c r="K114" s="2" t="s">
        <v>496</v>
      </c>
      <c r="L114" s="2" t="s">
        <v>746</v>
      </c>
      <c r="M114" s="2" t="s">
        <v>9</v>
      </c>
      <c r="N114" s="19" t="s">
        <v>4684</v>
      </c>
      <c r="O114" s="59">
        <v>43139</v>
      </c>
      <c r="P114" s="2" t="s">
        <v>3412</v>
      </c>
      <c r="Q114" s="2" t="s">
        <v>3493</v>
      </c>
      <c r="R114" s="2">
        <v>1</v>
      </c>
    </row>
    <row r="115" spans="1:18" ht="15.95" hidden="1" customHeight="1" x14ac:dyDescent="0.3">
      <c r="A115" s="63" t="s">
        <v>31</v>
      </c>
      <c r="B115" s="63" t="s">
        <v>31</v>
      </c>
      <c r="C115" s="59">
        <v>43138</v>
      </c>
      <c r="D115" s="71">
        <v>43143</v>
      </c>
      <c r="E115" s="2" t="s">
        <v>4764</v>
      </c>
      <c r="F115" s="60" t="s">
        <v>25</v>
      </c>
      <c r="G115" s="45" t="s">
        <v>3421</v>
      </c>
      <c r="H115" s="45" t="s">
        <v>1200</v>
      </c>
      <c r="I115" s="48" t="s">
        <v>3819</v>
      </c>
      <c r="J115" s="111" t="s">
        <v>3814</v>
      </c>
      <c r="K115" s="2" t="s">
        <v>496</v>
      </c>
      <c r="L115" s="63" t="s">
        <v>746</v>
      </c>
      <c r="M115" s="2" t="s">
        <v>9</v>
      </c>
      <c r="N115" s="19" t="s">
        <v>4684</v>
      </c>
      <c r="O115" s="59">
        <v>43140</v>
      </c>
      <c r="P115" s="2" t="s">
        <v>3412</v>
      </c>
      <c r="Q115" s="2" t="s">
        <v>3493</v>
      </c>
      <c r="R115" s="2">
        <v>3</v>
      </c>
    </row>
    <row r="116" spans="1:18" ht="15.95" hidden="1" customHeight="1" x14ac:dyDescent="0.3">
      <c r="A116" s="63" t="s">
        <v>31</v>
      </c>
      <c r="B116" s="63" t="s">
        <v>31</v>
      </c>
      <c r="C116" s="59">
        <v>43138</v>
      </c>
      <c r="D116" s="71">
        <v>43143</v>
      </c>
      <c r="E116" s="2" t="s">
        <v>4764</v>
      </c>
      <c r="F116" s="60" t="s">
        <v>25</v>
      </c>
      <c r="G116" s="45" t="s">
        <v>3421</v>
      </c>
      <c r="H116" s="2" t="s">
        <v>4693</v>
      </c>
      <c r="I116" s="48" t="s">
        <v>2433</v>
      </c>
      <c r="J116" s="111" t="s">
        <v>3816</v>
      </c>
      <c r="K116" s="2" t="s">
        <v>496</v>
      </c>
      <c r="L116" s="63" t="s">
        <v>746</v>
      </c>
      <c r="M116" s="2" t="s">
        <v>9</v>
      </c>
      <c r="N116" s="19" t="s">
        <v>4684</v>
      </c>
      <c r="O116" s="59">
        <v>43140</v>
      </c>
      <c r="P116" s="2" t="s">
        <v>3412</v>
      </c>
      <c r="Q116" s="2" t="s">
        <v>3493</v>
      </c>
      <c r="R116" s="2">
        <v>3</v>
      </c>
    </row>
    <row r="117" spans="1:18" ht="15.95" hidden="1" customHeight="1" x14ac:dyDescent="0.3">
      <c r="A117" s="63" t="s">
        <v>31</v>
      </c>
      <c r="B117" s="63" t="s">
        <v>31</v>
      </c>
      <c r="C117" s="59">
        <v>43138</v>
      </c>
      <c r="D117" s="71">
        <v>43152</v>
      </c>
      <c r="E117" s="2" t="s">
        <v>4764</v>
      </c>
      <c r="F117" s="60" t="s">
        <v>25</v>
      </c>
      <c r="G117" s="2" t="s">
        <v>3422</v>
      </c>
      <c r="H117" s="2" t="s">
        <v>1010</v>
      </c>
      <c r="I117" s="48" t="s">
        <v>3810</v>
      </c>
      <c r="J117" s="111" t="s">
        <v>3815</v>
      </c>
      <c r="K117" s="2" t="s">
        <v>496</v>
      </c>
      <c r="L117" s="2" t="s">
        <v>193</v>
      </c>
      <c r="M117" s="2" t="s">
        <v>3017</v>
      </c>
      <c r="N117" s="2" t="s">
        <v>4929</v>
      </c>
      <c r="O117" s="59">
        <v>43143</v>
      </c>
      <c r="P117" s="2" t="s">
        <v>3412</v>
      </c>
      <c r="Q117" s="2" t="s">
        <v>3493</v>
      </c>
      <c r="R117" s="2">
        <v>10</v>
      </c>
    </row>
    <row r="118" spans="1:18" ht="15.95" hidden="1" customHeight="1" x14ac:dyDescent="0.3">
      <c r="A118" s="63" t="s">
        <v>3774</v>
      </c>
      <c r="B118" s="63" t="s">
        <v>4062</v>
      </c>
      <c r="C118" s="59">
        <v>43139</v>
      </c>
      <c r="D118" s="71">
        <v>43159</v>
      </c>
      <c r="E118" s="2" t="s">
        <v>4629</v>
      </c>
      <c r="F118" s="60" t="s">
        <v>25</v>
      </c>
      <c r="G118" s="2" t="s">
        <v>3422</v>
      </c>
      <c r="H118" s="45" t="s">
        <v>1200</v>
      </c>
      <c r="I118" s="2" t="s">
        <v>3776</v>
      </c>
      <c r="J118" s="111" t="s">
        <v>3775</v>
      </c>
      <c r="K118" s="2" t="s">
        <v>496</v>
      </c>
      <c r="L118" s="2" t="s">
        <v>746</v>
      </c>
      <c r="M118" s="2" t="s">
        <v>500</v>
      </c>
      <c r="N118" s="2" t="s">
        <v>746</v>
      </c>
      <c r="O118" s="59">
        <v>43154</v>
      </c>
      <c r="P118" s="2" t="s">
        <v>3412</v>
      </c>
      <c r="Q118" s="2" t="s">
        <v>3493</v>
      </c>
      <c r="R118" s="2">
        <v>14</v>
      </c>
    </row>
    <row r="119" spans="1:18" ht="15.95" hidden="1" customHeight="1" x14ac:dyDescent="0.3">
      <c r="A119" s="63" t="s">
        <v>31</v>
      </c>
      <c r="B119" s="63" t="s">
        <v>31</v>
      </c>
      <c r="C119" s="59">
        <v>43139</v>
      </c>
      <c r="D119" s="59">
        <v>43139</v>
      </c>
      <c r="E119" s="45" t="s">
        <v>3418</v>
      </c>
      <c r="F119" s="60" t="s">
        <v>3398</v>
      </c>
      <c r="G119" s="2" t="s">
        <v>3410</v>
      </c>
      <c r="H119" s="2" t="s">
        <v>4670</v>
      </c>
      <c r="I119" s="2" t="s">
        <v>3780</v>
      </c>
      <c r="J119" s="111" t="s">
        <v>3781</v>
      </c>
      <c r="K119" s="2" t="s">
        <v>3782</v>
      </c>
      <c r="L119" s="63" t="s">
        <v>4684</v>
      </c>
      <c r="M119" s="2" t="s">
        <v>9</v>
      </c>
      <c r="N119" s="63" t="s">
        <v>4684</v>
      </c>
      <c r="O119" s="59">
        <v>43139</v>
      </c>
      <c r="P119" s="2" t="s">
        <v>3412</v>
      </c>
      <c r="Q119" s="2" t="s">
        <v>3493</v>
      </c>
      <c r="R119" s="2">
        <v>0</v>
      </c>
    </row>
    <row r="120" spans="1:18" ht="15.95" hidden="1" customHeight="1" x14ac:dyDescent="0.3">
      <c r="A120" s="63" t="s">
        <v>31</v>
      </c>
      <c r="B120" s="63" t="s">
        <v>31</v>
      </c>
      <c r="C120" s="59">
        <v>43139</v>
      </c>
      <c r="D120" s="59">
        <v>43139</v>
      </c>
      <c r="E120" s="2" t="s">
        <v>34</v>
      </c>
      <c r="F120" s="60" t="s">
        <v>25</v>
      </c>
      <c r="G120" s="2" t="s">
        <v>3422</v>
      </c>
      <c r="H120" s="2" t="s">
        <v>3784</v>
      </c>
      <c r="I120" s="2" t="s">
        <v>3786</v>
      </c>
      <c r="J120" s="111" t="s">
        <v>3783</v>
      </c>
      <c r="K120" s="2" t="s">
        <v>3785</v>
      </c>
      <c r="L120" s="2" t="s">
        <v>1</v>
      </c>
      <c r="M120" s="2" t="s">
        <v>219</v>
      </c>
      <c r="N120" s="2" t="s">
        <v>1</v>
      </c>
      <c r="O120" s="59">
        <v>43139</v>
      </c>
      <c r="P120" s="2" t="s">
        <v>3412</v>
      </c>
      <c r="Q120" s="2" t="s">
        <v>3493</v>
      </c>
      <c r="R120" s="2">
        <v>0</v>
      </c>
    </row>
    <row r="121" spans="1:18" ht="15.95" hidden="1" customHeight="1" x14ac:dyDescent="0.3">
      <c r="A121" s="63" t="s">
        <v>31</v>
      </c>
      <c r="B121" s="63" t="s">
        <v>31</v>
      </c>
      <c r="C121" s="59">
        <v>43139</v>
      </c>
      <c r="D121" s="59">
        <v>43139</v>
      </c>
      <c r="E121" s="2" t="s">
        <v>34</v>
      </c>
      <c r="F121" s="60" t="s">
        <v>25</v>
      </c>
      <c r="G121" s="2" t="s">
        <v>3423</v>
      </c>
      <c r="H121" s="48" t="s">
        <v>4561</v>
      </c>
      <c r="I121" s="2" t="s">
        <v>3787</v>
      </c>
      <c r="J121" s="111" t="s">
        <v>3788</v>
      </c>
      <c r="K121" s="2" t="s">
        <v>3789</v>
      </c>
      <c r="L121" s="2" t="s">
        <v>1</v>
      </c>
      <c r="M121" s="2" t="s">
        <v>9</v>
      </c>
      <c r="N121" s="19" t="s">
        <v>4684</v>
      </c>
      <c r="O121" s="59">
        <v>43139</v>
      </c>
      <c r="P121" s="2" t="s">
        <v>3412</v>
      </c>
      <c r="Q121" s="2" t="s">
        <v>3493</v>
      </c>
      <c r="R121" s="2">
        <v>0</v>
      </c>
    </row>
    <row r="122" spans="1:18" ht="15.95" hidden="1" customHeight="1" x14ac:dyDescent="0.3">
      <c r="A122" s="63" t="s">
        <v>31</v>
      </c>
      <c r="B122" s="63" t="s">
        <v>31</v>
      </c>
      <c r="C122" s="59">
        <v>43139</v>
      </c>
      <c r="D122" s="59">
        <v>43139</v>
      </c>
      <c r="E122" s="45" t="s">
        <v>3418</v>
      </c>
      <c r="F122" s="60" t="s">
        <v>25</v>
      </c>
      <c r="G122" s="45" t="s">
        <v>3421</v>
      </c>
      <c r="H122" s="48" t="s">
        <v>4672</v>
      </c>
      <c r="I122" s="2" t="s">
        <v>3790</v>
      </c>
      <c r="J122" s="111" t="s">
        <v>3791</v>
      </c>
      <c r="K122" s="2" t="s">
        <v>3792</v>
      </c>
      <c r="L122" s="2" t="s">
        <v>1</v>
      </c>
      <c r="M122" s="2" t="s">
        <v>9</v>
      </c>
      <c r="N122" s="19" t="s">
        <v>4684</v>
      </c>
      <c r="O122" s="59">
        <v>43139</v>
      </c>
      <c r="P122" s="2" t="s">
        <v>3412</v>
      </c>
      <c r="Q122" s="2" t="s">
        <v>3493</v>
      </c>
      <c r="R122" s="2">
        <v>0</v>
      </c>
    </row>
    <row r="123" spans="1:18" ht="15.95" hidden="1" customHeight="1" x14ac:dyDescent="0.3">
      <c r="A123" s="63" t="s">
        <v>31</v>
      </c>
      <c r="B123" s="63" t="s">
        <v>31</v>
      </c>
      <c r="C123" s="59">
        <v>43139</v>
      </c>
      <c r="D123" s="71">
        <v>43140</v>
      </c>
      <c r="E123" s="2" t="s">
        <v>4629</v>
      </c>
      <c r="F123" s="60" t="s">
        <v>25</v>
      </c>
      <c r="G123" s="2" t="s">
        <v>3423</v>
      </c>
      <c r="H123" s="48" t="s">
        <v>3512</v>
      </c>
      <c r="I123" s="2" t="s">
        <v>3799</v>
      </c>
      <c r="J123" s="111" t="s">
        <v>3800</v>
      </c>
      <c r="K123" s="2" t="s">
        <v>3801</v>
      </c>
      <c r="L123" s="63" t="s">
        <v>4684</v>
      </c>
      <c r="M123" s="2" t="s">
        <v>9</v>
      </c>
      <c r="N123" s="63" t="s">
        <v>4684</v>
      </c>
      <c r="O123" s="59">
        <v>43140</v>
      </c>
      <c r="P123" s="2" t="s">
        <v>3412</v>
      </c>
      <c r="Q123" s="2" t="s">
        <v>3493</v>
      </c>
      <c r="R123" s="2">
        <v>1</v>
      </c>
    </row>
    <row r="124" spans="1:18" ht="15.95" hidden="1" customHeight="1" x14ac:dyDescent="0.3">
      <c r="A124" s="63" t="s">
        <v>31</v>
      </c>
      <c r="B124" s="63" t="s">
        <v>31</v>
      </c>
      <c r="C124" s="59">
        <v>43139</v>
      </c>
      <c r="D124" s="71">
        <v>43159</v>
      </c>
      <c r="E124" s="2" t="s">
        <v>4764</v>
      </c>
      <c r="F124" s="60" t="s">
        <v>27</v>
      </c>
      <c r="G124" s="2" t="s">
        <v>27</v>
      </c>
      <c r="H124" s="2" t="s">
        <v>4117</v>
      </c>
      <c r="I124" s="48" t="s">
        <v>3811</v>
      </c>
      <c r="J124" s="111" t="s">
        <v>3817</v>
      </c>
      <c r="K124" s="2" t="s">
        <v>496</v>
      </c>
      <c r="L124" s="2" t="s">
        <v>193</v>
      </c>
      <c r="M124" s="2" t="s">
        <v>3017</v>
      </c>
      <c r="N124" s="2" t="s">
        <v>4929</v>
      </c>
      <c r="O124" s="59">
        <v>43143</v>
      </c>
      <c r="P124" s="2" t="s">
        <v>3412</v>
      </c>
      <c r="Q124" s="2" t="s">
        <v>3493</v>
      </c>
      <c r="R124" s="2">
        <v>14</v>
      </c>
    </row>
    <row r="125" spans="1:18" ht="15.95" hidden="1" customHeight="1" x14ac:dyDescent="0.3">
      <c r="A125" s="63" t="s">
        <v>3804</v>
      </c>
      <c r="B125" s="76" t="s">
        <v>3965</v>
      </c>
      <c r="C125" s="59">
        <v>43140</v>
      </c>
      <c r="D125" s="71">
        <v>43151</v>
      </c>
      <c r="E125" s="2" t="s">
        <v>4754</v>
      </c>
      <c r="F125" s="60" t="s">
        <v>25</v>
      </c>
      <c r="G125" s="2" t="s">
        <v>3423</v>
      </c>
      <c r="H125" s="2" t="s">
        <v>3008</v>
      </c>
      <c r="I125" s="63" t="s">
        <v>3802</v>
      </c>
      <c r="J125" s="111" t="s">
        <v>3807</v>
      </c>
      <c r="K125" s="63" t="s">
        <v>3803</v>
      </c>
      <c r="L125" s="63" t="s">
        <v>4684</v>
      </c>
      <c r="M125" s="2" t="s">
        <v>102</v>
      </c>
      <c r="N125" s="63" t="s">
        <v>4684</v>
      </c>
      <c r="O125" s="59">
        <v>43140</v>
      </c>
      <c r="P125" s="2" t="s">
        <v>3412</v>
      </c>
      <c r="Q125" s="2" t="s">
        <v>3493</v>
      </c>
      <c r="R125" s="2">
        <v>7</v>
      </c>
    </row>
    <row r="126" spans="1:18" ht="15.95" hidden="1" customHeight="1" x14ac:dyDescent="0.3">
      <c r="A126" s="63" t="s">
        <v>31</v>
      </c>
      <c r="B126" s="63" t="s">
        <v>31</v>
      </c>
      <c r="C126" s="59">
        <v>43140</v>
      </c>
      <c r="D126" s="71">
        <v>43143</v>
      </c>
      <c r="E126" s="2" t="s">
        <v>4629</v>
      </c>
      <c r="F126" s="60" t="s">
        <v>25</v>
      </c>
      <c r="G126" s="2" t="s">
        <v>3423</v>
      </c>
      <c r="H126" s="48" t="s">
        <v>3512</v>
      </c>
      <c r="I126" s="2" t="s">
        <v>3823</v>
      </c>
      <c r="J126" s="111" t="s">
        <v>3824</v>
      </c>
      <c r="K126" s="2" t="s">
        <v>3825</v>
      </c>
      <c r="L126" s="63" t="s">
        <v>4684</v>
      </c>
      <c r="M126" s="2" t="s">
        <v>9</v>
      </c>
      <c r="N126" s="63" t="s">
        <v>4684</v>
      </c>
      <c r="O126" s="59">
        <v>43140</v>
      </c>
      <c r="P126" s="2" t="s">
        <v>3412</v>
      </c>
      <c r="Q126" s="2" t="s">
        <v>3493</v>
      </c>
      <c r="R126" s="2">
        <v>1</v>
      </c>
    </row>
    <row r="127" spans="1:18" ht="15.95" hidden="1" customHeight="1" x14ac:dyDescent="0.3">
      <c r="A127" s="63" t="s">
        <v>31</v>
      </c>
      <c r="B127" s="63" t="s">
        <v>31</v>
      </c>
      <c r="C127" s="59">
        <v>43141</v>
      </c>
      <c r="D127" s="71">
        <v>43157</v>
      </c>
      <c r="E127" s="2" t="s">
        <v>4764</v>
      </c>
      <c r="F127" s="60" t="s">
        <v>25</v>
      </c>
      <c r="G127" s="45" t="s">
        <v>3421</v>
      </c>
      <c r="H127" s="2" t="s">
        <v>4004</v>
      </c>
      <c r="I127" s="48" t="s">
        <v>4003</v>
      </c>
      <c r="J127" s="111" t="s">
        <v>3991</v>
      </c>
      <c r="K127" s="2" t="s">
        <v>496</v>
      </c>
      <c r="L127" s="2" t="s">
        <v>72</v>
      </c>
      <c r="M127" s="2" t="s">
        <v>1015</v>
      </c>
      <c r="N127" s="2" t="s">
        <v>72</v>
      </c>
      <c r="O127" s="59">
        <v>43154</v>
      </c>
      <c r="P127" s="2" t="s">
        <v>3412</v>
      </c>
      <c r="Q127" s="2" t="s">
        <v>3493</v>
      </c>
      <c r="R127" s="2">
        <v>11</v>
      </c>
    </row>
    <row r="128" spans="1:18" ht="15.95" hidden="1" customHeight="1" x14ac:dyDescent="0.3">
      <c r="A128" s="63" t="s">
        <v>2573</v>
      </c>
      <c r="B128" s="63" t="s">
        <v>3867</v>
      </c>
      <c r="C128" s="59">
        <v>43143</v>
      </c>
      <c r="D128" s="71">
        <v>43150</v>
      </c>
      <c r="E128" s="2" t="s">
        <v>4629</v>
      </c>
      <c r="F128" s="60" t="s">
        <v>25</v>
      </c>
      <c r="G128" s="2" t="s">
        <v>3423</v>
      </c>
      <c r="H128" s="48" t="s">
        <v>3512</v>
      </c>
      <c r="I128" s="2" t="s">
        <v>3843</v>
      </c>
      <c r="J128" s="111" t="s">
        <v>3876</v>
      </c>
      <c r="K128" s="2" t="s">
        <v>3844</v>
      </c>
      <c r="L128" s="63" t="s">
        <v>4684</v>
      </c>
      <c r="M128" s="2" t="s">
        <v>9</v>
      </c>
      <c r="N128" s="63" t="s">
        <v>4684</v>
      </c>
      <c r="O128" s="59">
        <v>43147</v>
      </c>
      <c r="P128" s="2" t="s">
        <v>3412</v>
      </c>
      <c r="Q128" s="2" t="s">
        <v>3493</v>
      </c>
      <c r="R128" s="2">
        <v>5</v>
      </c>
    </row>
    <row r="129" spans="1:18" ht="15.95" hidden="1" customHeight="1" x14ac:dyDescent="0.3">
      <c r="A129" s="63" t="s">
        <v>31</v>
      </c>
      <c r="B129" s="63" t="s">
        <v>31</v>
      </c>
      <c r="C129" s="59">
        <v>43143</v>
      </c>
      <c r="D129" s="59">
        <v>43143</v>
      </c>
      <c r="E129" s="2" t="s">
        <v>34</v>
      </c>
      <c r="F129" s="60" t="s">
        <v>25</v>
      </c>
      <c r="G129" s="2" t="s">
        <v>3423</v>
      </c>
      <c r="H129" s="48" t="s">
        <v>4561</v>
      </c>
      <c r="I129" s="2" t="s">
        <v>3820</v>
      </c>
      <c r="J129" s="111" t="s">
        <v>3821</v>
      </c>
      <c r="K129" s="2" t="s">
        <v>3822</v>
      </c>
      <c r="L129" s="2" t="s">
        <v>1</v>
      </c>
      <c r="M129" s="2" t="s">
        <v>9</v>
      </c>
      <c r="N129" s="19" t="s">
        <v>4684</v>
      </c>
      <c r="O129" s="59">
        <v>43143</v>
      </c>
      <c r="P129" s="2" t="s">
        <v>3412</v>
      </c>
      <c r="Q129" s="2" t="s">
        <v>3493</v>
      </c>
      <c r="R129" s="2">
        <v>0</v>
      </c>
    </row>
    <row r="130" spans="1:18" ht="15.95" hidden="1" customHeight="1" x14ac:dyDescent="0.3">
      <c r="A130" s="63" t="s">
        <v>31</v>
      </c>
      <c r="B130" s="63" t="s">
        <v>31</v>
      </c>
      <c r="C130" s="59">
        <v>43143</v>
      </c>
      <c r="D130" s="71">
        <v>43143</v>
      </c>
      <c r="E130" s="2" t="s">
        <v>4629</v>
      </c>
      <c r="F130" s="60" t="s">
        <v>25</v>
      </c>
      <c r="G130" s="45" t="s">
        <v>3421</v>
      </c>
      <c r="H130" s="48" t="s">
        <v>3512</v>
      </c>
      <c r="I130" s="2" t="s">
        <v>3826</v>
      </c>
      <c r="J130" s="111" t="s">
        <v>3827</v>
      </c>
      <c r="K130" s="2" t="s">
        <v>496</v>
      </c>
      <c r="L130" s="63" t="s">
        <v>4684</v>
      </c>
      <c r="M130" s="2" t="s">
        <v>9</v>
      </c>
      <c r="N130" s="63" t="s">
        <v>4684</v>
      </c>
      <c r="O130" s="59">
        <v>43143</v>
      </c>
      <c r="P130" s="2" t="s">
        <v>3412</v>
      </c>
      <c r="Q130" s="2" t="s">
        <v>3493</v>
      </c>
      <c r="R130" s="2">
        <v>0</v>
      </c>
    </row>
    <row r="131" spans="1:18" ht="15.95" hidden="1" customHeight="1" x14ac:dyDescent="0.3">
      <c r="A131" s="63" t="s">
        <v>31</v>
      </c>
      <c r="B131" s="63" t="s">
        <v>31</v>
      </c>
      <c r="C131" s="59">
        <v>43143</v>
      </c>
      <c r="D131" s="71">
        <v>43143</v>
      </c>
      <c r="E131" s="45" t="s">
        <v>3418</v>
      </c>
      <c r="F131" s="60" t="s">
        <v>25</v>
      </c>
      <c r="G131" s="45" t="s">
        <v>3421</v>
      </c>
      <c r="H131" s="45" t="s">
        <v>1200</v>
      </c>
      <c r="I131" s="2" t="s">
        <v>3828</v>
      </c>
      <c r="J131" s="111" t="s">
        <v>3829</v>
      </c>
      <c r="K131" s="2" t="s">
        <v>496</v>
      </c>
      <c r="L131" s="63" t="s">
        <v>746</v>
      </c>
      <c r="M131" s="2" t="s">
        <v>9</v>
      </c>
      <c r="N131" s="19" t="s">
        <v>4684</v>
      </c>
      <c r="O131" s="59">
        <v>43143</v>
      </c>
      <c r="P131" s="2" t="s">
        <v>3412</v>
      </c>
      <c r="Q131" s="2" t="s">
        <v>3493</v>
      </c>
      <c r="R131" s="2">
        <v>0</v>
      </c>
    </row>
    <row r="132" spans="1:18" ht="15.95" hidden="1" customHeight="1" x14ac:dyDescent="0.3">
      <c r="A132" s="63" t="s">
        <v>31</v>
      </c>
      <c r="B132" s="63" t="s">
        <v>31</v>
      </c>
      <c r="C132" s="59">
        <v>43143</v>
      </c>
      <c r="D132" s="59">
        <v>43144</v>
      </c>
      <c r="E132" s="2" t="s">
        <v>34</v>
      </c>
      <c r="F132" s="60" t="s">
        <v>25</v>
      </c>
      <c r="G132" s="2" t="s">
        <v>3423</v>
      </c>
      <c r="H132" s="48" t="s">
        <v>4561</v>
      </c>
      <c r="I132" s="2" t="s">
        <v>3831</v>
      </c>
      <c r="J132" s="111" t="s">
        <v>3832</v>
      </c>
      <c r="K132" s="2" t="s">
        <v>3833</v>
      </c>
      <c r="L132" s="63" t="s">
        <v>1</v>
      </c>
      <c r="M132" s="2" t="s">
        <v>9</v>
      </c>
      <c r="N132" s="19" t="s">
        <v>4684</v>
      </c>
      <c r="O132" s="59">
        <v>43144</v>
      </c>
      <c r="P132" s="2" t="s">
        <v>3412</v>
      </c>
      <c r="Q132" s="2" t="s">
        <v>3493</v>
      </c>
      <c r="R132" s="2">
        <v>1</v>
      </c>
    </row>
    <row r="133" spans="1:18" ht="15.95" hidden="1" customHeight="1" x14ac:dyDescent="0.3">
      <c r="A133" s="63" t="s">
        <v>423</v>
      </c>
      <c r="B133" s="63" t="s">
        <v>4026</v>
      </c>
      <c r="C133" s="59">
        <v>43145</v>
      </c>
      <c r="D133" s="71">
        <v>43158</v>
      </c>
      <c r="E133" s="2" t="s">
        <v>4754</v>
      </c>
      <c r="F133" s="60" t="s">
        <v>27</v>
      </c>
      <c r="G133" s="2" t="s">
        <v>27</v>
      </c>
      <c r="H133" s="2" t="s">
        <v>3835</v>
      </c>
      <c r="I133" s="2" t="s">
        <v>3834</v>
      </c>
      <c r="J133" s="111" t="s">
        <v>4027</v>
      </c>
      <c r="K133" s="2" t="s">
        <v>496</v>
      </c>
      <c r="L133" s="2" t="s">
        <v>523</v>
      </c>
      <c r="M133" s="2" t="s">
        <v>3836</v>
      </c>
      <c r="N133" s="19" t="s">
        <v>523</v>
      </c>
      <c r="O133" s="59">
        <v>43157</v>
      </c>
      <c r="P133" s="2" t="s">
        <v>3412</v>
      </c>
      <c r="Q133" s="2" t="s">
        <v>5078</v>
      </c>
      <c r="R133" s="2">
        <v>9</v>
      </c>
    </row>
    <row r="134" spans="1:18" ht="15.95" hidden="1" customHeight="1" x14ac:dyDescent="0.3">
      <c r="A134" s="63" t="s">
        <v>31</v>
      </c>
      <c r="B134" s="63" t="s">
        <v>31</v>
      </c>
      <c r="C134" s="59">
        <v>43145</v>
      </c>
      <c r="D134" s="59">
        <v>43145</v>
      </c>
      <c r="E134" s="45" t="s">
        <v>3418</v>
      </c>
      <c r="F134" s="60" t="s">
        <v>25</v>
      </c>
      <c r="G134" s="45" t="s">
        <v>3421</v>
      </c>
      <c r="H134" s="2" t="s">
        <v>3837</v>
      </c>
      <c r="I134" s="2" t="s">
        <v>2465</v>
      </c>
      <c r="J134" s="111" t="s">
        <v>2464</v>
      </c>
      <c r="K134" s="2" t="s">
        <v>496</v>
      </c>
      <c r="L134" s="2" t="s">
        <v>746</v>
      </c>
      <c r="M134" s="2" t="s">
        <v>500</v>
      </c>
      <c r="N134" s="2" t="s">
        <v>746</v>
      </c>
      <c r="O134" s="59">
        <v>43145</v>
      </c>
      <c r="P134" s="2" t="s">
        <v>3412</v>
      </c>
      <c r="Q134" s="2" t="s">
        <v>3493</v>
      </c>
      <c r="R134" s="2">
        <v>0</v>
      </c>
    </row>
    <row r="135" spans="1:18" ht="15.95" hidden="1" customHeight="1" x14ac:dyDescent="0.3">
      <c r="A135" s="63" t="s">
        <v>2565</v>
      </c>
      <c r="B135" s="76" t="s">
        <v>3966</v>
      </c>
      <c r="C135" s="59">
        <v>43146</v>
      </c>
      <c r="D135" s="71">
        <v>43151</v>
      </c>
      <c r="E135" s="2" t="s">
        <v>34</v>
      </c>
      <c r="F135" s="60" t="s">
        <v>25</v>
      </c>
      <c r="G135" s="45" t="s">
        <v>3421</v>
      </c>
      <c r="H135" s="2" t="s">
        <v>4747</v>
      </c>
      <c r="I135" s="2" t="s">
        <v>3841</v>
      </c>
      <c r="J135" s="111" t="s">
        <v>3842</v>
      </c>
      <c r="K135" s="2" t="s">
        <v>3845</v>
      </c>
      <c r="L135" s="2" t="s">
        <v>1</v>
      </c>
      <c r="M135" s="2" t="s">
        <v>102</v>
      </c>
      <c r="N135" s="19" t="s">
        <v>4684</v>
      </c>
      <c r="O135" s="59">
        <v>43146</v>
      </c>
      <c r="P135" s="2" t="s">
        <v>3412</v>
      </c>
      <c r="Q135" s="2" t="s">
        <v>3493</v>
      </c>
      <c r="R135" s="2">
        <v>3</v>
      </c>
    </row>
    <row r="136" spans="1:18" ht="15.95" hidden="1" customHeight="1" x14ac:dyDescent="0.3">
      <c r="A136" s="63" t="s">
        <v>31</v>
      </c>
      <c r="B136" s="63" t="s">
        <v>31</v>
      </c>
      <c r="C136" s="59">
        <v>43146</v>
      </c>
      <c r="D136" s="71">
        <v>43154</v>
      </c>
      <c r="E136" s="2" t="s">
        <v>4764</v>
      </c>
      <c r="F136" s="60" t="s">
        <v>25</v>
      </c>
      <c r="G136" s="2" t="s">
        <v>3422</v>
      </c>
      <c r="H136" s="45" t="s">
        <v>1200</v>
      </c>
      <c r="I136" s="48" t="s">
        <v>3985</v>
      </c>
      <c r="J136" s="111" t="s">
        <v>3992</v>
      </c>
      <c r="K136" s="2" t="s">
        <v>496</v>
      </c>
      <c r="L136" s="2" t="s">
        <v>746</v>
      </c>
      <c r="M136" s="2" t="s">
        <v>9</v>
      </c>
      <c r="N136" s="19" t="s">
        <v>4684</v>
      </c>
      <c r="O136" s="59">
        <v>43154</v>
      </c>
      <c r="P136" s="2" t="s">
        <v>3412</v>
      </c>
      <c r="Q136" s="2" t="s">
        <v>3493</v>
      </c>
      <c r="R136" s="2">
        <v>6</v>
      </c>
    </row>
    <row r="137" spans="1:18" ht="15.95" hidden="1" customHeight="1" x14ac:dyDescent="0.3">
      <c r="A137" s="63" t="s">
        <v>3854</v>
      </c>
      <c r="B137" s="63" t="s">
        <v>3975</v>
      </c>
      <c r="C137" s="59">
        <v>43147</v>
      </c>
      <c r="D137" s="71">
        <v>43154</v>
      </c>
      <c r="E137" s="45" t="s">
        <v>3418</v>
      </c>
      <c r="F137" s="60" t="s">
        <v>25</v>
      </c>
      <c r="G137" s="2" t="s">
        <v>3422</v>
      </c>
      <c r="H137" s="2" t="s">
        <v>3849</v>
      </c>
      <c r="I137" s="2" t="s">
        <v>3846</v>
      </c>
      <c r="J137" s="111" t="s">
        <v>3847</v>
      </c>
      <c r="K137" s="2" t="s">
        <v>3848</v>
      </c>
      <c r="L137" s="50" t="s">
        <v>3716</v>
      </c>
      <c r="M137" s="50" t="s">
        <v>504</v>
      </c>
      <c r="N137" s="50" t="s">
        <v>3716</v>
      </c>
      <c r="O137" s="59">
        <v>43153</v>
      </c>
      <c r="P137" s="2" t="s">
        <v>3412</v>
      </c>
      <c r="Q137" s="2" t="s">
        <v>3493</v>
      </c>
      <c r="R137" s="2">
        <v>5</v>
      </c>
    </row>
    <row r="138" spans="1:18" ht="15.95" hidden="1" customHeight="1" x14ac:dyDescent="0.3">
      <c r="A138" s="63" t="s">
        <v>431</v>
      </c>
      <c r="B138" s="63" t="s">
        <v>3974</v>
      </c>
      <c r="C138" s="59">
        <v>43147</v>
      </c>
      <c r="D138" s="71">
        <v>43154</v>
      </c>
      <c r="E138" s="2" t="s">
        <v>4629</v>
      </c>
      <c r="F138" s="60" t="s">
        <v>29</v>
      </c>
      <c r="G138" s="2" t="s">
        <v>29</v>
      </c>
      <c r="H138" s="2" t="s">
        <v>4117</v>
      </c>
      <c r="I138" s="2" t="s">
        <v>3850</v>
      </c>
      <c r="J138" s="111" t="s">
        <v>3851</v>
      </c>
      <c r="K138" s="2" t="s">
        <v>496</v>
      </c>
      <c r="L138" s="2" t="s">
        <v>1107</v>
      </c>
      <c r="M138" s="2" t="s">
        <v>3017</v>
      </c>
      <c r="N138" s="2" t="s">
        <v>4929</v>
      </c>
      <c r="O138" s="59">
        <v>43153</v>
      </c>
      <c r="P138" s="2" t="s">
        <v>3412</v>
      </c>
      <c r="Q138" s="2" t="s">
        <v>3493</v>
      </c>
      <c r="R138" s="2">
        <v>5</v>
      </c>
    </row>
    <row r="139" spans="1:18" ht="15.95" hidden="1" customHeight="1" x14ac:dyDescent="0.3">
      <c r="A139" s="63" t="s">
        <v>3857</v>
      </c>
      <c r="B139" s="63" t="s">
        <v>3874</v>
      </c>
      <c r="C139" s="59">
        <v>43147</v>
      </c>
      <c r="D139" s="71">
        <v>43150</v>
      </c>
      <c r="E139" s="2" t="s">
        <v>4629</v>
      </c>
      <c r="F139" s="60" t="s">
        <v>25</v>
      </c>
      <c r="G139" s="2" t="s">
        <v>3423</v>
      </c>
      <c r="H139" s="48" t="s">
        <v>3512</v>
      </c>
      <c r="I139" s="2" t="s">
        <v>3852</v>
      </c>
      <c r="J139" s="111" t="s">
        <v>3853</v>
      </c>
      <c r="K139" s="2" t="s">
        <v>3861</v>
      </c>
      <c r="L139" s="63" t="s">
        <v>4684</v>
      </c>
      <c r="M139" s="2" t="s">
        <v>9</v>
      </c>
      <c r="N139" s="63" t="s">
        <v>4684</v>
      </c>
      <c r="O139" s="59">
        <v>43150</v>
      </c>
      <c r="P139" s="2" t="s">
        <v>3412</v>
      </c>
      <c r="Q139" s="2" t="s">
        <v>3493</v>
      </c>
      <c r="R139" s="2">
        <v>1</v>
      </c>
    </row>
    <row r="140" spans="1:18" ht="15.95" hidden="1" customHeight="1" x14ac:dyDescent="0.3">
      <c r="A140" s="63" t="s">
        <v>3855</v>
      </c>
      <c r="B140" s="63" t="s">
        <v>4024</v>
      </c>
      <c r="C140" s="59">
        <v>43147</v>
      </c>
      <c r="D140" s="71">
        <v>43158</v>
      </c>
      <c r="E140" s="2" t="s">
        <v>4629</v>
      </c>
      <c r="F140" s="60" t="s">
        <v>25</v>
      </c>
      <c r="G140" s="2" t="s">
        <v>3423</v>
      </c>
      <c r="H140" s="45" t="s">
        <v>3858</v>
      </c>
      <c r="I140" s="45" t="s">
        <v>3838</v>
      </c>
      <c r="J140" s="111" t="s">
        <v>3839</v>
      </c>
      <c r="K140" s="2" t="s">
        <v>3859</v>
      </c>
      <c r="L140" s="50" t="s">
        <v>3716</v>
      </c>
      <c r="M140" s="50" t="s">
        <v>504</v>
      </c>
      <c r="N140" s="50" t="s">
        <v>3716</v>
      </c>
      <c r="O140" s="59">
        <v>43157</v>
      </c>
      <c r="P140" s="2" t="s">
        <v>3412</v>
      </c>
      <c r="Q140" s="2" t="s">
        <v>3493</v>
      </c>
      <c r="R140" s="2">
        <v>7</v>
      </c>
    </row>
    <row r="141" spans="1:18" ht="15.95" hidden="1" customHeight="1" x14ac:dyDescent="0.3">
      <c r="A141" s="63" t="s">
        <v>31</v>
      </c>
      <c r="B141" s="63" t="s">
        <v>31</v>
      </c>
      <c r="C141" s="59">
        <v>43148</v>
      </c>
      <c r="D141" s="71">
        <v>43150</v>
      </c>
      <c r="E141" s="2" t="s">
        <v>34</v>
      </c>
      <c r="F141" s="60" t="s">
        <v>25</v>
      </c>
      <c r="G141" s="45" t="s">
        <v>3421</v>
      </c>
      <c r="H141" s="48" t="s">
        <v>4561</v>
      </c>
      <c r="I141" s="2" t="s">
        <v>3862</v>
      </c>
      <c r="J141" s="111" t="s">
        <v>3864</v>
      </c>
      <c r="K141" s="2" t="s">
        <v>3863</v>
      </c>
      <c r="L141" s="2" t="s">
        <v>1</v>
      </c>
      <c r="M141" s="2" t="s">
        <v>9</v>
      </c>
      <c r="N141" s="19" t="s">
        <v>4684</v>
      </c>
      <c r="O141" s="59">
        <v>43150</v>
      </c>
      <c r="P141" s="2" t="s">
        <v>3412</v>
      </c>
      <c r="Q141" s="2" t="s">
        <v>3493</v>
      </c>
      <c r="R141" s="2">
        <v>1</v>
      </c>
    </row>
    <row r="142" spans="1:18" ht="15.95" hidden="1" customHeight="1" x14ac:dyDescent="0.3">
      <c r="A142" s="63" t="s">
        <v>31</v>
      </c>
      <c r="B142" s="63" t="s">
        <v>31</v>
      </c>
      <c r="C142" s="59">
        <v>43149</v>
      </c>
      <c r="D142" s="71">
        <v>43150</v>
      </c>
      <c r="E142" s="2" t="s">
        <v>34</v>
      </c>
      <c r="F142" s="60" t="s">
        <v>25</v>
      </c>
      <c r="G142" s="45" t="s">
        <v>3421</v>
      </c>
      <c r="H142" s="2" t="s">
        <v>3482</v>
      </c>
      <c r="I142" s="2" t="s">
        <v>3103</v>
      </c>
      <c r="J142" s="111" t="s">
        <v>3105</v>
      </c>
      <c r="K142" s="2" t="s">
        <v>3865</v>
      </c>
      <c r="L142" s="2" t="s">
        <v>1</v>
      </c>
      <c r="M142" s="2" t="s">
        <v>9</v>
      </c>
      <c r="N142" s="19" t="s">
        <v>4684</v>
      </c>
      <c r="O142" s="59">
        <v>43150</v>
      </c>
      <c r="P142" s="2" t="s">
        <v>3412</v>
      </c>
      <c r="Q142" s="2" t="s">
        <v>3493</v>
      </c>
      <c r="R142" s="2">
        <v>1</v>
      </c>
    </row>
    <row r="143" spans="1:18" ht="15.95" hidden="1" customHeight="1" x14ac:dyDescent="0.3">
      <c r="A143" s="63">
        <v>1093</v>
      </c>
      <c r="B143" s="76" t="s">
        <v>3896</v>
      </c>
      <c r="C143" s="59">
        <v>43150</v>
      </c>
      <c r="D143" s="71">
        <v>43151</v>
      </c>
      <c r="E143" s="2" t="s">
        <v>4754</v>
      </c>
      <c r="F143" s="60" t="s">
        <v>25</v>
      </c>
      <c r="G143" s="2" t="s">
        <v>3423</v>
      </c>
      <c r="H143" s="2" t="s">
        <v>1102</v>
      </c>
      <c r="I143" s="2" t="s">
        <v>3868</v>
      </c>
      <c r="J143" s="111" t="s">
        <v>3869</v>
      </c>
      <c r="K143" s="63" t="s">
        <v>3870</v>
      </c>
      <c r="L143" s="63" t="s">
        <v>4684</v>
      </c>
      <c r="M143" s="2" t="s">
        <v>9</v>
      </c>
      <c r="N143" s="63" t="s">
        <v>4684</v>
      </c>
      <c r="O143" s="59">
        <v>43150</v>
      </c>
      <c r="P143" s="2" t="s">
        <v>3412</v>
      </c>
      <c r="Q143" s="2" t="s">
        <v>3493</v>
      </c>
      <c r="R143" s="2">
        <v>1</v>
      </c>
    </row>
    <row r="144" spans="1:18" ht="15.95" hidden="1" customHeight="1" x14ac:dyDescent="0.3">
      <c r="A144" s="63" t="s">
        <v>3897</v>
      </c>
      <c r="B144" s="63" t="s">
        <v>707</v>
      </c>
      <c r="C144" s="59">
        <v>43150</v>
      </c>
      <c r="D144" s="71">
        <v>43164</v>
      </c>
      <c r="E144" s="2" t="s">
        <v>4754</v>
      </c>
      <c r="F144" s="60" t="s">
        <v>25</v>
      </c>
      <c r="G144" s="45" t="s">
        <v>3421</v>
      </c>
      <c r="H144" s="2" t="s">
        <v>3898</v>
      </c>
      <c r="I144" s="2" t="s">
        <v>3899</v>
      </c>
      <c r="J144" s="111" t="s">
        <v>3900</v>
      </c>
      <c r="K144" s="2" t="s">
        <v>32</v>
      </c>
      <c r="L144" s="2" t="s">
        <v>746</v>
      </c>
      <c r="M144" s="2" t="s">
        <v>3901</v>
      </c>
      <c r="N144" s="2" t="s">
        <v>746</v>
      </c>
      <c r="O144" s="59">
        <v>43164</v>
      </c>
      <c r="P144" s="2" t="s">
        <v>3412</v>
      </c>
      <c r="Q144" s="2" t="s">
        <v>3493</v>
      </c>
      <c r="R144" s="2">
        <v>10</v>
      </c>
    </row>
    <row r="145" spans="1:18" ht="15.95" hidden="1" customHeight="1" x14ac:dyDescent="0.3">
      <c r="A145" s="63" t="s">
        <v>3983</v>
      </c>
      <c r="B145" s="63" t="s">
        <v>4096</v>
      </c>
      <c r="C145" s="59">
        <v>43150</v>
      </c>
      <c r="D145" s="71">
        <v>43165</v>
      </c>
      <c r="E145" s="2" t="s">
        <v>4754</v>
      </c>
      <c r="F145" s="60" t="s">
        <v>3398</v>
      </c>
      <c r="G145" s="2" t="s">
        <v>3410</v>
      </c>
      <c r="H145" s="2" t="s">
        <v>4055</v>
      </c>
      <c r="I145" s="2" t="s">
        <v>3871</v>
      </c>
      <c r="J145" s="111" t="s">
        <v>3872</v>
      </c>
      <c r="K145" s="2" t="s">
        <v>3873</v>
      </c>
      <c r="L145" s="2" t="s">
        <v>72</v>
      </c>
      <c r="M145" s="2" t="s">
        <v>1015</v>
      </c>
      <c r="N145" s="2" t="s">
        <v>72</v>
      </c>
      <c r="O145" s="59">
        <v>43164</v>
      </c>
      <c r="P145" s="2" t="s">
        <v>3412</v>
      </c>
      <c r="Q145" s="2" t="s">
        <v>3493</v>
      </c>
      <c r="R145" s="2">
        <v>11</v>
      </c>
    </row>
    <row r="146" spans="1:18" ht="15.95" hidden="1" customHeight="1" x14ac:dyDescent="0.3">
      <c r="A146" s="63" t="s">
        <v>31</v>
      </c>
      <c r="B146" s="63" t="s">
        <v>31</v>
      </c>
      <c r="C146" s="59">
        <v>43150</v>
      </c>
      <c r="D146" s="71">
        <v>43151</v>
      </c>
      <c r="E146" s="45" t="s">
        <v>3418</v>
      </c>
      <c r="F146" s="60" t="s">
        <v>25</v>
      </c>
      <c r="G146" s="45" t="s">
        <v>3421</v>
      </c>
      <c r="H146" s="2" t="s">
        <v>3482</v>
      </c>
      <c r="I146" s="2" t="s">
        <v>1445</v>
      </c>
      <c r="J146" s="111" t="s">
        <v>1446</v>
      </c>
      <c r="K146" s="2" t="s">
        <v>3879</v>
      </c>
      <c r="L146" s="63" t="s">
        <v>4684</v>
      </c>
      <c r="M146" s="2" t="s">
        <v>9</v>
      </c>
      <c r="N146" s="63" t="s">
        <v>4684</v>
      </c>
      <c r="O146" s="59">
        <v>43151</v>
      </c>
      <c r="P146" s="2" t="s">
        <v>3412</v>
      </c>
      <c r="Q146" s="2" t="s">
        <v>3493</v>
      </c>
      <c r="R146" s="2">
        <v>1</v>
      </c>
    </row>
    <row r="147" spans="1:18" ht="15.95" hidden="1" customHeight="1" x14ac:dyDescent="0.3">
      <c r="A147" s="63" t="s">
        <v>3977</v>
      </c>
      <c r="B147" s="63" t="s">
        <v>3978</v>
      </c>
      <c r="C147" s="59">
        <v>43151</v>
      </c>
      <c r="D147" s="71">
        <v>43154</v>
      </c>
      <c r="E147" s="45" t="s">
        <v>3418</v>
      </c>
      <c r="F147" s="60" t="s">
        <v>25</v>
      </c>
      <c r="G147" s="2" t="s">
        <v>3423</v>
      </c>
      <c r="H147" s="2" t="s">
        <v>1102</v>
      </c>
      <c r="I147" s="2" t="s">
        <v>3868</v>
      </c>
      <c r="J147" s="111" t="s">
        <v>3869</v>
      </c>
      <c r="K147" s="63" t="s">
        <v>3870</v>
      </c>
      <c r="L147" s="63" t="s">
        <v>4684</v>
      </c>
      <c r="M147" s="2" t="s">
        <v>9</v>
      </c>
      <c r="N147" s="63" t="s">
        <v>4684</v>
      </c>
      <c r="O147" s="59">
        <v>43151</v>
      </c>
      <c r="P147" s="2" t="s">
        <v>3412</v>
      </c>
      <c r="Q147" s="2" t="s">
        <v>3493</v>
      </c>
      <c r="R147" s="2">
        <v>3</v>
      </c>
    </row>
    <row r="148" spans="1:18" ht="15.95" hidden="1" customHeight="1" x14ac:dyDescent="0.3">
      <c r="A148" s="63" t="s">
        <v>4119</v>
      </c>
      <c r="B148" s="63" t="s">
        <v>4120</v>
      </c>
      <c r="C148" s="59">
        <v>43151</v>
      </c>
      <c r="D148" s="59">
        <v>43167</v>
      </c>
      <c r="E148" s="2" t="s">
        <v>4629</v>
      </c>
      <c r="F148" s="60" t="s">
        <v>29</v>
      </c>
      <c r="G148" s="2" t="s">
        <v>3423</v>
      </c>
      <c r="H148" s="2" t="s">
        <v>4111</v>
      </c>
      <c r="I148" s="2" t="s">
        <v>4112</v>
      </c>
      <c r="J148" s="111" t="s">
        <v>4113</v>
      </c>
      <c r="K148" s="2" t="s">
        <v>4114</v>
      </c>
      <c r="L148" s="2" t="s">
        <v>4115</v>
      </c>
      <c r="M148" s="2" t="s">
        <v>4116</v>
      </c>
      <c r="N148" s="2" t="s">
        <v>4115</v>
      </c>
      <c r="O148" s="59">
        <v>43151</v>
      </c>
      <c r="P148" s="2" t="s">
        <v>3412</v>
      </c>
      <c r="Q148" s="2" t="s">
        <v>3493</v>
      </c>
      <c r="R148" s="2">
        <v>12</v>
      </c>
    </row>
    <row r="149" spans="1:18" ht="15.95" hidden="1" customHeight="1" x14ac:dyDescent="0.3">
      <c r="A149" s="63" t="s">
        <v>31</v>
      </c>
      <c r="B149" s="63" t="s">
        <v>31</v>
      </c>
      <c r="C149" s="59">
        <v>43151</v>
      </c>
      <c r="D149" s="71">
        <v>43154</v>
      </c>
      <c r="E149" s="2" t="s">
        <v>4764</v>
      </c>
      <c r="F149" s="60" t="s">
        <v>25</v>
      </c>
      <c r="G149" s="45" t="s">
        <v>3421</v>
      </c>
      <c r="H149" s="2" t="s">
        <v>3998</v>
      </c>
      <c r="I149" s="48" t="s">
        <v>3986</v>
      </c>
      <c r="J149" s="111" t="s">
        <v>3993</v>
      </c>
      <c r="K149" s="2" t="s">
        <v>496</v>
      </c>
      <c r="L149" s="2" t="s">
        <v>72</v>
      </c>
      <c r="M149" s="2" t="s">
        <v>9</v>
      </c>
      <c r="N149" s="19" t="s">
        <v>4684</v>
      </c>
      <c r="O149" s="59">
        <v>43154</v>
      </c>
      <c r="P149" s="2" t="s">
        <v>3412</v>
      </c>
      <c r="Q149" s="2" t="s">
        <v>3493</v>
      </c>
      <c r="R149" s="2">
        <v>3</v>
      </c>
    </row>
    <row r="150" spans="1:18" ht="15.95" hidden="1" customHeight="1" x14ac:dyDescent="0.3">
      <c r="A150" s="63" t="s">
        <v>3892</v>
      </c>
      <c r="B150" s="63" t="s">
        <v>2697</v>
      </c>
      <c r="C150" s="59">
        <v>43152</v>
      </c>
      <c r="D150" s="71">
        <v>43159</v>
      </c>
      <c r="E150" s="2" t="s">
        <v>4629</v>
      </c>
      <c r="F150" s="60" t="s">
        <v>25</v>
      </c>
      <c r="G150" s="2" t="s">
        <v>3423</v>
      </c>
      <c r="H150" s="2" t="s">
        <v>3858</v>
      </c>
      <c r="I150" s="2" t="s">
        <v>401</v>
      </c>
      <c r="J150" s="111" t="s">
        <v>402</v>
      </c>
      <c r="K150" s="2" t="s">
        <v>3891</v>
      </c>
      <c r="L150" s="50" t="s">
        <v>3716</v>
      </c>
      <c r="M150" s="50" t="s">
        <v>504</v>
      </c>
      <c r="N150" s="50" t="s">
        <v>3716</v>
      </c>
      <c r="O150" s="59">
        <v>43159</v>
      </c>
      <c r="P150" s="2" t="s">
        <v>3412</v>
      </c>
      <c r="Q150" s="2" t="s">
        <v>3493</v>
      </c>
      <c r="R150" s="2">
        <v>5</v>
      </c>
    </row>
    <row r="151" spans="1:18" ht="15.95" hidden="1" customHeight="1" x14ac:dyDescent="0.3">
      <c r="A151" s="63" t="s">
        <v>3893</v>
      </c>
      <c r="B151" s="63" t="s">
        <v>629</v>
      </c>
      <c r="C151" s="59">
        <v>43152</v>
      </c>
      <c r="D151" s="71">
        <v>43158</v>
      </c>
      <c r="E151" s="2" t="s">
        <v>4629</v>
      </c>
      <c r="F151" s="60" t="s">
        <v>25</v>
      </c>
      <c r="G151" s="2" t="s">
        <v>3423</v>
      </c>
      <c r="H151" s="48" t="s">
        <v>3512</v>
      </c>
      <c r="I151" s="2" t="s">
        <v>3887</v>
      </c>
      <c r="J151" s="111" t="s">
        <v>3890</v>
      </c>
      <c r="K151" s="63" t="s">
        <v>3888</v>
      </c>
      <c r="L151" s="63" t="s">
        <v>4684</v>
      </c>
      <c r="M151" s="2" t="s">
        <v>9</v>
      </c>
      <c r="N151" s="63" t="s">
        <v>4684</v>
      </c>
      <c r="O151" s="59">
        <v>43157</v>
      </c>
      <c r="P151" s="2" t="s">
        <v>3412</v>
      </c>
      <c r="Q151" s="2" t="s">
        <v>3493</v>
      </c>
      <c r="R151" s="2">
        <v>4</v>
      </c>
    </row>
    <row r="152" spans="1:18" ht="15.95" hidden="1" customHeight="1" x14ac:dyDescent="0.3">
      <c r="A152" s="63" t="s">
        <v>3894</v>
      </c>
      <c r="B152" s="76" t="s">
        <v>3967</v>
      </c>
      <c r="C152" s="59">
        <v>43152</v>
      </c>
      <c r="D152" s="71">
        <v>43152</v>
      </c>
      <c r="E152" s="2" t="s">
        <v>4629</v>
      </c>
      <c r="F152" s="60" t="s">
        <v>25</v>
      </c>
      <c r="G152" s="2" t="s">
        <v>3423</v>
      </c>
      <c r="H152" s="2" t="s">
        <v>3886</v>
      </c>
      <c r="I152" s="2" t="s">
        <v>3883</v>
      </c>
      <c r="J152" s="111" t="s">
        <v>3884</v>
      </c>
      <c r="K152" s="2" t="s">
        <v>3885</v>
      </c>
      <c r="L152" s="2" t="s">
        <v>523</v>
      </c>
      <c r="M152" s="2" t="s">
        <v>68</v>
      </c>
      <c r="N152" s="19" t="s">
        <v>4684</v>
      </c>
      <c r="O152" s="59">
        <v>43152</v>
      </c>
      <c r="P152" s="2" t="s">
        <v>3412</v>
      </c>
      <c r="Q152" s="2" t="s">
        <v>3493</v>
      </c>
      <c r="R152" s="2">
        <v>0</v>
      </c>
    </row>
    <row r="153" spans="1:18" ht="15.95" hidden="1" customHeight="1" x14ac:dyDescent="0.3">
      <c r="A153" s="63" t="s">
        <v>3895</v>
      </c>
      <c r="B153" s="76" t="s">
        <v>3973</v>
      </c>
      <c r="C153" s="59">
        <v>43152</v>
      </c>
      <c r="D153" s="71">
        <v>43153</v>
      </c>
      <c r="E153" s="2" t="s">
        <v>4629</v>
      </c>
      <c r="F153" s="60" t="s">
        <v>25</v>
      </c>
      <c r="G153" s="45" t="s">
        <v>3421</v>
      </c>
      <c r="H153" s="2" t="s">
        <v>1102</v>
      </c>
      <c r="I153" s="2" t="s">
        <v>3880</v>
      </c>
      <c r="J153" s="111" t="s">
        <v>3881</v>
      </c>
      <c r="K153" s="2" t="s">
        <v>3882</v>
      </c>
      <c r="L153" s="63" t="s">
        <v>4684</v>
      </c>
      <c r="M153" s="2" t="s">
        <v>9</v>
      </c>
      <c r="N153" s="63" t="s">
        <v>4684</v>
      </c>
      <c r="O153" s="59">
        <v>43152</v>
      </c>
      <c r="P153" s="2" t="s">
        <v>3412</v>
      </c>
      <c r="Q153" s="2" t="s">
        <v>3493</v>
      </c>
      <c r="R153" s="2">
        <v>1</v>
      </c>
    </row>
    <row r="154" spans="1:18" ht="15.95" hidden="1" customHeight="1" x14ac:dyDescent="0.3">
      <c r="A154" s="63" t="s">
        <v>31</v>
      </c>
      <c r="B154" s="63" t="s">
        <v>31</v>
      </c>
      <c r="C154" s="59">
        <v>43152</v>
      </c>
      <c r="D154" s="71">
        <v>43157</v>
      </c>
      <c r="E154" s="2" t="s">
        <v>4764</v>
      </c>
      <c r="F154" s="60" t="s">
        <v>25</v>
      </c>
      <c r="G154" s="2" t="s">
        <v>3422</v>
      </c>
      <c r="H154" s="2" t="s">
        <v>2551</v>
      </c>
      <c r="I154" s="48" t="s">
        <v>3987</v>
      </c>
      <c r="J154" s="111" t="s">
        <v>3994</v>
      </c>
      <c r="K154" s="2" t="s">
        <v>496</v>
      </c>
      <c r="L154" s="2" t="s">
        <v>72</v>
      </c>
      <c r="M154" s="2" t="s">
        <v>9</v>
      </c>
      <c r="N154" s="19" t="s">
        <v>4684</v>
      </c>
      <c r="O154" s="59">
        <v>43154</v>
      </c>
      <c r="P154" s="2" t="s">
        <v>3412</v>
      </c>
      <c r="Q154" s="2" t="s">
        <v>3493</v>
      </c>
      <c r="R154" s="2">
        <v>3</v>
      </c>
    </row>
    <row r="155" spans="1:18" ht="15.95" hidden="1" customHeight="1" x14ac:dyDescent="0.3">
      <c r="A155" s="63" t="s">
        <v>3960</v>
      </c>
      <c r="B155" s="63" t="s">
        <v>4025</v>
      </c>
      <c r="C155" s="59">
        <v>43153</v>
      </c>
      <c r="D155" s="71">
        <v>43158</v>
      </c>
      <c r="E155" s="2" t="s">
        <v>4629</v>
      </c>
      <c r="F155" s="60" t="s">
        <v>25</v>
      </c>
      <c r="G155" s="2" t="s">
        <v>3423</v>
      </c>
      <c r="H155" s="48" t="s">
        <v>3512</v>
      </c>
      <c r="I155" s="2" t="s">
        <v>3968</v>
      </c>
      <c r="J155" s="111" t="s">
        <v>3902</v>
      </c>
      <c r="K155" s="2" t="s">
        <v>3903</v>
      </c>
      <c r="L155" s="63" t="s">
        <v>4684</v>
      </c>
      <c r="M155" s="2" t="s">
        <v>9</v>
      </c>
      <c r="N155" s="63" t="s">
        <v>4684</v>
      </c>
      <c r="O155" s="59">
        <v>43154</v>
      </c>
      <c r="P155" s="2" t="s">
        <v>3412</v>
      </c>
      <c r="Q155" s="2" t="s">
        <v>3493</v>
      </c>
      <c r="R155" s="2">
        <v>3</v>
      </c>
    </row>
    <row r="156" spans="1:18" ht="15.95" hidden="1" customHeight="1" x14ac:dyDescent="0.3">
      <c r="A156" s="63" t="s">
        <v>3962</v>
      </c>
      <c r="B156" s="63" t="s">
        <v>4132</v>
      </c>
      <c r="C156" s="59">
        <v>43153</v>
      </c>
      <c r="D156" s="71">
        <v>43171</v>
      </c>
      <c r="E156" s="2" t="s">
        <v>4754</v>
      </c>
      <c r="F156" s="60" t="s">
        <v>25</v>
      </c>
      <c r="G156" s="45" t="s">
        <v>3421</v>
      </c>
      <c r="H156" s="2" t="s">
        <v>3963</v>
      </c>
      <c r="I156" s="2" t="s">
        <v>3961</v>
      </c>
      <c r="J156" s="111" t="s">
        <v>4053</v>
      </c>
      <c r="K156" s="2" t="s">
        <v>496</v>
      </c>
      <c r="L156" s="2" t="s">
        <v>3485</v>
      </c>
      <c r="M156" s="2" t="s">
        <v>754</v>
      </c>
      <c r="N156" s="2" t="s">
        <v>3485</v>
      </c>
      <c r="O156" s="59">
        <v>43168</v>
      </c>
      <c r="P156" s="2" t="s">
        <v>3412</v>
      </c>
      <c r="Q156" s="2" t="s">
        <v>3493</v>
      </c>
      <c r="R156" s="2">
        <v>12</v>
      </c>
    </row>
    <row r="157" spans="1:18" ht="15.95" hidden="1" customHeight="1" x14ac:dyDescent="0.3">
      <c r="A157" s="63" t="s">
        <v>3964</v>
      </c>
      <c r="B157" s="63" t="s">
        <v>4063</v>
      </c>
      <c r="C157" s="59">
        <v>43153</v>
      </c>
      <c r="D157" s="71">
        <v>43160</v>
      </c>
      <c r="E157" s="45" t="s">
        <v>3418</v>
      </c>
      <c r="F157" s="60" t="s">
        <v>25</v>
      </c>
      <c r="G157" s="45" t="s">
        <v>3421</v>
      </c>
      <c r="H157" s="2" t="s">
        <v>3905</v>
      </c>
      <c r="I157" s="2" t="s">
        <v>3906</v>
      </c>
      <c r="J157" s="111" t="s">
        <v>3907</v>
      </c>
      <c r="K157" s="2" t="s">
        <v>3908</v>
      </c>
      <c r="L157" s="50" t="s">
        <v>3716</v>
      </c>
      <c r="M157" s="50" t="s">
        <v>504</v>
      </c>
      <c r="N157" s="50" t="s">
        <v>3716</v>
      </c>
      <c r="O157" s="59">
        <v>43159</v>
      </c>
      <c r="P157" s="2" t="s">
        <v>3412</v>
      </c>
      <c r="Q157" s="2" t="s">
        <v>3493</v>
      </c>
      <c r="R157" s="2">
        <v>5</v>
      </c>
    </row>
    <row r="158" spans="1:18" ht="15.95" hidden="1" customHeight="1" x14ac:dyDescent="0.3">
      <c r="A158" s="63" t="s">
        <v>31</v>
      </c>
      <c r="B158" s="63" t="s">
        <v>31</v>
      </c>
      <c r="C158" s="59">
        <v>43153</v>
      </c>
      <c r="D158" s="71">
        <v>43154</v>
      </c>
      <c r="E158" s="2" t="s">
        <v>4764</v>
      </c>
      <c r="F158" s="60" t="s">
        <v>25</v>
      </c>
      <c r="G158" s="2" t="s">
        <v>3423</v>
      </c>
      <c r="H158" s="2" t="s">
        <v>3999</v>
      </c>
      <c r="I158" s="48" t="s">
        <v>3988</v>
      </c>
      <c r="J158" s="111" t="s">
        <v>3995</v>
      </c>
      <c r="K158" s="2" t="s">
        <v>496</v>
      </c>
      <c r="L158" s="2" t="s">
        <v>72</v>
      </c>
      <c r="M158" s="2" t="s">
        <v>1015</v>
      </c>
      <c r="N158" s="2" t="s">
        <v>72</v>
      </c>
      <c r="O158" s="59">
        <v>43154</v>
      </c>
      <c r="P158" s="2" t="s">
        <v>3412</v>
      </c>
      <c r="Q158" s="2" t="s">
        <v>3493</v>
      </c>
      <c r="R158" s="2">
        <v>1</v>
      </c>
    </row>
    <row r="159" spans="1:18" ht="15.95" hidden="1" customHeight="1" x14ac:dyDescent="0.3">
      <c r="A159" s="63" t="s">
        <v>31</v>
      </c>
      <c r="B159" s="63" t="s">
        <v>31</v>
      </c>
      <c r="C159" s="59">
        <v>43153</v>
      </c>
      <c r="D159" s="71">
        <v>43157</v>
      </c>
      <c r="E159" s="2" t="s">
        <v>4764</v>
      </c>
      <c r="F159" s="60" t="s">
        <v>25</v>
      </c>
      <c r="G159" s="2" t="s">
        <v>3423</v>
      </c>
      <c r="H159" s="2" t="s">
        <v>4000</v>
      </c>
      <c r="I159" s="48" t="s">
        <v>3989</v>
      </c>
      <c r="J159" s="111" t="s">
        <v>3996</v>
      </c>
      <c r="K159" s="2" t="s">
        <v>496</v>
      </c>
      <c r="L159" s="63" t="s">
        <v>4684</v>
      </c>
      <c r="M159" s="2" t="s">
        <v>9</v>
      </c>
      <c r="N159" s="63" t="s">
        <v>4684</v>
      </c>
      <c r="O159" s="59">
        <v>43154</v>
      </c>
      <c r="P159" s="2" t="s">
        <v>3412</v>
      </c>
      <c r="Q159" s="2" t="s">
        <v>3493</v>
      </c>
      <c r="R159" s="2">
        <v>2</v>
      </c>
    </row>
    <row r="160" spans="1:18" ht="15.95" hidden="1" customHeight="1" x14ac:dyDescent="0.3">
      <c r="A160" s="63" t="s">
        <v>3979</v>
      </c>
      <c r="B160" s="76" t="s">
        <v>4150</v>
      </c>
      <c r="C160" s="59">
        <v>43154</v>
      </c>
      <c r="D160" s="71">
        <v>43172</v>
      </c>
      <c r="E160" s="2" t="s">
        <v>34</v>
      </c>
      <c r="F160" s="60" t="s">
        <v>25</v>
      </c>
      <c r="G160" s="2" t="s">
        <v>3423</v>
      </c>
      <c r="H160" s="2" t="s">
        <v>3970</v>
      </c>
      <c r="I160" s="2" t="s">
        <v>3971</v>
      </c>
      <c r="J160" s="111" t="s">
        <v>3972</v>
      </c>
      <c r="K160" s="2" t="s">
        <v>4145</v>
      </c>
      <c r="L160" s="2" t="s">
        <v>1</v>
      </c>
      <c r="M160" s="2" t="s">
        <v>9</v>
      </c>
      <c r="N160" s="19" t="s">
        <v>4684</v>
      </c>
      <c r="O160" s="59">
        <v>43154</v>
      </c>
      <c r="P160" s="2" t="s">
        <v>3412</v>
      </c>
      <c r="Q160" s="2" t="s">
        <v>3493</v>
      </c>
      <c r="R160" s="2">
        <v>12</v>
      </c>
    </row>
    <row r="161" spans="1:18" ht="15.95" hidden="1" customHeight="1" x14ac:dyDescent="0.3">
      <c r="A161" s="63" t="s">
        <v>4017</v>
      </c>
      <c r="B161" s="76" t="s">
        <v>4451</v>
      </c>
      <c r="C161" s="59">
        <v>43157</v>
      </c>
      <c r="D161" s="103">
        <v>43192</v>
      </c>
      <c r="E161" s="45" t="s">
        <v>3418</v>
      </c>
      <c r="F161" s="60" t="s">
        <v>25</v>
      </c>
      <c r="G161" s="2" t="s">
        <v>3422</v>
      </c>
      <c r="H161" s="2" t="s">
        <v>3905</v>
      </c>
      <c r="I161" s="2" t="s">
        <v>4001</v>
      </c>
      <c r="J161" s="111" t="s">
        <v>4002</v>
      </c>
      <c r="K161" s="2" t="s">
        <v>4018</v>
      </c>
      <c r="L161" s="50" t="s">
        <v>3716</v>
      </c>
      <c r="M161" s="50" t="s">
        <v>504</v>
      </c>
      <c r="N161" s="50" t="s">
        <v>3716</v>
      </c>
      <c r="O161" s="59">
        <v>43159</v>
      </c>
      <c r="P161" s="2" t="s">
        <v>3412</v>
      </c>
      <c r="Q161" s="2" t="s">
        <v>3493</v>
      </c>
      <c r="R161" s="2">
        <v>25</v>
      </c>
    </row>
    <row r="162" spans="1:18" ht="15.95" hidden="1" customHeight="1" x14ac:dyDescent="0.3">
      <c r="A162" s="63" t="s">
        <v>4028</v>
      </c>
      <c r="B162" s="63" t="s">
        <v>4095</v>
      </c>
      <c r="C162" s="59">
        <v>43157</v>
      </c>
      <c r="D162" s="71">
        <v>43164</v>
      </c>
      <c r="E162" s="2" t="s">
        <v>4629</v>
      </c>
      <c r="F162" s="60" t="s">
        <v>25</v>
      </c>
      <c r="G162" s="45" t="s">
        <v>3421</v>
      </c>
      <c r="H162" s="2" t="s">
        <v>4693</v>
      </c>
      <c r="I162" s="2" t="s">
        <v>4008</v>
      </c>
      <c r="J162" s="111" t="s">
        <v>4009</v>
      </c>
      <c r="K162" s="2" t="s">
        <v>32</v>
      </c>
      <c r="L162" s="2" t="s">
        <v>746</v>
      </c>
      <c r="M162" s="2" t="s">
        <v>3656</v>
      </c>
      <c r="N162" s="2" t="s">
        <v>3655</v>
      </c>
      <c r="O162" s="59">
        <v>43157</v>
      </c>
      <c r="P162" s="2" t="s">
        <v>3412</v>
      </c>
      <c r="Q162" s="2" t="s">
        <v>3493</v>
      </c>
      <c r="R162" s="2">
        <v>5</v>
      </c>
    </row>
    <row r="163" spans="1:18" ht="15.95" hidden="1" customHeight="1" x14ac:dyDescent="0.3">
      <c r="A163" s="63" t="s">
        <v>31</v>
      </c>
      <c r="B163" s="63" t="s">
        <v>31</v>
      </c>
      <c r="C163" s="59">
        <v>43157</v>
      </c>
      <c r="D163" s="71">
        <v>43157</v>
      </c>
      <c r="E163" s="2" t="s">
        <v>34</v>
      </c>
      <c r="F163" s="60" t="s">
        <v>25</v>
      </c>
      <c r="G163" s="2" t="s">
        <v>3422</v>
      </c>
      <c r="H163" s="48" t="s">
        <v>4561</v>
      </c>
      <c r="I163" s="2" t="s">
        <v>4005</v>
      </c>
      <c r="J163" s="111" t="s">
        <v>4006</v>
      </c>
      <c r="K163" s="2" t="s">
        <v>4007</v>
      </c>
      <c r="L163" s="2" t="s">
        <v>1</v>
      </c>
      <c r="M163" s="2" t="s">
        <v>9</v>
      </c>
      <c r="N163" s="19" t="s">
        <v>4684</v>
      </c>
      <c r="O163" s="59">
        <v>43157</v>
      </c>
      <c r="P163" s="2" t="s">
        <v>3412</v>
      </c>
      <c r="Q163" s="2" t="s">
        <v>3493</v>
      </c>
      <c r="R163" s="2">
        <v>0</v>
      </c>
    </row>
    <row r="164" spans="1:18" ht="15.95" hidden="1" customHeight="1" x14ac:dyDescent="0.3">
      <c r="A164" s="63" t="s">
        <v>31</v>
      </c>
      <c r="B164" s="63" t="s">
        <v>31</v>
      </c>
      <c r="C164" s="59">
        <v>43157</v>
      </c>
      <c r="D164" s="71">
        <v>43157</v>
      </c>
      <c r="E164" s="2" t="s">
        <v>4629</v>
      </c>
      <c r="F164" s="60" t="s">
        <v>25</v>
      </c>
      <c r="G164" s="2" t="s">
        <v>3422</v>
      </c>
      <c r="H164" s="2" t="s">
        <v>4011</v>
      </c>
      <c r="I164" s="2" t="s">
        <v>4010</v>
      </c>
      <c r="J164" s="111" t="s">
        <v>4012</v>
      </c>
      <c r="K164" s="2" t="s">
        <v>4013</v>
      </c>
      <c r="L164" s="2" t="s">
        <v>4014</v>
      </c>
      <c r="M164" s="2" t="s">
        <v>4015</v>
      </c>
      <c r="N164" s="2" t="s">
        <v>4014</v>
      </c>
      <c r="O164" s="59">
        <v>43157</v>
      </c>
      <c r="P164" s="2" t="s">
        <v>3412</v>
      </c>
      <c r="Q164" s="2" t="s">
        <v>3493</v>
      </c>
      <c r="R164" s="2">
        <v>0</v>
      </c>
    </row>
    <row r="165" spans="1:18" ht="15.95" hidden="1" customHeight="1" x14ac:dyDescent="0.3">
      <c r="A165" s="63" t="s">
        <v>31</v>
      </c>
      <c r="B165" s="63" t="s">
        <v>31</v>
      </c>
      <c r="C165" s="59">
        <v>43157</v>
      </c>
      <c r="D165" s="71">
        <v>43157</v>
      </c>
      <c r="E165" s="2" t="s">
        <v>34</v>
      </c>
      <c r="F165" s="60" t="s">
        <v>25</v>
      </c>
      <c r="G165" s="2" t="s">
        <v>3423</v>
      </c>
      <c r="H165" s="48" t="s">
        <v>4561</v>
      </c>
      <c r="I165" s="2" t="s">
        <v>4016</v>
      </c>
      <c r="J165" s="111" t="s">
        <v>2016</v>
      </c>
      <c r="K165" s="2" t="s">
        <v>1883</v>
      </c>
      <c r="L165" s="2" t="s">
        <v>1</v>
      </c>
      <c r="M165" s="2" t="s">
        <v>9</v>
      </c>
      <c r="N165" s="19" t="s">
        <v>4684</v>
      </c>
      <c r="O165" s="59">
        <v>43157</v>
      </c>
      <c r="P165" s="2" t="s">
        <v>3412</v>
      </c>
      <c r="Q165" s="2" t="s">
        <v>3493</v>
      </c>
      <c r="R165" s="2">
        <v>0</v>
      </c>
    </row>
    <row r="166" spans="1:18" ht="15.95" hidden="1" customHeight="1" x14ac:dyDescent="0.3">
      <c r="A166" s="63" t="s">
        <v>4029</v>
      </c>
      <c r="B166" s="63" t="s">
        <v>2572</v>
      </c>
      <c r="C166" s="59">
        <v>43158</v>
      </c>
      <c r="D166" s="103">
        <v>43192</v>
      </c>
      <c r="E166" s="2" t="s">
        <v>4629</v>
      </c>
      <c r="F166" s="60" t="s">
        <v>3398</v>
      </c>
      <c r="G166" s="50" t="s">
        <v>3424</v>
      </c>
      <c r="H166" s="2" t="s">
        <v>3626</v>
      </c>
      <c r="I166" s="2" t="s">
        <v>4021</v>
      </c>
      <c r="J166" s="111" t="s">
        <v>4022</v>
      </c>
      <c r="K166" s="2" t="s">
        <v>4023</v>
      </c>
      <c r="L166" s="50" t="s">
        <v>3716</v>
      </c>
      <c r="M166" s="50" t="s">
        <v>504</v>
      </c>
      <c r="N166" s="50" t="s">
        <v>3716</v>
      </c>
      <c r="O166" s="59">
        <v>43182</v>
      </c>
      <c r="P166" s="2" t="s">
        <v>3412</v>
      </c>
      <c r="Q166" s="2" t="s">
        <v>3493</v>
      </c>
      <c r="R166" s="2">
        <v>24</v>
      </c>
    </row>
    <row r="167" spans="1:18" ht="15.95" hidden="1" customHeight="1" x14ac:dyDescent="0.3">
      <c r="A167" s="72" t="s">
        <v>4030</v>
      </c>
      <c r="B167" s="63" t="s">
        <v>4162</v>
      </c>
      <c r="C167" s="59">
        <v>43158</v>
      </c>
      <c r="D167" s="71">
        <v>43175</v>
      </c>
      <c r="E167" s="2" t="s">
        <v>4754</v>
      </c>
      <c r="F167" s="60" t="s">
        <v>25</v>
      </c>
      <c r="G167" s="45" t="s">
        <v>3421</v>
      </c>
      <c r="H167" s="2" t="s">
        <v>4031</v>
      </c>
      <c r="I167" s="2" t="s">
        <v>3596</v>
      </c>
      <c r="J167" s="111" t="s">
        <v>4034</v>
      </c>
      <c r="K167" s="2" t="s">
        <v>3597</v>
      </c>
      <c r="L167" s="2" t="s">
        <v>2010</v>
      </c>
      <c r="M167" s="2" t="s">
        <v>4032</v>
      </c>
      <c r="N167" s="2" t="s">
        <v>2010</v>
      </c>
      <c r="O167" s="59">
        <v>43175</v>
      </c>
      <c r="P167" s="2" t="s">
        <v>3412</v>
      </c>
      <c r="Q167" s="2" t="s">
        <v>3493</v>
      </c>
      <c r="R167" s="2">
        <v>13</v>
      </c>
    </row>
    <row r="168" spans="1:18" ht="15.95" hidden="1" customHeight="1" x14ac:dyDescent="0.3">
      <c r="A168" s="63" t="s">
        <v>4033</v>
      </c>
      <c r="B168" s="76" t="s">
        <v>4106</v>
      </c>
      <c r="C168" s="59">
        <v>43158</v>
      </c>
      <c r="D168" s="71">
        <v>43166</v>
      </c>
      <c r="E168" s="2" t="s">
        <v>4754</v>
      </c>
      <c r="F168" s="60" t="s">
        <v>25</v>
      </c>
      <c r="G168" s="45" t="s">
        <v>3421</v>
      </c>
      <c r="H168" s="2" t="s">
        <v>3482</v>
      </c>
      <c r="I168" s="2" t="s">
        <v>2624</v>
      </c>
      <c r="J168" s="111" t="s">
        <v>4105</v>
      </c>
      <c r="K168" s="2" t="s">
        <v>2626</v>
      </c>
      <c r="L168" s="63" t="s">
        <v>4684</v>
      </c>
      <c r="M168" s="2" t="s">
        <v>916</v>
      </c>
      <c r="N168" s="63" t="s">
        <v>4684</v>
      </c>
      <c r="O168" s="59">
        <v>43158</v>
      </c>
      <c r="P168" s="2" t="s">
        <v>3412</v>
      </c>
      <c r="Q168" s="2" t="s">
        <v>3493</v>
      </c>
      <c r="R168" s="2">
        <v>6</v>
      </c>
    </row>
    <row r="169" spans="1:18" ht="15.95" hidden="1" customHeight="1" x14ac:dyDescent="0.3">
      <c r="A169" s="63" t="s">
        <v>4038</v>
      </c>
      <c r="B169" s="63" t="s">
        <v>4123</v>
      </c>
      <c r="C169" s="59">
        <v>43158</v>
      </c>
      <c r="D169" s="71">
        <v>43168</v>
      </c>
      <c r="E169" s="2" t="s">
        <v>4754</v>
      </c>
      <c r="F169" s="60" t="s">
        <v>29</v>
      </c>
      <c r="G169" s="45" t="s">
        <v>3421</v>
      </c>
      <c r="H169" s="2" t="s">
        <v>4037</v>
      </c>
      <c r="I169" s="2" t="s">
        <v>4041</v>
      </c>
      <c r="J169" s="111" t="s">
        <v>4039</v>
      </c>
      <c r="K169" s="2" t="s">
        <v>496</v>
      </c>
      <c r="L169" s="2" t="s">
        <v>72</v>
      </c>
      <c r="M169" s="2" t="s">
        <v>1015</v>
      </c>
      <c r="N169" s="2" t="s">
        <v>72</v>
      </c>
      <c r="O169" s="59">
        <v>43166</v>
      </c>
      <c r="P169" s="2" t="s">
        <v>3412</v>
      </c>
      <c r="Q169" s="2" t="s">
        <v>3493</v>
      </c>
      <c r="R169" s="2">
        <v>8</v>
      </c>
    </row>
    <row r="170" spans="1:18" ht="15.95" hidden="1" customHeight="1" x14ac:dyDescent="0.3">
      <c r="A170" s="63" t="s">
        <v>4042</v>
      </c>
      <c r="B170" s="63" t="s">
        <v>4124</v>
      </c>
      <c r="C170" s="59">
        <v>43158</v>
      </c>
      <c r="D170" s="71">
        <v>43172</v>
      </c>
      <c r="E170" s="2" t="s">
        <v>4754</v>
      </c>
      <c r="F170" s="60" t="s">
        <v>29</v>
      </c>
      <c r="G170" s="45" t="s">
        <v>3421</v>
      </c>
      <c r="H170" s="2" t="s">
        <v>4043</v>
      </c>
      <c r="I170" s="2" t="s">
        <v>4044</v>
      </c>
      <c r="J170" s="111" t="s">
        <v>4144</v>
      </c>
      <c r="K170" s="2" t="s">
        <v>496</v>
      </c>
      <c r="L170" s="2" t="s">
        <v>72</v>
      </c>
      <c r="M170" s="2" t="s">
        <v>1015</v>
      </c>
      <c r="N170" s="2" t="s">
        <v>72</v>
      </c>
      <c r="O170" s="59">
        <v>43166</v>
      </c>
      <c r="P170" s="2" t="s">
        <v>3412</v>
      </c>
      <c r="Q170" s="2" t="s">
        <v>3493</v>
      </c>
      <c r="R170" s="2">
        <v>10</v>
      </c>
    </row>
    <row r="171" spans="1:18" ht="15.95" hidden="1" customHeight="1" x14ac:dyDescent="0.3">
      <c r="A171" s="63" t="s">
        <v>4035</v>
      </c>
      <c r="B171" s="63" t="s">
        <v>4125</v>
      </c>
      <c r="C171" s="59">
        <v>43158</v>
      </c>
      <c r="D171" s="71">
        <v>43168</v>
      </c>
      <c r="E171" s="2" t="s">
        <v>4754</v>
      </c>
      <c r="F171" s="60" t="s">
        <v>29</v>
      </c>
      <c r="G171" s="45" t="s">
        <v>3421</v>
      </c>
      <c r="H171" s="2" t="s">
        <v>4037</v>
      </c>
      <c r="I171" s="2" t="s">
        <v>4036</v>
      </c>
      <c r="J171" s="111" t="s">
        <v>4040</v>
      </c>
      <c r="K171" s="2" t="s">
        <v>496</v>
      </c>
      <c r="L171" s="2" t="s">
        <v>72</v>
      </c>
      <c r="M171" s="2" t="s">
        <v>1015</v>
      </c>
      <c r="N171" s="2" t="s">
        <v>72</v>
      </c>
      <c r="O171" s="59">
        <v>43166</v>
      </c>
      <c r="P171" s="2" t="s">
        <v>3412</v>
      </c>
      <c r="Q171" s="2" t="s">
        <v>3493</v>
      </c>
      <c r="R171" s="2">
        <v>8</v>
      </c>
    </row>
    <row r="172" spans="1:18" ht="15.95" hidden="1" customHeight="1" x14ac:dyDescent="0.3">
      <c r="A172" s="63" t="s">
        <v>4045</v>
      </c>
      <c r="B172" s="63" t="s">
        <v>4070</v>
      </c>
      <c r="C172" s="59">
        <v>43158</v>
      </c>
      <c r="D172" s="71">
        <v>43160</v>
      </c>
      <c r="E172" s="2" t="s">
        <v>4754</v>
      </c>
      <c r="F172" s="60" t="s">
        <v>30</v>
      </c>
      <c r="G172" s="2" t="s">
        <v>30</v>
      </c>
      <c r="H172" s="2" t="s">
        <v>4606</v>
      </c>
      <c r="I172" s="2" t="s">
        <v>4046</v>
      </c>
      <c r="J172" s="111" t="s">
        <v>72</v>
      </c>
      <c r="K172" s="2" t="s">
        <v>496</v>
      </c>
      <c r="L172" s="2" t="s">
        <v>72</v>
      </c>
      <c r="M172" s="2" t="s">
        <v>1015</v>
      </c>
      <c r="N172" s="2" t="s">
        <v>72</v>
      </c>
      <c r="O172" s="59">
        <v>43160</v>
      </c>
      <c r="P172" s="2" t="s">
        <v>3412</v>
      </c>
      <c r="Q172" s="2" t="s">
        <v>3493</v>
      </c>
      <c r="R172" s="2">
        <v>2</v>
      </c>
    </row>
    <row r="173" spans="1:18" ht="15.95" hidden="1" customHeight="1" x14ac:dyDescent="0.3">
      <c r="A173" s="63" t="s">
        <v>4054</v>
      </c>
      <c r="B173" s="63" t="s">
        <v>4131</v>
      </c>
      <c r="C173" s="59">
        <v>43158</v>
      </c>
      <c r="D173" s="71">
        <v>43168</v>
      </c>
      <c r="E173" s="2" t="s">
        <v>34</v>
      </c>
      <c r="F173" s="60" t="s">
        <v>27</v>
      </c>
      <c r="G173" s="2" t="s">
        <v>27</v>
      </c>
      <c r="H173" s="2" t="s">
        <v>4052</v>
      </c>
      <c r="I173" s="2" t="s">
        <v>4050</v>
      </c>
      <c r="J173" s="111" t="s">
        <v>4051</v>
      </c>
      <c r="K173" s="2" t="s">
        <v>496</v>
      </c>
      <c r="L173" s="2" t="s">
        <v>2010</v>
      </c>
      <c r="M173" s="2" t="s">
        <v>4032</v>
      </c>
      <c r="N173" s="2" t="s">
        <v>2010</v>
      </c>
      <c r="O173" s="59">
        <v>43161</v>
      </c>
      <c r="P173" s="2" t="s">
        <v>3412</v>
      </c>
      <c r="Q173" s="2" t="s">
        <v>3493</v>
      </c>
      <c r="R173" s="2">
        <v>8</v>
      </c>
    </row>
    <row r="174" spans="1:18" ht="15.95" hidden="1" customHeight="1" x14ac:dyDescent="0.3">
      <c r="A174" s="63" t="s">
        <v>31</v>
      </c>
      <c r="B174" s="63" t="s">
        <v>31</v>
      </c>
      <c r="C174" s="59">
        <v>43158</v>
      </c>
      <c r="D174" s="59">
        <v>43158</v>
      </c>
      <c r="E174" s="2" t="s">
        <v>34</v>
      </c>
      <c r="F174" s="60" t="s">
        <v>25</v>
      </c>
      <c r="G174" s="2" t="s">
        <v>3422</v>
      </c>
      <c r="H174" s="48" t="s">
        <v>4561</v>
      </c>
      <c r="I174" s="2" t="s">
        <v>4019</v>
      </c>
      <c r="J174" s="111" t="s">
        <v>4020</v>
      </c>
      <c r="K174" s="2" t="s">
        <v>496</v>
      </c>
      <c r="L174" s="2" t="s">
        <v>1</v>
      </c>
      <c r="M174" s="2" t="s">
        <v>9</v>
      </c>
      <c r="N174" s="19" t="s">
        <v>4684</v>
      </c>
      <c r="O174" s="59">
        <v>43158</v>
      </c>
      <c r="P174" s="2" t="s">
        <v>3412</v>
      </c>
      <c r="Q174" s="2" t="s">
        <v>3493</v>
      </c>
      <c r="R174" s="2">
        <v>0</v>
      </c>
    </row>
    <row r="175" spans="1:18" ht="15.95" hidden="1" customHeight="1" x14ac:dyDescent="0.3">
      <c r="A175" s="63" t="s">
        <v>31</v>
      </c>
      <c r="B175" s="63" t="s">
        <v>31</v>
      </c>
      <c r="C175" s="59">
        <v>43158</v>
      </c>
      <c r="D175" s="59">
        <v>43158</v>
      </c>
      <c r="E175" s="2" t="s">
        <v>34</v>
      </c>
      <c r="F175" s="60" t="s">
        <v>25</v>
      </c>
      <c r="G175" s="2" t="s">
        <v>3422</v>
      </c>
      <c r="H175" s="48" t="s">
        <v>4561</v>
      </c>
      <c r="I175" s="2" t="s">
        <v>4047</v>
      </c>
      <c r="J175" s="111" t="s">
        <v>4048</v>
      </c>
      <c r="K175" s="2" t="s">
        <v>4049</v>
      </c>
      <c r="L175" s="2" t="s">
        <v>1</v>
      </c>
      <c r="M175" s="2" t="s">
        <v>9</v>
      </c>
      <c r="N175" s="19" t="s">
        <v>4684</v>
      </c>
      <c r="O175" s="59">
        <v>43158</v>
      </c>
      <c r="P175" s="2" t="s">
        <v>3412</v>
      </c>
      <c r="Q175" s="2" t="s">
        <v>3493</v>
      </c>
      <c r="R175" s="2">
        <v>0</v>
      </c>
    </row>
    <row r="176" spans="1:18" ht="15.95" hidden="1" customHeight="1" x14ac:dyDescent="0.3">
      <c r="A176" s="63" t="s">
        <v>4056</v>
      </c>
      <c r="B176" s="63" t="s">
        <v>4110</v>
      </c>
      <c r="C176" s="59">
        <v>43159</v>
      </c>
      <c r="D176" s="71">
        <v>43167</v>
      </c>
      <c r="E176" s="2" t="s">
        <v>4754</v>
      </c>
      <c r="F176" s="60" t="s">
        <v>30</v>
      </c>
      <c r="G176" s="2" t="s">
        <v>30</v>
      </c>
      <c r="H176" s="2" t="s">
        <v>4606</v>
      </c>
      <c r="I176" s="2" t="s">
        <v>4057</v>
      </c>
      <c r="J176" s="111" t="s">
        <v>72</v>
      </c>
      <c r="K176" s="2" t="s">
        <v>496</v>
      </c>
      <c r="L176" s="2" t="s">
        <v>72</v>
      </c>
      <c r="M176" s="2" t="s">
        <v>1015</v>
      </c>
      <c r="N176" s="2" t="s">
        <v>72</v>
      </c>
      <c r="O176" s="59">
        <v>43165</v>
      </c>
      <c r="P176" s="2" t="s">
        <v>3412</v>
      </c>
      <c r="Q176" s="2" t="s">
        <v>3493</v>
      </c>
      <c r="R176" s="2">
        <v>6</v>
      </c>
    </row>
    <row r="177" spans="1:19" ht="15.95" hidden="1" customHeight="1" x14ac:dyDescent="0.3">
      <c r="A177" s="63" t="s">
        <v>2701</v>
      </c>
      <c r="B177" s="63" t="s">
        <v>2695</v>
      </c>
      <c r="C177" s="59">
        <v>43159</v>
      </c>
      <c r="D177" s="71">
        <v>43174</v>
      </c>
      <c r="E177" s="2" t="s">
        <v>4629</v>
      </c>
      <c r="F177" s="60" t="s">
        <v>27</v>
      </c>
      <c r="G177" s="2" t="s">
        <v>27</v>
      </c>
      <c r="H177" s="2" t="s">
        <v>4118</v>
      </c>
      <c r="I177" s="2" t="s">
        <v>4058</v>
      </c>
      <c r="J177" s="111" t="s">
        <v>4059</v>
      </c>
      <c r="K177" s="2" t="s">
        <v>496</v>
      </c>
      <c r="L177" s="2" t="s">
        <v>72</v>
      </c>
      <c r="M177" s="2" t="s">
        <v>1015</v>
      </c>
      <c r="N177" s="2" t="s">
        <v>72</v>
      </c>
      <c r="O177" s="59">
        <v>43174</v>
      </c>
      <c r="P177" s="2" t="s">
        <v>3412</v>
      </c>
      <c r="Q177" s="2" t="s">
        <v>3493</v>
      </c>
      <c r="R177" s="2">
        <v>11</v>
      </c>
    </row>
    <row r="178" spans="1:19" ht="15.95" hidden="1" customHeight="1" x14ac:dyDescent="0.3">
      <c r="A178" s="76" t="s">
        <v>2699</v>
      </c>
      <c r="B178" s="63" t="s">
        <v>2709</v>
      </c>
      <c r="C178" s="59">
        <v>43160</v>
      </c>
      <c r="D178" s="71">
        <v>43203</v>
      </c>
      <c r="E178" s="2" t="s">
        <v>4629</v>
      </c>
      <c r="F178" s="60" t="s">
        <v>25</v>
      </c>
      <c r="G178" s="2" t="s">
        <v>3422</v>
      </c>
      <c r="H178" s="2" t="s">
        <v>4067</v>
      </c>
      <c r="I178" s="2" t="s">
        <v>4066</v>
      </c>
      <c r="J178" s="111" t="s">
        <v>4068</v>
      </c>
      <c r="K178" s="2" t="s">
        <v>4069</v>
      </c>
      <c r="L178" s="50" t="s">
        <v>3716</v>
      </c>
      <c r="M178" s="50" t="s">
        <v>504</v>
      </c>
      <c r="N178" s="50" t="s">
        <v>3716</v>
      </c>
      <c r="O178" s="59">
        <v>43182</v>
      </c>
      <c r="P178" s="2" t="s">
        <v>3412</v>
      </c>
      <c r="Q178" s="2" t="s">
        <v>3493</v>
      </c>
      <c r="R178" s="2">
        <v>31</v>
      </c>
    </row>
    <row r="179" spans="1:19" ht="15.95" hidden="1" customHeight="1" x14ac:dyDescent="0.3">
      <c r="A179" s="76" t="s">
        <v>3867</v>
      </c>
      <c r="B179" s="63" t="s">
        <v>4239</v>
      </c>
      <c r="C179" s="59">
        <v>43160</v>
      </c>
      <c r="D179" s="71">
        <v>43201</v>
      </c>
      <c r="E179" s="45" t="s">
        <v>3418</v>
      </c>
      <c r="F179" s="60" t="s">
        <v>25</v>
      </c>
      <c r="G179" s="45" t="s">
        <v>3421</v>
      </c>
      <c r="H179" s="45" t="s">
        <v>3858</v>
      </c>
      <c r="I179" s="2" t="s">
        <v>4081</v>
      </c>
      <c r="J179" s="111" t="s">
        <v>4082</v>
      </c>
      <c r="K179" s="2" t="s">
        <v>4083</v>
      </c>
      <c r="L179" s="50" t="s">
        <v>3716</v>
      </c>
      <c r="M179" s="50" t="s">
        <v>504</v>
      </c>
      <c r="N179" s="50" t="s">
        <v>3716</v>
      </c>
      <c r="O179" s="59">
        <v>43182</v>
      </c>
      <c r="P179" s="2" t="s">
        <v>3412</v>
      </c>
      <c r="Q179" s="2" t="s">
        <v>3493</v>
      </c>
      <c r="R179" s="2">
        <v>29</v>
      </c>
    </row>
    <row r="180" spans="1:19" ht="15.95" hidden="1" customHeight="1" x14ac:dyDescent="0.3">
      <c r="A180" s="63" t="s">
        <v>31</v>
      </c>
      <c r="B180" s="63" t="s">
        <v>31</v>
      </c>
      <c r="C180" s="59">
        <v>43160</v>
      </c>
      <c r="D180" s="71">
        <v>43161</v>
      </c>
      <c r="E180" s="2" t="s">
        <v>34</v>
      </c>
      <c r="F180" s="60" t="s">
        <v>25</v>
      </c>
      <c r="G180" s="45" t="s">
        <v>3421</v>
      </c>
      <c r="H180" s="45" t="s">
        <v>1200</v>
      </c>
      <c r="I180" s="2" t="s">
        <v>4064</v>
      </c>
      <c r="J180" s="111" t="s">
        <v>4065</v>
      </c>
      <c r="K180" s="2" t="s">
        <v>496</v>
      </c>
      <c r="L180" s="2" t="s">
        <v>746</v>
      </c>
      <c r="M180" s="2" t="s">
        <v>9</v>
      </c>
      <c r="N180" s="19" t="s">
        <v>4684</v>
      </c>
      <c r="O180" s="59">
        <v>43160</v>
      </c>
      <c r="P180" s="2" t="s">
        <v>3412</v>
      </c>
      <c r="Q180" s="2" t="s">
        <v>3493</v>
      </c>
      <c r="R180" s="2">
        <v>1</v>
      </c>
    </row>
    <row r="181" spans="1:19" ht="15.95" hidden="1" customHeight="1" x14ac:dyDescent="0.3">
      <c r="A181" s="63" t="s">
        <v>31</v>
      </c>
      <c r="B181" s="63" t="s">
        <v>31</v>
      </c>
      <c r="C181" s="59">
        <v>43160</v>
      </c>
      <c r="D181" s="71">
        <v>43161</v>
      </c>
      <c r="E181" s="2" t="s">
        <v>34</v>
      </c>
      <c r="F181" s="60" t="s">
        <v>25</v>
      </c>
      <c r="G181" s="2" t="s">
        <v>3423</v>
      </c>
      <c r="H181" s="48" t="s">
        <v>4561</v>
      </c>
      <c r="I181" s="2" t="s">
        <v>4084</v>
      </c>
      <c r="J181" s="111" t="s">
        <v>2292</v>
      </c>
      <c r="K181" s="2" t="s">
        <v>4085</v>
      </c>
      <c r="L181" s="2" t="s">
        <v>1</v>
      </c>
      <c r="M181" s="2" t="s">
        <v>9</v>
      </c>
      <c r="N181" s="19" t="s">
        <v>4684</v>
      </c>
      <c r="O181" s="59">
        <v>43161</v>
      </c>
      <c r="P181" s="2" t="s">
        <v>3412</v>
      </c>
      <c r="Q181" s="2" t="s">
        <v>3493</v>
      </c>
      <c r="R181" s="2">
        <v>1</v>
      </c>
    </row>
    <row r="182" spans="1:19" ht="15.95" hidden="1" customHeight="1" x14ac:dyDescent="0.3">
      <c r="A182" s="63" t="s">
        <v>31</v>
      </c>
      <c r="B182" s="63" t="s">
        <v>31</v>
      </c>
      <c r="C182" s="59">
        <v>43160</v>
      </c>
      <c r="D182" s="71">
        <v>43164</v>
      </c>
      <c r="E182" s="45" t="s">
        <v>3418</v>
      </c>
      <c r="F182" s="60" t="s">
        <v>25</v>
      </c>
      <c r="G182" s="2" t="s">
        <v>3422</v>
      </c>
      <c r="H182" s="2" t="s">
        <v>4080</v>
      </c>
      <c r="I182" s="2" t="s">
        <v>4079</v>
      </c>
      <c r="J182" s="111" t="s">
        <v>3203</v>
      </c>
      <c r="K182" s="2" t="s">
        <v>3108</v>
      </c>
      <c r="L182" s="2" t="s">
        <v>354</v>
      </c>
      <c r="M182" s="2" t="s">
        <v>9</v>
      </c>
      <c r="N182" s="19" t="s">
        <v>4684</v>
      </c>
      <c r="O182" s="59">
        <v>43161</v>
      </c>
      <c r="P182" s="2" t="s">
        <v>3412</v>
      </c>
      <c r="Q182" s="2" t="s">
        <v>3493</v>
      </c>
      <c r="R182" s="2">
        <v>2</v>
      </c>
    </row>
    <row r="183" spans="1:19" ht="15.95" hidden="1" customHeight="1" x14ac:dyDescent="0.3">
      <c r="A183" s="63" t="s">
        <v>31</v>
      </c>
      <c r="B183" s="63" t="s">
        <v>31</v>
      </c>
      <c r="C183" s="59">
        <v>43160</v>
      </c>
      <c r="D183" s="71">
        <v>43164</v>
      </c>
      <c r="E183" s="2" t="s">
        <v>34</v>
      </c>
      <c r="F183" s="60" t="s">
        <v>25</v>
      </c>
      <c r="G183" s="2" t="s">
        <v>3422</v>
      </c>
      <c r="H183" s="2" t="s">
        <v>4745</v>
      </c>
      <c r="I183" s="2" t="s">
        <v>4087</v>
      </c>
      <c r="J183" s="111" t="s">
        <v>4088</v>
      </c>
      <c r="K183" s="63" t="s">
        <v>4089</v>
      </c>
      <c r="L183" s="2" t="s">
        <v>1</v>
      </c>
      <c r="M183" s="2" t="s">
        <v>102</v>
      </c>
      <c r="N183" s="19" t="s">
        <v>4684</v>
      </c>
      <c r="O183" s="59">
        <v>43161</v>
      </c>
      <c r="P183" s="2" t="s">
        <v>3412</v>
      </c>
      <c r="Q183" s="2" t="s">
        <v>3493</v>
      </c>
      <c r="R183" s="2">
        <v>2</v>
      </c>
    </row>
    <row r="184" spans="1:19" ht="15.95" hidden="1" customHeight="1" x14ac:dyDescent="0.3">
      <c r="A184" s="63" t="s">
        <v>31</v>
      </c>
      <c r="B184" s="63" t="s">
        <v>31</v>
      </c>
      <c r="C184" s="59">
        <v>43160</v>
      </c>
      <c r="D184" s="71">
        <v>43165</v>
      </c>
      <c r="E184" s="45" t="s">
        <v>3418</v>
      </c>
      <c r="F184" s="60" t="s">
        <v>25</v>
      </c>
      <c r="G184" s="2" t="s">
        <v>3422</v>
      </c>
      <c r="H184" s="2" t="s">
        <v>4075</v>
      </c>
      <c r="I184" s="2" t="s">
        <v>4076</v>
      </c>
      <c r="J184" s="111" t="s">
        <v>4077</v>
      </c>
      <c r="K184" s="2" t="s">
        <v>4078</v>
      </c>
      <c r="L184" s="63" t="s">
        <v>4684</v>
      </c>
      <c r="M184" s="2" t="s">
        <v>102</v>
      </c>
      <c r="N184" s="63" t="s">
        <v>4684</v>
      </c>
      <c r="O184" s="59">
        <v>43161</v>
      </c>
      <c r="P184" s="2" t="s">
        <v>3412</v>
      </c>
      <c r="Q184" s="2" t="s">
        <v>3493</v>
      </c>
      <c r="R184" s="2">
        <v>3</v>
      </c>
    </row>
    <row r="185" spans="1:19" ht="15.95" hidden="1" customHeight="1" x14ac:dyDescent="0.3">
      <c r="A185" s="63" t="s">
        <v>31</v>
      </c>
      <c r="B185" s="63" t="s">
        <v>31</v>
      </c>
      <c r="C185" s="59">
        <v>43160</v>
      </c>
      <c r="D185" s="71">
        <v>43203</v>
      </c>
      <c r="E185" s="2" t="s">
        <v>4764</v>
      </c>
      <c r="F185" s="60" t="s">
        <v>25</v>
      </c>
      <c r="G185" s="45" t="s">
        <v>3421</v>
      </c>
      <c r="H185" s="2" t="s">
        <v>4273</v>
      </c>
      <c r="I185" s="2" t="s">
        <v>4272</v>
      </c>
      <c r="J185" s="111" t="s">
        <v>4271</v>
      </c>
      <c r="K185" s="2" t="s">
        <v>496</v>
      </c>
      <c r="L185" s="2" t="s">
        <v>746</v>
      </c>
      <c r="M185" s="19" t="s">
        <v>4399</v>
      </c>
      <c r="N185" s="19" t="s">
        <v>4684</v>
      </c>
      <c r="O185" s="59">
        <v>43203</v>
      </c>
      <c r="P185" s="2" t="s">
        <v>3412</v>
      </c>
      <c r="Q185" s="2" t="s">
        <v>3493</v>
      </c>
      <c r="R185" s="2">
        <v>31</v>
      </c>
    </row>
    <row r="186" spans="1:19" ht="15.95" hidden="1" customHeight="1" x14ac:dyDescent="0.3">
      <c r="A186" s="63" t="s">
        <v>31</v>
      </c>
      <c r="B186" s="63" t="s">
        <v>31</v>
      </c>
      <c r="C186" s="59">
        <v>43160</v>
      </c>
      <c r="D186" s="71">
        <v>43203</v>
      </c>
      <c r="E186" s="2" t="s">
        <v>4764</v>
      </c>
      <c r="F186" s="60" t="s">
        <v>25</v>
      </c>
      <c r="G186" s="45" t="s">
        <v>3421</v>
      </c>
      <c r="H186" s="2" t="s">
        <v>4294</v>
      </c>
      <c r="I186" s="2" t="s">
        <v>4292</v>
      </c>
      <c r="J186" s="111" t="s">
        <v>4293</v>
      </c>
      <c r="K186" s="2" t="s">
        <v>496</v>
      </c>
      <c r="L186" s="2" t="s">
        <v>4438</v>
      </c>
      <c r="M186" s="2" t="s">
        <v>4398</v>
      </c>
      <c r="N186" s="2" t="s">
        <v>4438</v>
      </c>
      <c r="O186" s="59">
        <v>43203</v>
      </c>
      <c r="P186" s="2" t="s">
        <v>3412</v>
      </c>
      <c r="Q186" s="2" t="s">
        <v>3493</v>
      </c>
      <c r="R186" s="2">
        <v>31</v>
      </c>
    </row>
    <row r="187" spans="1:19" ht="15.95" hidden="1" customHeight="1" x14ac:dyDescent="0.3">
      <c r="A187" s="63" t="s">
        <v>4071</v>
      </c>
      <c r="B187" s="63" t="s">
        <v>671</v>
      </c>
      <c r="C187" s="59">
        <v>43161</v>
      </c>
      <c r="D187" s="71">
        <v>43161</v>
      </c>
      <c r="E187" s="2" t="s">
        <v>4754</v>
      </c>
      <c r="F187" s="60" t="s">
        <v>25</v>
      </c>
      <c r="G187" s="45" t="s">
        <v>3421</v>
      </c>
      <c r="H187" s="2" t="s">
        <v>1102</v>
      </c>
      <c r="I187" s="2" t="s">
        <v>1973</v>
      </c>
      <c r="J187" s="111" t="s">
        <v>1934</v>
      </c>
      <c r="K187" s="2" t="s">
        <v>1935</v>
      </c>
      <c r="L187" s="2" t="s">
        <v>2010</v>
      </c>
      <c r="M187" s="2" t="s">
        <v>4032</v>
      </c>
      <c r="N187" s="2" t="s">
        <v>2010</v>
      </c>
      <c r="O187" s="59">
        <v>43161</v>
      </c>
      <c r="P187" s="2" t="s">
        <v>3412</v>
      </c>
      <c r="Q187" s="2" t="s">
        <v>3493</v>
      </c>
      <c r="R187" s="2">
        <v>0</v>
      </c>
    </row>
    <row r="188" spans="1:19" ht="15.95" hidden="1" customHeight="1" x14ac:dyDescent="0.3">
      <c r="A188" s="63" t="s">
        <v>4072</v>
      </c>
      <c r="B188" s="63" t="s">
        <v>673</v>
      </c>
      <c r="C188" s="59">
        <v>43161</v>
      </c>
      <c r="D188" s="71">
        <v>43161</v>
      </c>
      <c r="E188" s="2" t="s">
        <v>4754</v>
      </c>
      <c r="F188" s="60" t="s">
        <v>25</v>
      </c>
      <c r="G188" s="45" t="s">
        <v>3421</v>
      </c>
      <c r="H188" s="2" t="s">
        <v>4073</v>
      </c>
      <c r="I188" s="2" t="s">
        <v>4074</v>
      </c>
      <c r="J188" s="111" t="s">
        <v>4090</v>
      </c>
      <c r="K188" s="2" t="s">
        <v>496</v>
      </c>
      <c r="L188" s="2" t="s">
        <v>2010</v>
      </c>
      <c r="M188" s="2" t="s">
        <v>4032</v>
      </c>
      <c r="N188" s="2" t="s">
        <v>2010</v>
      </c>
      <c r="O188" s="59">
        <v>43161</v>
      </c>
      <c r="P188" s="2" t="s">
        <v>3412</v>
      </c>
      <c r="Q188" s="2" t="s">
        <v>3493</v>
      </c>
      <c r="R188" s="2">
        <v>0</v>
      </c>
    </row>
    <row r="189" spans="1:19" ht="15.95" hidden="1" customHeight="1" x14ac:dyDescent="0.3">
      <c r="A189" s="63" t="s">
        <v>31</v>
      </c>
      <c r="B189" s="63" t="s">
        <v>31</v>
      </c>
      <c r="C189" s="59">
        <v>43161</v>
      </c>
      <c r="D189" s="71">
        <v>43164</v>
      </c>
      <c r="E189" s="45" t="s">
        <v>3418</v>
      </c>
      <c r="F189" s="60" t="s">
        <v>25</v>
      </c>
      <c r="G189" s="45" t="s">
        <v>3421</v>
      </c>
      <c r="H189" s="2" t="s">
        <v>4675</v>
      </c>
      <c r="I189" s="48" t="s">
        <v>3696</v>
      </c>
      <c r="J189" s="111" t="s">
        <v>4086</v>
      </c>
      <c r="K189" s="2" t="s">
        <v>496</v>
      </c>
      <c r="L189" s="2" t="s">
        <v>193</v>
      </c>
      <c r="M189" s="2" t="s">
        <v>102</v>
      </c>
      <c r="N189" s="19" t="s">
        <v>4684</v>
      </c>
      <c r="O189" s="59">
        <v>43161</v>
      </c>
      <c r="P189" s="2" t="s">
        <v>3412</v>
      </c>
      <c r="Q189" s="2" t="s">
        <v>3493</v>
      </c>
      <c r="R189" s="2">
        <v>1</v>
      </c>
    </row>
    <row r="190" spans="1:19" ht="15.95" hidden="1" customHeight="1" x14ac:dyDescent="0.3">
      <c r="A190" s="63" t="s">
        <v>31</v>
      </c>
      <c r="B190" s="63" t="s">
        <v>31</v>
      </c>
      <c r="C190" s="59">
        <v>43161</v>
      </c>
      <c r="D190" s="71">
        <v>43164</v>
      </c>
      <c r="E190" s="45" t="s">
        <v>3418</v>
      </c>
      <c r="F190" s="60" t="s">
        <v>25</v>
      </c>
      <c r="G190" s="45" t="s">
        <v>3421</v>
      </c>
      <c r="H190" s="2" t="s">
        <v>3482</v>
      </c>
      <c r="I190" s="2" t="s">
        <v>4091</v>
      </c>
      <c r="J190" s="111" t="s">
        <v>4092</v>
      </c>
      <c r="K190" s="2" t="s">
        <v>496</v>
      </c>
      <c r="L190" s="63" t="s">
        <v>4684</v>
      </c>
      <c r="M190" s="2" t="s">
        <v>9</v>
      </c>
      <c r="N190" s="63" t="s">
        <v>4684</v>
      </c>
      <c r="O190" s="59">
        <v>43161</v>
      </c>
      <c r="P190" s="2" t="s">
        <v>3412</v>
      </c>
      <c r="Q190" s="2" t="s">
        <v>3493</v>
      </c>
      <c r="R190" s="2">
        <v>1</v>
      </c>
    </row>
    <row r="191" spans="1:19" ht="15.95" hidden="1" customHeight="1" x14ac:dyDescent="0.3">
      <c r="A191" s="63" t="s">
        <v>31</v>
      </c>
      <c r="B191" s="63" t="s">
        <v>31</v>
      </c>
      <c r="C191" s="59">
        <v>43161</v>
      </c>
      <c r="D191" s="71">
        <v>43203</v>
      </c>
      <c r="E191" s="2" t="s">
        <v>4764</v>
      </c>
      <c r="F191" s="60" t="s">
        <v>25</v>
      </c>
      <c r="G191" s="2" t="s">
        <v>3423</v>
      </c>
      <c r="H191" s="2" t="s">
        <v>4274</v>
      </c>
      <c r="I191" s="2" t="s">
        <v>4276</v>
      </c>
      <c r="J191" s="111" t="s">
        <v>4275</v>
      </c>
      <c r="K191" s="2" t="s">
        <v>496</v>
      </c>
      <c r="L191" s="2" t="s">
        <v>746</v>
      </c>
      <c r="M191" s="19" t="s">
        <v>4399</v>
      </c>
      <c r="N191" s="19" t="s">
        <v>4684</v>
      </c>
      <c r="O191" s="59">
        <v>43172</v>
      </c>
      <c r="P191" s="2" t="s">
        <v>3412</v>
      </c>
      <c r="Q191" s="2" t="s">
        <v>3493</v>
      </c>
      <c r="R191" s="2">
        <v>30</v>
      </c>
    </row>
    <row r="192" spans="1:19" ht="15.95" hidden="1" customHeight="1" x14ac:dyDescent="0.3">
      <c r="A192" s="76" t="s">
        <v>4221</v>
      </c>
      <c r="B192" s="76" t="s">
        <v>4449</v>
      </c>
      <c r="C192" s="61">
        <v>43162</v>
      </c>
      <c r="D192" s="61">
        <v>43196</v>
      </c>
      <c r="E192" s="45" t="s">
        <v>3418</v>
      </c>
      <c r="F192" s="60" t="s">
        <v>25</v>
      </c>
      <c r="G192" s="19" t="s">
        <v>3423</v>
      </c>
      <c r="H192" s="19" t="s">
        <v>4219</v>
      </c>
      <c r="I192" s="19" t="s">
        <v>4220</v>
      </c>
      <c r="J192" s="112" t="s">
        <v>3524</v>
      </c>
      <c r="K192" s="19" t="s">
        <v>3583</v>
      </c>
      <c r="L192" s="19" t="s">
        <v>3655</v>
      </c>
      <c r="M192" s="19" t="s">
        <v>4420</v>
      </c>
      <c r="N192" s="19" t="s">
        <v>3655</v>
      </c>
      <c r="O192" s="61">
        <v>43162</v>
      </c>
      <c r="P192" s="19" t="s">
        <v>3412</v>
      </c>
      <c r="Q192" s="19" t="s">
        <v>3493</v>
      </c>
      <c r="R192" s="19">
        <v>25</v>
      </c>
      <c r="S192" s="19"/>
    </row>
    <row r="193" spans="1:18" ht="15.95" hidden="1" customHeight="1" x14ac:dyDescent="0.3">
      <c r="A193" s="63" t="s">
        <v>31</v>
      </c>
      <c r="B193" s="63" t="s">
        <v>31</v>
      </c>
      <c r="C193" s="59">
        <v>43162</v>
      </c>
      <c r="D193" s="71">
        <v>43164</v>
      </c>
      <c r="E193" s="45" t="s">
        <v>3418</v>
      </c>
      <c r="F193" s="60" t="s">
        <v>25</v>
      </c>
      <c r="G193" s="45" t="s">
        <v>3421</v>
      </c>
      <c r="H193" s="45" t="s">
        <v>1200</v>
      </c>
      <c r="I193" s="2" t="s">
        <v>4093</v>
      </c>
      <c r="J193" s="111" t="s">
        <v>4094</v>
      </c>
      <c r="K193" s="2" t="s">
        <v>496</v>
      </c>
      <c r="L193" s="2" t="s">
        <v>746</v>
      </c>
      <c r="M193" s="2" t="s">
        <v>9</v>
      </c>
      <c r="N193" s="19" t="s">
        <v>4684</v>
      </c>
      <c r="O193" s="59">
        <v>43161</v>
      </c>
      <c r="P193" s="2" t="s">
        <v>3412</v>
      </c>
      <c r="Q193" s="2" t="s">
        <v>3493</v>
      </c>
      <c r="R193" s="2">
        <v>1</v>
      </c>
    </row>
    <row r="194" spans="1:18" ht="15.95" hidden="1" customHeight="1" x14ac:dyDescent="0.3">
      <c r="A194" s="63" t="s">
        <v>31</v>
      </c>
      <c r="B194" s="63" t="s">
        <v>31</v>
      </c>
      <c r="C194" s="59">
        <v>43163</v>
      </c>
      <c r="D194" s="71">
        <v>43203</v>
      </c>
      <c r="E194" s="2" t="s">
        <v>4764</v>
      </c>
      <c r="F194" s="60" t="s">
        <v>25</v>
      </c>
      <c r="G194" s="45" t="s">
        <v>3421</v>
      </c>
      <c r="H194" s="2" t="s">
        <v>4443</v>
      </c>
      <c r="I194" s="2" t="s">
        <v>4257</v>
      </c>
      <c r="J194" s="111" t="s">
        <v>4258</v>
      </c>
      <c r="K194" s="2" t="s">
        <v>496</v>
      </c>
      <c r="L194" s="63" t="s">
        <v>4684</v>
      </c>
      <c r="M194" s="19" t="s">
        <v>4399</v>
      </c>
      <c r="N194" s="63" t="s">
        <v>4684</v>
      </c>
      <c r="O194" s="59">
        <v>43203</v>
      </c>
      <c r="P194" s="2" t="s">
        <v>3412</v>
      </c>
      <c r="Q194" s="2" t="s">
        <v>3493</v>
      </c>
      <c r="R194" s="2">
        <v>30</v>
      </c>
    </row>
    <row r="195" spans="1:18" ht="15.95" hidden="1" customHeight="1" x14ac:dyDescent="0.3">
      <c r="A195" s="63" t="s">
        <v>31</v>
      </c>
      <c r="B195" s="63" t="s">
        <v>31</v>
      </c>
      <c r="C195" s="59">
        <v>43163</v>
      </c>
      <c r="D195" s="71">
        <v>43203</v>
      </c>
      <c r="E195" s="2" t="s">
        <v>4764</v>
      </c>
      <c r="F195" s="60" t="s">
        <v>25</v>
      </c>
      <c r="G195" s="45" t="s">
        <v>3421</v>
      </c>
      <c r="H195" s="45" t="s">
        <v>1200</v>
      </c>
      <c r="I195" s="48" t="s">
        <v>4277</v>
      </c>
      <c r="J195" s="111" t="s">
        <v>4278</v>
      </c>
      <c r="K195" s="2" t="s">
        <v>496</v>
      </c>
      <c r="L195" s="2" t="s">
        <v>746</v>
      </c>
      <c r="M195" s="19" t="s">
        <v>4399</v>
      </c>
      <c r="N195" s="19" t="s">
        <v>4684</v>
      </c>
      <c r="O195" s="59">
        <v>43203</v>
      </c>
      <c r="P195" s="2" t="s">
        <v>3412</v>
      </c>
      <c r="Q195" s="2" t="s">
        <v>3493</v>
      </c>
      <c r="R195" s="2">
        <v>30</v>
      </c>
    </row>
    <row r="196" spans="1:18" ht="15.95" hidden="1" customHeight="1" x14ac:dyDescent="0.3">
      <c r="A196" s="76" t="s">
        <v>4318</v>
      </c>
      <c r="B196" s="76" t="s">
        <v>4450</v>
      </c>
      <c r="C196" s="59">
        <v>43164</v>
      </c>
      <c r="D196" s="71">
        <v>43213</v>
      </c>
      <c r="E196" s="2" t="s">
        <v>4764</v>
      </c>
      <c r="F196" s="60" t="s">
        <v>3398</v>
      </c>
      <c r="G196" s="2" t="s">
        <v>3410</v>
      </c>
      <c r="H196" s="2" t="s">
        <v>4433</v>
      </c>
      <c r="I196" s="2" t="s">
        <v>4434</v>
      </c>
      <c r="J196" s="111" t="s">
        <v>4279</v>
      </c>
      <c r="K196" s="2" t="s">
        <v>496</v>
      </c>
      <c r="L196" s="63" t="s">
        <v>4684</v>
      </c>
      <c r="M196" s="19" t="s">
        <v>4399</v>
      </c>
      <c r="N196" s="63" t="s">
        <v>4684</v>
      </c>
      <c r="O196" s="59">
        <v>43203</v>
      </c>
      <c r="P196" s="2" t="s">
        <v>3412</v>
      </c>
      <c r="Q196" s="2" t="s">
        <v>3493</v>
      </c>
      <c r="R196" s="2">
        <v>34</v>
      </c>
    </row>
    <row r="197" spans="1:18" ht="15.95" hidden="1" customHeight="1" x14ac:dyDescent="0.3">
      <c r="A197" s="63" t="s">
        <v>31</v>
      </c>
      <c r="B197" s="63" t="s">
        <v>31</v>
      </c>
      <c r="C197" s="59">
        <v>43164</v>
      </c>
      <c r="D197" s="71">
        <v>43203</v>
      </c>
      <c r="E197" s="2" t="s">
        <v>4764</v>
      </c>
      <c r="F197" s="60" t="s">
        <v>25</v>
      </c>
      <c r="G197" s="45" t="s">
        <v>3421</v>
      </c>
      <c r="H197" s="2" t="s">
        <v>4296</v>
      </c>
      <c r="I197" s="2" t="s">
        <v>4295</v>
      </c>
      <c r="J197" s="111" t="s">
        <v>4297</v>
      </c>
      <c r="K197" s="2" t="s">
        <v>496</v>
      </c>
      <c r="L197" s="2" t="s">
        <v>4438</v>
      </c>
      <c r="M197" s="2" t="s">
        <v>4398</v>
      </c>
      <c r="N197" s="2" t="s">
        <v>4438</v>
      </c>
      <c r="O197" s="59">
        <v>43203</v>
      </c>
      <c r="P197" s="2" t="s">
        <v>3412</v>
      </c>
      <c r="Q197" s="2" t="s">
        <v>3493</v>
      </c>
      <c r="R197" s="2">
        <v>29</v>
      </c>
    </row>
    <row r="198" spans="1:18" ht="15.95" hidden="1" customHeight="1" x14ac:dyDescent="0.3">
      <c r="A198" s="63" t="s">
        <v>4315</v>
      </c>
      <c r="B198" s="63" t="s">
        <v>4419</v>
      </c>
      <c r="C198" s="59">
        <v>43165</v>
      </c>
      <c r="D198" s="71">
        <v>43210</v>
      </c>
      <c r="E198" s="2" t="s">
        <v>4764</v>
      </c>
      <c r="F198" s="60" t="s">
        <v>3398</v>
      </c>
      <c r="G198" s="2" t="s">
        <v>3410</v>
      </c>
      <c r="H198" s="2" t="s">
        <v>4748</v>
      </c>
      <c r="I198" s="2" t="s">
        <v>4280</v>
      </c>
      <c r="J198" s="111" t="s">
        <v>4281</v>
      </c>
      <c r="K198" s="2" t="s">
        <v>496</v>
      </c>
      <c r="L198" s="63" t="s">
        <v>4684</v>
      </c>
      <c r="M198" s="19" t="s">
        <v>4399</v>
      </c>
      <c r="N198" s="63" t="s">
        <v>4684</v>
      </c>
      <c r="O198" s="59">
        <v>43203</v>
      </c>
      <c r="P198" s="2" t="s">
        <v>3412</v>
      </c>
      <c r="Q198" s="2" t="s">
        <v>3493</v>
      </c>
      <c r="R198" s="2">
        <v>32</v>
      </c>
    </row>
    <row r="199" spans="1:18" ht="15.95" hidden="1" customHeight="1" x14ac:dyDescent="0.3">
      <c r="A199" s="63" t="s">
        <v>31</v>
      </c>
      <c r="B199" s="63" t="s">
        <v>31</v>
      </c>
      <c r="C199" s="59">
        <v>43165</v>
      </c>
      <c r="D199" s="59">
        <v>43165</v>
      </c>
      <c r="E199" s="2" t="s">
        <v>34</v>
      </c>
      <c r="F199" s="60" t="s">
        <v>25</v>
      </c>
      <c r="G199" s="45" t="s">
        <v>3421</v>
      </c>
      <c r="H199" s="2" t="s">
        <v>3482</v>
      </c>
      <c r="I199" s="2" t="s">
        <v>4098</v>
      </c>
      <c r="J199" s="111" t="s">
        <v>4097</v>
      </c>
      <c r="K199" s="2" t="s">
        <v>496</v>
      </c>
      <c r="L199" s="63" t="s">
        <v>4684</v>
      </c>
      <c r="M199" s="2" t="s">
        <v>9</v>
      </c>
      <c r="N199" s="63" t="s">
        <v>4684</v>
      </c>
      <c r="O199" s="59">
        <v>43165</v>
      </c>
      <c r="P199" s="2" t="s">
        <v>3412</v>
      </c>
      <c r="Q199" s="2" t="s">
        <v>3493</v>
      </c>
      <c r="R199" s="2">
        <v>0</v>
      </c>
    </row>
    <row r="200" spans="1:18" ht="15.95" hidden="1" customHeight="1" x14ac:dyDescent="0.3">
      <c r="A200" s="63" t="s">
        <v>31</v>
      </c>
      <c r="B200" s="63" t="s">
        <v>31</v>
      </c>
      <c r="C200" s="59">
        <v>43165</v>
      </c>
      <c r="D200" s="59">
        <v>43165</v>
      </c>
      <c r="E200" s="45" t="s">
        <v>3418</v>
      </c>
      <c r="F200" s="60" t="s">
        <v>25</v>
      </c>
      <c r="G200" s="45" t="s">
        <v>3421</v>
      </c>
      <c r="H200" s="45" t="s">
        <v>1200</v>
      </c>
      <c r="I200" s="2" t="s">
        <v>4099</v>
      </c>
      <c r="J200" s="111" t="s">
        <v>4100</v>
      </c>
      <c r="K200" s="2" t="s">
        <v>496</v>
      </c>
      <c r="L200" s="63" t="s">
        <v>746</v>
      </c>
      <c r="M200" s="2" t="s">
        <v>9</v>
      </c>
      <c r="N200" s="19" t="s">
        <v>4684</v>
      </c>
      <c r="O200" s="59">
        <v>43165</v>
      </c>
      <c r="P200" s="2" t="s">
        <v>3412</v>
      </c>
      <c r="Q200" s="2" t="s">
        <v>3493</v>
      </c>
      <c r="R200" s="2">
        <v>0</v>
      </c>
    </row>
    <row r="201" spans="1:18" ht="15.95" hidden="1" customHeight="1" x14ac:dyDescent="0.3">
      <c r="A201" s="63" t="s">
        <v>31</v>
      </c>
      <c r="B201" s="63" t="s">
        <v>31</v>
      </c>
      <c r="C201" s="59">
        <v>43165</v>
      </c>
      <c r="D201" s="71">
        <v>43166</v>
      </c>
      <c r="E201" s="2" t="s">
        <v>34</v>
      </c>
      <c r="F201" s="60" t="s">
        <v>25</v>
      </c>
      <c r="G201" s="2" t="s">
        <v>3422</v>
      </c>
      <c r="H201" s="2" t="s">
        <v>4109</v>
      </c>
      <c r="I201" s="2" t="s">
        <v>4107</v>
      </c>
      <c r="J201" s="111" t="s">
        <v>4108</v>
      </c>
      <c r="K201" s="2" t="s">
        <v>496</v>
      </c>
      <c r="L201" s="2" t="s">
        <v>1</v>
      </c>
      <c r="M201" s="2" t="s">
        <v>6</v>
      </c>
      <c r="N201" s="2" t="s">
        <v>1</v>
      </c>
      <c r="O201" s="59">
        <v>43165</v>
      </c>
      <c r="P201" s="2" t="s">
        <v>3412</v>
      </c>
      <c r="Q201" s="2" t="s">
        <v>3493</v>
      </c>
      <c r="R201" s="2">
        <v>1</v>
      </c>
    </row>
    <row r="202" spans="1:18" ht="15.95" hidden="1" customHeight="1" x14ac:dyDescent="0.3">
      <c r="A202" s="63" t="s">
        <v>4104</v>
      </c>
      <c r="B202" s="63" t="s">
        <v>2717</v>
      </c>
      <c r="C202" s="59">
        <v>43166</v>
      </c>
      <c r="D202" s="71">
        <v>43192</v>
      </c>
      <c r="E202" s="45" t="s">
        <v>3418</v>
      </c>
      <c r="F202" s="60" t="s">
        <v>3398</v>
      </c>
      <c r="G202" s="50" t="s">
        <v>3424</v>
      </c>
      <c r="H202" s="2" t="s">
        <v>3626</v>
      </c>
      <c r="I202" s="2" t="s">
        <v>4101</v>
      </c>
      <c r="J202" s="111" t="s">
        <v>4103</v>
      </c>
      <c r="K202" s="2" t="s">
        <v>4102</v>
      </c>
      <c r="L202" s="50" t="s">
        <v>3716</v>
      </c>
      <c r="M202" s="50" t="s">
        <v>504</v>
      </c>
      <c r="N202" s="50" t="s">
        <v>3716</v>
      </c>
      <c r="O202" s="59">
        <v>43182</v>
      </c>
      <c r="P202" s="2" t="s">
        <v>3412</v>
      </c>
      <c r="Q202" s="2" t="s">
        <v>3493</v>
      </c>
      <c r="R202" s="2">
        <v>18</v>
      </c>
    </row>
    <row r="203" spans="1:18" ht="15.95" hidden="1" customHeight="1" x14ac:dyDescent="0.3">
      <c r="A203" s="63" t="s">
        <v>4316</v>
      </c>
      <c r="B203" s="63" t="s">
        <v>4324</v>
      </c>
      <c r="C203" s="59">
        <v>43166</v>
      </c>
      <c r="D203" s="71">
        <v>43207</v>
      </c>
      <c r="E203" s="2" t="s">
        <v>4764</v>
      </c>
      <c r="F203" s="60" t="s">
        <v>3398</v>
      </c>
      <c r="G203" s="2" t="s">
        <v>3410</v>
      </c>
      <c r="H203" s="2" t="s">
        <v>4670</v>
      </c>
      <c r="I203" s="2" t="s">
        <v>4282</v>
      </c>
      <c r="J203" s="111" t="s">
        <v>4283</v>
      </c>
      <c r="K203" s="2" t="s">
        <v>496</v>
      </c>
      <c r="L203" s="63" t="s">
        <v>4684</v>
      </c>
      <c r="M203" s="2" t="s">
        <v>4398</v>
      </c>
      <c r="N203" s="63" t="s">
        <v>4684</v>
      </c>
      <c r="O203" s="59">
        <v>43206</v>
      </c>
      <c r="P203" s="2" t="s">
        <v>3412</v>
      </c>
      <c r="Q203" s="2" t="s">
        <v>3493</v>
      </c>
      <c r="R203" s="2">
        <v>29</v>
      </c>
    </row>
    <row r="204" spans="1:18" ht="15.95" hidden="1" customHeight="1" x14ac:dyDescent="0.3">
      <c r="A204" s="63" t="s">
        <v>4121</v>
      </c>
      <c r="B204" s="63" t="s">
        <v>4216</v>
      </c>
      <c r="C204" s="59">
        <v>43167</v>
      </c>
      <c r="D204" s="71">
        <v>43192</v>
      </c>
      <c r="E204" s="2" t="s">
        <v>4629</v>
      </c>
      <c r="F204" s="60" t="s">
        <v>3398</v>
      </c>
      <c r="G204" s="50" t="s">
        <v>3424</v>
      </c>
      <c r="H204" s="2" t="s">
        <v>3626</v>
      </c>
      <c r="I204" s="2" t="s">
        <v>4122</v>
      </c>
      <c r="J204" s="111" t="s">
        <v>1851</v>
      </c>
      <c r="K204" s="2" t="s">
        <v>2274</v>
      </c>
      <c r="L204" s="50" t="s">
        <v>3716</v>
      </c>
      <c r="M204" s="50" t="s">
        <v>504</v>
      </c>
      <c r="N204" s="50" t="s">
        <v>3716</v>
      </c>
      <c r="O204" s="59">
        <v>43182</v>
      </c>
      <c r="P204" s="2" t="s">
        <v>3412</v>
      </c>
      <c r="Q204" s="2" t="s">
        <v>3493</v>
      </c>
      <c r="R204" s="2">
        <v>17</v>
      </c>
    </row>
    <row r="205" spans="1:18" ht="15.95" hidden="1" customHeight="1" x14ac:dyDescent="0.3">
      <c r="A205" s="63" t="s">
        <v>31</v>
      </c>
      <c r="B205" s="63" t="s">
        <v>31</v>
      </c>
      <c r="C205" s="59">
        <v>43167</v>
      </c>
      <c r="D205" s="71">
        <v>43168</v>
      </c>
      <c r="E205" s="2" t="s">
        <v>34</v>
      </c>
      <c r="F205" s="60" t="s">
        <v>25</v>
      </c>
      <c r="G205" s="2" t="s">
        <v>3422</v>
      </c>
      <c r="H205" s="2" t="s">
        <v>4126</v>
      </c>
      <c r="I205" s="2" t="s">
        <v>4127</v>
      </c>
      <c r="J205" s="111" t="s">
        <v>4128</v>
      </c>
      <c r="K205" s="2" t="s">
        <v>496</v>
      </c>
      <c r="L205" s="2" t="s">
        <v>1</v>
      </c>
      <c r="M205" s="2" t="s">
        <v>6</v>
      </c>
      <c r="N205" s="2" t="s">
        <v>1</v>
      </c>
      <c r="O205" s="59">
        <v>43168</v>
      </c>
      <c r="P205" s="2" t="s">
        <v>3412</v>
      </c>
      <c r="Q205" s="2" t="s">
        <v>3493</v>
      </c>
      <c r="R205" s="2">
        <v>1</v>
      </c>
    </row>
    <row r="206" spans="1:18" ht="15.95" hidden="1" customHeight="1" x14ac:dyDescent="0.3">
      <c r="A206" s="63" t="s">
        <v>31</v>
      </c>
      <c r="B206" s="63" t="s">
        <v>31</v>
      </c>
      <c r="C206" s="59">
        <v>43167</v>
      </c>
      <c r="D206" s="71">
        <v>43203</v>
      </c>
      <c r="E206" s="2" t="s">
        <v>4764</v>
      </c>
      <c r="F206" s="60" t="s">
        <v>27</v>
      </c>
      <c r="G206" s="45" t="s">
        <v>3421</v>
      </c>
      <c r="H206" s="2" t="s">
        <v>4591</v>
      </c>
      <c r="I206" s="14" t="s">
        <v>4422</v>
      </c>
      <c r="J206" s="111" t="s">
        <v>4298</v>
      </c>
      <c r="K206" s="2" t="s">
        <v>496</v>
      </c>
      <c r="L206" s="2" t="s">
        <v>746</v>
      </c>
      <c r="M206" s="2" t="s">
        <v>4398</v>
      </c>
      <c r="N206" s="19" t="s">
        <v>4684</v>
      </c>
      <c r="O206" s="59">
        <v>43203</v>
      </c>
      <c r="P206" s="2" t="s">
        <v>3412</v>
      </c>
      <c r="Q206" s="2" t="s">
        <v>3493</v>
      </c>
      <c r="R206" s="2">
        <v>26</v>
      </c>
    </row>
    <row r="207" spans="1:18" ht="15.95" hidden="1" customHeight="1" x14ac:dyDescent="0.3">
      <c r="A207" s="63" t="s">
        <v>31</v>
      </c>
      <c r="B207" s="63" t="s">
        <v>31</v>
      </c>
      <c r="C207" s="59">
        <v>43167</v>
      </c>
      <c r="D207" s="59">
        <v>43203</v>
      </c>
      <c r="E207" s="2" t="s">
        <v>4764</v>
      </c>
      <c r="F207" s="60" t="s">
        <v>27</v>
      </c>
      <c r="G207" s="45" t="s">
        <v>3421</v>
      </c>
      <c r="H207" s="2" t="s">
        <v>4591</v>
      </c>
      <c r="I207" s="14" t="s">
        <v>4301</v>
      </c>
      <c r="J207" s="111" t="s">
        <v>4302</v>
      </c>
      <c r="K207" s="2" t="s">
        <v>496</v>
      </c>
      <c r="L207" s="2" t="s">
        <v>746</v>
      </c>
      <c r="M207" s="2" t="s">
        <v>4398</v>
      </c>
      <c r="N207" s="19" t="s">
        <v>4684</v>
      </c>
      <c r="O207" s="59">
        <v>43203</v>
      </c>
      <c r="P207" s="2" t="s">
        <v>3412</v>
      </c>
      <c r="Q207" s="2" t="s">
        <v>3493</v>
      </c>
      <c r="R207" s="2">
        <v>26</v>
      </c>
    </row>
    <row r="208" spans="1:18" ht="15.95" hidden="1" customHeight="1" x14ac:dyDescent="0.3">
      <c r="A208" s="63" t="s">
        <v>31</v>
      </c>
      <c r="B208" s="63" t="s">
        <v>31</v>
      </c>
      <c r="C208" s="59">
        <v>43167</v>
      </c>
      <c r="D208" s="71">
        <v>43208</v>
      </c>
      <c r="E208" s="2" t="s">
        <v>4764</v>
      </c>
      <c r="F208" s="60" t="s">
        <v>25</v>
      </c>
      <c r="G208" s="45" t="s">
        <v>3421</v>
      </c>
      <c r="H208" s="2" t="s">
        <v>4346</v>
      </c>
      <c r="I208" s="14" t="s">
        <v>4344</v>
      </c>
      <c r="J208" s="111" t="s">
        <v>4345</v>
      </c>
      <c r="K208" s="2" t="s">
        <v>496</v>
      </c>
      <c r="L208" s="2" t="s">
        <v>193</v>
      </c>
      <c r="M208" s="2" t="s">
        <v>4398</v>
      </c>
      <c r="N208" s="19" t="s">
        <v>4684</v>
      </c>
      <c r="O208" s="59">
        <v>43207</v>
      </c>
      <c r="P208" s="2" t="s">
        <v>3412</v>
      </c>
      <c r="Q208" s="2" t="s">
        <v>3493</v>
      </c>
      <c r="R208" s="2">
        <v>29</v>
      </c>
    </row>
    <row r="209" spans="1:19" ht="15.95" hidden="1" customHeight="1" x14ac:dyDescent="0.3">
      <c r="A209" s="63" t="s">
        <v>3973</v>
      </c>
      <c r="B209" s="63" t="s">
        <v>893</v>
      </c>
      <c r="C209" s="59">
        <v>43168</v>
      </c>
      <c r="D209" s="104">
        <v>43194</v>
      </c>
      <c r="E209" s="2" t="s">
        <v>4754</v>
      </c>
      <c r="F209" s="60" t="s">
        <v>3398</v>
      </c>
      <c r="G209" s="2" t="s">
        <v>3424</v>
      </c>
      <c r="H209" s="2" t="s">
        <v>4160</v>
      </c>
      <c r="I209" s="14" t="s">
        <v>4130</v>
      </c>
      <c r="J209" s="111" t="s">
        <v>4129</v>
      </c>
      <c r="K209" s="2" t="s">
        <v>496</v>
      </c>
      <c r="L209" s="2" t="s">
        <v>193</v>
      </c>
      <c r="M209" s="2" t="s">
        <v>9</v>
      </c>
      <c r="N209" s="19" t="s">
        <v>4684</v>
      </c>
      <c r="O209" s="59">
        <v>43180</v>
      </c>
      <c r="P209" s="2" t="s">
        <v>3412</v>
      </c>
      <c r="Q209" s="2" t="s">
        <v>3493</v>
      </c>
      <c r="R209" s="2">
        <v>18</v>
      </c>
    </row>
    <row r="210" spans="1:19" ht="15.95" hidden="1" customHeight="1" x14ac:dyDescent="0.3">
      <c r="A210" s="76" t="s">
        <v>4317</v>
      </c>
      <c r="B210" s="76" t="s">
        <v>4471</v>
      </c>
      <c r="C210" s="61">
        <v>43168</v>
      </c>
      <c r="D210" s="71">
        <v>43216</v>
      </c>
      <c r="E210" s="2" t="s">
        <v>4764</v>
      </c>
      <c r="F210" s="60" t="s">
        <v>3398</v>
      </c>
      <c r="G210" s="19" t="s">
        <v>3410</v>
      </c>
      <c r="H210" s="19" t="s">
        <v>4445</v>
      </c>
      <c r="I210" s="16" t="s">
        <v>4284</v>
      </c>
      <c r="J210" s="111" t="s">
        <v>4285</v>
      </c>
      <c r="K210" s="19" t="s">
        <v>496</v>
      </c>
      <c r="L210" s="2" t="s">
        <v>72</v>
      </c>
      <c r="M210" s="19" t="s">
        <v>4399</v>
      </c>
      <c r="N210" s="19" t="s">
        <v>4684</v>
      </c>
      <c r="O210" s="61">
        <v>43203</v>
      </c>
      <c r="P210" s="19" t="s">
        <v>3412</v>
      </c>
      <c r="Q210" s="2" t="s">
        <v>3493</v>
      </c>
      <c r="R210" s="19">
        <v>32</v>
      </c>
      <c r="S210" s="19"/>
    </row>
    <row r="211" spans="1:19" ht="15.95" hidden="1" customHeight="1" x14ac:dyDescent="0.3">
      <c r="A211" s="63" t="s">
        <v>31</v>
      </c>
      <c r="B211" s="63" t="s">
        <v>31</v>
      </c>
      <c r="C211" s="59">
        <v>43168</v>
      </c>
      <c r="D211" s="71">
        <v>43171</v>
      </c>
      <c r="E211" s="2" t="s">
        <v>34</v>
      </c>
      <c r="F211" s="60" t="s">
        <v>25</v>
      </c>
      <c r="G211" s="2" t="s">
        <v>3422</v>
      </c>
      <c r="H211" s="48" t="s">
        <v>4561</v>
      </c>
      <c r="I211" s="14" t="s">
        <v>4133</v>
      </c>
      <c r="J211" s="111" t="s">
        <v>4134</v>
      </c>
      <c r="K211" s="2" t="s">
        <v>4135</v>
      </c>
      <c r="L211" s="2" t="s">
        <v>1</v>
      </c>
      <c r="M211" s="2" t="s">
        <v>9</v>
      </c>
      <c r="N211" s="19" t="s">
        <v>4684</v>
      </c>
      <c r="O211" s="59">
        <v>43171</v>
      </c>
      <c r="P211" s="2" t="s">
        <v>3412</v>
      </c>
      <c r="Q211" s="2" t="s">
        <v>3493</v>
      </c>
      <c r="R211" s="2">
        <v>1</v>
      </c>
    </row>
    <row r="212" spans="1:19" ht="15.95" hidden="1" customHeight="1" x14ac:dyDescent="0.3">
      <c r="A212" s="63" t="s">
        <v>31</v>
      </c>
      <c r="B212" s="63" t="s">
        <v>31</v>
      </c>
      <c r="C212" s="59">
        <v>43169</v>
      </c>
      <c r="D212" s="71">
        <v>43203</v>
      </c>
      <c r="E212" s="2" t="s">
        <v>4764</v>
      </c>
      <c r="F212" s="60" t="s">
        <v>25</v>
      </c>
      <c r="G212" s="45" t="s">
        <v>3421</v>
      </c>
      <c r="H212" s="2" t="s">
        <v>2551</v>
      </c>
      <c r="I212" s="14" t="s">
        <v>4299</v>
      </c>
      <c r="J212" s="111" t="s">
        <v>4300</v>
      </c>
      <c r="K212" s="2" t="s">
        <v>496</v>
      </c>
      <c r="L212" s="63" t="s">
        <v>4684</v>
      </c>
      <c r="M212" s="2" t="s">
        <v>4398</v>
      </c>
      <c r="N212" s="63" t="s">
        <v>4684</v>
      </c>
      <c r="O212" s="59">
        <v>43203</v>
      </c>
      <c r="P212" s="2" t="s">
        <v>3412</v>
      </c>
      <c r="Q212" s="2" t="s">
        <v>3493</v>
      </c>
      <c r="R212" s="2">
        <v>25</v>
      </c>
    </row>
    <row r="213" spans="1:19" ht="15.95" hidden="1" customHeight="1" x14ac:dyDescent="0.3">
      <c r="A213" s="63" t="s">
        <v>4197</v>
      </c>
      <c r="B213" s="63" t="s">
        <v>4240</v>
      </c>
      <c r="C213" s="59">
        <v>43171</v>
      </c>
      <c r="D213" s="71">
        <v>43201</v>
      </c>
      <c r="E213" s="2" t="s">
        <v>4754</v>
      </c>
      <c r="F213" s="60" t="s">
        <v>25</v>
      </c>
      <c r="G213" s="45" t="s">
        <v>3421</v>
      </c>
      <c r="H213" s="2" t="s">
        <v>4198</v>
      </c>
      <c r="I213" s="14" t="s">
        <v>4199</v>
      </c>
      <c r="J213" s="111" t="s">
        <v>4206</v>
      </c>
      <c r="K213" s="2" t="s">
        <v>32</v>
      </c>
      <c r="L213" s="2" t="s">
        <v>1107</v>
      </c>
      <c r="M213" s="2" t="s">
        <v>4200</v>
      </c>
      <c r="N213" s="2" t="s">
        <v>4929</v>
      </c>
      <c r="O213" s="59">
        <v>43181</v>
      </c>
      <c r="P213" s="2" t="s">
        <v>3412</v>
      </c>
      <c r="Q213" s="2" t="s">
        <v>3493</v>
      </c>
      <c r="R213" s="2">
        <v>22</v>
      </c>
    </row>
    <row r="214" spans="1:19" ht="15.95" hidden="1" customHeight="1" x14ac:dyDescent="0.3">
      <c r="A214" s="76" t="s">
        <v>4319</v>
      </c>
      <c r="B214" s="76" t="s">
        <v>4473</v>
      </c>
      <c r="C214" s="61">
        <v>43171</v>
      </c>
      <c r="D214" s="71">
        <v>43216</v>
      </c>
      <c r="E214" s="2" t="s">
        <v>4764</v>
      </c>
      <c r="F214" s="60" t="s">
        <v>27</v>
      </c>
      <c r="G214" s="2" t="s">
        <v>3422</v>
      </c>
      <c r="H214" s="19" t="s">
        <v>4591</v>
      </c>
      <c r="I214" s="16" t="s">
        <v>4303</v>
      </c>
      <c r="J214" s="111" t="s">
        <v>4304</v>
      </c>
      <c r="K214" s="19" t="s">
        <v>496</v>
      </c>
      <c r="L214" s="2" t="s">
        <v>746</v>
      </c>
      <c r="M214" s="19" t="s">
        <v>500</v>
      </c>
      <c r="N214" s="2" t="s">
        <v>746</v>
      </c>
      <c r="O214" s="61">
        <v>43216</v>
      </c>
      <c r="P214" s="19" t="s">
        <v>3412</v>
      </c>
      <c r="Q214" s="19" t="s">
        <v>3493</v>
      </c>
      <c r="R214" s="19">
        <v>31</v>
      </c>
      <c r="S214" s="19"/>
    </row>
    <row r="215" spans="1:19" ht="15.95" hidden="1" customHeight="1" x14ac:dyDescent="0.3">
      <c r="A215" s="63" t="s">
        <v>4320</v>
      </c>
      <c r="B215" s="63" t="s">
        <v>4322</v>
      </c>
      <c r="C215" s="59">
        <v>43171</v>
      </c>
      <c r="D215" s="71">
        <v>43207</v>
      </c>
      <c r="E215" s="2" t="s">
        <v>4764</v>
      </c>
      <c r="F215" s="60" t="s">
        <v>25</v>
      </c>
      <c r="G215" s="45" t="s">
        <v>3421</v>
      </c>
      <c r="H215" s="2" t="s">
        <v>4693</v>
      </c>
      <c r="I215" s="14" t="s">
        <v>4305</v>
      </c>
      <c r="J215" s="111" t="s">
        <v>4306</v>
      </c>
      <c r="K215" s="2" t="s">
        <v>496</v>
      </c>
      <c r="L215" s="2" t="s">
        <v>746</v>
      </c>
      <c r="M215" s="2" t="s">
        <v>2534</v>
      </c>
      <c r="N215" s="2" t="s">
        <v>746</v>
      </c>
      <c r="O215" s="59">
        <v>43203</v>
      </c>
      <c r="P215" s="2" t="s">
        <v>3412</v>
      </c>
      <c r="Q215" s="2" t="s">
        <v>3493</v>
      </c>
      <c r="R215" s="2">
        <v>26</v>
      </c>
    </row>
    <row r="216" spans="1:19" ht="15.95" hidden="1" customHeight="1" x14ac:dyDescent="0.3">
      <c r="A216" s="63" t="s">
        <v>31</v>
      </c>
      <c r="B216" s="63" t="s">
        <v>31</v>
      </c>
      <c r="C216" s="59">
        <v>43171</v>
      </c>
      <c r="D216" s="59">
        <v>43171</v>
      </c>
      <c r="E216" s="2" t="s">
        <v>34</v>
      </c>
      <c r="F216" s="60" t="s">
        <v>25</v>
      </c>
      <c r="G216" s="45" t="s">
        <v>3421</v>
      </c>
      <c r="H216" s="2" t="s">
        <v>3482</v>
      </c>
      <c r="I216" s="14" t="s">
        <v>4136</v>
      </c>
      <c r="J216" s="111" t="s">
        <v>4137</v>
      </c>
      <c r="K216" s="2" t="s">
        <v>4138</v>
      </c>
      <c r="L216" s="2" t="s">
        <v>1</v>
      </c>
      <c r="M216" s="2" t="s">
        <v>9</v>
      </c>
      <c r="N216" s="19" t="s">
        <v>4684</v>
      </c>
      <c r="O216" s="59">
        <v>43171</v>
      </c>
      <c r="P216" s="2" t="s">
        <v>3412</v>
      </c>
      <c r="Q216" s="2" t="s">
        <v>3493</v>
      </c>
      <c r="R216" s="2">
        <v>0</v>
      </c>
    </row>
    <row r="217" spans="1:19" ht="15.95" hidden="1" customHeight="1" x14ac:dyDescent="0.3">
      <c r="A217" s="63" t="s">
        <v>31</v>
      </c>
      <c r="B217" s="63" t="s">
        <v>31</v>
      </c>
      <c r="C217" s="71">
        <v>43171</v>
      </c>
      <c r="D217" s="71">
        <v>43171</v>
      </c>
      <c r="E217" s="2" t="s">
        <v>4629</v>
      </c>
      <c r="F217" s="60" t="s">
        <v>30</v>
      </c>
      <c r="G217" s="2" t="s">
        <v>30</v>
      </c>
      <c r="H217" s="2" t="s">
        <v>4606</v>
      </c>
      <c r="I217" s="14" t="s">
        <v>4146</v>
      </c>
      <c r="J217" s="111" t="s">
        <v>4147</v>
      </c>
      <c r="K217" s="2" t="s">
        <v>4148</v>
      </c>
      <c r="L217" s="2" t="s">
        <v>3462</v>
      </c>
      <c r="M217" s="2" t="s">
        <v>1718</v>
      </c>
      <c r="N217" s="2" t="s">
        <v>4929</v>
      </c>
      <c r="O217" s="59">
        <v>43172</v>
      </c>
      <c r="P217" s="2" t="s">
        <v>3412</v>
      </c>
      <c r="Q217" s="2" t="s">
        <v>3493</v>
      </c>
      <c r="R217" s="2">
        <v>0</v>
      </c>
    </row>
    <row r="218" spans="1:19" ht="15.95" hidden="1" customHeight="1" x14ac:dyDescent="0.3">
      <c r="A218" s="63" t="s">
        <v>31</v>
      </c>
      <c r="B218" s="63" t="s">
        <v>31</v>
      </c>
      <c r="C218" s="59">
        <v>43171</v>
      </c>
      <c r="D218" s="59">
        <v>43180</v>
      </c>
      <c r="E218" s="2" t="s">
        <v>34</v>
      </c>
      <c r="F218" s="60" t="s">
        <v>25</v>
      </c>
      <c r="G218" s="45" t="s">
        <v>3421</v>
      </c>
      <c r="H218" s="2" t="s">
        <v>3482</v>
      </c>
      <c r="I218" s="14" t="s">
        <v>4190</v>
      </c>
      <c r="J218" s="111" t="s">
        <v>4191</v>
      </c>
      <c r="K218" s="2" t="s">
        <v>4192</v>
      </c>
      <c r="L218" s="2" t="s">
        <v>1</v>
      </c>
      <c r="M218" s="2" t="s">
        <v>1866</v>
      </c>
      <c r="N218" s="2" t="s">
        <v>1</v>
      </c>
      <c r="O218" s="59">
        <v>43180</v>
      </c>
      <c r="P218" s="2" t="s">
        <v>3412</v>
      </c>
      <c r="Q218" s="2" t="s">
        <v>3493</v>
      </c>
      <c r="R218" s="2">
        <v>7</v>
      </c>
    </row>
    <row r="219" spans="1:19" ht="15.95" hidden="1" customHeight="1" x14ac:dyDescent="0.3">
      <c r="A219" s="63" t="s">
        <v>31</v>
      </c>
      <c r="B219" s="63" t="s">
        <v>31</v>
      </c>
      <c r="C219" s="59">
        <v>43171</v>
      </c>
      <c r="D219" s="71">
        <v>43208</v>
      </c>
      <c r="E219" s="2" t="s">
        <v>4764</v>
      </c>
      <c r="F219" s="60" t="s">
        <v>25</v>
      </c>
      <c r="G219" s="2" t="s">
        <v>3422</v>
      </c>
      <c r="H219" s="2" t="s">
        <v>4343</v>
      </c>
      <c r="I219" s="14" t="s">
        <v>4341</v>
      </c>
      <c r="J219" s="111" t="s">
        <v>4342</v>
      </c>
      <c r="K219" s="2" t="s">
        <v>496</v>
      </c>
      <c r="L219" s="2" t="s">
        <v>746</v>
      </c>
      <c r="M219" s="2" t="s">
        <v>4398</v>
      </c>
      <c r="N219" s="19" t="s">
        <v>4684</v>
      </c>
      <c r="O219" s="59">
        <v>43208</v>
      </c>
      <c r="P219" s="2" t="s">
        <v>3412</v>
      </c>
      <c r="Q219" s="2" t="s">
        <v>3493</v>
      </c>
      <c r="R219" s="2">
        <v>27</v>
      </c>
    </row>
    <row r="220" spans="1:19" ht="15.95" hidden="1" customHeight="1" x14ac:dyDescent="0.3">
      <c r="A220" s="63" t="s">
        <v>31</v>
      </c>
      <c r="B220" s="63" t="s">
        <v>31</v>
      </c>
      <c r="C220" s="59">
        <v>43172</v>
      </c>
      <c r="D220" s="61">
        <v>43207</v>
      </c>
      <c r="E220" s="2" t="s">
        <v>4764</v>
      </c>
      <c r="F220" s="60" t="s">
        <v>25</v>
      </c>
      <c r="G220" s="2" t="s">
        <v>3422</v>
      </c>
      <c r="H220" s="2" t="s">
        <v>4444</v>
      </c>
      <c r="I220" s="14" t="s">
        <v>4327</v>
      </c>
      <c r="J220" s="111" t="s">
        <v>4328</v>
      </c>
      <c r="K220" s="2" t="s">
        <v>4329</v>
      </c>
      <c r="L220" s="2" t="s">
        <v>72</v>
      </c>
      <c r="M220" s="2" t="s">
        <v>4398</v>
      </c>
      <c r="N220" s="19" t="s">
        <v>4684</v>
      </c>
      <c r="O220" s="59">
        <v>43207</v>
      </c>
      <c r="P220" s="2" t="s">
        <v>3412</v>
      </c>
      <c r="Q220" s="2" t="s">
        <v>3493</v>
      </c>
      <c r="R220" s="2">
        <v>25</v>
      </c>
    </row>
    <row r="221" spans="1:19" ht="15.95" hidden="1" customHeight="1" x14ac:dyDescent="0.3">
      <c r="A221" s="63" t="s">
        <v>31</v>
      </c>
      <c r="B221" s="63" t="s">
        <v>31</v>
      </c>
      <c r="C221" s="59">
        <v>43172</v>
      </c>
      <c r="D221" s="71">
        <v>43208</v>
      </c>
      <c r="E221" s="2" t="s">
        <v>4764</v>
      </c>
      <c r="F221" s="60" t="s">
        <v>25</v>
      </c>
      <c r="G221" s="45" t="s">
        <v>3421</v>
      </c>
      <c r="H221" s="2" t="s">
        <v>4340</v>
      </c>
      <c r="I221" s="14" t="s">
        <v>4338</v>
      </c>
      <c r="J221" s="111" t="s">
        <v>4339</v>
      </c>
      <c r="K221" s="2" t="s">
        <v>496</v>
      </c>
      <c r="L221" s="63" t="s">
        <v>4684</v>
      </c>
      <c r="M221" s="2" t="s">
        <v>4398</v>
      </c>
      <c r="N221" s="63" t="s">
        <v>4684</v>
      </c>
      <c r="O221" s="59">
        <v>43207</v>
      </c>
      <c r="P221" s="2" t="s">
        <v>3412</v>
      </c>
      <c r="Q221" s="2" t="s">
        <v>3493</v>
      </c>
      <c r="R221" s="2">
        <v>26</v>
      </c>
    </row>
    <row r="222" spans="1:19" ht="15.95" hidden="1" customHeight="1" x14ac:dyDescent="0.3">
      <c r="A222" s="76" t="s">
        <v>4362</v>
      </c>
      <c r="B222" s="63" t="s">
        <v>4448</v>
      </c>
      <c r="C222" s="59">
        <v>43173</v>
      </c>
      <c r="D222" s="71">
        <v>43214</v>
      </c>
      <c r="E222" s="2" t="s">
        <v>4764</v>
      </c>
      <c r="F222" s="60" t="s">
        <v>27</v>
      </c>
      <c r="G222" s="2" t="s">
        <v>3422</v>
      </c>
      <c r="H222" s="14" t="s">
        <v>4442</v>
      </c>
      <c r="I222" s="14" t="s">
        <v>4477</v>
      </c>
      <c r="J222" s="111" t="s">
        <v>4347</v>
      </c>
      <c r="K222" s="2" t="s">
        <v>496</v>
      </c>
      <c r="L222" s="2" t="s">
        <v>72</v>
      </c>
      <c r="M222" s="2" t="s">
        <v>1015</v>
      </c>
      <c r="N222" s="2" t="s">
        <v>72</v>
      </c>
      <c r="O222" s="59">
        <v>43173</v>
      </c>
      <c r="P222" s="2" t="s">
        <v>3412</v>
      </c>
      <c r="Q222" s="2" t="s">
        <v>3493</v>
      </c>
      <c r="R222" s="2">
        <v>28</v>
      </c>
    </row>
    <row r="223" spans="1:19" ht="15.95" hidden="1" customHeight="1" x14ac:dyDescent="0.3">
      <c r="A223" s="63" t="s">
        <v>31</v>
      </c>
      <c r="B223" s="63" t="s">
        <v>31</v>
      </c>
      <c r="C223" s="59">
        <v>43173</v>
      </c>
      <c r="D223" s="59">
        <v>43173</v>
      </c>
      <c r="E223" s="2" t="s">
        <v>34</v>
      </c>
      <c r="F223" s="60" t="s">
        <v>25</v>
      </c>
      <c r="G223" s="2" t="s">
        <v>3423</v>
      </c>
      <c r="H223" s="48" t="s">
        <v>4561</v>
      </c>
      <c r="I223" s="14" t="s">
        <v>4149</v>
      </c>
      <c r="J223" s="111" t="s">
        <v>4474</v>
      </c>
      <c r="K223" s="63" t="s">
        <v>1883</v>
      </c>
      <c r="L223" s="2" t="s">
        <v>1</v>
      </c>
      <c r="M223" s="2" t="s">
        <v>219</v>
      </c>
      <c r="N223" s="2" t="s">
        <v>1</v>
      </c>
      <c r="O223" s="59">
        <v>43173</v>
      </c>
      <c r="P223" s="2" t="s">
        <v>3412</v>
      </c>
      <c r="Q223" s="2" t="s">
        <v>3493</v>
      </c>
      <c r="R223" s="2">
        <v>0</v>
      </c>
    </row>
    <row r="224" spans="1:19" ht="15.95" hidden="1" customHeight="1" x14ac:dyDescent="0.3">
      <c r="A224" s="63" t="s">
        <v>31</v>
      </c>
      <c r="B224" s="63" t="s">
        <v>31</v>
      </c>
      <c r="C224" s="59">
        <v>43173</v>
      </c>
      <c r="D224" s="71">
        <v>43208</v>
      </c>
      <c r="E224" s="2" t="s">
        <v>4764</v>
      </c>
      <c r="F224" s="60" t="s">
        <v>25</v>
      </c>
      <c r="G224" s="2" t="s">
        <v>3422</v>
      </c>
      <c r="H224" s="2" t="s">
        <v>4337</v>
      </c>
      <c r="I224" s="14" t="s">
        <v>4336</v>
      </c>
      <c r="J224" s="111" t="s">
        <v>4335</v>
      </c>
      <c r="K224" s="2" t="s">
        <v>496</v>
      </c>
      <c r="L224" s="2" t="s">
        <v>72</v>
      </c>
      <c r="M224" s="2" t="s">
        <v>4398</v>
      </c>
      <c r="N224" s="19" t="s">
        <v>4684</v>
      </c>
      <c r="O224" s="59">
        <v>43207</v>
      </c>
      <c r="P224" s="2" t="s">
        <v>3412</v>
      </c>
      <c r="Q224" s="2" t="s">
        <v>3493</v>
      </c>
      <c r="R224" s="2">
        <v>25</v>
      </c>
    </row>
    <row r="225" spans="1:18" ht="15.95" hidden="1" customHeight="1" x14ac:dyDescent="0.3">
      <c r="A225" s="63" t="s">
        <v>4154</v>
      </c>
      <c r="B225" s="63" t="s">
        <v>4164</v>
      </c>
      <c r="C225" s="71">
        <v>43174</v>
      </c>
      <c r="D225" s="71">
        <v>43179</v>
      </c>
      <c r="E225" s="2" t="s">
        <v>4629</v>
      </c>
      <c r="F225" s="60" t="s">
        <v>25</v>
      </c>
      <c r="G225" s="2" t="s">
        <v>3423</v>
      </c>
      <c r="H225" s="2" t="s">
        <v>3512</v>
      </c>
      <c r="I225" s="14" t="s">
        <v>4139</v>
      </c>
      <c r="J225" s="111" t="s">
        <v>4140</v>
      </c>
      <c r="K225" s="2" t="s">
        <v>4141</v>
      </c>
      <c r="L225" s="63" t="s">
        <v>4684</v>
      </c>
      <c r="M225" s="2" t="s">
        <v>9</v>
      </c>
      <c r="N225" s="63" t="s">
        <v>4684</v>
      </c>
      <c r="O225" s="59">
        <v>43174</v>
      </c>
      <c r="P225" s="2" t="s">
        <v>3412</v>
      </c>
      <c r="Q225" s="2" t="s">
        <v>3493</v>
      </c>
      <c r="R225" s="2">
        <v>3</v>
      </c>
    </row>
    <row r="226" spans="1:18" ht="15.95" hidden="1" customHeight="1" x14ac:dyDescent="0.3">
      <c r="A226" s="63" t="s">
        <v>4151</v>
      </c>
      <c r="B226" s="63" t="s">
        <v>4222</v>
      </c>
      <c r="C226" s="71">
        <v>43174</v>
      </c>
      <c r="D226" s="104">
        <v>43194</v>
      </c>
      <c r="E226" s="45" t="s">
        <v>3418</v>
      </c>
      <c r="F226" s="60" t="s">
        <v>25</v>
      </c>
      <c r="G226" s="2" t="s">
        <v>3423</v>
      </c>
      <c r="H226" s="2" t="s">
        <v>3858</v>
      </c>
      <c r="I226" s="14" t="s">
        <v>4142</v>
      </c>
      <c r="J226" s="111" t="s">
        <v>4209</v>
      </c>
      <c r="K226" s="2" t="s">
        <v>4143</v>
      </c>
      <c r="L226" s="50" t="s">
        <v>3716</v>
      </c>
      <c r="M226" s="50" t="s">
        <v>504</v>
      </c>
      <c r="N226" s="50" t="s">
        <v>3716</v>
      </c>
      <c r="O226" s="59">
        <v>43182</v>
      </c>
      <c r="P226" s="2" t="s">
        <v>3412</v>
      </c>
      <c r="Q226" s="2" t="s">
        <v>3493</v>
      </c>
      <c r="R226" s="2">
        <v>14</v>
      </c>
    </row>
    <row r="227" spans="1:18" ht="15.95" hidden="1" customHeight="1" x14ac:dyDescent="0.3">
      <c r="A227" s="63" t="s">
        <v>4152</v>
      </c>
      <c r="B227" s="63" t="s">
        <v>974</v>
      </c>
      <c r="C227" s="71">
        <v>43174</v>
      </c>
      <c r="D227" s="71">
        <v>43202</v>
      </c>
      <c r="E227" s="2" t="s">
        <v>4629</v>
      </c>
      <c r="F227" s="60" t="s">
        <v>27</v>
      </c>
      <c r="G227" s="2" t="s">
        <v>27</v>
      </c>
      <c r="H227" s="2" t="s">
        <v>4606</v>
      </c>
      <c r="I227" s="14" t="s">
        <v>4161</v>
      </c>
      <c r="J227" s="111" t="s">
        <v>4165</v>
      </c>
      <c r="K227" s="2" t="s">
        <v>496</v>
      </c>
      <c r="L227" s="2" t="s">
        <v>3462</v>
      </c>
      <c r="M227" s="2" t="s">
        <v>1718</v>
      </c>
      <c r="N227" s="2" t="s">
        <v>4929</v>
      </c>
      <c r="O227" s="59">
        <v>43181</v>
      </c>
      <c r="P227" s="2" t="s">
        <v>3412</v>
      </c>
      <c r="Q227" s="2" t="s">
        <v>3493</v>
      </c>
      <c r="R227" s="2">
        <v>20</v>
      </c>
    </row>
    <row r="228" spans="1:18" ht="15.95" hidden="1" customHeight="1" x14ac:dyDescent="0.3">
      <c r="A228" s="63" t="s">
        <v>4241</v>
      </c>
      <c r="B228" s="63" t="s">
        <v>4270</v>
      </c>
      <c r="C228" s="71">
        <v>43174</v>
      </c>
      <c r="D228" s="71">
        <v>43202</v>
      </c>
      <c r="E228" s="2" t="s">
        <v>4629</v>
      </c>
      <c r="F228" s="60" t="s">
        <v>27</v>
      </c>
      <c r="G228" s="2" t="s">
        <v>27</v>
      </c>
      <c r="H228" s="2" t="s">
        <v>4606</v>
      </c>
      <c r="I228" s="14" t="s">
        <v>4153</v>
      </c>
      <c r="J228" s="111" t="s">
        <v>4166</v>
      </c>
      <c r="K228" s="2" t="s">
        <v>496</v>
      </c>
      <c r="L228" s="2" t="s">
        <v>3462</v>
      </c>
      <c r="M228" s="2" t="s">
        <v>1718</v>
      </c>
      <c r="N228" s="2" t="s">
        <v>4929</v>
      </c>
      <c r="O228" s="59">
        <v>43181</v>
      </c>
      <c r="P228" s="2" t="s">
        <v>3412</v>
      </c>
      <c r="Q228" s="2" t="s">
        <v>3493</v>
      </c>
      <c r="R228" s="2">
        <v>20</v>
      </c>
    </row>
    <row r="229" spans="1:18" ht="15.95" hidden="1" customHeight="1" x14ac:dyDescent="0.3">
      <c r="A229" s="63" t="s">
        <v>31</v>
      </c>
      <c r="B229" s="63" t="s">
        <v>31</v>
      </c>
      <c r="C229" s="71">
        <v>43174</v>
      </c>
      <c r="D229" s="71">
        <v>43174</v>
      </c>
      <c r="E229" s="45" t="s">
        <v>3418</v>
      </c>
      <c r="F229" s="60" t="s">
        <v>25</v>
      </c>
      <c r="G229" s="2" t="s">
        <v>3423</v>
      </c>
      <c r="H229" s="2" t="s">
        <v>3512</v>
      </c>
      <c r="I229" s="14" t="s">
        <v>4155</v>
      </c>
      <c r="J229" s="111" t="s">
        <v>4157</v>
      </c>
      <c r="K229" s="2" t="s">
        <v>4156</v>
      </c>
      <c r="L229" s="63" t="s">
        <v>4684</v>
      </c>
      <c r="M229" s="2" t="s">
        <v>9</v>
      </c>
      <c r="N229" s="63" t="s">
        <v>4684</v>
      </c>
      <c r="O229" s="59">
        <v>43174</v>
      </c>
      <c r="P229" s="2" t="s">
        <v>3412</v>
      </c>
      <c r="Q229" s="2" t="s">
        <v>3493</v>
      </c>
      <c r="R229" s="2">
        <v>0</v>
      </c>
    </row>
    <row r="230" spans="1:18" ht="15.95" hidden="1" customHeight="1" x14ac:dyDescent="0.3">
      <c r="A230" s="63" t="s">
        <v>31</v>
      </c>
      <c r="B230" s="63" t="s">
        <v>31</v>
      </c>
      <c r="C230" s="71">
        <v>43174</v>
      </c>
      <c r="D230" s="71">
        <v>43174</v>
      </c>
      <c r="E230" s="45" t="s">
        <v>3418</v>
      </c>
      <c r="F230" s="60" t="s">
        <v>25</v>
      </c>
      <c r="G230" s="45" t="s">
        <v>3421</v>
      </c>
      <c r="H230" s="2" t="s">
        <v>3482</v>
      </c>
      <c r="I230" s="14" t="s">
        <v>290</v>
      </c>
      <c r="J230" s="111" t="s">
        <v>291</v>
      </c>
      <c r="K230" s="2" t="s">
        <v>290</v>
      </c>
      <c r="L230" s="63" t="s">
        <v>4684</v>
      </c>
      <c r="M230" s="2" t="s">
        <v>9</v>
      </c>
      <c r="N230" s="63" t="s">
        <v>4684</v>
      </c>
      <c r="O230" s="59">
        <v>43174</v>
      </c>
      <c r="P230" s="2" t="s">
        <v>3412</v>
      </c>
      <c r="Q230" s="2" t="s">
        <v>3493</v>
      </c>
      <c r="R230" s="2">
        <v>0</v>
      </c>
    </row>
    <row r="231" spans="1:18" ht="15.95" hidden="1" customHeight="1" x14ac:dyDescent="0.3">
      <c r="A231" s="63" t="s">
        <v>31</v>
      </c>
      <c r="B231" s="63" t="s">
        <v>31</v>
      </c>
      <c r="C231" s="71">
        <v>43174</v>
      </c>
      <c r="D231" s="71">
        <v>43174</v>
      </c>
      <c r="E231" s="45" t="s">
        <v>3418</v>
      </c>
      <c r="F231" s="60" t="s">
        <v>25</v>
      </c>
      <c r="G231" s="45" t="s">
        <v>3421</v>
      </c>
      <c r="H231" s="1" t="s">
        <v>4675</v>
      </c>
      <c r="I231" s="14" t="s">
        <v>3696</v>
      </c>
      <c r="J231" s="111" t="s">
        <v>3701</v>
      </c>
      <c r="K231" s="2" t="s">
        <v>496</v>
      </c>
      <c r="L231" s="2" t="s">
        <v>362</v>
      </c>
      <c r="M231" s="2" t="s">
        <v>102</v>
      </c>
      <c r="N231" s="19" t="s">
        <v>4684</v>
      </c>
      <c r="O231" s="59">
        <v>43115</v>
      </c>
      <c r="P231" s="2" t="s">
        <v>3412</v>
      </c>
      <c r="Q231" s="2" t="s">
        <v>3493</v>
      </c>
      <c r="R231" s="2">
        <v>0</v>
      </c>
    </row>
    <row r="232" spans="1:18" ht="15.95" hidden="1" customHeight="1" x14ac:dyDescent="0.3">
      <c r="A232" s="63" t="s">
        <v>31</v>
      </c>
      <c r="B232" s="63" t="s">
        <v>31</v>
      </c>
      <c r="C232" s="59">
        <v>43174</v>
      </c>
      <c r="D232" s="71">
        <v>43207</v>
      </c>
      <c r="E232" s="45" t="s">
        <v>3418</v>
      </c>
      <c r="F232" s="60" t="s">
        <v>25</v>
      </c>
      <c r="G232" s="2" t="s">
        <v>3422</v>
      </c>
      <c r="H232" s="2" t="s">
        <v>4670</v>
      </c>
      <c r="I232" s="14" t="s">
        <v>4326</v>
      </c>
      <c r="J232" s="111" t="s">
        <v>4325</v>
      </c>
      <c r="K232" s="2" t="s">
        <v>496</v>
      </c>
      <c r="L232" s="2" t="s">
        <v>746</v>
      </c>
      <c r="M232" s="2" t="s">
        <v>4398</v>
      </c>
      <c r="N232" s="19" t="s">
        <v>4684</v>
      </c>
      <c r="O232" s="59">
        <v>43207</v>
      </c>
      <c r="P232" s="2" t="s">
        <v>3412</v>
      </c>
      <c r="Q232" s="2" t="s">
        <v>3493</v>
      </c>
      <c r="R232" s="2">
        <v>23</v>
      </c>
    </row>
    <row r="233" spans="1:18" ht="15.95" hidden="1" customHeight="1" x14ac:dyDescent="0.3">
      <c r="A233" s="63" t="s">
        <v>31</v>
      </c>
      <c r="B233" s="63" t="s">
        <v>31</v>
      </c>
      <c r="C233" s="59">
        <v>43174</v>
      </c>
      <c r="D233" s="71">
        <v>43207</v>
      </c>
      <c r="E233" s="2" t="s">
        <v>4764</v>
      </c>
      <c r="F233" s="60" t="s">
        <v>25</v>
      </c>
      <c r="G233" s="2" t="s">
        <v>3422</v>
      </c>
      <c r="H233" s="1" t="s">
        <v>1200</v>
      </c>
      <c r="I233" s="14" t="s">
        <v>4333</v>
      </c>
      <c r="J233" s="111" t="s">
        <v>4334</v>
      </c>
      <c r="K233" s="2" t="s">
        <v>496</v>
      </c>
      <c r="L233" s="2" t="s">
        <v>746</v>
      </c>
      <c r="M233" s="2" t="s">
        <v>4398</v>
      </c>
      <c r="N233" s="19" t="s">
        <v>4684</v>
      </c>
      <c r="O233" s="59">
        <v>43207</v>
      </c>
      <c r="P233" s="2" t="s">
        <v>3412</v>
      </c>
      <c r="Q233" s="2" t="s">
        <v>3493</v>
      </c>
      <c r="R233" s="2">
        <v>23</v>
      </c>
    </row>
    <row r="234" spans="1:18" ht="15.95" hidden="1" customHeight="1" x14ac:dyDescent="0.3">
      <c r="A234" s="63" t="s">
        <v>31</v>
      </c>
      <c r="B234" s="63" t="s">
        <v>31</v>
      </c>
      <c r="C234" s="59">
        <v>43176</v>
      </c>
      <c r="D234" s="71">
        <v>43179</v>
      </c>
      <c r="E234" s="2" t="s">
        <v>34</v>
      </c>
      <c r="F234" s="60" t="s">
        <v>25</v>
      </c>
      <c r="G234" s="2" t="s">
        <v>3422</v>
      </c>
      <c r="H234" s="45" t="s">
        <v>1200</v>
      </c>
      <c r="I234" s="14" t="s">
        <v>4170</v>
      </c>
      <c r="J234" s="111" t="s">
        <v>4169</v>
      </c>
      <c r="K234" s="2" t="s">
        <v>496</v>
      </c>
      <c r="L234" s="2" t="s">
        <v>1</v>
      </c>
      <c r="M234" s="2" t="s">
        <v>9</v>
      </c>
      <c r="N234" s="19" t="s">
        <v>4684</v>
      </c>
      <c r="O234" s="59">
        <v>43179</v>
      </c>
      <c r="P234" s="2" t="s">
        <v>3412</v>
      </c>
      <c r="Q234" s="2" t="s">
        <v>3493</v>
      </c>
      <c r="R234" s="2">
        <v>2</v>
      </c>
    </row>
    <row r="235" spans="1:18" ht="15.95" hidden="1" customHeight="1" x14ac:dyDescent="0.3">
      <c r="A235" s="63" t="s">
        <v>31</v>
      </c>
      <c r="B235" s="63" t="s">
        <v>31</v>
      </c>
      <c r="C235" s="59">
        <v>43178</v>
      </c>
      <c r="D235" s="71">
        <v>43179</v>
      </c>
      <c r="E235" s="2" t="s">
        <v>34</v>
      </c>
      <c r="F235" s="60" t="s">
        <v>25</v>
      </c>
      <c r="G235" s="2" t="s">
        <v>3422</v>
      </c>
      <c r="H235" s="48" t="s">
        <v>4561</v>
      </c>
      <c r="I235" s="14" t="s">
        <v>4181</v>
      </c>
      <c r="J235" s="111" t="s">
        <v>4171</v>
      </c>
      <c r="K235" s="2" t="s">
        <v>496</v>
      </c>
      <c r="L235" s="2" t="s">
        <v>1</v>
      </c>
      <c r="M235" s="2" t="s">
        <v>9</v>
      </c>
      <c r="N235" s="19" t="s">
        <v>4684</v>
      </c>
      <c r="O235" s="59">
        <v>43179</v>
      </c>
      <c r="P235" s="2" t="s">
        <v>3412</v>
      </c>
      <c r="Q235" s="2" t="s">
        <v>3493</v>
      </c>
      <c r="R235" s="2">
        <v>1</v>
      </c>
    </row>
    <row r="236" spans="1:18" ht="15.95" hidden="1" customHeight="1" x14ac:dyDescent="0.3">
      <c r="A236" s="63" t="s">
        <v>31</v>
      </c>
      <c r="B236" s="63" t="s">
        <v>31</v>
      </c>
      <c r="C236" s="59">
        <v>43178</v>
      </c>
      <c r="D236" s="59">
        <v>43207</v>
      </c>
      <c r="E236" s="2" t="s">
        <v>4764</v>
      </c>
      <c r="F236" s="60" t="s">
        <v>25</v>
      </c>
      <c r="G236" s="45" t="s">
        <v>3421</v>
      </c>
      <c r="H236" s="2" t="s">
        <v>4435</v>
      </c>
      <c r="I236" s="14" t="s">
        <v>4330</v>
      </c>
      <c r="J236" s="111" t="s">
        <v>4331</v>
      </c>
      <c r="K236" s="2" t="s">
        <v>496</v>
      </c>
      <c r="L236" s="2" t="s">
        <v>72</v>
      </c>
      <c r="M236" s="2" t="s">
        <v>4398</v>
      </c>
      <c r="N236" s="19" t="s">
        <v>4684</v>
      </c>
      <c r="O236" s="59">
        <v>43207</v>
      </c>
      <c r="P236" s="2" t="s">
        <v>3412</v>
      </c>
      <c r="Q236" s="2" t="s">
        <v>3493</v>
      </c>
      <c r="R236" s="2">
        <v>21</v>
      </c>
    </row>
    <row r="237" spans="1:18" ht="15.95" hidden="1" customHeight="1" x14ac:dyDescent="0.3">
      <c r="A237" s="63" t="s">
        <v>31</v>
      </c>
      <c r="B237" s="63" t="s">
        <v>31</v>
      </c>
      <c r="C237" s="59">
        <v>43178</v>
      </c>
      <c r="D237" s="71">
        <v>43207</v>
      </c>
      <c r="E237" s="2" t="s">
        <v>4764</v>
      </c>
      <c r="F237" s="60" t="s">
        <v>25</v>
      </c>
      <c r="G237" s="2" t="s">
        <v>3422</v>
      </c>
      <c r="H237" s="2" t="s">
        <v>4746</v>
      </c>
      <c r="I237" s="14" t="s">
        <v>4436</v>
      </c>
      <c r="J237" s="111" t="s">
        <v>4332</v>
      </c>
      <c r="K237" s="2" t="s">
        <v>496</v>
      </c>
      <c r="L237" s="2" t="s">
        <v>362</v>
      </c>
      <c r="M237" s="2" t="s">
        <v>4398</v>
      </c>
      <c r="N237" s="19" t="s">
        <v>4684</v>
      </c>
      <c r="O237" s="59">
        <v>43207</v>
      </c>
      <c r="P237" s="2" t="s">
        <v>3412</v>
      </c>
      <c r="Q237" s="2" t="s">
        <v>3493</v>
      </c>
      <c r="R237" s="2">
        <v>21</v>
      </c>
    </row>
    <row r="238" spans="1:18" ht="15.95" hidden="1" customHeight="1" x14ac:dyDescent="0.3">
      <c r="A238" s="63" t="s">
        <v>31</v>
      </c>
      <c r="B238" s="63" t="s">
        <v>31</v>
      </c>
      <c r="C238" s="59">
        <v>43178</v>
      </c>
      <c r="D238" s="71">
        <v>43207</v>
      </c>
      <c r="E238" s="2" t="s">
        <v>4764</v>
      </c>
      <c r="F238" s="60" t="s">
        <v>25</v>
      </c>
      <c r="G238" s="2" t="s">
        <v>3422</v>
      </c>
      <c r="H238" s="45" t="s">
        <v>1200</v>
      </c>
      <c r="I238" s="14" t="s">
        <v>4333</v>
      </c>
      <c r="J238" s="111" t="s">
        <v>4334</v>
      </c>
      <c r="K238" s="2" t="s">
        <v>496</v>
      </c>
      <c r="L238" s="2" t="s">
        <v>746</v>
      </c>
      <c r="M238" s="2" t="s">
        <v>4398</v>
      </c>
      <c r="N238" s="19" t="s">
        <v>4684</v>
      </c>
      <c r="O238" s="59">
        <v>43207</v>
      </c>
      <c r="P238" s="2" t="s">
        <v>3412</v>
      </c>
      <c r="Q238" s="2" t="s">
        <v>3493</v>
      </c>
      <c r="R238" s="2">
        <v>21</v>
      </c>
    </row>
    <row r="239" spans="1:18" ht="15.95" hidden="1" customHeight="1" x14ac:dyDescent="0.3">
      <c r="A239" s="63" t="s">
        <v>4174</v>
      </c>
      <c r="B239" s="63" t="s">
        <v>4412</v>
      </c>
      <c r="C239" s="59">
        <v>43179</v>
      </c>
      <c r="D239" s="71">
        <v>43192</v>
      </c>
      <c r="E239" s="45" t="s">
        <v>3418</v>
      </c>
      <c r="F239" s="60" t="s">
        <v>25</v>
      </c>
      <c r="G239" s="2" t="s">
        <v>3423</v>
      </c>
      <c r="H239" s="2" t="s">
        <v>3858</v>
      </c>
      <c r="I239" s="14" t="s">
        <v>4167</v>
      </c>
      <c r="J239" s="111" t="s">
        <v>4168</v>
      </c>
      <c r="K239" s="2" t="s">
        <v>4413</v>
      </c>
      <c r="L239" s="50" t="s">
        <v>3716</v>
      </c>
      <c r="M239" s="50" t="s">
        <v>504</v>
      </c>
      <c r="N239" s="50" t="s">
        <v>3716</v>
      </c>
      <c r="O239" s="59">
        <v>43182</v>
      </c>
      <c r="P239" s="2" t="s">
        <v>3412</v>
      </c>
      <c r="Q239" s="2" t="s">
        <v>3493</v>
      </c>
      <c r="R239" s="2">
        <v>9</v>
      </c>
    </row>
    <row r="240" spans="1:18" ht="15.95" hidden="1" customHeight="1" x14ac:dyDescent="0.3">
      <c r="A240" s="63" t="s">
        <v>4175</v>
      </c>
      <c r="B240" s="63" t="s">
        <v>894</v>
      </c>
      <c r="C240" s="59">
        <v>43179</v>
      </c>
      <c r="D240" s="104">
        <v>43194</v>
      </c>
      <c r="E240" s="45" t="s">
        <v>3418</v>
      </c>
      <c r="F240" s="60" t="s">
        <v>27</v>
      </c>
      <c r="G240" s="2" t="s">
        <v>27</v>
      </c>
      <c r="H240" s="2" t="s">
        <v>4172</v>
      </c>
      <c r="I240" s="14" t="s">
        <v>4176</v>
      </c>
      <c r="J240" s="111" t="s">
        <v>4173</v>
      </c>
      <c r="K240" s="2" t="s">
        <v>496</v>
      </c>
      <c r="L240" s="2" t="s">
        <v>3590</v>
      </c>
      <c r="M240" s="2" t="s">
        <v>1417</v>
      </c>
      <c r="N240" s="2" t="s">
        <v>3590</v>
      </c>
      <c r="O240" s="59">
        <v>43182</v>
      </c>
      <c r="P240" s="2" t="s">
        <v>3412</v>
      </c>
      <c r="Q240" s="2" t="s">
        <v>3493</v>
      </c>
      <c r="R240" s="2">
        <v>11</v>
      </c>
    </row>
    <row r="241" spans="1:19" ht="15.95" hidden="1" customHeight="1" x14ac:dyDescent="0.3">
      <c r="A241" s="63" t="s">
        <v>706</v>
      </c>
      <c r="B241" s="63" t="s">
        <v>2726</v>
      </c>
      <c r="C241" s="59">
        <v>43179</v>
      </c>
      <c r="D241" s="71">
        <v>43216</v>
      </c>
      <c r="E241" s="45" t="s">
        <v>3418</v>
      </c>
      <c r="F241" s="60" t="s">
        <v>3398</v>
      </c>
      <c r="G241" s="50" t="s">
        <v>3424</v>
      </c>
      <c r="H241" s="2" t="s">
        <v>3626</v>
      </c>
      <c r="I241" s="14" t="s">
        <v>4182</v>
      </c>
      <c r="J241" s="111" t="s">
        <v>4183</v>
      </c>
      <c r="K241" s="63" t="s">
        <v>4193</v>
      </c>
      <c r="L241" s="50" t="s">
        <v>3716</v>
      </c>
      <c r="M241" s="50" t="s">
        <v>504</v>
      </c>
      <c r="N241" s="50" t="s">
        <v>3716</v>
      </c>
      <c r="O241" s="59">
        <v>43181</v>
      </c>
      <c r="P241" s="2" t="s">
        <v>3412</v>
      </c>
      <c r="Q241" s="2" t="s">
        <v>3493</v>
      </c>
      <c r="R241" s="2">
        <v>25</v>
      </c>
    </row>
    <row r="242" spans="1:19" ht="15.95" hidden="1" customHeight="1" x14ac:dyDescent="0.3">
      <c r="A242" s="63" t="s">
        <v>713</v>
      </c>
      <c r="B242" s="63" t="s">
        <v>4323</v>
      </c>
      <c r="C242" s="59">
        <v>43179</v>
      </c>
      <c r="D242" s="71">
        <v>43207</v>
      </c>
      <c r="E242" s="2" t="s">
        <v>34</v>
      </c>
      <c r="F242" s="60" t="s">
        <v>25</v>
      </c>
      <c r="G242" s="45" t="s">
        <v>3421</v>
      </c>
      <c r="H242" s="2" t="s">
        <v>4177</v>
      </c>
      <c r="I242" s="14" t="s">
        <v>3862</v>
      </c>
      <c r="J242" s="111" t="s">
        <v>3864</v>
      </c>
      <c r="K242" s="2" t="s">
        <v>496</v>
      </c>
      <c r="L242" s="2" t="s">
        <v>1</v>
      </c>
      <c r="M242" s="2" t="s">
        <v>1866</v>
      </c>
      <c r="N242" s="2" t="s">
        <v>1</v>
      </c>
      <c r="O242" s="59">
        <v>43179</v>
      </c>
      <c r="P242" s="2" t="s">
        <v>3412</v>
      </c>
      <c r="Q242" s="2" t="s">
        <v>3493</v>
      </c>
      <c r="R242" s="2">
        <v>20</v>
      </c>
    </row>
    <row r="243" spans="1:19" ht="15.95" hidden="1" customHeight="1" x14ac:dyDescent="0.3">
      <c r="A243" s="63" t="s">
        <v>31</v>
      </c>
      <c r="B243" s="63" t="s">
        <v>31</v>
      </c>
      <c r="C243" s="59">
        <v>43179</v>
      </c>
      <c r="D243" s="71">
        <v>43179</v>
      </c>
      <c r="E243" s="2" t="s">
        <v>34</v>
      </c>
      <c r="F243" s="60" t="s">
        <v>25</v>
      </c>
      <c r="G243" s="2" t="s">
        <v>3422</v>
      </c>
      <c r="H243" s="2" t="s">
        <v>4178</v>
      </c>
      <c r="I243" s="14" t="s">
        <v>4179</v>
      </c>
      <c r="J243" s="111" t="s">
        <v>4180</v>
      </c>
      <c r="K243" s="63" t="s">
        <v>496</v>
      </c>
      <c r="L243" s="2" t="s">
        <v>1</v>
      </c>
      <c r="M243" s="2" t="s">
        <v>9</v>
      </c>
      <c r="N243" s="19" t="s">
        <v>4684</v>
      </c>
      <c r="O243" s="59">
        <v>43179</v>
      </c>
      <c r="P243" s="2" t="s">
        <v>3412</v>
      </c>
      <c r="Q243" s="2" t="s">
        <v>3493</v>
      </c>
      <c r="R243" s="2">
        <v>0</v>
      </c>
    </row>
    <row r="244" spans="1:19" ht="15.95" hidden="1" customHeight="1" x14ac:dyDescent="0.3">
      <c r="A244" s="63" t="s">
        <v>31</v>
      </c>
      <c r="B244" s="63" t="s">
        <v>31</v>
      </c>
      <c r="C244" s="59">
        <v>43179</v>
      </c>
      <c r="D244" s="59">
        <v>43179</v>
      </c>
      <c r="E244" s="45" t="s">
        <v>3418</v>
      </c>
      <c r="F244" s="60" t="s">
        <v>25</v>
      </c>
      <c r="G244" s="45" t="s">
        <v>3421</v>
      </c>
      <c r="H244" s="2" t="s">
        <v>4591</v>
      </c>
      <c r="I244" s="14" t="s">
        <v>2465</v>
      </c>
      <c r="J244" s="111" t="s">
        <v>2464</v>
      </c>
      <c r="K244" s="2" t="s">
        <v>496</v>
      </c>
      <c r="L244" s="2" t="s">
        <v>746</v>
      </c>
      <c r="M244" s="2" t="s">
        <v>9</v>
      </c>
      <c r="N244" s="19" t="s">
        <v>4684</v>
      </c>
      <c r="O244" s="59">
        <v>43179</v>
      </c>
      <c r="P244" s="2" t="s">
        <v>3412</v>
      </c>
      <c r="Q244" s="2" t="s">
        <v>3493</v>
      </c>
      <c r="R244" s="2">
        <v>0</v>
      </c>
    </row>
    <row r="245" spans="1:19" ht="15.95" hidden="1" customHeight="1" x14ac:dyDescent="0.3">
      <c r="A245" s="63" t="s">
        <v>31</v>
      </c>
      <c r="B245" s="63" t="s">
        <v>31</v>
      </c>
      <c r="C245" s="59">
        <v>43180</v>
      </c>
      <c r="D245" s="59">
        <v>43180</v>
      </c>
      <c r="E245" s="2" t="s">
        <v>34</v>
      </c>
      <c r="F245" s="60" t="s">
        <v>25</v>
      </c>
      <c r="G245" s="45" t="s">
        <v>3421</v>
      </c>
      <c r="H245" s="2" t="s">
        <v>4184</v>
      </c>
      <c r="I245" s="14" t="s">
        <v>4185</v>
      </c>
      <c r="J245" s="111" t="s">
        <v>4186</v>
      </c>
      <c r="K245" s="63" t="s">
        <v>496</v>
      </c>
      <c r="L245" s="63" t="s">
        <v>1</v>
      </c>
      <c r="M245" s="2" t="s">
        <v>9</v>
      </c>
      <c r="N245" s="19" t="s">
        <v>4684</v>
      </c>
      <c r="O245" s="59">
        <v>43180</v>
      </c>
      <c r="P245" s="2" t="s">
        <v>3412</v>
      </c>
      <c r="Q245" s="2" t="s">
        <v>3493</v>
      </c>
      <c r="R245" s="2">
        <v>0</v>
      </c>
    </row>
    <row r="246" spans="1:19" ht="15.95" hidden="1" customHeight="1" x14ac:dyDescent="0.3">
      <c r="A246" s="63" t="s">
        <v>31</v>
      </c>
      <c r="B246" s="63" t="s">
        <v>31</v>
      </c>
      <c r="C246" s="59">
        <v>43180</v>
      </c>
      <c r="D246" s="59">
        <v>43180</v>
      </c>
      <c r="E246" s="2" t="s">
        <v>34</v>
      </c>
      <c r="F246" s="60" t="s">
        <v>25</v>
      </c>
      <c r="G246" s="2" t="s">
        <v>3423</v>
      </c>
      <c r="H246" s="48" t="s">
        <v>4561</v>
      </c>
      <c r="I246" s="14" t="s">
        <v>4187</v>
      </c>
      <c r="J246" s="111" t="s">
        <v>4189</v>
      </c>
      <c r="K246" s="2" t="s">
        <v>4188</v>
      </c>
      <c r="L246" s="2" t="s">
        <v>1</v>
      </c>
      <c r="M246" s="2" t="s">
        <v>9</v>
      </c>
      <c r="N246" s="19" t="s">
        <v>4684</v>
      </c>
      <c r="O246" s="59">
        <v>43180</v>
      </c>
      <c r="P246" s="2" t="s">
        <v>3412</v>
      </c>
      <c r="Q246" s="2" t="s">
        <v>3493</v>
      </c>
      <c r="R246" s="2">
        <v>0</v>
      </c>
    </row>
    <row r="247" spans="1:19" ht="15.95" hidden="1" customHeight="1" x14ac:dyDescent="0.3">
      <c r="A247" s="63" t="s">
        <v>31</v>
      </c>
      <c r="B247" s="63" t="s">
        <v>31</v>
      </c>
      <c r="C247" s="59">
        <v>43180</v>
      </c>
      <c r="D247" s="59">
        <v>43180</v>
      </c>
      <c r="E247" s="2" t="s">
        <v>34</v>
      </c>
      <c r="F247" s="60" t="s">
        <v>25</v>
      </c>
      <c r="G247" s="2" t="s">
        <v>3423</v>
      </c>
      <c r="H247" s="48" t="s">
        <v>4561</v>
      </c>
      <c r="I247" s="14" t="s">
        <v>4194</v>
      </c>
      <c r="J247" s="111" t="s">
        <v>4195</v>
      </c>
      <c r="K247" s="2" t="s">
        <v>4196</v>
      </c>
      <c r="L247" s="2" t="s">
        <v>1</v>
      </c>
      <c r="M247" s="2" t="s">
        <v>9</v>
      </c>
      <c r="N247" s="19" t="s">
        <v>4684</v>
      </c>
      <c r="O247" s="59">
        <v>43180</v>
      </c>
      <c r="P247" s="2" t="s">
        <v>3412</v>
      </c>
      <c r="Q247" s="2" t="s">
        <v>3493</v>
      </c>
      <c r="R247" s="2">
        <v>0</v>
      </c>
    </row>
    <row r="248" spans="1:19" ht="15.95" hidden="1" customHeight="1" x14ac:dyDescent="0.3">
      <c r="A248" s="63" t="s">
        <v>31</v>
      </c>
      <c r="B248" s="63" t="s">
        <v>31</v>
      </c>
      <c r="C248" s="59">
        <v>43180</v>
      </c>
      <c r="D248" s="71">
        <v>43192</v>
      </c>
      <c r="E248" s="2" t="s">
        <v>4629</v>
      </c>
      <c r="F248" s="60" t="s">
        <v>25</v>
      </c>
      <c r="G248" s="2" t="s">
        <v>3423</v>
      </c>
      <c r="H248" s="2" t="s">
        <v>4213</v>
      </c>
      <c r="I248" s="14" t="s">
        <v>4210</v>
      </c>
      <c r="J248" s="111" t="s">
        <v>4211</v>
      </c>
      <c r="K248" s="2" t="s">
        <v>4212</v>
      </c>
      <c r="L248" s="63" t="s">
        <v>4684</v>
      </c>
      <c r="M248" s="2" t="s">
        <v>9</v>
      </c>
      <c r="N248" s="63" t="s">
        <v>4684</v>
      </c>
      <c r="O248" s="59">
        <v>43181</v>
      </c>
      <c r="P248" s="2" t="s">
        <v>3412</v>
      </c>
      <c r="Q248" s="2" t="s">
        <v>3493</v>
      </c>
      <c r="R248" s="2">
        <v>8</v>
      </c>
    </row>
    <row r="249" spans="1:19" ht="15.95" hidden="1" customHeight="1" x14ac:dyDescent="0.3">
      <c r="A249" s="63" t="s">
        <v>31</v>
      </c>
      <c r="B249" s="63" t="s">
        <v>31</v>
      </c>
      <c r="C249" s="59">
        <v>43181</v>
      </c>
      <c r="D249" s="71">
        <v>43181</v>
      </c>
      <c r="E249" s="2" t="s">
        <v>34</v>
      </c>
      <c r="F249" s="60" t="s">
        <v>25</v>
      </c>
      <c r="G249" s="2" t="s">
        <v>3422</v>
      </c>
      <c r="H249" s="2" t="s">
        <v>4201</v>
      </c>
      <c r="I249" s="14" t="s">
        <v>4202</v>
      </c>
      <c r="J249" s="111" t="s">
        <v>4203</v>
      </c>
      <c r="K249" s="2" t="s">
        <v>4204</v>
      </c>
      <c r="L249" s="2" t="s">
        <v>1</v>
      </c>
      <c r="M249" s="2" t="s">
        <v>9</v>
      </c>
      <c r="N249" s="19" t="s">
        <v>4684</v>
      </c>
      <c r="O249" s="59">
        <v>43181</v>
      </c>
      <c r="P249" s="2" t="s">
        <v>3412</v>
      </c>
      <c r="Q249" s="2" t="s">
        <v>3493</v>
      </c>
      <c r="R249" s="2">
        <v>0</v>
      </c>
    </row>
    <row r="250" spans="1:19" ht="15.95" hidden="1" customHeight="1" x14ac:dyDescent="0.3">
      <c r="A250" s="63" t="s">
        <v>31</v>
      </c>
      <c r="B250" s="63" t="s">
        <v>31</v>
      </c>
      <c r="C250" s="59">
        <v>43181</v>
      </c>
      <c r="D250" s="71">
        <v>43181</v>
      </c>
      <c r="E250" s="2" t="s">
        <v>34</v>
      </c>
      <c r="F250" s="60" t="s">
        <v>25</v>
      </c>
      <c r="G250" s="2" t="s">
        <v>3423</v>
      </c>
      <c r="H250" s="48" t="s">
        <v>4561</v>
      </c>
      <c r="I250" s="14" t="s">
        <v>4207</v>
      </c>
      <c r="J250" s="111" t="s">
        <v>4208</v>
      </c>
      <c r="K250" s="2" t="s">
        <v>1883</v>
      </c>
      <c r="L250" s="2" t="s">
        <v>1</v>
      </c>
      <c r="M250" s="2" t="s">
        <v>9</v>
      </c>
      <c r="N250" s="19" t="s">
        <v>4684</v>
      </c>
      <c r="O250" s="59">
        <v>43181</v>
      </c>
      <c r="P250" s="2" t="s">
        <v>3412</v>
      </c>
      <c r="Q250" s="2" t="s">
        <v>3493</v>
      </c>
      <c r="R250" s="2">
        <v>0</v>
      </c>
    </row>
    <row r="251" spans="1:19" ht="15.95" customHeight="1" x14ac:dyDescent="0.3">
      <c r="A251" s="63" t="s">
        <v>4229</v>
      </c>
      <c r="B251" s="63" t="s">
        <v>4269</v>
      </c>
      <c r="C251" s="59">
        <v>43192</v>
      </c>
      <c r="D251" s="71">
        <v>43202</v>
      </c>
      <c r="E251" s="45" t="s">
        <v>3418</v>
      </c>
      <c r="F251" s="60" t="s">
        <v>25</v>
      </c>
      <c r="G251" s="45" t="s">
        <v>3421</v>
      </c>
      <c r="H251" s="2" t="s">
        <v>4223</v>
      </c>
      <c r="I251" s="14" t="s">
        <v>4226</v>
      </c>
      <c r="J251" s="111" t="s">
        <v>4227</v>
      </c>
      <c r="K251" s="2" t="s">
        <v>4228</v>
      </c>
      <c r="L251" s="50" t="s">
        <v>3716</v>
      </c>
      <c r="M251" s="2" t="s">
        <v>504</v>
      </c>
      <c r="N251" s="50" t="s">
        <v>3716</v>
      </c>
      <c r="O251" s="59">
        <v>43195</v>
      </c>
      <c r="P251" s="2" t="s">
        <v>3412</v>
      </c>
      <c r="Q251" s="2" t="s">
        <v>3493</v>
      </c>
      <c r="R251" s="2">
        <v>8</v>
      </c>
    </row>
    <row r="252" spans="1:19" ht="15.95" customHeight="1" x14ac:dyDescent="0.3">
      <c r="A252" s="76" t="s">
        <v>4225</v>
      </c>
      <c r="B252" s="76" t="s">
        <v>4472</v>
      </c>
      <c r="C252" s="61">
        <v>43193</v>
      </c>
      <c r="D252" s="71">
        <v>43216</v>
      </c>
      <c r="E252" s="2" t="s">
        <v>4629</v>
      </c>
      <c r="F252" s="60" t="s">
        <v>25</v>
      </c>
      <c r="G252" s="45" t="s">
        <v>3421</v>
      </c>
      <c r="H252" s="19" t="s">
        <v>4223</v>
      </c>
      <c r="I252" s="16" t="s">
        <v>4613</v>
      </c>
      <c r="J252" s="120" t="s">
        <v>4612</v>
      </c>
      <c r="K252" s="19" t="s">
        <v>4224</v>
      </c>
      <c r="L252" s="45" t="s">
        <v>3716</v>
      </c>
      <c r="M252" s="19" t="s">
        <v>504</v>
      </c>
      <c r="N252" s="50" t="s">
        <v>3716</v>
      </c>
      <c r="O252" s="61">
        <v>43216</v>
      </c>
      <c r="P252" s="19" t="s">
        <v>3412</v>
      </c>
      <c r="Q252" s="19" t="s">
        <v>3493</v>
      </c>
      <c r="R252" s="19">
        <v>15</v>
      </c>
      <c r="S252" s="19"/>
    </row>
    <row r="253" spans="1:19" ht="15.95" customHeight="1" x14ac:dyDescent="0.3">
      <c r="A253" s="63" t="s">
        <v>4349</v>
      </c>
      <c r="B253" s="63" t="s">
        <v>4371</v>
      </c>
      <c r="C253" s="59">
        <v>43193</v>
      </c>
      <c r="D253" s="104">
        <v>43210</v>
      </c>
      <c r="E253" s="2" t="s">
        <v>4754</v>
      </c>
      <c r="F253" s="60" t="s">
        <v>27</v>
      </c>
      <c r="G253" s="2" t="s">
        <v>27</v>
      </c>
      <c r="H253" s="2" t="s">
        <v>4217</v>
      </c>
      <c r="I253" s="14" t="s">
        <v>4348</v>
      </c>
      <c r="J253" s="111" t="s">
        <v>3590</v>
      </c>
      <c r="K253" s="2" t="s">
        <v>4218</v>
      </c>
      <c r="L253" s="2" t="s">
        <v>3590</v>
      </c>
      <c r="M253" s="2" t="s">
        <v>1417</v>
      </c>
      <c r="N253" s="2" t="s">
        <v>3590</v>
      </c>
      <c r="O253" s="59">
        <v>43190</v>
      </c>
      <c r="P253" s="2" t="s">
        <v>3412</v>
      </c>
      <c r="Q253" s="2" t="s">
        <v>3625</v>
      </c>
      <c r="R253" s="2">
        <v>12</v>
      </c>
    </row>
    <row r="254" spans="1:19" ht="15.95" customHeight="1" x14ac:dyDescent="0.3">
      <c r="A254" s="63" t="s">
        <v>4106</v>
      </c>
      <c r="B254" s="63" t="s">
        <v>4381</v>
      </c>
      <c r="C254" s="59">
        <v>43194</v>
      </c>
      <c r="D254" s="104">
        <v>43210</v>
      </c>
      <c r="E254" s="45" t="s">
        <v>3418</v>
      </c>
      <c r="F254" s="60" t="s">
        <v>25</v>
      </c>
      <c r="G254" s="2" t="s">
        <v>3422</v>
      </c>
      <c r="H254" s="2" t="s">
        <v>4230</v>
      </c>
      <c r="I254" s="14" t="s">
        <v>2465</v>
      </c>
      <c r="J254" s="111" t="s">
        <v>2464</v>
      </c>
      <c r="K254" s="2" t="s">
        <v>496</v>
      </c>
      <c r="L254" s="2" t="s">
        <v>746</v>
      </c>
      <c r="M254" s="2" t="s">
        <v>500</v>
      </c>
      <c r="N254" s="2" t="s">
        <v>746</v>
      </c>
      <c r="O254" s="59">
        <v>43196</v>
      </c>
      <c r="P254" s="2" t="s">
        <v>3412</v>
      </c>
      <c r="Q254" s="2" t="s">
        <v>3493</v>
      </c>
      <c r="R254" s="2">
        <v>11</v>
      </c>
    </row>
    <row r="255" spans="1:19" ht="15.95" customHeight="1" x14ac:dyDescent="0.3">
      <c r="A255" s="76" t="s">
        <v>4125</v>
      </c>
      <c r="B255" s="76" t="s">
        <v>5434</v>
      </c>
      <c r="C255" s="61">
        <v>43196</v>
      </c>
      <c r="D255" s="71">
        <v>43242</v>
      </c>
      <c r="E255" s="45" t="s">
        <v>3418</v>
      </c>
      <c r="F255" s="60" t="s">
        <v>25</v>
      </c>
      <c r="G255" s="19" t="s">
        <v>3422</v>
      </c>
      <c r="H255" s="19" t="s">
        <v>4452</v>
      </c>
      <c r="I255" s="16" t="s">
        <v>4235</v>
      </c>
      <c r="J255" s="121" t="s">
        <v>4234</v>
      </c>
      <c r="K255" s="19" t="s">
        <v>496</v>
      </c>
      <c r="L255" s="45" t="s">
        <v>3716</v>
      </c>
      <c r="M255" s="19" t="s">
        <v>504</v>
      </c>
      <c r="N255" s="50" t="s">
        <v>3716</v>
      </c>
      <c r="O255" s="61">
        <v>43230</v>
      </c>
      <c r="P255" s="19" t="s">
        <v>3412</v>
      </c>
      <c r="Q255" s="19" t="s">
        <v>3493</v>
      </c>
      <c r="R255" s="19">
        <v>26</v>
      </c>
      <c r="S255" s="19"/>
    </row>
    <row r="256" spans="1:19" ht="15.95" customHeight="1" x14ac:dyDescent="0.3">
      <c r="A256" s="76" t="s">
        <v>4236</v>
      </c>
      <c r="B256" s="76" t="s">
        <v>4563</v>
      </c>
      <c r="C256" s="61">
        <v>43196</v>
      </c>
      <c r="D256" s="71">
        <v>43227</v>
      </c>
      <c r="E256" s="45" t="s">
        <v>3418</v>
      </c>
      <c r="F256" s="60" t="s">
        <v>29</v>
      </c>
      <c r="G256" s="45" t="s">
        <v>3421</v>
      </c>
      <c r="H256" s="51" t="s">
        <v>4231</v>
      </c>
      <c r="I256" s="113" t="s">
        <v>4232</v>
      </c>
      <c r="J256" s="112" t="s">
        <v>4233</v>
      </c>
      <c r="K256" s="19" t="s">
        <v>496</v>
      </c>
      <c r="L256" s="2" t="s">
        <v>746</v>
      </c>
      <c r="M256" s="19" t="s">
        <v>500</v>
      </c>
      <c r="N256" s="2" t="s">
        <v>746</v>
      </c>
      <c r="O256" s="61">
        <v>43227</v>
      </c>
      <c r="P256" s="2" t="s">
        <v>3412</v>
      </c>
      <c r="Q256" s="19" t="s">
        <v>3493</v>
      </c>
      <c r="R256" s="19">
        <v>16</v>
      </c>
      <c r="S256" s="19"/>
    </row>
    <row r="257" spans="1:19" ht="15.95" customHeight="1" x14ac:dyDescent="0.3">
      <c r="A257" s="76" t="s">
        <v>4238</v>
      </c>
      <c r="B257" s="63" t="s">
        <v>4392</v>
      </c>
      <c r="C257" s="59">
        <v>43199</v>
      </c>
      <c r="D257" s="71">
        <v>43214</v>
      </c>
      <c r="E257" s="2" t="s">
        <v>4629</v>
      </c>
      <c r="F257" s="60" t="s">
        <v>25</v>
      </c>
      <c r="G257" s="45" t="s">
        <v>3421</v>
      </c>
      <c r="H257" s="2" t="s">
        <v>3858</v>
      </c>
      <c r="I257" s="14" t="s">
        <v>4142</v>
      </c>
      <c r="J257" s="111" t="s">
        <v>4237</v>
      </c>
      <c r="K257" s="2" t="s">
        <v>496</v>
      </c>
      <c r="L257" s="50" t="s">
        <v>3716</v>
      </c>
      <c r="M257" s="2" t="s">
        <v>504</v>
      </c>
      <c r="N257" s="50" t="s">
        <v>3716</v>
      </c>
      <c r="O257" s="59">
        <v>43199</v>
      </c>
      <c r="P257" s="2" t="s">
        <v>3412</v>
      </c>
      <c r="Q257" s="2" t="s">
        <v>3493</v>
      </c>
      <c r="R257" s="2">
        <v>10</v>
      </c>
    </row>
    <row r="258" spans="1:19" ht="15.95" customHeight="1" x14ac:dyDescent="0.3">
      <c r="A258" s="63" t="s">
        <v>31</v>
      </c>
      <c r="B258" s="63" t="s">
        <v>31</v>
      </c>
      <c r="C258" s="59">
        <v>43200</v>
      </c>
      <c r="D258" s="71">
        <v>43208</v>
      </c>
      <c r="E258" s="2" t="s">
        <v>4764</v>
      </c>
      <c r="F258" s="60" t="s">
        <v>25</v>
      </c>
      <c r="G258" s="2" t="s">
        <v>3422</v>
      </c>
      <c r="H258" s="45" t="s">
        <v>1200</v>
      </c>
      <c r="I258" s="14" t="s">
        <v>4354</v>
      </c>
      <c r="J258" s="111" t="s">
        <v>4355</v>
      </c>
      <c r="K258" s="2" t="s">
        <v>496</v>
      </c>
      <c r="L258" s="2" t="s">
        <v>746</v>
      </c>
      <c r="M258" s="19" t="s">
        <v>4399</v>
      </c>
      <c r="N258" s="19" t="s">
        <v>4684</v>
      </c>
      <c r="O258" s="59">
        <v>43208</v>
      </c>
      <c r="P258" s="2" t="s">
        <v>3412</v>
      </c>
      <c r="Q258" s="2" t="s">
        <v>3493</v>
      </c>
      <c r="R258" s="2">
        <v>6</v>
      </c>
    </row>
    <row r="259" spans="1:19" ht="15.95" customHeight="1" x14ac:dyDescent="0.3">
      <c r="A259" s="63" t="s">
        <v>31</v>
      </c>
      <c r="B259" s="63" t="s">
        <v>31</v>
      </c>
      <c r="C259" s="59">
        <v>43200</v>
      </c>
      <c r="D259" s="71">
        <v>43208</v>
      </c>
      <c r="E259" s="2" t="s">
        <v>4764</v>
      </c>
      <c r="F259" s="60" t="s">
        <v>25</v>
      </c>
      <c r="G259" s="2" t="s">
        <v>3422</v>
      </c>
      <c r="H259" s="45" t="s">
        <v>1200</v>
      </c>
      <c r="I259" s="14" t="s">
        <v>4356</v>
      </c>
      <c r="J259" s="111" t="s">
        <v>4357</v>
      </c>
      <c r="K259" s="2" t="s">
        <v>496</v>
      </c>
      <c r="L259" s="2" t="s">
        <v>746</v>
      </c>
      <c r="M259" s="19" t="s">
        <v>4399</v>
      </c>
      <c r="N259" s="19" t="s">
        <v>4684</v>
      </c>
      <c r="O259" s="59">
        <v>43208</v>
      </c>
      <c r="P259" s="2" t="s">
        <v>3412</v>
      </c>
      <c r="Q259" s="2" t="s">
        <v>3493</v>
      </c>
      <c r="R259" s="2">
        <v>6</v>
      </c>
    </row>
    <row r="260" spans="1:19" ht="15.95" customHeight="1" x14ac:dyDescent="0.3">
      <c r="A260" s="63" t="s">
        <v>4289</v>
      </c>
      <c r="B260" s="63" t="s">
        <v>4314</v>
      </c>
      <c r="C260" s="59">
        <v>43201</v>
      </c>
      <c r="D260" s="71">
        <v>43206</v>
      </c>
      <c r="E260" s="2" t="s">
        <v>4764</v>
      </c>
      <c r="F260" s="60" t="s">
        <v>25</v>
      </c>
      <c r="G260" s="45" t="s">
        <v>3421</v>
      </c>
      <c r="H260" s="2" t="s">
        <v>4373</v>
      </c>
      <c r="I260" s="14" t="s">
        <v>4267</v>
      </c>
      <c r="J260" s="111" t="s">
        <v>4268</v>
      </c>
      <c r="K260" s="2" t="s">
        <v>496</v>
      </c>
      <c r="L260" s="2" t="s">
        <v>3485</v>
      </c>
      <c r="M260" s="2" t="s">
        <v>4398</v>
      </c>
      <c r="N260" s="19" t="s">
        <v>4684</v>
      </c>
      <c r="O260" s="59">
        <v>43206</v>
      </c>
      <c r="P260" s="2" t="s">
        <v>3412</v>
      </c>
      <c r="Q260" s="2" t="s">
        <v>3493</v>
      </c>
      <c r="R260" s="2">
        <v>3</v>
      </c>
    </row>
    <row r="261" spans="1:19" ht="15.95" customHeight="1" x14ac:dyDescent="0.3">
      <c r="A261" s="76" t="s">
        <v>4288</v>
      </c>
      <c r="B261" s="76" t="s">
        <v>2576</v>
      </c>
      <c r="C261" s="61">
        <v>43201</v>
      </c>
      <c r="D261" s="71">
        <v>43223</v>
      </c>
      <c r="E261" s="2" t="s">
        <v>4764</v>
      </c>
      <c r="F261" s="60" t="s">
        <v>3398</v>
      </c>
      <c r="G261" s="50" t="s">
        <v>3424</v>
      </c>
      <c r="H261" s="2" t="s">
        <v>3626</v>
      </c>
      <c r="I261" s="16" t="s">
        <v>4425</v>
      </c>
      <c r="J261" s="112" t="s">
        <v>4261</v>
      </c>
      <c r="K261" s="19" t="s">
        <v>496</v>
      </c>
      <c r="L261" s="45" t="s">
        <v>3716</v>
      </c>
      <c r="M261" s="19" t="s">
        <v>504</v>
      </c>
      <c r="N261" s="50" t="s">
        <v>3716</v>
      </c>
      <c r="O261" s="61">
        <v>43222</v>
      </c>
      <c r="P261" s="19" t="s">
        <v>3412</v>
      </c>
      <c r="Q261" s="19" t="s">
        <v>3493</v>
      </c>
      <c r="R261" s="19">
        <v>11</v>
      </c>
      <c r="S261" s="19"/>
    </row>
    <row r="262" spans="1:19" ht="15.95" customHeight="1" x14ac:dyDescent="0.3">
      <c r="A262" s="63" t="s">
        <v>4286</v>
      </c>
      <c r="B262" s="63" t="s">
        <v>4321</v>
      </c>
      <c r="C262" s="59">
        <v>43201</v>
      </c>
      <c r="D262" s="71">
        <v>43207</v>
      </c>
      <c r="E262" s="2" t="s">
        <v>4764</v>
      </c>
      <c r="F262" s="60" t="s">
        <v>25</v>
      </c>
      <c r="G262" s="45" t="s">
        <v>3421</v>
      </c>
      <c r="H262" s="2" t="s">
        <v>4437</v>
      </c>
      <c r="I262" s="14" t="s">
        <v>4256</v>
      </c>
      <c r="J262" s="111" t="s">
        <v>4255</v>
      </c>
      <c r="K262" s="2" t="s">
        <v>496</v>
      </c>
      <c r="L262" s="2" t="s">
        <v>4438</v>
      </c>
      <c r="M262" s="2" t="s">
        <v>4398</v>
      </c>
      <c r="N262" s="2" t="s">
        <v>4438</v>
      </c>
      <c r="O262" s="59">
        <v>43202</v>
      </c>
      <c r="P262" s="2" t="s">
        <v>3412</v>
      </c>
      <c r="Q262" s="2" t="s">
        <v>3493</v>
      </c>
      <c r="R262" s="2">
        <v>4</v>
      </c>
    </row>
    <row r="263" spans="1:19" ht="15.95" customHeight="1" x14ac:dyDescent="0.3">
      <c r="A263" s="63" t="s">
        <v>4287</v>
      </c>
      <c r="B263" s="63" t="s">
        <v>4370</v>
      </c>
      <c r="C263" s="59">
        <v>43201</v>
      </c>
      <c r="D263" s="104">
        <v>43210</v>
      </c>
      <c r="E263" s="2" t="s">
        <v>4764</v>
      </c>
      <c r="F263" s="60" t="s">
        <v>25</v>
      </c>
      <c r="G263" s="2" t="s">
        <v>3422</v>
      </c>
      <c r="H263" s="2" t="s">
        <v>4246</v>
      </c>
      <c r="I263" s="14" t="s">
        <v>4423</v>
      </c>
      <c r="J263" s="111" t="s">
        <v>4245</v>
      </c>
      <c r="K263" s="2" t="s">
        <v>496</v>
      </c>
      <c r="L263" s="2" t="s">
        <v>1</v>
      </c>
      <c r="M263" s="2" t="s">
        <v>219</v>
      </c>
      <c r="N263" s="2" t="s">
        <v>1</v>
      </c>
      <c r="O263" s="59">
        <v>43203</v>
      </c>
      <c r="P263" s="2" t="s">
        <v>3412</v>
      </c>
      <c r="Q263" s="2" t="s">
        <v>3493</v>
      </c>
      <c r="R263" s="2">
        <v>6</v>
      </c>
    </row>
    <row r="264" spans="1:19" ht="15.95" customHeight="1" x14ac:dyDescent="0.3">
      <c r="A264" s="76" t="s">
        <v>2824</v>
      </c>
      <c r="B264" s="76" t="s">
        <v>4494</v>
      </c>
      <c r="C264" s="61">
        <v>43201</v>
      </c>
      <c r="D264" s="71">
        <v>43220</v>
      </c>
      <c r="E264" s="2" t="s">
        <v>4764</v>
      </c>
      <c r="F264" s="60" t="s">
        <v>25</v>
      </c>
      <c r="G264" s="19" t="s">
        <v>3422</v>
      </c>
      <c r="H264" s="19" t="s">
        <v>4242</v>
      </c>
      <c r="I264" s="16" t="s">
        <v>4243</v>
      </c>
      <c r="J264" s="112" t="s">
        <v>4244</v>
      </c>
      <c r="K264" s="19" t="s">
        <v>496</v>
      </c>
      <c r="L264" s="2" t="s">
        <v>72</v>
      </c>
      <c r="M264" s="19" t="s">
        <v>1015</v>
      </c>
      <c r="N264" s="2" t="s">
        <v>72</v>
      </c>
      <c r="O264" s="61">
        <v>43215</v>
      </c>
      <c r="P264" s="19" t="s">
        <v>3412</v>
      </c>
      <c r="Q264" s="19" t="s">
        <v>3493</v>
      </c>
      <c r="R264" s="19">
        <v>9</v>
      </c>
      <c r="S264" s="19"/>
    </row>
    <row r="265" spans="1:19" ht="15.95" customHeight="1" x14ac:dyDescent="0.3">
      <c r="A265" s="63" t="s">
        <v>31</v>
      </c>
      <c r="B265" s="63" t="s">
        <v>31</v>
      </c>
      <c r="C265" s="59">
        <v>43201</v>
      </c>
      <c r="D265" s="71">
        <v>43202</v>
      </c>
      <c r="E265" s="2" t="s">
        <v>4764</v>
      </c>
      <c r="F265" s="60" t="s">
        <v>25</v>
      </c>
      <c r="G265" s="45" t="s">
        <v>3421</v>
      </c>
      <c r="H265" s="45" t="s">
        <v>1200</v>
      </c>
      <c r="I265" s="14" t="s">
        <v>4247</v>
      </c>
      <c r="J265" s="111" t="s">
        <v>4248</v>
      </c>
      <c r="K265" s="2" t="s">
        <v>496</v>
      </c>
      <c r="L265" s="2" t="s">
        <v>746</v>
      </c>
      <c r="M265" s="2" t="s">
        <v>4399</v>
      </c>
      <c r="N265" s="19" t="s">
        <v>4684</v>
      </c>
      <c r="O265" s="59">
        <v>43202</v>
      </c>
      <c r="P265" s="2" t="s">
        <v>3412</v>
      </c>
      <c r="Q265" s="2" t="s">
        <v>3493</v>
      </c>
      <c r="R265" s="2">
        <v>1</v>
      </c>
    </row>
    <row r="266" spans="1:19" ht="15.95" customHeight="1" x14ac:dyDescent="0.3">
      <c r="A266" s="63" t="s">
        <v>31</v>
      </c>
      <c r="B266" s="63" t="s">
        <v>31</v>
      </c>
      <c r="C266" s="59">
        <v>43201</v>
      </c>
      <c r="D266" s="71">
        <v>43202</v>
      </c>
      <c r="E266" s="2" t="s">
        <v>4764</v>
      </c>
      <c r="F266" s="60" t="s">
        <v>25</v>
      </c>
      <c r="G266" s="45" t="s">
        <v>3421</v>
      </c>
      <c r="H266" s="2" t="s">
        <v>4251</v>
      </c>
      <c r="I266" s="14" t="s">
        <v>4249</v>
      </c>
      <c r="J266" s="111" t="s">
        <v>4250</v>
      </c>
      <c r="K266" s="2" t="s">
        <v>496</v>
      </c>
      <c r="L266" s="2" t="s">
        <v>746</v>
      </c>
      <c r="M266" s="2" t="s">
        <v>4399</v>
      </c>
      <c r="N266" s="19" t="s">
        <v>4684</v>
      </c>
      <c r="O266" s="59">
        <v>43202</v>
      </c>
      <c r="P266" s="2" t="s">
        <v>3412</v>
      </c>
      <c r="Q266" s="2" t="s">
        <v>3493</v>
      </c>
      <c r="R266" s="2">
        <v>1</v>
      </c>
    </row>
    <row r="267" spans="1:19" ht="15.95" customHeight="1" x14ac:dyDescent="0.3">
      <c r="A267" s="63" t="s">
        <v>31</v>
      </c>
      <c r="B267" s="63" t="s">
        <v>31</v>
      </c>
      <c r="C267" s="59">
        <v>43201</v>
      </c>
      <c r="D267" s="71">
        <v>43202</v>
      </c>
      <c r="E267" s="2" t="s">
        <v>4764</v>
      </c>
      <c r="F267" s="60" t="s">
        <v>25</v>
      </c>
      <c r="G267" s="45" t="s">
        <v>3421</v>
      </c>
      <c r="H267" s="48" t="s">
        <v>3512</v>
      </c>
      <c r="I267" s="14" t="s">
        <v>4424</v>
      </c>
      <c r="J267" s="111" t="s">
        <v>4252</v>
      </c>
      <c r="K267" s="2" t="s">
        <v>496</v>
      </c>
      <c r="L267" s="63" t="s">
        <v>4684</v>
      </c>
      <c r="M267" s="2" t="s">
        <v>4399</v>
      </c>
      <c r="N267" s="63" t="s">
        <v>4684</v>
      </c>
      <c r="O267" s="59">
        <v>43202</v>
      </c>
      <c r="P267" s="2" t="s">
        <v>3412</v>
      </c>
      <c r="Q267" s="2" t="s">
        <v>3493</v>
      </c>
      <c r="R267" s="2">
        <v>1</v>
      </c>
    </row>
    <row r="268" spans="1:19" ht="15.95" customHeight="1" x14ac:dyDescent="0.3">
      <c r="A268" s="63" t="s">
        <v>31</v>
      </c>
      <c r="B268" s="63" t="s">
        <v>31</v>
      </c>
      <c r="C268" s="59">
        <v>43201</v>
      </c>
      <c r="D268" s="71">
        <v>43202</v>
      </c>
      <c r="E268" s="2" t="s">
        <v>4764</v>
      </c>
      <c r="F268" s="60" t="s">
        <v>25</v>
      </c>
      <c r="G268" s="45" t="s">
        <v>3421</v>
      </c>
      <c r="H268" s="45" t="s">
        <v>1200</v>
      </c>
      <c r="I268" s="14" t="s">
        <v>4253</v>
      </c>
      <c r="J268" s="112" t="s">
        <v>4254</v>
      </c>
      <c r="K268" s="2" t="s">
        <v>496</v>
      </c>
      <c r="L268" s="2" t="s">
        <v>746</v>
      </c>
      <c r="M268" s="2" t="s">
        <v>4399</v>
      </c>
      <c r="N268" s="19" t="s">
        <v>4684</v>
      </c>
      <c r="O268" s="59">
        <v>43202</v>
      </c>
      <c r="P268" s="2" t="s">
        <v>3412</v>
      </c>
      <c r="Q268" s="2" t="s">
        <v>3493</v>
      </c>
      <c r="R268" s="2">
        <v>1</v>
      </c>
    </row>
    <row r="269" spans="1:19" ht="15.95" customHeight="1" x14ac:dyDescent="0.3">
      <c r="A269" s="63" t="s">
        <v>31</v>
      </c>
      <c r="B269" s="63" t="s">
        <v>31</v>
      </c>
      <c r="C269" s="59">
        <v>43201</v>
      </c>
      <c r="D269" s="71">
        <v>43203</v>
      </c>
      <c r="E269" s="2" t="s">
        <v>4764</v>
      </c>
      <c r="F269" s="60" t="s">
        <v>25</v>
      </c>
      <c r="G269" s="45" t="s">
        <v>3421</v>
      </c>
      <c r="H269" s="2" t="s">
        <v>4266</v>
      </c>
      <c r="I269" s="14" t="s">
        <v>4265</v>
      </c>
      <c r="J269" s="111" t="s">
        <v>4264</v>
      </c>
      <c r="K269" s="2" t="s">
        <v>496</v>
      </c>
      <c r="L269" s="2" t="s">
        <v>3590</v>
      </c>
      <c r="M269" s="19" t="s">
        <v>4399</v>
      </c>
      <c r="N269" s="2" t="s">
        <v>3590</v>
      </c>
      <c r="O269" s="59">
        <v>43203</v>
      </c>
      <c r="P269" s="2" t="s">
        <v>3412</v>
      </c>
      <c r="Q269" s="2" t="s">
        <v>3493</v>
      </c>
      <c r="R269" s="2">
        <v>2</v>
      </c>
    </row>
    <row r="270" spans="1:19" ht="15.95" customHeight="1" x14ac:dyDescent="0.3">
      <c r="A270" s="63" t="s">
        <v>31</v>
      </c>
      <c r="B270" s="63" t="s">
        <v>31</v>
      </c>
      <c r="C270" s="59">
        <v>43201</v>
      </c>
      <c r="D270" s="71">
        <v>43206</v>
      </c>
      <c r="E270" s="2" t="s">
        <v>4764</v>
      </c>
      <c r="F270" s="60" t="s">
        <v>25</v>
      </c>
      <c r="G270" s="2" t="s">
        <v>3422</v>
      </c>
      <c r="H270" s="2" t="s">
        <v>4439</v>
      </c>
      <c r="I270" s="14" t="s">
        <v>4263</v>
      </c>
      <c r="J270" s="111" t="s">
        <v>4262</v>
      </c>
      <c r="K270" s="2" t="s">
        <v>496</v>
      </c>
      <c r="L270" s="2" t="s">
        <v>72</v>
      </c>
      <c r="M270" s="2" t="s">
        <v>4398</v>
      </c>
      <c r="N270" s="19" t="s">
        <v>4684</v>
      </c>
      <c r="O270" s="59">
        <v>43203</v>
      </c>
      <c r="P270" s="2" t="s">
        <v>3412</v>
      </c>
      <c r="Q270" s="2" t="s">
        <v>3493</v>
      </c>
      <c r="R270" s="2">
        <v>3</v>
      </c>
    </row>
    <row r="271" spans="1:19" ht="15.95" customHeight="1" x14ac:dyDescent="0.3">
      <c r="A271" s="63" t="s">
        <v>31</v>
      </c>
      <c r="B271" s="63" t="s">
        <v>31</v>
      </c>
      <c r="C271" s="59">
        <v>43201</v>
      </c>
      <c r="D271" s="71">
        <v>43211</v>
      </c>
      <c r="E271" s="2" t="s">
        <v>4764</v>
      </c>
      <c r="F271" s="60" t="s">
        <v>25</v>
      </c>
      <c r="G271" s="45" t="s">
        <v>3421</v>
      </c>
      <c r="H271" s="2" t="s">
        <v>4373</v>
      </c>
      <c r="I271" s="14" t="s">
        <v>4432</v>
      </c>
      <c r="J271" s="111" t="s">
        <v>4259</v>
      </c>
      <c r="K271" s="2" t="s">
        <v>496</v>
      </c>
      <c r="L271" s="2" t="s">
        <v>3485</v>
      </c>
      <c r="M271" s="2" t="s">
        <v>754</v>
      </c>
      <c r="N271" s="2" t="s">
        <v>3485</v>
      </c>
      <c r="O271" s="59">
        <v>43213</v>
      </c>
      <c r="P271" s="2" t="s">
        <v>3412</v>
      </c>
      <c r="Q271" s="2" t="s">
        <v>3493</v>
      </c>
      <c r="R271" s="2">
        <v>6</v>
      </c>
    </row>
    <row r="272" spans="1:19" ht="15.95" customHeight="1" x14ac:dyDescent="0.3">
      <c r="A272" s="63" t="s">
        <v>31</v>
      </c>
      <c r="B272" s="63" t="s">
        <v>31</v>
      </c>
      <c r="C272" s="59">
        <v>43201</v>
      </c>
      <c r="D272" s="71">
        <v>43211</v>
      </c>
      <c r="E272" s="2" t="s">
        <v>4764</v>
      </c>
      <c r="F272" s="60" t="s">
        <v>25</v>
      </c>
      <c r="G272" s="45" t="s">
        <v>3421</v>
      </c>
      <c r="H272" s="2" t="s">
        <v>3482</v>
      </c>
      <c r="I272" s="14" t="s">
        <v>4431</v>
      </c>
      <c r="J272" s="111" t="s">
        <v>4260</v>
      </c>
      <c r="K272" s="2" t="s">
        <v>496</v>
      </c>
      <c r="L272" s="63" t="s">
        <v>4684</v>
      </c>
      <c r="M272" s="19" t="s">
        <v>4399</v>
      </c>
      <c r="N272" s="63" t="s">
        <v>4684</v>
      </c>
      <c r="O272" s="71">
        <v>43211</v>
      </c>
      <c r="P272" s="2" t="s">
        <v>3412</v>
      </c>
      <c r="Q272" s="2" t="s">
        <v>3493</v>
      </c>
      <c r="R272" s="2">
        <v>6</v>
      </c>
    </row>
    <row r="273" spans="1:19" ht="15.95" customHeight="1" x14ac:dyDescent="0.3">
      <c r="A273" s="63" t="s">
        <v>31</v>
      </c>
      <c r="B273" s="63" t="s">
        <v>31</v>
      </c>
      <c r="C273" s="59">
        <v>43201</v>
      </c>
      <c r="D273" s="59">
        <v>43215</v>
      </c>
      <c r="E273" s="2" t="s">
        <v>4408</v>
      </c>
      <c r="F273" s="60" t="s">
        <v>25</v>
      </c>
      <c r="G273" s="45" t="s">
        <v>3421</v>
      </c>
      <c r="H273" s="2" t="s">
        <v>3482</v>
      </c>
      <c r="I273" s="14" t="s">
        <v>4409</v>
      </c>
      <c r="J273" s="111" t="s">
        <v>4410</v>
      </c>
      <c r="K273" s="2" t="s">
        <v>4411</v>
      </c>
      <c r="L273" s="63" t="s">
        <v>4684</v>
      </c>
      <c r="M273" s="2" t="s">
        <v>9</v>
      </c>
      <c r="N273" s="63" t="s">
        <v>4684</v>
      </c>
      <c r="O273" s="59">
        <v>43215</v>
      </c>
      <c r="P273" s="2" t="s">
        <v>3412</v>
      </c>
      <c r="Q273" s="2" t="s">
        <v>3493</v>
      </c>
      <c r="R273" s="2">
        <v>9</v>
      </c>
    </row>
    <row r="274" spans="1:19" ht="15.95" customHeight="1" x14ac:dyDescent="0.3">
      <c r="A274" s="63" t="s">
        <v>31</v>
      </c>
      <c r="B274" s="63" t="s">
        <v>31</v>
      </c>
      <c r="C274" s="59">
        <v>43201</v>
      </c>
      <c r="D274" s="71">
        <v>43216</v>
      </c>
      <c r="E274" s="2" t="s">
        <v>4764</v>
      </c>
      <c r="F274" s="60" t="s">
        <v>25</v>
      </c>
      <c r="G274" s="2" t="s">
        <v>3421</v>
      </c>
      <c r="H274" s="2" t="s">
        <v>3482</v>
      </c>
      <c r="I274" s="2" t="s">
        <v>4409</v>
      </c>
      <c r="J274" s="112" t="s">
        <v>4410</v>
      </c>
      <c r="K274" s="2" t="s">
        <v>4411</v>
      </c>
      <c r="L274" s="63" t="s">
        <v>4684</v>
      </c>
      <c r="M274" s="2" t="s">
        <v>9</v>
      </c>
      <c r="N274" s="63" t="s">
        <v>4684</v>
      </c>
      <c r="O274" s="59">
        <v>43216</v>
      </c>
      <c r="P274" s="2" t="s">
        <v>3412</v>
      </c>
      <c r="Q274" s="2" t="s">
        <v>3493</v>
      </c>
      <c r="R274" s="2">
        <v>9</v>
      </c>
    </row>
    <row r="275" spans="1:19" ht="15.95" customHeight="1" x14ac:dyDescent="0.3">
      <c r="A275" s="63" t="s">
        <v>4363</v>
      </c>
      <c r="B275" s="63" t="s">
        <v>4369</v>
      </c>
      <c r="C275" s="59">
        <v>43202</v>
      </c>
      <c r="D275" s="71">
        <v>43209</v>
      </c>
      <c r="E275" s="2" t="s">
        <v>4764</v>
      </c>
      <c r="F275" s="60" t="s">
        <v>25</v>
      </c>
      <c r="G275" s="2" t="s">
        <v>3422</v>
      </c>
      <c r="H275" s="48" t="s">
        <v>3512</v>
      </c>
      <c r="I275" s="14" t="s">
        <v>4358</v>
      </c>
      <c r="J275" s="111" t="s">
        <v>4359</v>
      </c>
      <c r="K275" s="2" t="s">
        <v>496</v>
      </c>
      <c r="L275" s="63" t="s">
        <v>4684</v>
      </c>
      <c r="M275" s="2" t="s">
        <v>4398</v>
      </c>
      <c r="N275" s="63" t="s">
        <v>4684</v>
      </c>
      <c r="O275" s="59">
        <v>43208</v>
      </c>
      <c r="P275" s="2" t="s">
        <v>3412</v>
      </c>
      <c r="Q275" s="2" t="s">
        <v>3493</v>
      </c>
      <c r="R275" s="2">
        <v>4</v>
      </c>
    </row>
    <row r="276" spans="1:19" ht="15.95" customHeight="1" x14ac:dyDescent="0.3">
      <c r="A276" s="76" t="s">
        <v>31</v>
      </c>
      <c r="B276" s="76" t="s">
        <v>31</v>
      </c>
      <c r="C276" s="61">
        <v>43202</v>
      </c>
      <c r="D276" s="71">
        <v>43208</v>
      </c>
      <c r="E276" s="2" t="s">
        <v>4764</v>
      </c>
      <c r="F276" s="60" t="s">
        <v>25</v>
      </c>
      <c r="G276" s="19" t="s">
        <v>3422</v>
      </c>
      <c r="H276" s="19" t="s">
        <v>4440</v>
      </c>
      <c r="I276" s="14" t="s">
        <v>4360</v>
      </c>
      <c r="J276" s="112" t="s">
        <v>4361</v>
      </c>
      <c r="K276" s="19" t="s">
        <v>496</v>
      </c>
      <c r="L276" s="63" t="s">
        <v>4684</v>
      </c>
      <c r="M276" s="19" t="s">
        <v>102</v>
      </c>
      <c r="N276" s="63" t="s">
        <v>4684</v>
      </c>
      <c r="O276" s="61">
        <v>43208</v>
      </c>
      <c r="P276" s="2" t="s">
        <v>3412</v>
      </c>
      <c r="Q276" s="2" t="s">
        <v>3493</v>
      </c>
      <c r="R276" s="19">
        <v>4</v>
      </c>
      <c r="S276" s="19"/>
    </row>
    <row r="277" spans="1:19" ht="15.95" customHeight="1" x14ac:dyDescent="0.3">
      <c r="A277" s="76" t="s">
        <v>4309</v>
      </c>
      <c r="B277" s="76" t="s">
        <v>4540</v>
      </c>
      <c r="C277" s="61">
        <v>43203</v>
      </c>
      <c r="D277" s="71">
        <v>43217</v>
      </c>
      <c r="E277" s="2" t="s">
        <v>4754</v>
      </c>
      <c r="F277" s="60" t="s">
        <v>25</v>
      </c>
      <c r="G277" s="45" t="s">
        <v>3421</v>
      </c>
      <c r="H277" s="114" t="s">
        <v>4310</v>
      </c>
      <c r="I277" s="16" t="s">
        <v>4426</v>
      </c>
      <c r="J277" s="112" t="s">
        <v>4311</v>
      </c>
      <c r="K277" s="19" t="s">
        <v>4308</v>
      </c>
      <c r="L277" s="19" t="s">
        <v>1</v>
      </c>
      <c r="M277" s="19" t="s">
        <v>219</v>
      </c>
      <c r="N277" s="2" t="s">
        <v>1</v>
      </c>
      <c r="O277" s="61">
        <v>43206</v>
      </c>
      <c r="P277" s="19" t="s">
        <v>3412</v>
      </c>
      <c r="Q277" s="19" t="s">
        <v>3493</v>
      </c>
      <c r="R277" s="19">
        <v>7</v>
      </c>
      <c r="S277" s="19"/>
    </row>
    <row r="278" spans="1:19" ht="15.95" customHeight="1" x14ac:dyDescent="0.3">
      <c r="A278" s="76" t="s">
        <v>4290</v>
      </c>
      <c r="B278" s="63" t="s">
        <v>4446</v>
      </c>
      <c r="C278" s="59">
        <v>43203</v>
      </c>
      <c r="D278" s="71">
        <v>43216</v>
      </c>
      <c r="E278" s="2" t="s">
        <v>4754</v>
      </c>
      <c r="F278" s="60" t="s">
        <v>25</v>
      </c>
      <c r="G278" s="2" t="s">
        <v>3422</v>
      </c>
      <c r="H278" s="105" t="s">
        <v>4307</v>
      </c>
      <c r="I278" s="14" t="s">
        <v>4476</v>
      </c>
      <c r="J278" s="111" t="s">
        <v>4291</v>
      </c>
      <c r="K278" s="2" t="s">
        <v>4475</v>
      </c>
      <c r="L278" s="2" t="s">
        <v>3590</v>
      </c>
      <c r="M278" s="2" t="s">
        <v>1417</v>
      </c>
      <c r="N278" s="2" t="s">
        <v>3590</v>
      </c>
      <c r="O278" s="59">
        <v>43215</v>
      </c>
      <c r="P278" s="2" t="s">
        <v>3412</v>
      </c>
      <c r="Q278" s="2" t="s">
        <v>3493</v>
      </c>
      <c r="R278" s="2">
        <v>7</v>
      </c>
    </row>
    <row r="279" spans="1:19" ht="15.95" customHeight="1" x14ac:dyDescent="0.3">
      <c r="A279" s="63" t="s">
        <v>31</v>
      </c>
      <c r="B279" s="63" t="s">
        <v>31</v>
      </c>
      <c r="C279" s="59">
        <v>43203</v>
      </c>
      <c r="D279" s="104">
        <v>43210</v>
      </c>
      <c r="E279" s="45" t="s">
        <v>3418</v>
      </c>
      <c r="F279" s="60" t="s">
        <v>25</v>
      </c>
      <c r="G279" s="2" t="s">
        <v>3422</v>
      </c>
      <c r="H279" s="19" t="s">
        <v>4440</v>
      </c>
      <c r="I279" s="14" t="s">
        <v>4312</v>
      </c>
      <c r="J279" s="112" t="s">
        <v>4313</v>
      </c>
      <c r="K279" s="2" t="s">
        <v>496</v>
      </c>
      <c r="L279" s="2" t="s">
        <v>1</v>
      </c>
      <c r="M279" s="2" t="s">
        <v>219</v>
      </c>
      <c r="N279" s="2" t="s">
        <v>1</v>
      </c>
      <c r="O279" s="59">
        <v>43206</v>
      </c>
      <c r="P279" s="2" t="s">
        <v>3412</v>
      </c>
      <c r="Q279" s="2" t="s">
        <v>3493</v>
      </c>
      <c r="R279" s="2">
        <v>4</v>
      </c>
    </row>
    <row r="280" spans="1:19" ht="15.95" customHeight="1" x14ac:dyDescent="0.3">
      <c r="A280" s="63" t="s">
        <v>31</v>
      </c>
      <c r="B280" s="63" t="s">
        <v>31</v>
      </c>
      <c r="C280" s="59">
        <v>43206</v>
      </c>
      <c r="D280" s="71">
        <v>43209</v>
      </c>
      <c r="E280" s="2" t="s">
        <v>4764</v>
      </c>
      <c r="F280" s="60" t="s">
        <v>25</v>
      </c>
      <c r="G280" s="45" t="s">
        <v>3421</v>
      </c>
      <c r="H280" s="2" t="s">
        <v>4520</v>
      </c>
      <c r="I280" s="14" t="s">
        <v>4430</v>
      </c>
      <c r="J280" s="112" t="s">
        <v>4414</v>
      </c>
      <c r="K280" s="2" t="s">
        <v>496</v>
      </c>
      <c r="L280" s="2" t="s">
        <v>3485</v>
      </c>
      <c r="M280" s="19" t="s">
        <v>4399</v>
      </c>
      <c r="N280" s="19" t="s">
        <v>4684</v>
      </c>
      <c r="O280" s="59">
        <v>43331</v>
      </c>
      <c r="P280" s="2" t="s">
        <v>3412</v>
      </c>
      <c r="Q280" s="2" t="s">
        <v>3493</v>
      </c>
      <c r="R280" s="2">
        <v>2</v>
      </c>
    </row>
    <row r="281" spans="1:19" ht="15.95" customHeight="1" x14ac:dyDescent="0.3">
      <c r="A281" s="63" t="s">
        <v>4164</v>
      </c>
      <c r="B281" s="63" t="s">
        <v>4383</v>
      </c>
      <c r="C281" s="59">
        <v>43207</v>
      </c>
      <c r="D281" s="104">
        <v>43211</v>
      </c>
      <c r="E281" s="2" t="s">
        <v>34</v>
      </c>
      <c r="F281" s="60" t="s">
        <v>25</v>
      </c>
      <c r="G281" s="45" t="s">
        <v>3421</v>
      </c>
      <c r="H281" s="2" t="s">
        <v>4364</v>
      </c>
      <c r="I281" s="14" t="s">
        <v>4479</v>
      </c>
      <c r="J281" s="112" t="s">
        <v>4365</v>
      </c>
      <c r="K281" s="2" t="s">
        <v>4478</v>
      </c>
      <c r="L281" s="2" t="s">
        <v>1</v>
      </c>
      <c r="M281" s="2" t="s">
        <v>219</v>
      </c>
      <c r="N281" s="2" t="s">
        <v>1</v>
      </c>
      <c r="O281" s="59">
        <v>43207</v>
      </c>
      <c r="P281" s="2" t="s">
        <v>3412</v>
      </c>
      <c r="Q281" s="2" t="s">
        <v>3493</v>
      </c>
      <c r="R281" s="2">
        <v>2</v>
      </c>
    </row>
    <row r="282" spans="1:19" ht="15.95" customHeight="1" x14ac:dyDescent="0.3">
      <c r="A282" s="76" t="s">
        <v>4382</v>
      </c>
      <c r="B282" s="76" t="s">
        <v>4541</v>
      </c>
      <c r="C282" s="61">
        <v>43207</v>
      </c>
      <c r="D282" s="71">
        <v>43224</v>
      </c>
      <c r="E282" s="45" t="s">
        <v>3418</v>
      </c>
      <c r="F282" s="60" t="s">
        <v>25</v>
      </c>
      <c r="G282" s="45" t="s">
        <v>3421</v>
      </c>
      <c r="H282" s="19" t="s">
        <v>4380</v>
      </c>
      <c r="I282" s="16" t="s">
        <v>4427</v>
      </c>
      <c r="J282" s="112" t="s">
        <v>4416</v>
      </c>
      <c r="K282" s="19" t="s">
        <v>4415</v>
      </c>
      <c r="L282" s="19" t="s">
        <v>4438</v>
      </c>
      <c r="M282" s="19" t="s">
        <v>4417</v>
      </c>
      <c r="N282" s="2" t="s">
        <v>4438</v>
      </c>
      <c r="O282" s="61">
        <v>43220</v>
      </c>
      <c r="P282" s="19" t="s">
        <v>3412</v>
      </c>
      <c r="Q282" s="19" t="s">
        <v>3493</v>
      </c>
      <c r="R282" s="19">
        <v>8</v>
      </c>
      <c r="S282" s="19"/>
    </row>
    <row r="283" spans="1:19" ht="15.95" customHeight="1" x14ac:dyDescent="0.3">
      <c r="A283" s="76" t="s">
        <v>31</v>
      </c>
      <c r="B283" s="76" t="s">
        <v>31</v>
      </c>
      <c r="C283" s="61">
        <v>43207</v>
      </c>
      <c r="D283" s="71">
        <v>43208</v>
      </c>
      <c r="E283" s="2" t="s">
        <v>4764</v>
      </c>
      <c r="F283" s="60" t="s">
        <v>25</v>
      </c>
      <c r="G283" s="45" t="s">
        <v>3421</v>
      </c>
      <c r="H283" s="114" t="s">
        <v>4376</v>
      </c>
      <c r="I283" s="16" t="s">
        <v>4377</v>
      </c>
      <c r="J283" s="112" t="s">
        <v>4375</v>
      </c>
      <c r="K283" s="19" t="s">
        <v>496</v>
      </c>
      <c r="L283" s="2" t="s">
        <v>72</v>
      </c>
      <c r="M283" s="19" t="s">
        <v>4398</v>
      </c>
      <c r="N283" s="19" t="s">
        <v>4684</v>
      </c>
      <c r="O283" s="61">
        <v>43209</v>
      </c>
      <c r="P283" s="19" t="s">
        <v>3412</v>
      </c>
      <c r="Q283" s="19" t="s">
        <v>3493</v>
      </c>
      <c r="R283" s="19">
        <v>1</v>
      </c>
      <c r="S283" s="19"/>
    </row>
    <row r="284" spans="1:19" ht="15.95" customHeight="1" x14ac:dyDescent="0.3">
      <c r="A284" s="76" t="s">
        <v>4350</v>
      </c>
      <c r="B284" s="63" t="s">
        <v>4447</v>
      </c>
      <c r="C284" s="59">
        <v>43208</v>
      </c>
      <c r="D284" s="71">
        <v>43216</v>
      </c>
      <c r="E284" s="2" t="s">
        <v>4754</v>
      </c>
      <c r="F284" s="60" t="s">
        <v>25</v>
      </c>
      <c r="G284" s="45" t="s">
        <v>3421</v>
      </c>
      <c r="H284" s="2" t="s">
        <v>4351</v>
      </c>
      <c r="I284" s="14" t="s">
        <v>4352</v>
      </c>
      <c r="J284" s="112" t="s">
        <v>4353</v>
      </c>
      <c r="K284" s="2" t="s">
        <v>4308</v>
      </c>
      <c r="L284" s="2" t="s">
        <v>4418</v>
      </c>
      <c r="M284" s="2" t="s">
        <v>4441</v>
      </c>
      <c r="N284" s="2" t="s">
        <v>4418</v>
      </c>
      <c r="O284" s="59">
        <v>43215</v>
      </c>
      <c r="P284" s="2" t="s">
        <v>3412</v>
      </c>
      <c r="Q284" s="2" t="s">
        <v>3493</v>
      </c>
      <c r="R284" s="2">
        <v>4</v>
      </c>
    </row>
    <row r="285" spans="1:19" ht="15.95" customHeight="1" x14ac:dyDescent="0.3">
      <c r="A285" s="63" t="s">
        <v>31</v>
      </c>
      <c r="B285" s="63" t="s">
        <v>31</v>
      </c>
      <c r="C285" s="59">
        <v>43208</v>
      </c>
      <c r="D285" s="71">
        <v>43209</v>
      </c>
      <c r="E285" s="45" t="s">
        <v>3418</v>
      </c>
      <c r="F285" s="60" t="s">
        <v>25</v>
      </c>
      <c r="G285" s="2" t="s">
        <v>3423</v>
      </c>
      <c r="H285" s="45" t="s">
        <v>1200</v>
      </c>
      <c r="I285" s="14" t="s">
        <v>4366</v>
      </c>
      <c r="J285" s="112" t="s">
        <v>4367</v>
      </c>
      <c r="K285" s="2" t="s">
        <v>496</v>
      </c>
      <c r="L285" s="2" t="s">
        <v>746</v>
      </c>
      <c r="M285" s="2" t="s">
        <v>4399</v>
      </c>
      <c r="N285" s="19" t="s">
        <v>4684</v>
      </c>
      <c r="O285" s="59">
        <v>43208</v>
      </c>
      <c r="P285" s="2" t="s">
        <v>3412</v>
      </c>
      <c r="Q285" s="2" t="s">
        <v>3493</v>
      </c>
      <c r="R285" s="2">
        <v>0</v>
      </c>
    </row>
    <row r="286" spans="1:19" ht="15.95" customHeight="1" x14ac:dyDescent="0.3">
      <c r="A286" s="63" t="s">
        <v>31</v>
      </c>
      <c r="B286" s="63" t="s">
        <v>31</v>
      </c>
      <c r="C286" s="59">
        <v>43208</v>
      </c>
      <c r="D286" s="104">
        <v>43210</v>
      </c>
      <c r="E286" s="2" t="s">
        <v>4764</v>
      </c>
      <c r="F286" s="60" t="s">
        <v>25</v>
      </c>
      <c r="G286" s="45" t="s">
        <v>3421</v>
      </c>
      <c r="H286" s="2" t="s">
        <v>3482</v>
      </c>
      <c r="I286" s="14" t="s">
        <v>4378</v>
      </c>
      <c r="J286" s="112" t="s">
        <v>4379</v>
      </c>
      <c r="K286" s="2" t="s">
        <v>496</v>
      </c>
      <c r="L286" s="63" t="s">
        <v>4684</v>
      </c>
      <c r="M286" s="19" t="s">
        <v>4399</v>
      </c>
      <c r="N286" s="63" t="s">
        <v>4684</v>
      </c>
      <c r="O286" s="59">
        <v>43209</v>
      </c>
      <c r="P286" s="2" t="s">
        <v>3412</v>
      </c>
      <c r="Q286" s="2" t="s">
        <v>3493</v>
      </c>
      <c r="R286" s="2">
        <v>1</v>
      </c>
    </row>
    <row r="287" spans="1:19" ht="15.95" customHeight="1" x14ac:dyDescent="0.3">
      <c r="A287" s="76" t="s">
        <v>4384</v>
      </c>
      <c r="B287" s="76" t="s">
        <v>4641</v>
      </c>
      <c r="C287" s="61">
        <v>43209</v>
      </c>
      <c r="D287" s="71">
        <v>43227</v>
      </c>
      <c r="E287" s="2" t="s">
        <v>4629</v>
      </c>
      <c r="F287" s="60" t="s">
        <v>25</v>
      </c>
      <c r="G287" s="45" t="s">
        <v>3421</v>
      </c>
      <c r="H287" s="2" t="s">
        <v>3858</v>
      </c>
      <c r="I287" s="16" t="s">
        <v>4429</v>
      </c>
      <c r="J287" s="112" t="s">
        <v>4374</v>
      </c>
      <c r="K287" s="19" t="s">
        <v>4308</v>
      </c>
      <c r="L287" s="45" t="s">
        <v>3716</v>
      </c>
      <c r="M287" s="19" t="s">
        <v>504</v>
      </c>
      <c r="N287" s="50" t="s">
        <v>3716</v>
      </c>
      <c r="O287" s="61">
        <v>43227</v>
      </c>
      <c r="P287" s="2" t="s">
        <v>3412</v>
      </c>
      <c r="Q287" s="19" t="s">
        <v>3493</v>
      </c>
      <c r="R287" s="19">
        <v>8</v>
      </c>
      <c r="S287" s="19"/>
    </row>
    <row r="288" spans="1:19" ht="15.95" customHeight="1" x14ac:dyDescent="0.3">
      <c r="A288" s="63" t="s">
        <v>31</v>
      </c>
      <c r="B288" s="63" t="s">
        <v>31</v>
      </c>
      <c r="C288" s="59">
        <v>43209</v>
      </c>
      <c r="D288" s="71">
        <v>43209</v>
      </c>
      <c r="E288" s="2" t="s">
        <v>34</v>
      </c>
      <c r="F288" s="60" t="s">
        <v>25</v>
      </c>
      <c r="G288" s="45" t="s">
        <v>3421</v>
      </c>
      <c r="H288" s="45" t="s">
        <v>1200</v>
      </c>
      <c r="I288" s="14" t="s">
        <v>4428</v>
      </c>
      <c r="J288" s="112" t="s">
        <v>4368</v>
      </c>
      <c r="K288" s="2" t="s">
        <v>496</v>
      </c>
      <c r="L288" s="2" t="s">
        <v>1</v>
      </c>
      <c r="M288" s="2" t="s">
        <v>4399</v>
      </c>
      <c r="N288" s="19" t="s">
        <v>4684</v>
      </c>
      <c r="O288" s="59">
        <v>43209</v>
      </c>
      <c r="P288" s="2" t="s">
        <v>3412</v>
      </c>
      <c r="Q288" s="2" t="s">
        <v>3493</v>
      </c>
      <c r="R288" s="2">
        <v>0</v>
      </c>
    </row>
    <row r="289" spans="1:19" ht="15.95" customHeight="1" x14ac:dyDescent="0.3">
      <c r="A289" s="63" t="s">
        <v>31</v>
      </c>
      <c r="B289" s="63" t="s">
        <v>31</v>
      </c>
      <c r="C289" s="59">
        <v>43209</v>
      </c>
      <c r="D289" s="104">
        <v>43211</v>
      </c>
      <c r="E289" s="2" t="s">
        <v>4629</v>
      </c>
      <c r="F289" s="60" t="s">
        <v>25</v>
      </c>
      <c r="G289" s="45" t="s">
        <v>3421</v>
      </c>
      <c r="H289" s="2" t="s">
        <v>4373</v>
      </c>
      <c r="I289" s="14" t="s">
        <v>4372</v>
      </c>
      <c r="J289" s="112" t="s">
        <v>4406</v>
      </c>
      <c r="K289" s="2" t="s">
        <v>496</v>
      </c>
      <c r="L289" s="2" t="s">
        <v>3485</v>
      </c>
      <c r="M289" s="2" t="s">
        <v>754</v>
      </c>
      <c r="N289" s="2" t="s">
        <v>3485</v>
      </c>
      <c r="O289" s="59">
        <v>43209</v>
      </c>
      <c r="P289" s="2" t="s">
        <v>3412</v>
      </c>
      <c r="Q289" s="2" t="s">
        <v>3493</v>
      </c>
      <c r="R289" s="2">
        <v>1</v>
      </c>
    </row>
    <row r="290" spans="1:19" ht="15.95" customHeight="1" x14ac:dyDescent="0.3">
      <c r="A290" s="63" t="s">
        <v>31</v>
      </c>
      <c r="B290" s="63" t="s">
        <v>31</v>
      </c>
      <c r="C290" s="61">
        <v>43209</v>
      </c>
      <c r="D290" s="71">
        <v>43222</v>
      </c>
      <c r="E290" s="2" t="s">
        <v>4764</v>
      </c>
      <c r="F290" s="60" t="s">
        <v>25</v>
      </c>
      <c r="G290" s="2" t="s">
        <v>3421</v>
      </c>
      <c r="H290" s="19" t="s">
        <v>3482</v>
      </c>
      <c r="I290" s="19" t="s">
        <v>4480</v>
      </c>
      <c r="J290" s="112" t="s">
        <v>4484</v>
      </c>
      <c r="K290" s="2" t="s">
        <v>4504</v>
      </c>
      <c r="L290" s="63" t="s">
        <v>4684</v>
      </c>
      <c r="M290" s="19" t="s">
        <v>9</v>
      </c>
      <c r="N290" s="63" t="s">
        <v>4684</v>
      </c>
      <c r="O290" s="59">
        <v>43222</v>
      </c>
      <c r="P290" s="19" t="s">
        <v>3412</v>
      </c>
      <c r="Q290" s="2" t="s">
        <v>3493</v>
      </c>
      <c r="R290" s="2">
        <v>5</v>
      </c>
    </row>
    <row r="291" spans="1:19" ht="15.95" customHeight="1" x14ac:dyDescent="0.3">
      <c r="A291" s="76" t="s">
        <v>4385</v>
      </c>
      <c r="B291" s="76" t="s">
        <v>4543</v>
      </c>
      <c r="C291" s="61">
        <v>43210</v>
      </c>
      <c r="D291" s="71">
        <v>43220</v>
      </c>
      <c r="E291" s="2" t="s">
        <v>4629</v>
      </c>
      <c r="F291" s="60" t="s">
        <v>29</v>
      </c>
      <c r="G291" s="19" t="s">
        <v>29</v>
      </c>
      <c r="H291" s="19" t="s">
        <v>4386</v>
      </c>
      <c r="I291" s="16" t="s">
        <v>4387</v>
      </c>
      <c r="J291" s="121" t="s">
        <v>4388</v>
      </c>
      <c r="K291" s="19" t="s">
        <v>496</v>
      </c>
      <c r="L291" s="19" t="s">
        <v>1</v>
      </c>
      <c r="M291" s="19" t="s">
        <v>219</v>
      </c>
      <c r="N291" s="2" t="s">
        <v>1</v>
      </c>
      <c r="O291" s="61">
        <v>43213</v>
      </c>
      <c r="P291" s="19" t="s">
        <v>3412</v>
      </c>
      <c r="Q291" s="2" t="s">
        <v>3493</v>
      </c>
      <c r="R291" s="19">
        <v>3</v>
      </c>
      <c r="S291" s="19"/>
    </row>
    <row r="292" spans="1:19" ht="15.95" customHeight="1" x14ac:dyDescent="0.3">
      <c r="A292" s="63" t="s">
        <v>31</v>
      </c>
      <c r="B292" s="63" t="s">
        <v>31</v>
      </c>
      <c r="C292" s="61">
        <v>43211</v>
      </c>
      <c r="D292" s="71">
        <v>43220</v>
      </c>
      <c r="E292" s="2" t="s">
        <v>4764</v>
      </c>
      <c r="F292" s="60" t="s">
        <v>25</v>
      </c>
      <c r="G292" s="2" t="s">
        <v>3421</v>
      </c>
      <c r="H292" s="19" t="s">
        <v>4440</v>
      </c>
      <c r="I292" s="19" t="s">
        <v>4493</v>
      </c>
      <c r="J292" s="112" t="s">
        <v>4485</v>
      </c>
      <c r="K292" s="2" t="s">
        <v>496</v>
      </c>
      <c r="L292" s="63" t="s">
        <v>4684</v>
      </c>
      <c r="M292" s="19" t="s">
        <v>9</v>
      </c>
      <c r="N292" s="63" t="s">
        <v>4684</v>
      </c>
      <c r="O292" s="59">
        <v>43220</v>
      </c>
      <c r="P292" s="19" t="s">
        <v>3412</v>
      </c>
      <c r="Q292" s="2" t="s">
        <v>3493</v>
      </c>
      <c r="R292" s="2">
        <v>3</v>
      </c>
    </row>
    <row r="293" spans="1:19" ht="15.95" customHeight="1" x14ac:dyDescent="0.3">
      <c r="A293" s="63" t="s">
        <v>31</v>
      </c>
      <c r="B293" s="63" t="s">
        <v>31</v>
      </c>
      <c r="C293" s="61">
        <v>43211</v>
      </c>
      <c r="D293" s="71">
        <v>43220</v>
      </c>
      <c r="E293" s="2" t="s">
        <v>4764</v>
      </c>
      <c r="F293" s="60" t="s">
        <v>25</v>
      </c>
      <c r="G293" s="2" t="s">
        <v>3421</v>
      </c>
      <c r="H293" s="19" t="s">
        <v>3512</v>
      </c>
      <c r="I293" s="19" t="s">
        <v>4483</v>
      </c>
      <c r="J293" s="112" t="s">
        <v>4488</v>
      </c>
      <c r="K293" s="2" t="s">
        <v>496</v>
      </c>
      <c r="L293" s="63" t="s">
        <v>4684</v>
      </c>
      <c r="M293" s="19" t="s">
        <v>9</v>
      </c>
      <c r="N293" s="63" t="s">
        <v>4684</v>
      </c>
      <c r="O293" s="59">
        <v>43220</v>
      </c>
      <c r="P293" s="19" t="s">
        <v>3412</v>
      </c>
      <c r="Q293" s="2" t="s">
        <v>3493</v>
      </c>
      <c r="R293" s="2">
        <v>3</v>
      </c>
    </row>
    <row r="294" spans="1:19" ht="15.95" customHeight="1" x14ac:dyDescent="0.3">
      <c r="A294" s="63" t="s">
        <v>31</v>
      </c>
      <c r="B294" s="63" t="s">
        <v>31</v>
      </c>
      <c r="C294" s="59">
        <v>43212</v>
      </c>
      <c r="D294" s="59">
        <v>43213</v>
      </c>
      <c r="E294" s="45" t="s">
        <v>3418</v>
      </c>
      <c r="F294" s="60" t="s">
        <v>25</v>
      </c>
      <c r="G294" s="45" t="s">
        <v>3421</v>
      </c>
      <c r="H294" s="2" t="s">
        <v>4401</v>
      </c>
      <c r="I294" s="14" t="s">
        <v>4402</v>
      </c>
      <c r="J294" s="112" t="s">
        <v>4403</v>
      </c>
      <c r="K294" s="2" t="s">
        <v>32</v>
      </c>
      <c r="L294" s="63" t="s">
        <v>4684</v>
      </c>
      <c r="M294" s="2" t="s">
        <v>4399</v>
      </c>
      <c r="N294" s="63" t="s">
        <v>4684</v>
      </c>
      <c r="O294" s="59">
        <v>43213</v>
      </c>
      <c r="P294" s="2" t="s">
        <v>3412</v>
      </c>
      <c r="Q294" s="2" t="s">
        <v>3493</v>
      </c>
      <c r="R294" s="2">
        <v>1</v>
      </c>
    </row>
    <row r="295" spans="1:19" ht="15.95" customHeight="1" x14ac:dyDescent="0.3">
      <c r="A295" s="76" t="s">
        <v>4393</v>
      </c>
      <c r="B295" s="76" t="s">
        <v>4685</v>
      </c>
      <c r="C295" s="61">
        <v>43213</v>
      </c>
      <c r="D295" s="71">
        <v>43230</v>
      </c>
      <c r="E295" s="45" t="s">
        <v>3418</v>
      </c>
      <c r="F295" s="60" t="s">
        <v>25</v>
      </c>
      <c r="G295" s="19" t="s">
        <v>3422</v>
      </c>
      <c r="H295" s="19" t="s">
        <v>4389</v>
      </c>
      <c r="I295" s="16" t="s">
        <v>4390</v>
      </c>
      <c r="J295" s="112" t="s">
        <v>4391</v>
      </c>
      <c r="K295" s="19" t="s">
        <v>496</v>
      </c>
      <c r="L295" s="19" t="s">
        <v>3590</v>
      </c>
      <c r="M295" s="19" t="s">
        <v>1417</v>
      </c>
      <c r="N295" s="2" t="s">
        <v>3590</v>
      </c>
      <c r="O295" s="61">
        <v>43213</v>
      </c>
      <c r="P295" s="19" t="s">
        <v>3412</v>
      </c>
      <c r="Q295" s="19" t="s">
        <v>3493</v>
      </c>
      <c r="R295" s="19">
        <v>9</v>
      </c>
      <c r="S295" s="19"/>
    </row>
    <row r="296" spans="1:19" ht="15.95" customHeight="1" x14ac:dyDescent="0.3">
      <c r="A296" s="76" t="s">
        <v>4407</v>
      </c>
      <c r="B296" s="76" t="s">
        <v>4634</v>
      </c>
      <c r="C296" s="61">
        <v>43213</v>
      </c>
      <c r="D296" s="71">
        <v>43229</v>
      </c>
      <c r="E296" s="45" t="s">
        <v>3418</v>
      </c>
      <c r="F296" s="60" t="s">
        <v>25</v>
      </c>
      <c r="G296" s="45" t="s">
        <v>3421</v>
      </c>
      <c r="H296" s="19" t="s">
        <v>4396</v>
      </c>
      <c r="I296" s="16" t="s">
        <v>4394</v>
      </c>
      <c r="J296" s="112" t="s">
        <v>4395</v>
      </c>
      <c r="K296" s="19" t="s">
        <v>496</v>
      </c>
      <c r="L296" s="19" t="s">
        <v>4418</v>
      </c>
      <c r="M296" s="19" t="s">
        <v>4538</v>
      </c>
      <c r="N296" s="2" t="s">
        <v>4418</v>
      </c>
      <c r="O296" s="61">
        <v>43214</v>
      </c>
      <c r="P296" s="19" t="s">
        <v>3412</v>
      </c>
      <c r="Q296" s="19" t="s">
        <v>3493</v>
      </c>
      <c r="R296" s="19">
        <v>8</v>
      </c>
      <c r="S296" s="19"/>
    </row>
    <row r="297" spans="1:19" ht="15.95" customHeight="1" x14ac:dyDescent="0.3">
      <c r="A297" s="63" t="s">
        <v>31</v>
      </c>
      <c r="B297" s="63" t="s">
        <v>31</v>
      </c>
      <c r="C297" s="59">
        <v>43213</v>
      </c>
      <c r="D297" s="71">
        <v>43220</v>
      </c>
      <c r="E297" s="2" t="s">
        <v>34</v>
      </c>
      <c r="F297" s="60" t="s">
        <v>25</v>
      </c>
      <c r="G297" s="2" t="s">
        <v>3422</v>
      </c>
      <c r="H297" s="2" t="s">
        <v>4465</v>
      </c>
      <c r="I297" s="2" t="s">
        <v>4466</v>
      </c>
      <c r="J297" s="112" t="s">
        <v>4467</v>
      </c>
      <c r="K297" s="2" t="s">
        <v>4468</v>
      </c>
      <c r="L297" s="2" t="s">
        <v>1</v>
      </c>
      <c r="M297" s="2" t="s">
        <v>219</v>
      </c>
      <c r="N297" s="2" t="s">
        <v>1</v>
      </c>
      <c r="O297" s="59">
        <v>43216</v>
      </c>
      <c r="P297" s="2" t="s">
        <v>3412</v>
      </c>
      <c r="Q297" s="2" t="s">
        <v>3493</v>
      </c>
      <c r="R297" s="2">
        <v>2</v>
      </c>
    </row>
    <row r="298" spans="1:19" ht="15.95" customHeight="1" x14ac:dyDescent="0.3">
      <c r="A298" s="63" t="s">
        <v>31</v>
      </c>
      <c r="B298" s="63" t="s">
        <v>31</v>
      </c>
      <c r="C298" s="61">
        <v>43213</v>
      </c>
      <c r="D298" s="71">
        <v>43220</v>
      </c>
      <c r="E298" s="2" t="s">
        <v>4764</v>
      </c>
      <c r="F298" s="60" t="s">
        <v>25</v>
      </c>
      <c r="G298" s="2" t="s">
        <v>3421</v>
      </c>
      <c r="H298" s="19" t="s">
        <v>1841</v>
      </c>
      <c r="I298" s="19" t="s">
        <v>4481</v>
      </c>
      <c r="J298" s="112" t="s">
        <v>4486</v>
      </c>
      <c r="K298" s="2" t="s">
        <v>496</v>
      </c>
      <c r="L298" s="63" t="s">
        <v>4684</v>
      </c>
      <c r="M298" s="19" t="s">
        <v>9</v>
      </c>
      <c r="N298" s="63" t="s">
        <v>4684</v>
      </c>
      <c r="O298" s="59">
        <v>43220</v>
      </c>
      <c r="P298" s="19" t="s">
        <v>3412</v>
      </c>
      <c r="Q298" s="2" t="s">
        <v>3493</v>
      </c>
      <c r="R298" s="2">
        <v>2</v>
      </c>
    </row>
    <row r="299" spans="1:19" ht="15.95" customHeight="1" x14ac:dyDescent="0.3">
      <c r="A299" s="63" t="s">
        <v>31</v>
      </c>
      <c r="B299" s="63" t="s">
        <v>31</v>
      </c>
      <c r="C299" s="61">
        <v>43213</v>
      </c>
      <c r="D299" s="71">
        <v>43220</v>
      </c>
      <c r="E299" s="2" t="s">
        <v>4764</v>
      </c>
      <c r="F299" s="60" t="s">
        <v>25</v>
      </c>
      <c r="G299" s="2" t="s">
        <v>3421</v>
      </c>
      <c r="H299" s="19" t="s">
        <v>3512</v>
      </c>
      <c r="I299" s="19" t="s">
        <v>4482</v>
      </c>
      <c r="J299" s="112" t="s">
        <v>4487</v>
      </c>
      <c r="K299" s="2" t="s">
        <v>496</v>
      </c>
      <c r="L299" s="63" t="s">
        <v>4684</v>
      </c>
      <c r="M299" s="19" t="s">
        <v>9</v>
      </c>
      <c r="N299" s="63" t="s">
        <v>4684</v>
      </c>
      <c r="O299" s="59">
        <v>43220</v>
      </c>
      <c r="P299" s="19" t="s">
        <v>3412</v>
      </c>
      <c r="Q299" s="2" t="s">
        <v>3493</v>
      </c>
      <c r="R299" s="2">
        <v>2</v>
      </c>
    </row>
    <row r="300" spans="1:19" ht="15.95" customHeight="1" x14ac:dyDescent="0.3">
      <c r="A300" s="76" t="s">
        <v>2707</v>
      </c>
      <c r="B300" s="76" t="s">
        <v>4542</v>
      </c>
      <c r="C300" s="61">
        <v>43214</v>
      </c>
      <c r="D300" s="71">
        <v>43224</v>
      </c>
      <c r="E300" s="2" t="s">
        <v>4629</v>
      </c>
      <c r="F300" s="60" t="s">
        <v>3398</v>
      </c>
      <c r="G300" s="50" t="s">
        <v>3424</v>
      </c>
      <c r="H300" s="2" t="s">
        <v>3626</v>
      </c>
      <c r="I300" s="16" t="s">
        <v>4400</v>
      </c>
      <c r="J300" s="112" t="s">
        <v>4397</v>
      </c>
      <c r="K300" s="19" t="s">
        <v>4421</v>
      </c>
      <c r="L300" s="45" t="s">
        <v>3716</v>
      </c>
      <c r="M300" s="19" t="s">
        <v>504</v>
      </c>
      <c r="N300" s="50" t="s">
        <v>3716</v>
      </c>
      <c r="O300" s="61">
        <v>43222</v>
      </c>
      <c r="P300" s="19" t="s">
        <v>3412</v>
      </c>
      <c r="Q300" s="2" t="s">
        <v>3493</v>
      </c>
      <c r="R300" s="19">
        <v>4</v>
      </c>
      <c r="S300" s="19"/>
    </row>
    <row r="301" spans="1:19" ht="15.95" customHeight="1" x14ac:dyDescent="0.3">
      <c r="A301" s="63" t="s">
        <v>31</v>
      </c>
      <c r="B301" s="63" t="s">
        <v>31</v>
      </c>
      <c r="C301" s="59">
        <v>43215</v>
      </c>
      <c r="D301" s="59">
        <v>43215</v>
      </c>
      <c r="E301" s="2" t="s">
        <v>34</v>
      </c>
      <c r="F301" s="60" t="s">
        <v>25</v>
      </c>
      <c r="G301" s="2" t="s">
        <v>3423</v>
      </c>
      <c r="H301" s="2" t="s">
        <v>1841</v>
      </c>
      <c r="I301" s="14" t="s">
        <v>4404</v>
      </c>
      <c r="J301" s="112" t="s">
        <v>4405</v>
      </c>
      <c r="K301" s="2" t="s">
        <v>496</v>
      </c>
      <c r="L301" s="2" t="s">
        <v>1</v>
      </c>
      <c r="M301" s="2" t="s">
        <v>9</v>
      </c>
      <c r="N301" s="19" t="s">
        <v>4684</v>
      </c>
      <c r="O301" s="59">
        <v>43215</v>
      </c>
      <c r="P301" s="2" t="s">
        <v>3412</v>
      </c>
      <c r="Q301" s="2" t="s">
        <v>3493</v>
      </c>
      <c r="R301" s="2">
        <v>0</v>
      </c>
    </row>
    <row r="302" spans="1:19" ht="15.95" customHeight="1" x14ac:dyDescent="0.3">
      <c r="A302" s="63" t="s">
        <v>31</v>
      </c>
      <c r="B302" s="63" t="s">
        <v>31</v>
      </c>
      <c r="C302" s="61">
        <v>43215</v>
      </c>
      <c r="D302" s="71">
        <v>43216</v>
      </c>
      <c r="E302" s="2" t="s">
        <v>34</v>
      </c>
      <c r="F302" s="60" t="s">
        <v>25</v>
      </c>
      <c r="G302" s="19" t="s">
        <v>3421</v>
      </c>
      <c r="H302" s="45" t="s">
        <v>1200</v>
      </c>
      <c r="I302" s="14" t="s">
        <v>4453</v>
      </c>
      <c r="J302" s="121" t="s">
        <v>4455</v>
      </c>
      <c r="K302" s="2" t="s">
        <v>496</v>
      </c>
      <c r="L302" s="2" t="s">
        <v>746</v>
      </c>
      <c r="M302" s="2" t="s">
        <v>9</v>
      </c>
      <c r="N302" s="19" t="s">
        <v>4684</v>
      </c>
      <c r="O302" s="59">
        <v>43216</v>
      </c>
      <c r="P302" s="2" t="s">
        <v>3412</v>
      </c>
      <c r="Q302" s="2" t="s">
        <v>3493</v>
      </c>
      <c r="R302" s="19">
        <v>0</v>
      </c>
      <c r="S302" s="19"/>
    </row>
    <row r="303" spans="1:19" ht="15.95" customHeight="1" x14ac:dyDescent="0.3">
      <c r="A303" s="63" t="s">
        <v>31</v>
      </c>
      <c r="B303" s="63" t="s">
        <v>31</v>
      </c>
      <c r="C303" s="61">
        <v>43215</v>
      </c>
      <c r="D303" s="71">
        <v>43216</v>
      </c>
      <c r="E303" s="2" t="s">
        <v>34</v>
      </c>
      <c r="F303" s="60" t="s">
        <v>25</v>
      </c>
      <c r="G303" s="19" t="s">
        <v>3421</v>
      </c>
      <c r="H303" s="45" t="s">
        <v>1200</v>
      </c>
      <c r="I303" s="2" t="s">
        <v>4454</v>
      </c>
      <c r="J303" s="112" t="s">
        <v>4456</v>
      </c>
      <c r="K303" s="2" t="s">
        <v>496</v>
      </c>
      <c r="L303" s="2" t="s">
        <v>746</v>
      </c>
      <c r="M303" s="2" t="s">
        <v>9</v>
      </c>
      <c r="N303" s="19" t="s">
        <v>4684</v>
      </c>
      <c r="O303" s="59">
        <v>43216</v>
      </c>
      <c r="P303" s="2" t="s">
        <v>3412</v>
      </c>
      <c r="Q303" s="2" t="s">
        <v>3493</v>
      </c>
      <c r="R303" s="2">
        <v>0</v>
      </c>
    </row>
    <row r="304" spans="1:19" ht="15.95" customHeight="1" x14ac:dyDescent="0.3">
      <c r="A304" s="63" t="s">
        <v>4518</v>
      </c>
      <c r="B304" s="63" t="s">
        <v>4645</v>
      </c>
      <c r="C304" s="59">
        <v>43216</v>
      </c>
      <c r="D304" s="71">
        <v>43230</v>
      </c>
      <c r="E304" s="2" t="s">
        <v>4754</v>
      </c>
      <c r="F304" s="60" t="s">
        <v>25</v>
      </c>
      <c r="G304" s="2" t="s">
        <v>3423</v>
      </c>
      <c r="H304" s="48" t="s">
        <v>3512</v>
      </c>
      <c r="I304" s="2" t="s">
        <v>4633</v>
      </c>
      <c r="J304" s="112" t="s">
        <v>4631</v>
      </c>
      <c r="K304" s="2" t="s">
        <v>4644</v>
      </c>
      <c r="L304" s="63" t="s">
        <v>4684</v>
      </c>
      <c r="M304" s="19" t="s">
        <v>9</v>
      </c>
      <c r="N304" s="63" t="s">
        <v>4684</v>
      </c>
      <c r="O304" s="59">
        <v>43230</v>
      </c>
      <c r="P304" s="2" t="s">
        <v>3412</v>
      </c>
      <c r="Q304" s="2" t="s">
        <v>3493</v>
      </c>
      <c r="R304" s="2">
        <v>7</v>
      </c>
    </row>
    <row r="305" spans="1:18" ht="15.95" customHeight="1" x14ac:dyDescent="0.3">
      <c r="A305" s="63" t="s">
        <v>31</v>
      </c>
      <c r="B305" s="63" t="s">
        <v>31</v>
      </c>
      <c r="C305" s="61">
        <v>43216</v>
      </c>
      <c r="D305" s="71">
        <v>43216</v>
      </c>
      <c r="E305" s="45" t="s">
        <v>3418</v>
      </c>
      <c r="F305" s="60" t="s">
        <v>25</v>
      </c>
      <c r="G305" s="19" t="s">
        <v>3421</v>
      </c>
      <c r="H305" s="45" t="s">
        <v>1200</v>
      </c>
      <c r="I305" s="2" t="s">
        <v>4469</v>
      </c>
      <c r="J305" s="112" t="s">
        <v>4470</v>
      </c>
      <c r="K305" s="2" t="s">
        <v>496</v>
      </c>
      <c r="L305" s="2" t="s">
        <v>746</v>
      </c>
      <c r="M305" s="2" t="s">
        <v>9</v>
      </c>
      <c r="N305" s="19" t="s">
        <v>4684</v>
      </c>
      <c r="O305" s="59">
        <v>43216</v>
      </c>
      <c r="P305" s="2" t="s">
        <v>3412</v>
      </c>
      <c r="Q305" s="2" t="s">
        <v>3493</v>
      </c>
      <c r="R305" s="2">
        <v>0</v>
      </c>
    </row>
    <row r="306" spans="1:18" ht="15.95" customHeight="1" x14ac:dyDescent="0.3">
      <c r="A306" s="63" t="s">
        <v>31</v>
      </c>
      <c r="B306" s="63" t="s">
        <v>31</v>
      </c>
      <c r="C306" s="61">
        <v>43216</v>
      </c>
      <c r="D306" s="71">
        <v>43220</v>
      </c>
      <c r="E306" s="2" t="s">
        <v>34</v>
      </c>
      <c r="F306" s="60" t="s">
        <v>25</v>
      </c>
      <c r="G306" s="2" t="s">
        <v>3422</v>
      </c>
      <c r="H306" s="2" t="s">
        <v>4457</v>
      </c>
      <c r="I306" s="2" t="s">
        <v>4458</v>
      </c>
      <c r="J306" s="112" t="s">
        <v>4460</v>
      </c>
      <c r="K306" s="2" t="s">
        <v>4459</v>
      </c>
      <c r="L306" s="2" t="s">
        <v>1</v>
      </c>
      <c r="M306" s="2" t="s">
        <v>219</v>
      </c>
      <c r="N306" s="2" t="s">
        <v>1</v>
      </c>
      <c r="O306" s="59">
        <v>43216</v>
      </c>
      <c r="P306" s="2" t="s">
        <v>3412</v>
      </c>
      <c r="Q306" s="2" t="s">
        <v>3493</v>
      </c>
      <c r="R306" s="2">
        <v>0</v>
      </c>
    </row>
    <row r="307" spans="1:18" ht="15.95" customHeight="1" x14ac:dyDescent="0.3">
      <c r="A307" s="63" t="s">
        <v>31</v>
      </c>
      <c r="B307" s="63" t="s">
        <v>31</v>
      </c>
      <c r="C307" s="61">
        <v>43216</v>
      </c>
      <c r="D307" s="71">
        <v>43220</v>
      </c>
      <c r="E307" s="2" t="s">
        <v>34</v>
      </c>
      <c r="F307" s="60" t="s">
        <v>25</v>
      </c>
      <c r="G307" s="2" t="s">
        <v>3422</v>
      </c>
      <c r="H307" s="2" t="s">
        <v>4461</v>
      </c>
      <c r="I307" s="2" t="s">
        <v>4462</v>
      </c>
      <c r="J307" s="112" t="s">
        <v>4463</v>
      </c>
      <c r="K307" s="2" t="s">
        <v>4464</v>
      </c>
      <c r="L307" s="2" t="s">
        <v>1</v>
      </c>
      <c r="M307" s="2" t="s">
        <v>219</v>
      </c>
      <c r="N307" s="2" t="s">
        <v>1</v>
      </c>
      <c r="O307" s="59">
        <v>43216</v>
      </c>
      <c r="P307" s="2" t="s">
        <v>3412</v>
      </c>
      <c r="Q307" s="2" t="s">
        <v>3493</v>
      </c>
      <c r="R307" s="2">
        <v>0</v>
      </c>
    </row>
    <row r="308" spans="1:18" ht="15.95" customHeight="1" x14ac:dyDescent="0.3">
      <c r="A308" s="63" t="s">
        <v>4489</v>
      </c>
      <c r="B308" s="63" t="s">
        <v>4564</v>
      </c>
      <c r="C308" s="59">
        <v>43217</v>
      </c>
      <c r="D308" s="71">
        <v>43227</v>
      </c>
      <c r="E308" s="2" t="s">
        <v>4754</v>
      </c>
      <c r="F308" s="60" t="s">
        <v>25</v>
      </c>
      <c r="G308" s="2" t="s">
        <v>3423</v>
      </c>
      <c r="H308" s="48" t="s">
        <v>3512</v>
      </c>
      <c r="I308" s="58" t="s">
        <v>1279</v>
      </c>
      <c r="J308" s="112" t="s">
        <v>1280</v>
      </c>
      <c r="K308" s="2" t="s">
        <v>1281</v>
      </c>
      <c r="L308" s="63" t="s">
        <v>4684</v>
      </c>
      <c r="M308" s="19" t="s">
        <v>9</v>
      </c>
      <c r="N308" s="63" t="s">
        <v>4684</v>
      </c>
      <c r="O308" s="59">
        <v>43217</v>
      </c>
      <c r="P308" s="19" t="s">
        <v>3412</v>
      </c>
      <c r="Q308" s="2" t="s">
        <v>3493</v>
      </c>
      <c r="R308" s="2">
        <v>4</v>
      </c>
    </row>
    <row r="309" spans="1:18" ht="15.95" customHeight="1" x14ac:dyDescent="0.3">
      <c r="A309" s="63" t="s">
        <v>31</v>
      </c>
      <c r="B309" s="63" t="s">
        <v>31</v>
      </c>
      <c r="C309" s="59">
        <v>43218</v>
      </c>
      <c r="D309" s="59">
        <v>43222</v>
      </c>
      <c r="E309" s="2" t="s">
        <v>4764</v>
      </c>
      <c r="F309" s="60" t="s">
        <v>25</v>
      </c>
      <c r="G309" s="2" t="s">
        <v>3422</v>
      </c>
      <c r="H309" s="2" t="s">
        <v>4505</v>
      </c>
      <c r="I309" s="2" t="s">
        <v>4506</v>
      </c>
      <c r="J309" s="112" t="s">
        <v>4507</v>
      </c>
      <c r="K309" s="2" t="s">
        <v>496</v>
      </c>
      <c r="L309" s="63" t="s">
        <v>4684</v>
      </c>
      <c r="M309" s="19" t="s">
        <v>9</v>
      </c>
      <c r="N309" s="63" t="s">
        <v>4684</v>
      </c>
      <c r="O309" s="59">
        <v>43222</v>
      </c>
      <c r="P309" s="2" t="s">
        <v>3412</v>
      </c>
      <c r="Q309" s="2" t="s">
        <v>3493</v>
      </c>
      <c r="R309" s="2">
        <v>1</v>
      </c>
    </row>
    <row r="310" spans="1:18" ht="15.95" customHeight="1" x14ac:dyDescent="0.3">
      <c r="A310" s="63" t="s">
        <v>31</v>
      </c>
      <c r="B310" s="63" t="s">
        <v>31</v>
      </c>
      <c r="C310" s="59">
        <v>43218</v>
      </c>
      <c r="D310" s="71">
        <v>43224</v>
      </c>
      <c r="E310" s="2" t="s">
        <v>4629</v>
      </c>
      <c r="F310" s="60" t="s">
        <v>25</v>
      </c>
      <c r="G310" s="2" t="s">
        <v>3422</v>
      </c>
      <c r="H310" s="2" t="s">
        <v>4373</v>
      </c>
      <c r="I310" s="2" t="s">
        <v>4522</v>
      </c>
      <c r="J310" s="111" t="s">
        <v>4523</v>
      </c>
      <c r="K310" s="2" t="s">
        <v>496</v>
      </c>
      <c r="L310" s="2" t="s">
        <v>3485</v>
      </c>
      <c r="M310" s="2" t="s">
        <v>754</v>
      </c>
      <c r="N310" s="2" t="s">
        <v>3485</v>
      </c>
      <c r="O310" s="59">
        <v>43222</v>
      </c>
      <c r="P310" s="2" t="s">
        <v>3412</v>
      </c>
      <c r="Q310" s="2" t="s">
        <v>3493</v>
      </c>
      <c r="R310" s="2">
        <v>3</v>
      </c>
    </row>
    <row r="311" spans="1:18" ht="15.95" customHeight="1" x14ac:dyDescent="0.3">
      <c r="A311" s="63" t="s">
        <v>4498</v>
      </c>
      <c r="B311" s="76" t="s">
        <v>1060</v>
      </c>
      <c r="C311" s="59">
        <v>43220</v>
      </c>
      <c r="D311" s="71">
        <v>43222</v>
      </c>
      <c r="E311" s="2" t="s">
        <v>4408</v>
      </c>
      <c r="F311" s="60" t="s">
        <v>25</v>
      </c>
      <c r="G311" s="2" t="s">
        <v>3421</v>
      </c>
      <c r="H311" s="48" t="s">
        <v>3512</v>
      </c>
      <c r="I311" s="2" t="s">
        <v>4495</v>
      </c>
      <c r="J311" s="112" t="s">
        <v>4499</v>
      </c>
      <c r="K311" s="2" t="s">
        <v>4007</v>
      </c>
      <c r="L311" s="63" t="s">
        <v>4684</v>
      </c>
      <c r="M311" s="19" t="s">
        <v>9</v>
      </c>
      <c r="N311" s="63" t="s">
        <v>4684</v>
      </c>
      <c r="O311" s="59">
        <v>43220</v>
      </c>
      <c r="P311" s="19" t="s">
        <v>3412</v>
      </c>
      <c r="Q311" s="2" t="s">
        <v>3493</v>
      </c>
      <c r="R311" s="2">
        <v>1</v>
      </c>
    </row>
    <row r="312" spans="1:18" ht="15.95" customHeight="1" x14ac:dyDescent="0.3">
      <c r="A312" s="63" t="s">
        <v>31</v>
      </c>
      <c r="B312" s="63" t="s">
        <v>31</v>
      </c>
      <c r="C312" s="59">
        <v>43220</v>
      </c>
      <c r="D312" s="71">
        <v>43220</v>
      </c>
      <c r="E312" s="2" t="s">
        <v>34</v>
      </c>
      <c r="F312" s="60" t="s">
        <v>25</v>
      </c>
      <c r="G312" s="2" t="s">
        <v>3423</v>
      </c>
      <c r="H312" s="2" t="s">
        <v>1841</v>
      </c>
      <c r="I312" s="2" t="s">
        <v>4490</v>
      </c>
      <c r="J312" s="112" t="s">
        <v>4491</v>
      </c>
      <c r="K312" s="2" t="s">
        <v>4492</v>
      </c>
      <c r="L312" s="2" t="s">
        <v>1</v>
      </c>
      <c r="M312" s="2" t="s">
        <v>9</v>
      </c>
      <c r="N312" s="19" t="s">
        <v>4684</v>
      </c>
      <c r="O312" s="59">
        <v>43220</v>
      </c>
      <c r="P312" s="2" t="s">
        <v>3412</v>
      </c>
      <c r="Q312" s="2" t="s">
        <v>3493</v>
      </c>
      <c r="R312" s="2">
        <v>0</v>
      </c>
    </row>
    <row r="313" spans="1:18" ht="15.95" customHeight="1" x14ac:dyDescent="0.3">
      <c r="A313" s="63" t="s">
        <v>31</v>
      </c>
      <c r="B313" s="63" t="s">
        <v>31</v>
      </c>
      <c r="C313" s="59">
        <v>43220</v>
      </c>
      <c r="D313" s="71">
        <v>43224</v>
      </c>
      <c r="E313" s="2" t="s">
        <v>4764</v>
      </c>
      <c r="F313" s="60" t="s">
        <v>25</v>
      </c>
      <c r="G313" s="2" t="s">
        <v>3421</v>
      </c>
      <c r="H313" s="48" t="s">
        <v>3512</v>
      </c>
      <c r="I313" s="2" t="s">
        <v>4508</v>
      </c>
      <c r="J313" s="112" t="s">
        <v>4509</v>
      </c>
      <c r="K313" s="2" t="s">
        <v>496</v>
      </c>
      <c r="L313" s="63" t="s">
        <v>4684</v>
      </c>
      <c r="M313" s="2" t="s">
        <v>9</v>
      </c>
      <c r="N313" s="63" t="s">
        <v>4684</v>
      </c>
      <c r="O313" s="59">
        <v>43222</v>
      </c>
      <c r="P313" s="19" t="s">
        <v>3412</v>
      </c>
      <c r="Q313" s="2" t="s">
        <v>3493</v>
      </c>
      <c r="R313" s="2">
        <v>3</v>
      </c>
    </row>
    <row r="314" spans="1:18" ht="15.95" customHeight="1" x14ac:dyDescent="0.3">
      <c r="A314" s="63" t="s">
        <v>31</v>
      </c>
      <c r="B314" s="63" t="s">
        <v>31</v>
      </c>
      <c r="C314" s="59">
        <v>43220</v>
      </c>
      <c r="D314" s="71">
        <v>43224</v>
      </c>
      <c r="E314" s="45" t="s">
        <v>3418</v>
      </c>
      <c r="F314" s="60" t="s">
        <v>25</v>
      </c>
      <c r="G314" s="2" t="s">
        <v>3423</v>
      </c>
      <c r="H314" s="48" t="s">
        <v>3512</v>
      </c>
      <c r="I314" s="2" t="s">
        <v>4510</v>
      </c>
      <c r="J314" s="121" t="s">
        <v>4511</v>
      </c>
      <c r="K314" s="2" t="s">
        <v>4512</v>
      </c>
      <c r="L314" s="63" t="s">
        <v>4684</v>
      </c>
      <c r="M314" s="19" t="s">
        <v>9</v>
      </c>
      <c r="N314" s="63" t="s">
        <v>4684</v>
      </c>
      <c r="O314" s="59">
        <v>43222</v>
      </c>
      <c r="P314" s="19" t="s">
        <v>3412</v>
      </c>
      <c r="Q314" s="2" t="s">
        <v>3493</v>
      </c>
      <c r="R314" s="2">
        <v>3</v>
      </c>
    </row>
    <row r="315" spans="1:18" ht="15.95" customHeight="1" x14ac:dyDescent="0.3">
      <c r="A315" s="63" t="s">
        <v>31</v>
      </c>
      <c r="B315" s="63" t="s">
        <v>31</v>
      </c>
      <c r="C315" s="59">
        <v>43221</v>
      </c>
      <c r="D315" s="59">
        <v>43222</v>
      </c>
      <c r="E315" s="2" t="s">
        <v>34</v>
      </c>
      <c r="F315" s="60" t="s">
        <v>25</v>
      </c>
      <c r="G315" s="2" t="s">
        <v>3422</v>
      </c>
      <c r="H315" s="2" t="s">
        <v>4500</v>
      </c>
      <c r="I315" s="2" t="s">
        <v>4501</v>
      </c>
      <c r="J315" s="112" t="s">
        <v>4502</v>
      </c>
      <c r="K315" s="2" t="s">
        <v>4503</v>
      </c>
      <c r="L315" s="2" t="s">
        <v>1</v>
      </c>
      <c r="M315" s="2" t="s">
        <v>9</v>
      </c>
      <c r="N315" s="19" t="s">
        <v>4684</v>
      </c>
      <c r="O315" s="59">
        <v>43222</v>
      </c>
      <c r="P315" s="2" t="s">
        <v>3412</v>
      </c>
      <c r="Q315" s="2" t="s">
        <v>3493</v>
      </c>
      <c r="R315" s="2">
        <v>1</v>
      </c>
    </row>
    <row r="316" spans="1:18" ht="15.95" customHeight="1" x14ac:dyDescent="0.3">
      <c r="A316" s="63" t="s">
        <v>4551</v>
      </c>
      <c r="B316" s="75" t="s">
        <v>4555</v>
      </c>
      <c r="C316" s="59">
        <v>43222</v>
      </c>
      <c r="D316" s="71">
        <v>43227</v>
      </c>
      <c r="E316" s="2" t="s">
        <v>4764</v>
      </c>
      <c r="F316" s="60" t="s">
        <v>29</v>
      </c>
      <c r="G316" s="2" t="s">
        <v>3421</v>
      </c>
      <c r="H316" s="2" t="s">
        <v>4605</v>
      </c>
      <c r="I316" s="2" t="s">
        <v>4553</v>
      </c>
      <c r="J316" s="121" t="s">
        <v>4554</v>
      </c>
      <c r="K316" s="2" t="s">
        <v>496</v>
      </c>
      <c r="L316" s="63" t="s">
        <v>4684</v>
      </c>
      <c r="M316" s="19" t="s">
        <v>9</v>
      </c>
      <c r="N316" s="63" t="s">
        <v>4684</v>
      </c>
      <c r="O316" s="59">
        <v>43223</v>
      </c>
      <c r="P316" s="2" t="s">
        <v>3412</v>
      </c>
      <c r="Q316" s="2" t="s">
        <v>3493</v>
      </c>
      <c r="R316" s="2">
        <v>3</v>
      </c>
    </row>
    <row r="317" spans="1:18" ht="15.95" customHeight="1" x14ac:dyDescent="0.3">
      <c r="A317" s="63" t="s">
        <v>31</v>
      </c>
      <c r="B317" s="63" t="s">
        <v>31</v>
      </c>
      <c r="C317" s="59">
        <v>43222</v>
      </c>
      <c r="D317" s="59">
        <v>43222</v>
      </c>
      <c r="E317" s="2" t="s">
        <v>34</v>
      </c>
      <c r="F317" s="60" t="s">
        <v>25</v>
      </c>
      <c r="G317" s="2" t="s">
        <v>3422</v>
      </c>
      <c r="H317" s="2" t="s">
        <v>1841</v>
      </c>
      <c r="I317" s="2" t="s">
        <v>4513</v>
      </c>
      <c r="J317" s="153" t="s">
        <v>4514</v>
      </c>
      <c r="K317" s="2" t="s">
        <v>496</v>
      </c>
      <c r="L317" s="63" t="s">
        <v>4684</v>
      </c>
      <c r="M317" s="19" t="s">
        <v>9</v>
      </c>
      <c r="N317" s="63" t="s">
        <v>4684</v>
      </c>
      <c r="O317" s="59">
        <v>43222</v>
      </c>
      <c r="P317" s="2" t="s">
        <v>3412</v>
      </c>
      <c r="Q317" s="2" t="s">
        <v>3493</v>
      </c>
      <c r="R317" s="2">
        <v>0</v>
      </c>
    </row>
    <row r="318" spans="1:18" ht="15.95" customHeight="1" x14ac:dyDescent="0.3">
      <c r="A318" s="63" t="s">
        <v>31</v>
      </c>
      <c r="B318" s="63" t="s">
        <v>31</v>
      </c>
      <c r="C318" s="59">
        <v>43222</v>
      </c>
      <c r="D318" s="71">
        <v>43224</v>
      </c>
      <c r="E318" s="2" t="s">
        <v>4629</v>
      </c>
      <c r="F318" s="60" t="s">
        <v>25</v>
      </c>
      <c r="G318" s="2" t="s">
        <v>3421</v>
      </c>
      <c r="H318" s="45" t="s">
        <v>1200</v>
      </c>
      <c r="I318" s="2" t="s">
        <v>4524</v>
      </c>
      <c r="J318" s="155" t="s">
        <v>5436</v>
      </c>
      <c r="K318" s="2" t="s">
        <v>496</v>
      </c>
      <c r="L318" s="2" t="s">
        <v>746</v>
      </c>
      <c r="M318" s="19" t="s">
        <v>9</v>
      </c>
      <c r="N318" s="19" t="s">
        <v>4684</v>
      </c>
      <c r="O318" s="59">
        <v>43223</v>
      </c>
      <c r="P318" s="19" t="s">
        <v>3412</v>
      </c>
      <c r="Q318" s="2" t="s">
        <v>3493</v>
      </c>
      <c r="R318" s="2">
        <v>2</v>
      </c>
    </row>
    <row r="319" spans="1:18" ht="15.95" customHeight="1" x14ac:dyDescent="0.3">
      <c r="A319" s="63" t="s">
        <v>4536</v>
      </c>
      <c r="B319" s="75" t="s">
        <v>4537</v>
      </c>
      <c r="C319" s="59">
        <v>43223</v>
      </c>
      <c r="D319" s="71">
        <v>43224</v>
      </c>
      <c r="E319" s="2" t="s">
        <v>4629</v>
      </c>
      <c r="F319" s="60" t="s">
        <v>25</v>
      </c>
      <c r="G319" s="2" t="s">
        <v>3421</v>
      </c>
      <c r="H319" s="2" t="s">
        <v>4623</v>
      </c>
      <c r="I319" s="2" t="s">
        <v>4515</v>
      </c>
      <c r="J319" s="112" t="s">
        <v>4517</v>
      </c>
      <c r="K319" s="63" t="s">
        <v>4516</v>
      </c>
      <c r="L319" s="63" t="s">
        <v>4684</v>
      </c>
      <c r="M319" s="19" t="s">
        <v>9</v>
      </c>
      <c r="N319" s="63" t="s">
        <v>4684</v>
      </c>
      <c r="O319" s="59">
        <v>43223</v>
      </c>
      <c r="P319" s="19" t="s">
        <v>3412</v>
      </c>
      <c r="Q319" s="2" t="s">
        <v>3493</v>
      </c>
      <c r="R319" s="2">
        <v>1</v>
      </c>
    </row>
    <row r="320" spans="1:18" ht="15.95" customHeight="1" x14ac:dyDescent="0.3">
      <c r="A320" s="63" t="s">
        <v>4533</v>
      </c>
      <c r="B320" s="63" t="s">
        <v>4535</v>
      </c>
      <c r="C320" s="59">
        <v>43223</v>
      </c>
      <c r="D320" s="59">
        <v>43224</v>
      </c>
      <c r="E320" s="2" t="s">
        <v>4764</v>
      </c>
      <c r="F320" s="60" t="s">
        <v>25</v>
      </c>
      <c r="G320" s="2" t="s">
        <v>3422</v>
      </c>
      <c r="H320" s="2" t="s">
        <v>1841</v>
      </c>
      <c r="I320" s="2" t="s">
        <v>4534</v>
      </c>
      <c r="J320" s="111" t="s">
        <v>4532</v>
      </c>
      <c r="K320" s="2" t="s">
        <v>496</v>
      </c>
      <c r="L320" s="2" t="s">
        <v>1</v>
      </c>
      <c r="M320" s="19" t="s">
        <v>9</v>
      </c>
      <c r="N320" s="19" t="s">
        <v>4684</v>
      </c>
      <c r="O320" s="59">
        <v>43224</v>
      </c>
      <c r="P320" s="19" t="s">
        <v>3412</v>
      </c>
      <c r="Q320" s="2" t="s">
        <v>3493</v>
      </c>
      <c r="R320" s="2">
        <v>1</v>
      </c>
    </row>
    <row r="321" spans="1:18" ht="15.95" customHeight="1" x14ac:dyDescent="0.3">
      <c r="A321" s="63" t="s">
        <v>4544</v>
      </c>
      <c r="B321" s="75" t="s">
        <v>4547</v>
      </c>
      <c r="C321" s="59">
        <v>43223</v>
      </c>
      <c r="D321" s="71">
        <v>43227</v>
      </c>
      <c r="E321" s="2" t="s">
        <v>4764</v>
      </c>
      <c r="F321" s="60" t="s">
        <v>25</v>
      </c>
      <c r="G321" s="2" t="s">
        <v>3421</v>
      </c>
      <c r="H321" s="48" t="s">
        <v>4605</v>
      </c>
      <c r="I321" s="2" t="s">
        <v>4546</v>
      </c>
      <c r="J321" s="111" t="s">
        <v>4545</v>
      </c>
      <c r="K321" s="2" t="s">
        <v>496</v>
      </c>
      <c r="L321" s="63" t="s">
        <v>4684</v>
      </c>
      <c r="M321" s="19" t="s">
        <v>9</v>
      </c>
      <c r="N321" s="63" t="s">
        <v>4684</v>
      </c>
      <c r="O321" s="59">
        <v>43224</v>
      </c>
      <c r="P321" s="2" t="s">
        <v>3412</v>
      </c>
      <c r="Q321" s="2" t="s">
        <v>3493</v>
      </c>
      <c r="R321" s="2">
        <v>2</v>
      </c>
    </row>
    <row r="322" spans="1:18" ht="15.95" customHeight="1" x14ac:dyDescent="0.3">
      <c r="A322" s="63" t="s">
        <v>2725</v>
      </c>
      <c r="B322" s="63" t="s">
        <v>4879</v>
      </c>
      <c r="C322" s="59">
        <v>43223</v>
      </c>
      <c r="D322" s="71">
        <v>43248</v>
      </c>
      <c r="E322" s="2" t="s">
        <v>4764</v>
      </c>
      <c r="F322" s="60" t="s">
        <v>25</v>
      </c>
      <c r="G322" s="2" t="s">
        <v>3421</v>
      </c>
      <c r="H322" s="2" t="s">
        <v>4550</v>
      </c>
      <c r="I322" s="2" t="s">
        <v>4548</v>
      </c>
      <c r="J322" s="111" t="s">
        <v>4549</v>
      </c>
      <c r="K322" s="2" t="s">
        <v>496</v>
      </c>
      <c r="L322" s="2" t="s">
        <v>3485</v>
      </c>
      <c r="M322" s="2" t="s">
        <v>754</v>
      </c>
      <c r="N322" s="2" t="s">
        <v>3485</v>
      </c>
      <c r="O322" s="59">
        <v>43244</v>
      </c>
      <c r="P322" s="2" t="s">
        <v>3412</v>
      </c>
      <c r="Q322" s="2" t="s">
        <v>3493</v>
      </c>
      <c r="R322" s="2">
        <v>16</v>
      </c>
    </row>
    <row r="323" spans="1:18" ht="15.95" customHeight="1" x14ac:dyDescent="0.3">
      <c r="A323" s="63" t="s">
        <v>31</v>
      </c>
      <c r="B323" s="63" t="s">
        <v>31</v>
      </c>
      <c r="C323" s="59">
        <v>43223</v>
      </c>
      <c r="D323" s="71">
        <v>43224</v>
      </c>
      <c r="E323" s="2" t="s">
        <v>3418</v>
      </c>
      <c r="F323" s="60" t="s">
        <v>25</v>
      </c>
      <c r="G323" s="2" t="s">
        <v>3421</v>
      </c>
      <c r="H323" s="45" t="s">
        <v>1200</v>
      </c>
      <c r="I323" s="2" t="s">
        <v>4525</v>
      </c>
      <c r="J323" s="154" t="s">
        <v>4526</v>
      </c>
      <c r="K323" s="2" t="s">
        <v>496</v>
      </c>
      <c r="L323" s="2" t="s">
        <v>746</v>
      </c>
      <c r="M323" s="19" t="s">
        <v>9</v>
      </c>
      <c r="N323" s="19" t="s">
        <v>4684</v>
      </c>
      <c r="O323" s="59">
        <v>43223</v>
      </c>
      <c r="P323" s="19" t="s">
        <v>3412</v>
      </c>
      <c r="Q323" s="2" t="s">
        <v>3493</v>
      </c>
      <c r="R323" s="2">
        <v>1</v>
      </c>
    </row>
    <row r="324" spans="1:18" ht="15.95" customHeight="1" x14ac:dyDescent="0.3">
      <c r="A324" s="63" t="s">
        <v>31</v>
      </c>
      <c r="B324" s="63" t="s">
        <v>31</v>
      </c>
      <c r="C324" s="59">
        <v>43223</v>
      </c>
      <c r="D324" s="71">
        <v>43224</v>
      </c>
      <c r="E324" s="2" t="s">
        <v>4629</v>
      </c>
      <c r="F324" s="60" t="s">
        <v>25</v>
      </c>
      <c r="G324" s="2" t="s">
        <v>3421</v>
      </c>
      <c r="H324" s="45" t="s">
        <v>1200</v>
      </c>
      <c r="I324" s="2" t="s">
        <v>4527</v>
      </c>
      <c r="J324" s="154" t="s">
        <v>4528</v>
      </c>
      <c r="K324" s="2" t="s">
        <v>496</v>
      </c>
      <c r="L324" s="2" t="s">
        <v>746</v>
      </c>
      <c r="M324" s="19" t="s">
        <v>9</v>
      </c>
      <c r="N324" s="19" t="s">
        <v>4684</v>
      </c>
      <c r="O324" s="59">
        <v>43223</v>
      </c>
      <c r="P324" s="19" t="s">
        <v>3412</v>
      </c>
      <c r="Q324" s="2" t="s">
        <v>3493</v>
      </c>
      <c r="R324" s="2">
        <v>1</v>
      </c>
    </row>
    <row r="325" spans="1:18" ht="15.95" customHeight="1" x14ac:dyDescent="0.3">
      <c r="A325" s="63" t="s">
        <v>31</v>
      </c>
      <c r="B325" s="63" t="s">
        <v>31</v>
      </c>
      <c r="C325" s="59">
        <v>43223</v>
      </c>
      <c r="D325" s="71">
        <v>43224</v>
      </c>
      <c r="E325" s="2" t="s">
        <v>34</v>
      </c>
      <c r="F325" s="60" t="s">
        <v>25</v>
      </c>
      <c r="G325" s="2" t="s">
        <v>3421</v>
      </c>
      <c r="H325" s="45" t="s">
        <v>1200</v>
      </c>
      <c r="I325" s="2" t="s">
        <v>4529</v>
      </c>
      <c r="J325" s="153" t="s">
        <v>4530</v>
      </c>
      <c r="K325" s="2" t="s">
        <v>496</v>
      </c>
      <c r="L325" s="2" t="s">
        <v>746</v>
      </c>
      <c r="M325" s="19" t="s">
        <v>9</v>
      </c>
      <c r="N325" s="19" t="s">
        <v>4684</v>
      </c>
      <c r="O325" s="59">
        <v>43224</v>
      </c>
      <c r="P325" s="19" t="s">
        <v>3412</v>
      </c>
      <c r="Q325" s="2" t="s">
        <v>3493</v>
      </c>
      <c r="R325" s="2">
        <v>1</v>
      </c>
    </row>
    <row r="326" spans="1:18" ht="15.95" customHeight="1" x14ac:dyDescent="0.3">
      <c r="A326" s="63">
        <v>1771</v>
      </c>
      <c r="B326" s="76" t="s">
        <v>4574</v>
      </c>
      <c r="C326" s="59">
        <v>43224</v>
      </c>
      <c r="D326" s="71">
        <v>43228</v>
      </c>
      <c r="E326" s="2" t="s">
        <v>4764</v>
      </c>
      <c r="F326" s="60" t="s">
        <v>25</v>
      </c>
      <c r="G326" s="2" t="s">
        <v>3422</v>
      </c>
      <c r="H326" s="2" t="s">
        <v>4595</v>
      </c>
      <c r="I326" s="2" t="s">
        <v>4556</v>
      </c>
      <c r="J326" s="111" t="s">
        <v>4557</v>
      </c>
      <c r="K326" s="2" t="s">
        <v>496</v>
      </c>
      <c r="L326" s="2" t="s">
        <v>523</v>
      </c>
      <c r="M326" s="2" t="s">
        <v>9</v>
      </c>
      <c r="N326" s="19" t="s">
        <v>4684</v>
      </c>
      <c r="O326" s="59">
        <v>43227</v>
      </c>
      <c r="P326" s="2" t="s">
        <v>3412</v>
      </c>
      <c r="Q326" s="2" t="s">
        <v>3493</v>
      </c>
      <c r="R326" s="2">
        <v>2</v>
      </c>
    </row>
    <row r="327" spans="1:18" ht="15.95" customHeight="1" x14ac:dyDescent="0.3">
      <c r="A327" s="124" t="s">
        <v>4539</v>
      </c>
      <c r="B327" s="63" t="s">
        <v>4892</v>
      </c>
      <c r="C327" s="59">
        <v>43224</v>
      </c>
      <c r="D327" s="71">
        <v>43250</v>
      </c>
      <c r="E327" s="2" t="s">
        <v>3418</v>
      </c>
      <c r="F327" s="60" t="s">
        <v>25</v>
      </c>
      <c r="G327" s="2" t="s">
        <v>3423</v>
      </c>
      <c r="H327" s="2" t="s">
        <v>1841</v>
      </c>
      <c r="I327" s="2" t="s">
        <v>4519</v>
      </c>
      <c r="J327" s="111" t="s">
        <v>4891</v>
      </c>
      <c r="K327" s="2" t="s">
        <v>4890</v>
      </c>
      <c r="L327" s="2" t="s">
        <v>1</v>
      </c>
      <c r="M327" s="2" t="s">
        <v>6</v>
      </c>
      <c r="N327" s="2" t="s">
        <v>1</v>
      </c>
      <c r="O327" s="59">
        <v>43249</v>
      </c>
      <c r="P327" s="2" t="s">
        <v>3412</v>
      </c>
      <c r="Q327" s="19" t="s">
        <v>3493</v>
      </c>
      <c r="R327" s="2">
        <v>17</v>
      </c>
    </row>
    <row r="328" spans="1:18" ht="15.95" customHeight="1" x14ac:dyDescent="0.3">
      <c r="A328" s="63" t="s">
        <v>4562</v>
      </c>
      <c r="B328" s="63" t="s">
        <v>4865</v>
      </c>
      <c r="C328" s="59">
        <v>43224</v>
      </c>
      <c r="D328" s="71">
        <v>43248</v>
      </c>
      <c r="E328" s="2" t="s">
        <v>4408</v>
      </c>
      <c r="F328" s="60" t="s">
        <v>3398</v>
      </c>
      <c r="G328" s="50" t="s">
        <v>3424</v>
      </c>
      <c r="H328" s="2" t="s">
        <v>3626</v>
      </c>
      <c r="I328" s="2" t="s">
        <v>4558</v>
      </c>
      <c r="J328" s="111" t="s">
        <v>4559</v>
      </c>
      <c r="K328" s="2" t="s">
        <v>4847</v>
      </c>
      <c r="L328" s="2" t="s">
        <v>3716</v>
      </c>
      <c r="M328" s="19" t="s">
        <v>504</v>
      </c>
      <c r="N328" s="50" t="s">
        <v>3716</v>
      </c>
      <c r="O328" s="59">
        <v>43244</v>
      </c>
      <c r="P328" s="2" t="s">
        <v>3412</v>
      </c>
      <c r="Q328" s="2" t="s">
        <v>3493</v>
      </c>
      <c r="R328" s="2">
        <v>15</v>
      </c>
    </row>
    <row r="329" spans="1:18" ht="15.95" customHeight="1" x14ac:dyDescent="0.3">
      <c r="A329" s="63">
        <v>1788</v>
      </c>
      <c r="B329" s="75" t="s">
        <v>4632</v>
      </c>
      <c r="C329" s="59">
        <v>43226</v>
      </c>
      <c r="D329" s="71">
        <v>43229</v>
      </c>
      <c r="E329" s="2" t="s">
        <v>4764</v>
      </c>
      <c r="F329" s="60" t="s">
        <v>25</v>
      </c>
      <c r="G329" s="2" t="s">
        <v>3421</v>
      </c>
      <c r="H329" s="2" t="s">
        <v>4605</v>
      </c>
      <c r="I329" s="2" t="s">
        <v>4586</v>
      </c>
      <c r="J329" s="121" t="s">
        <v>4611</v>
      </c>
      <c r="K329" s="2" t="s">
        <v>496</v>
      </c>
      <c r="L329" s="63" t="s">
        <v>4684</v>
      </c>
      <c r="M329" s="19" t="s">
        <v>9</v>
      </c>
      <c r="N329" s="63" t="s">
        <v>4684</v>
      </c>
      <c r="O329" s="59">
        <v>43229</v>
      </c>
      <c r="P329" s="2" t="s">
        <v>3412</v>
      </c>
      <c r="Q329" s="2" t="s">
        <v>3493</v>
      </c>
      <c r="R329" s="2">
        <v>3</v>
      </c>
    </row>
    <row r="330" spans="1:18" ht="15.95" customHeight="1" x14ac:dyDescent="0.3">
      <c r="A330" s="63" t="s">
        <v>4639</v>
      </c>
      <c r="B330" s="75" t="s">
        <v>4640</v>
      </c>
      <c r="C330" s="59">
        <v>43226</v>
      </c>
      <c r="D330" s="71">
        <v>43230</v>
      </c>
      <c r="E330" s="2" t="s">
        <v>4764</v>
      </c>
      <c r="F330" s="60" t="s">
        <v>25</v>
      </c>
      <c r="G330" s="2" t="s">
        <v>3421</v>
      </c>
      <c r="H330" s="45" t="s">
        <v>1200</v>
      </c>
      <c r="I330" s="2" t="s">
        <v>4585</v>
      </c>
      <c r="J330" s="111" t="s">
        <v>4610</v>
      </c>
      <c r="K330" s="2" t="s">
        <v>496</v>
      </c>
      <c r="L330" s="2" t="s">
        <v>746</v>
      </c>
      <c r="M330" s="19" t="s">
        <v>9</v>
      </c>
      <c r="N330" s="19" t="s">
        <v>4684</v>
      </c>
      <c r="O330" s="59">
        <v>43229</v>
      </c>
      <c r="P330" s="2" t="s">
        <v>3412</v>
      </c>
      <c r="Q330" s="2" t="s">
        <v>3493</v>
      </c>
      <c r="R330" s="2">
        <v>4</v>
      </c>
    </row>
    <row r="331" spans="1:18" ht="15.95" customHeight="1" x14ac:dyDescent="0.3">
      <c r="A331" s="63">
        <v>1791</v>
      </c>
      <c r="B331" s="75" t="s">
        <v>4638</v>
      </c>
      <c r="C331" s="59">
        <v>43227</v>
      </c>
      <c r="D331" s="71">
        <v>43229</v>
      </c>
      <c r="E331" s="2" t="s">
        <v>4764</v>
      </c>
      <c r="F331" s="60" t="s">
        <v>25</v>
      </c>
      <c r="G331" s="2" t="s">
        <v>3421</v>
      </c>
      <c r="H331" s="2" t="s">
        <v>4605</v>
      </c>
      <c r="I331" s="2" t="s">
        <v>4603</v>
      </c>
      <c r="J331" s="121" t="s">
        <v>4604</v>
      </c>
      <c r="K331" s="2" t="s">
        <v>496</v>
      </c>
      <c r="L331" s="63" t="s">
        <v>4684</v>
      </c>
      <c r="M331" s="19" t="s">
        <v>9</v>
      </c>
      <c r="N331" s="63" t="s">
        <v>4684</v>
      </c>
      <c r="O331" s="59">
        <v>43229</v>
      </c>
      <c r="P331" s="2" t="s">
        <v>3412</v>
      </c>
      <c r="Q331" s="2" t="s">
        <v>3493</v>
      </c>
      <c r="R331" s="2">
        <v>2</v>
      </c>
    </row>
    <row r="332" spans="1:18" ht="15.95" customHeight="1" x14ac:dyDescent="0.3">
      <c r="A332" s="125">
        <v>1799</v>
      </c>
      <c r="B332" s="63" t="s">
        <v>4918</v>
      </c>
      <c r="C332" s="59">
        <v>43227</v>
      </c>
      <c r="D332" s="71">
        <v>43251</v>
      </c>
      <c r="E332" s="2" t="s">
        <v>4764</v>
      </c>
      <c r="F332" s="60" t="s">
        <v>25</v>
      </c>
      <c r="G332" s="2" t="s">
        <v>3423</v>
      </c>
      <c r="H332" s="2" t="s">
        <v>4440</v>
      </c>
      <c r="I332" s="2" t="s">
        <v>4602</v>
      </c>
      <c r="J332" s="111" t="s">
        <v>4599</v>
      </c>
      <c r="K332" s="2" t="s">
        <v>496</v>
      </c>
      <c r="L332" s="2" t="s">
        <v>72</v>
      </c>
      <c r="M332" s="2" t="s">
        <v>1015</v>
      </c>
      <c r="N332" s="2" t="s">
        <v>72</v>
      </c>
      <c r="O332" s="59">
        <v>43244</v>
      </c>
      <c r="P332" s="2" t="s">
        <v>3412</v>
      </c>
      <c r="Q332" s="2" t="s">
        <v>3493</v>
      </c>
      <c r="R332" s="2">
        <v>17</v>
      </c>
    </row>
    <row r="333" spans="1:18" ht="15.95" customHeight="1" x14ac:dyDescent="0.3">
      <c r="A333" s="63">
        <v>1809</v>
      </c>
      <c r="B333" s="75" t="s">
        <v>4689</v>
      </c>
      <c r="C333" s="59">
        <v>43227</v>
      </c>
      <c r="D333" s="71">
        <v>43229</v>
      </c>
      <c r="E333" s="2" t="s">
        <v>4764</v>
      </c>
      <c r="F333" s="60" t="s">
        <v>25</v>
      </c>
      <c r="G333" s="2" t="s">
        <v>3421</v>
      </c>
      <c r="H333" s="2" t="s">
        <v>4595</v>
      </c>
      <c r="I333" s="2" t="s">
        <v>4583</v>
      </c>
      <c r="J333" s="121" t="s">
        <v>4594</v>
      </c>
      <c r="K333" s="2" t="s">
        <v>496</v>
      </c>
      <c r="L333" s="63" t="s">
        <v>4684</v>
      </c>
      <c r="M333" s="19" t="s">
        <v>9</v>
      </c>
      <c r="N333" s="63" t="s">
        <v>4684</v>
      </c>
      <c r="O333" s="59">
        <v>43229</v>
      </c>
      <c r="P333" s="2" t="s">
        <v>3412</v>
      </c>
      <c r="Q333" s="2" t="s">
        <v>3493</v>
      </c>
      <c r="R333" s="2">
        <v>2</v>
      </c>
    </row>
    <row r="334" spans="1:18" ht="15.95" customHeight="1" x14ac:dyDescent="0.3">
      <c r="A334" s="63">
        <v>1810</v>
      </c>
      <c r="B334" s="63" t="s">
        <v>4637</v>
      </c>
      <c r="C334" s="59">
        <v>43227</v>
      </c>
      <c r="D334" s="71">
        <v>43230</v>
      </c>
      <c r="E334" s="2" t="s">
        <v>4764</v>
      </c>
      <c r="F334" s="60" t="s">
        <v>25</v>
      </c>
      <c r="G334" s="2" t="s">
        <v>3421</v>
      </c>
      <c r="H334" s="2" t="s">
        <v>4593</v>
      </c>
      <c r="I334" s="2" t="s">
        <v>4636</v>
      </c>
      <c r="J334" s="121" t="s">
        <v>4592</v>
      </c>
      <c r="K334" s="2" t="s">
        <v>496</v>
      </c>
      <c r="L334" s="63" t="s">
        <v>4684</v>
      </c>
      <c r="M334" s="19" t="s">
        <v>9</v>
      </c>
      <c r="N334" s="63" t="s">
        <v>4684</v>
      </c>
      <c r="O334" s="59">
        <v>43229</v>
      </c>
      <c r="P334" s="2" t="s">
        <v>3412</v>
      </c>
      <c r="Q334" s="2" t="s">
        <v>3493</v>
      </c>
      <c r="R334" s="2">
        <v>3</v>
      </c>
    </row>
    <row r="335" spans="1:18" ht="15.95" customHeight="1" x14ac:dyDescent="0.3">
      <c r="A335" s="126" t="s">
        <v>4884</v>
      </c>
      <c r="B335" s="63" t="s">
        <v>5053</v>
      </c>
      <c r="C335" s="59">
        <v>43227</v>
      </c>
      <c r="D335" s="71">
        <v>43258</v>
      </c>
      <c r="E335" s="2" t="s">
        <v>4764</v>
      </c>
      <c r="F335" s="60" t="s">
        <v>30</v>
      </c>
      <c r="G335" s="2" t="s">
        <v>30</v>
      </c>
      <c r="H335" s="2" t="s">
        <v>4606</v>
      </c>
      <c r="I335" s="2" t="s">
        <v>4608</v>
      </c>
      <c r="J335" s="127" t="s">
        <v>4609</v>
      </c>
      <c r="K335" s="2" t="s">
        <v>496</v>
      </c>
      <c r="L335" s="2" t="s">
        <v>72</v>
      </c>
      <c r="M335" s="2" t="s">
        <v>1015</v>
      </c>
      <c r="N335" s="2" t="s">
        <v>72</v>
      </c>
      <c r="O335" s="59">
        <v>43256</v>
      </c>
      <c r="P335" s="2" t="s">
        <v>3412</v>
      </c>
      <c r="Q335" s="2" t="s">
        <v>3493</v>
      </c>
      <c r="R335" s="2">
        <v>17</v>
      </c>
    </row>
    <row r="336" spans="1:18" ht="15.95" customHeight="1" x14ac:dyDescent="0.3">
      <c r="A336" s="72" t="s">
        <v>4617</v>
      </c>
      <c r="B336" s="63" t="s">
        <v>4876</v>
      </c>
      <c r="C336" s="59">
        <v>43227</v>
      </c>
      <c r="D336" s="71">
        <v>43248</v>
      </c>
      <c r="E336" s="2" t="s">
        <v>4764</v>
      </c>
      <c r="F336" s="60" t="s">
        <v>25</v>
      </c>
      <c r="G336" s="2" t="s">
        <v>3421</v>
      </c>
      <c r="H336" s="2" t="s">
        <v>4618</v>
      </c>
      <c r="I336" s="2" t="s">
        <v>4584</v>
      </c>
      <c r="J336" s="121" t="s">
        <v>4600</v>
      </c>
      <c r="K336" s="2" t="s">
        <v>4601</v>
      </c>
      <c r="L336" s="2" t="s">
        <v>4438</v>
      </c>
      <c r="M336" s="2" t="s">
        <v>4417</v>
      </c>
      <c r="N336" s="2" t="s">
        <v>4438</v>
      </c>
      <c r="O336" s="59">
        <v>43248</v>
      </c>
      <c r="P336" s="2" t="s">
        <v>3412</v>
      </c>
      <c r="Q336" s="2" t="s">
        <v>3493</v>
      </c>
      <c r="R336" s="2">
        <v>14</v>
      </c>
    </row>
    <row r="337" spans="1:19" ht="15.95" customHeight="1" x14ac:dyDescent="0.3">
      <c r="A337" s="63" t="s">
        <v>4568</v>
      </c>
      <c r="B337" s="75" t="s">
        <v>4572</v>
      </c>
      <c r="C337" s="59">
        <v>43227</v>
      </c>
      <c r="D337" s="71">
        <v>43227</v>
      </c>
      <c r="E337" s="2" t="s">
        <v>4764</v>
      </c>
      <c r="F337" s="60" t="s">
        <v>25</v>
      </c>
      <c r="G337" s="2" t="s">
        <v>3421</v>
      </c>
      <c r="H337" s="48" t="s">
        <v>4605</v>
      </c>
      <c r="I337" s="2" t="s">
        <v>4570</v>
      </c>
      <c r="J337" s="111" t="s">
        <v>4571</v>
      </c>
      <c r="K337" s="2" t="s">
        <v>496</v>
      </c>
      <c r="L337" s="63" t="s">
        <v>4684</v>
      </c>
      <c r="M337" s="19" t="s">
        <v>9</v>
      </c>
      <c r="N337" s="63" t="s">
        <v>4684</v>
      </c>
      <c r="O337" s="59">
        <v>43227</v>
      </c>
      <c r="P337" s="2" t="s">
        <v>3412</v>
      </c>
      <c r="Q337" s="2" t="s">
        <v>3493</v>
      </c>
      <c r="R337" s="2">
        <v>0</v>
      </c>
    </row>
    <row r="338" spans="1:19" ht="15.95" customHeight="1" x14ac:dyDescent="0.3">
      <c r="A338" s="63" t="s">
        <v>5143</v>
      </c>
      <c r="B338" s="63" t="s">
        <v>5155</v>
      </c>
      <c r="C338" s="59">
        <v>43227</v>
      </c>
      <c r="D338" s="71">
        <v>43270</v>
      </c>
      <c r="E338" s="2" t="s">
        <v>4754</v>
      </c>
      <c r="F338" s="60" t="s">
        <v>25</v>
      </c>
      <c r="G338" s="2" t="s">
        <v>3421</v>
      </c>
      <c r="H338" s="2" t="s">
        <v>4496</v>
      </c>
      <c r="I338" s="2" t="s">
        <v>1545</v>
      </c>
      <c r="J338" s="127" t="s">
        <v>5144</v>
      </c>
      <c r="K338" s="2" t="s">
        <v>5145</v>
      </c>
      <c r="L338" s="2" t="s">
        <v>4684</v>
      </c>
      <c r="M338" s="2" t="s">
        <v>9</v>
      </c>
      <c r="N338" s="63" t="s">
        <v>4684</v>
      </c>
      <c r="O338" s="59">
        <v>43266</v>
      </c>
      <c r="P338" s="2" t="s">
        <v>3412</v>
      </c>
      <c r="Q338" s="2" t="s">
        <v>3493</v>
      </c>
      <c r="R338" s="63"/>
    </row>
    <row r="339" spans="1:19" ht="15.95" customHeight="1" x14ac:dyDescent="0.3">
      <c r="A339" s="76" t="s">
        <v>4860</v>
      </c>
      <c r="B339" s="63" t="s">
        <v>4877</v>
      </c>
      <c r="C339" s="59">
        <v>43227</v>
      </c>
      <c r="D339" s="71">
        <v>43248</v>
      </c>
      <c r="E339" s="2" t="s">
        <v>4764</v>
      </c>
      <c r="F339" s="60" t="s">
        <v>25</v>
      </c>
      <c r="G339" s="2" t="s">
        <v>3422</v>
      </c>
      <c r="H339" s="2" t="s">
        <v>4598</v>
      </c>
      <c r="I339" s="2" t="s">
        <v>4596</v>
      </c>
      <c r="J339" s="111" t="s">
        <v>4597</v>
      </c>
      <c r="K339" s="2" t="s">
        <v>496</v>
      </c>
      <c r="L339" s="2" t="s">
        <v>3485</v>
      </c>
      <c r="M339" s="2" t="s">
        <v>754</v>
      </c>
      <c r="N339" s="2" t="s">
        <v>3485</v>
      </c>
      <c r="O339" s="59">
        <v>43244</v>
      </c>
      <c r="P339" s="2" t="s">
        <v>3412</v>
      </c>
      <c r="Q339" s="2" t="s">
        <v>3493</v>
      </c>
      <c r="R339" s="2">
        <v>14</v>
      </c>
    </row>
    <row r="340" spans="1:19" ht="15.95" customHeight="1" x14ac:dyDescent="0.3">
      <c r="A340" s="63" t="s">
        <v>4573</v>
      </c>
      <c r="B340" s="63" t="s">
        <v>4843</v>
      </c>
      <c r="C340" s="59">
        <v>43227</v>
      </c>
      <c r="D340" s="71">
        <v>43244</v>
      </c>
      <c r="E340" s="2" t="s">
        <v>4408</v>
      </c>
      <c r="F340" s="60" t="s">
        <v>25</v>
      </c>
      <c r="G340" s="2" t="s">
        <v>3423</v>
      </c>
      <c r="H340" s="48" t="s">
        <v>3512</v>
      </c>
      <c r="I340" s="2" t="s">
        <v>4565</v>
      </c>
      <c r="J340" s="121" t="s">
        <v>4566</v>
      </c>
      <c r="K340" s="2" t="s">
        <v>4567</v>
      </c>
      <c r="L340" s="63" t="s">
        <v>4684</v>
      </c>
      <c r="M340" s="19" t="s">
        <v>9</v>
      </c>
      <c r="N340" s="63" t="s">
        <v>4684</v>
      </c>
      <c r="O340" s="59">
        <v>43242</v>
      </c>
      <c r="P340" s="2" t="s">
        <v>3412</v>
      </c>
      <c r="Q340" s="2" t="s">
        <v>3493</v>
      </c>
      <c r="R340" s="2">
        <v>12</v>
      </c>
    </row>
    <row r="341" spans="1:19" ht="15.95" customHeight="1" x14ac:dyDescent="0.3">
      <c r="A341" s="63" t="s">
        <v>931</v>
      </c>
      <c r="B341" s="63" t="s">
        <v>2729</v>
      </c>
      <c r="C341" s="59">
        <v>43228</v>
      </c>
      <c r="D341" s="71">
        <v>43245</v>
      </c>
      <c r="E341" s="2" t="s">
        <v>4764</v>
      </c>
      <c r="F341" s="60" t="s">
        <v>27</v>
      </c>
      <c r="G341" s="2" t="s">
        <v>27</v>
      </c>
      <c r="H341" s="2" t="s">
        <v>4591</v>
      </c>
      <c r="I341" s="2" t="s">
        <v>4582</v>
      </c>
      <c r="J341" s="121" t="s">
        <v>4590</v>
      </c>
      <c r="K341" s="2" t="s">
        <v>496</v>
      </c>
      <c r="L341" s="2" t="s">
        <v>746</v>
      </c>
      <c r="M341" s="2" t="s">
        <v>500</v>
      </c>
      <c r="N341" s="2" t="s">
        <v>746</v>
      </c>
      <c r="O341" s="59">
        <v>43238</v>
      </c>
      <c r="P341" s="2" t="s">
        <v>3412</v>
      </c>
      <c r="Q341" s="2" t="s">
        <v>3493</v>
      </c>
      <c r="R341" s="2">
        <v>12</v>
      </c>
    </row>
    <row r="342" spans="1:19" ht="15.95" customHeight="1" x14ac:dyDescent="0.3">
      <c r="A342" s="63" t="s">
        <v>4690</v>
      </c>
      <c r="B342" s="63" t="s">
        <v>4885</v>
      </c>
      <c r="C342" s="59">
        <v>43228</v>
      </c>
      <c r="D342" s="71">
        <v>43249</v>
      </c>
      <c r="E342" s="2" t="s">
        <v>4764</v>
      </c>
      <c r="F342" s="60" t="s">
        <v>25</v>
      </c>
      <c r="G342" s="2" t="s">
        <v>3422</v>
      </c>
      <c r="H342" s="2" t="s">
        <v>3631</v>
      </c>
      <c r="I342" s="2" t="s">
        <v>4581</v>
      </c>
      <c r="J342" s="111" t="s">
        <v>4589</v>
      </c>
      <c r="K342" s="2" t="s">
        <v>496</v>
      </c>
      <c r="L342" s="2" t="s">
        <v>3590</v>
      </c>
      <c r="M342" s="2" t="s">
        <v>1417</v>
      </c>
      <c r="N342" s="2" t="s">
        <v>3590</v>
      </c>
      <c r="O342" s="59">
        <v>43244</v>
      </c>
      <c r="P342" s="2" t="s">
        <v>3412</v>
      </c>
      <c r="Q342" s="2" t="s">
        <v>3493</v>
      </c>
      <c r="R342" s="2">
        <v>14</v>
      </c>
    </row>
    <row r="343" spans="1:19" ht="15.95" customHeight="1" x14ac:dyDescent="0.3">
      <c r="A343" s="76" t="s">
        <v>2571</v>
      </c>
      <c r="B343" s="76" t="s">
        <v>1125</v>
      </c>
      <c r="C343" s="61">
        <v>43228</v>
      </c>
      <c r="D343" s="71">
        <v>43244</v>
      </c>
      <c r="E343" s="19" t="s">
        <v>4629</v>
      </c>
      <c r="F343" s="60" t="s">
        <v>3398</v>
      </c>
      <c r="G343" s="19" t="s">
        <v>3410</v>
      </c>
      <c r="H343" s="19" t="s">
        <v>4635</v>
      </c>
      <c r="I343" s="19" t="s">
        <v>4575</v>
      </c>
      <c r="J343" s="121" t="s">
        <v>4576</v>
      </c>
      <c r="K343" s="19" t="s">
        <v>4577</v>
      </c>
      <c r="L343" s="19" t="s">
        <v>1473</v>
      </c>
      <c r="M343" s="19" t="s">
        <v>9</v>
      </c>
      <c r="N343" s="19" t="s">
        <v>4684</v>
      </c>
      <c r="O343" s="61">
        <v>43242</v>
      </c>
      <c r="P343" s="2" t="s">
        <v>3412</v>
      </c>
      <c r="Q343" s="19" t="s">
        <v>3493</v>
      </c>
      <c r="R343" s="19">
        <v>11</v>
      </c>
      <c r="S343" s="19"/>
    </row>
    <row r="344" spans="1:19" ht="15.95" customHeight="1" x14ac:dyDescent="0.3">
      <c r="A344" s="63" t="s">
        <v>4588</v>
      </c>
      <c r="B344" s="63" t="s">
        <v>1359</v>
      </c>
      <c r="C344" s="59">
        <v>43228</v>
      </c>
      <c r="D344" s="71">
        <v>43244</v>
      </c>
      <c r="E344" s="2" t="s">
        <v>4629</v>
      </c>
      <c r="F344" s="60" t="s">
        <v>3398</v>
      </c>
      <c r="G344" s="2" t="s">
        <v>3410</v>
      </c>
      <c r="H344" s="2" t="s">
        <v>4578</v>
      </c>
      <c r="I344" s="2" t="s">
        <v>4587</v>
      </c>
      <c r="J344" s="120" t="s">
        <v>4579</v>
      </c>
      <c r="K344" s="2" t="s">
        <v>4580</v>
      </c>
      <c r="L344" s="2" t="s">
        <v>1107</v>
      </c>
      <c r="M344" s="19" t="s">
        <v>9</v>
      </c>
      <c r="N344" s="19" t="s">
        <v>4684</v>
      </c>
      <c r="O344" s="59">
        <v>43243</v>
      </c>
      <c r="P344" s="2" t="s">
        <v>3412</v>
      </c>
      <c r="Q344" s="2" t="s">
        <v>3493</v>
      </c>
      <c r="R344" s="2">
        <v>11</v>
      </c>
    </row>
    <row r="345" spans="1:19" ht="15.95" customHeight="1" x14ac:dyDescent="0.3">
      <c r="A345" s="63">
        <v>1791</v>
      </c>
      <c r="B345" s="75" t="s">
        <v>1115</v>
      </c>
      <c r="C345" s="59">
        <v>43229</v>
      </c>
      <c r="D345" s="71">
        <v>43230</v>
      </c>
      <c r="E345" s="2" t="s">
        <v>4408</v>
      </c>
      <c r="F345" s="60" t="s">
        <v>25</v>
      </c>
      <c r="G345" s="2" t="s">
        <v>3421</v>
      </c>
      <c r="H345" s="2" t="s">
        <v>1200</v>
      </c>
      <c r="I345" s="2" t="s">
        <v>4603</v>
      </c>
      <c r="J345" s="121" t="s">
        <v>4604</v>
      </c>
      <c r="K345" s="2" t="s">
        <v>496</v>
      </c>
      <c r="L345" s="63" t="s">
        <v>746</v>
      </c>
      <c r="M345" s="19" t="s">
        <v>9</v>
      </c>
      <c r="N345" s="19" t="s">
        <v>4684</v>
      </c>
      <c r="O345" s="59">
        <v>43230</v>
      </c>
      <c r="P345" s="2" t="s">
        <v>3412</v>
      </c>
      <c r="Q345" s="2" t="s">
        <v>3493</v>
      </c>
      <c r="R345" s="2">
        <v>1</v>
      </c>
    </row>
    <row r="346" spans="1:19" ht="15.95" customHeight="1" x14ac:dyDescent="0.3">
      <c r="A346" s="76">
        <v>1831</v>
      </c>
      <c r="B346" s="75" t="s">
        <v>4642</v>
      </c>
      <c r="C346" s="61">
        <v>43229</v>
      </c>
      <c r="D346" s="71">
        <v>43230</v>
      </c>
      <c r="E346" s="2" t="s">
        <v>4764</v>
      </c>
      <c r="F346" s="60" t="s">
        <v>25</v>
      </c>
      <c r="G346" s="19" t="s">
        <v>3422</v>
      </c>
      <c r="H346" s="19" t="s">
        <v>3651</v>
      </c>
      <c r="I346" s="19" t="s">
        <v>4616</v>
      </c>
      <c r="J346" s="121" t="s">
        <v>4624</v>
      </c>
      <c r="K346" s="19" t="s">
        <v>496</v>
      </c>
      <c r="L346" s="2" t="s">
        <v>72</v>
      </c>
      <c r="M346" s="19" t="s">
        <v>9</v>
      </c>
      <c r="N346" s="19" t="s">
        <v>4684</v>
      </c>
      <c r="O346" s="61">
        <v>43229</v>
      </c>
      <c r="P346" s="19" t="s">
        <v>3412</v>
      </c>
      <c r="Q346" s="19" t="s">
        <v>3493</v>
      </c>
      <c r="R346" s="19">
        <v>1</v>
      </c>
      <c r="S346" s="19"/>
    </row>
    <row r="347" spans="1:19" ht="15.95" customHeight="1" x14ac:dyDescent="0.3">
      <c r="A347" s="126" t="s">
        <v>4619</v>
      </c>
      <c r="B347" s="63" t="s">
        <v>5052</v>
      </c>
      <c r="C347" s="59">
        <v>43229</v>
      </c>
      <c r="D347" s="71">
        <v>43258</v>
      </c>
      <c r="E347" s="2" t="s">
        <v>4764</v>
      </c>
      <c r="F347" s="60" t="s">
        <v>27</v>
      </c>
      <c r="G347" s="2" t="s">
        <v>27</v>
      </c>
      <c r="H347" s="2" t="s">
        <v>4635</v>
      </c>
      <c r="I347" s="2" t="s">
        <v>1053</v>
      </c>
      <c r="J347" s="127" t="s">
        <v>1054</v>
      </c>
      <c r="K347" s="2" t="s">
        <v>496</v>
      </c>
      <c r="L347" s="2" t="s">
        <v>72</v>
      </c>
      <c r="M347" s="19" t="s">
        <v>1015</v>
      </c>
      <c r="N347" s="2" t="s">
        <v>72</v>
      </c>
      <c r="O347" s="59">
        <v>43256</v>
      </c>
      <c r="P347" s="2" t="s">
        <v>3412</v>
      </c>
      <c r="Q347" s="2" t="s">
        <v>3493</v>
      </c>
      <c r="R347" s="2">
        <v>15</v>
      </c>
    </row>
    <row r="348" spans="1:19" ht="15.95" customHeight="1" x14ac:dyDescent="0.3">
      <c r="A348" s="75" t="s">
        <v>4740</v>
      </c>
      <c r="B348" s="63" t="s">
        <v>5169</v>
      </c>
      <c r="C348" s="59">
        <v>43229</v>
      </c>
      <c r="D348" s="71">
        <v>43231</v>
      </c>
      <c r="E348" s="2" t="s">
        <v>4764</v>
      </c>
      <c r="F348" s="60" t="s">
        <v>25</v>
      </c>
      <c r="G348" s="2" t="s">
        <v>3423</v>
      </c>
      <c r="H348" s="48" t="s">
        <v>3512</v>
      </c>
      <c r="I348" s="2" t="s">
        <v>4614</v>
      </c>
      <c r="J348" s="121" t="s">
        <v>4620</v>
      </c>
      <c r="K348" s="2" t="s">
        <v>4643</v>
      </c>
      <c r="L348" s="63" t="s">
        <v>4684</v>
      </c>
      <c r="M348" s="19" t="s">
        <v>9</v>
      </c>
      <c r="N348" s="63" t="s">
        <v>4684</v>
      </c>
      <c r="O348" s="59">
        <v>43229</v>
      </c>
      <c r="P348" s="2" t="s">
        <v>3412</v>
      </c>
      <c r="Q348" s="2" t="s">
        <v>3493</v>
      </c>
      <c r="R348" s="2">
        <v>2</v>
      </c>
      <c r="S348" s="59">
        <v>43252</v>
      </c>
    </row>
    <row r="349" spans="1:19" ht="15.95" customHeight="1" x14ac:dyDescent="0.3">
      <c r="A349" s="63" t="s">
        <v>4856</v>
      </c>
      <c r="B349" s="63" t="s">
        <v>4880</v>
      </c>
      <c r="C349" s="59">
        <v>43229</v>
      </c>
      <c r="D349" s="71">
        <v>43248</v>
      </c>
      <c r="E349" s="2" t="s">
        <v>4764</v>
      </c>
      <c r="F349" s="60" t="s">
        <v>25</v>
      </c>
      <c r="G349" s="2" t="s">
        <v>3421</v>
      </c>
      <c r="H349" s="2" t="s">
        <v>4622</v>
      </c>
      <c r="I349" s="2" t="s">
        <v>4615</v>
      </c>
      <c r="J349" s="121" t="s">
        <v>4621</v>
      </c>
      <c r="K349" s="2" t="s">
        <v>496</v>
      </c>
      <c r="L349" s="2" t="s">
        <v>4438</v>
      </c>
      <c r="M349" s="2" t="s">
        <v>4417</v>
      </c>
      <c r="N349" s="2" t="s">
        <v>4438</v>
      </c>
      <c r="O349" s="59">
        <v>43245</v>
      </c>
      <c r="P349" s="2" t="s">
        <v>3412</v>
      </c>
      <c r="Q349" s="2" t="s">
        <v>3493</v>
      </c>
      <c r="R349" s="2">
        <v>12</v>
      </c>
    </row>
    <row r="350" spans="1:19" ht="15.95" customHeight="1" x14ac:dyDescent="0.3">
      <c r="A350" s="63" t="s">
        <v>4674</v>
      </c>
      <c r="B350" s="63" t="s">
        <v>4718</v>
      </c>
      <c r="C350" s="59">
        <v>43229</v>
      </c>
      <c r="D350" s="71">
        <v>43235</v>
      </c>
      <c r="E350" s="2" t="s">
        <v>4764</v>
      </c>
      <c r="F350" s="60" t="s">
        <v>25</v>
      </c>
      <c r="G350" s="2" t="s">
        <v>3421</v>
      </c>
      <c r="H350" s="2" t="s">
        <v>4675</v>
      </c>
      <c r="I350" s="2" t="s">
        <v>4668</v>
      </c>
      <c r="J350" s="121" t="s">
        <v>4676</v>
      </c>
      <c r="K350" s="2" t="s">
        <v>496</v>
      </c>
      <c r="L350" s="63" t="s">
        <v>4684</v>
      </c>
      <c r="M350" s="19" t="s">
        <v>9</v>
      </c>
      <c r="N350" s="63" t="s">
        <v>4684</v>
      </c>
      <c r="O350" s="59">
        <v>43231</v>
      </c>
      <c r="P350" s="2" t="s">
        <v>3412</v>
      </c>
      <c r="Q350" s="2" t="s">
        <v>3493</v>
      </c>
      <c r="R350" s="2">
        <v>3</v>
      </c>
    </row>
    <row r="351" spans="1:19" ht="15.95" customHeight="1" x14ac:dyDescent="0.3">
      <c r="A351" s="63" t="s">
        <v>4628</v>
      </c>
      <c r="B351" s="63" t="s">
        <v>4846</v>
      </c>
      <c r="C351" s="59">
        <v>43229</v>
      </c>
      <c r="D351" s="71">
        <v>43244</v>
      </c>
      <c r="E351" s="2" t="s">
        <v>3418</v>
      </c>
      <c r="F351" s="60" t="s">
        <v>3398</v>
      </c>
      <c r="G351" s="2" t="s">
        <v>3410</v>
      </c>
      <c r="H351" s="48" t="s">
        <v>3512</v>
      </c>
      <c r="I351" s="2" t="s">
        <v>3034</v>
      </c>
      <c r="J351" s="120" t="s">
        <v>3040</v>
      </c>
      <c r="K351" s="2" t="s">
        <v>4627</v>
      </c>
      <c r="L351" s="63" t="s">
        <v>4684</v>
      </c>
      <c r="M351" s="19" t="s">
        <v>9</v>
      </c>
      <c r="N351" s="63" t="s">
        <v>4684</v>
      </c>
      <c r="O351" s="61">
        <v>43242</v>
      </c>
      <c r="P351" s="2" t="s">
        <v>3412</v>
      </c>
      <c r="Q351" s="2" t="s">
        <v>3493</v>
      </c>
      <c r="R351" s="2">
        <v>10</v>
      </c>
    </row>
    <row r="352" spans="1:19" ht="15.95" customHeight="1" x14ac:dyDescent="0.3">
      <c r="A352" s="63" t="s">
        <v>4630</v>
      </c>
      <c r="B352" s="63" t="s">
        <v>1126</v>
      </c>
      <c r="C352" s="59">
        <v>43229</v>
      </c>
      <c r="D352" s="71">
        <v>43244</v>
      </c>
      <c r="E352" s="2" t="s">
        <v>4408</v>
      </c>
      <c r="F352" s="60" t="s">
        <v>25</v>
      </c>
      <c r="G352" s="2" t="s">
        <v>3421</v>
      </c>
      <c r="H352" s="2" t="s">
        <v>1102</v>
      </c>
      <c r="I352" s="2" t="s">
        <v>4625</v>
      </c>
      <c r="J352" s="121" t="s">
        <v>4626</v>
      </c>
      <c r="K352" s="2" t="s">
        <v>496</v>
      </c>
      <c r="L352" s="63" t="s">
        <v>4438</v>
      </c>
      <c r="M352" s="19" t="s">
        <v>4417</v>
      </c>
      <c r="N352" s="2" t="s">
        <v>4438</v>
      </c>
      <c r="O352" s="59">
        <v>43243</v>
      </c>
      <c r="P352" s="2" t="s">
        <v>3412</v>
      </c>
      <c r="Q352" s="2" t="s">
        <v>3493</v>
      </c>
      <c r="R352" s="2">
        <v>10</v>
      </c>
    </row>
    <row r="353" spans="1:19" ht="15.95" customHeight="1" x14ac:dyDescent="0.3">
      <c r="A353" s="63">
        <v>1845</v>
      </c>
      <c r="B353" s="63" t="s">
        <v>4724</v>
      </c>
      <c r="C353" s="59">
        <v>43230</v>
      </c>
      <c r="D353" s="71">
        <v>43236</v>
      </c>
      <c r="E353" s="2" t="s">
        <v>4764</v>
      </c>
      <c r="F353" s="60" t="s">
        <v>3398</v>
      </c>
      <c r="G353" s="2" t="s">
        <v>3410</v>
      </c>
      <c r="H353" s="2" t="s">
        <v>4670</v>
      </c>
      <c r="I353" s="2" t="s">
        <v>4671</v>
      </c>
      <c r="J353" s="121" t="s">
        <v>4673</v>
      </c>
      <c r="K353" s="2" t="s">
        <v>496</v>
      </c>
      <c r="L353" s="63" t="s">
        <v>4684</v>
      </c>
      <c r="M353" s="19" t="s">
        <v>9</v>
      </c>
      <c r="N353" s="63" t="s">
        <v>4684</v>
      </c>
      <c r="O353" s="59">
        <v>43231</v>
      </c>
      <c r="P353" s="2" t="s">
        <v>3412</v>
      </c>
      <c r="Q353" s="2" t="s">
        <v>3493</v>
      </c>
      <c r="R353" s="2">
        <v>3</v>
      </c>
    </row>
    <row r="354" spans="1:19" ht="15.95" customHeight="1" x14ac:dyDescent="0.3">
      <c r="A354" s="126">
        <v>1854</v>
      </c>
      <c r="B354" s="63" t="s">
        <v>5129</v>
      </c>
      <c r="C354" s="59">
        <v>43230</v>
      </c>
      <c r="D354" s="71">
        <v>43266</v>
      </c>
      <c r="E354" s="2" t="s">
        <v>4764</v>
      </c>
      <c r="F354" s="60" t="s">
        <v>25</v>
      </c>
      <c r="G354" s="2" t="s">
        <v>3421</v>
      </c>
      <c r="H354" s="2" t="s">
        <v>4679</v>
      </c>
      <c r="I354" s="2" t="s">
        <v>4669</v>
      </c>
      <c r="J354" s="127" t="s">
        <v>4677</v>
      </c>
      <c r="K354" s="2" t="s">
        <v>4678</v>
      </c>
      <c r="L354" s="2" t="s">
        <v>523</v>
      </c>
      <c r="M354" s="2" t="s">
        <v>3836</v>
      </c>
      <c r="N354" s="19" t="s">
        <v>523</v>
      </c>
      <c r="O354" s="59">
        <v>43263</v>
      </c>
      <c r="P354" s="2" t="s">
        <v>3412</v>
      </c>
      <c r="Q354" s="2" t="s">
        <v>3493</v>
      </c>
      <c r="R354" s="124">
        <f>D354-C354-3</f>
        <v>33</v>
      </c>
    </row>
    <row r="355" spans="1:19" ht="15.95" customHeight="1" x14ac:dyDescent="0.3">
      <c r="A355" s="63" t="s">
        <v>960</v>
      </c>
      <c r="B355" s="63" t="s">
        <v>4883</v>
      </c>
      <c r="C355" s="59">
        <v>43230</v>
      </c>
      <c r="D355" s="71">
        <v>43249</v>
      </c>
      <c r="E355" s="2" t="s">
        <v>4629</v>
      </c>
      <c r="F355" s="60" t="s">
        <v>25</v>
      </c>
      <c r="G355" s="2" t="s">
        <v>3421</v>
      </c>
      <c r="H355" s="2" t="s">
        <v>4591</v>
      </c>
      <c r="I355" s="121" t="s">
        <v>4646</v>
      </c>
      <c r="J355" s="121" t="s">
        <v>4647</v>
      </c>
      <c r="K355" s="2" t="s">
        <v>496</v>
      </c>
      <c r="L355" s="2" t="s">
        <v>746</v>
      </c>
      <c r="M355" s="2" t="s">
        <v>500</v>
      </c>
      <c r="N355" s="2" t="s">
        <v>746</v>
      </c>
      <c r="O355" s="59">
        <v>43248</v>
      </c>
      <c r="P355" s="2" t="s">
        <v>3412</v>
      </c>
      <c r="Q355" s="2" t="s">
        <v>3493</v>
      </c>
      <c r="R355" s="2">
        <v>12</v>
      </c>
    </row>
    <row r="356" spans="1:19" ht="15.95" customHeight="1" x14ac:dyDescent="0.3">
      <c r="A356" s="124" t="s">
        <v>4650</v>
      </c>
      <c r="B356" s="63" t="s">
        <v>4897</v>
      </c>
      <c r="C356" s="59">
        <v>43230</v>
      </c>
      <c r="D356" s="71">
        <v>43251</v>
      </c>
      <c r="E356" s="2" t="s">
        <v>4629</v>
      </c>
      <c r="F356" s="60" t="s">
        <v>25</v>
      </c>
      <c r="G356" s="2" t="s">
        <v>3421</v>
      </c>
      <c r="H356" s="2" t="s">
        <v>4591</v>
      </c>
      <c r="I356" s="2" t="s">
        <v>4648</v>
      </c>
      <c r="J356" s="121" t="s">
        <v>4649</v>
      </c>
      <c r="K356" s="2" t="s">
        <v>496</v>
      </c>
      <c r="L356" s="2" t="s">
        <v>746</v>
      </c>
      <c r="M356" s="2" t="s">
        <v>500</v>
      </c>
      <c r="N356" s="2" t="s">
        <v>746</v>
      </c>
      <c r="O356" s="59">
        <v>43249</v>
      </c>
      <c r="P356" s="2" t="s">
        <v>3412</v>
      </c>
      <c r="Q356" s="2" t="s">
        <v>3493</v>
      </c>
      <c r="R356" s="2">
        <v>14</v>
      </c>
    </row>
    <row r="357" spans="1:19" ht="15.95" customHeight="1" x14ac:dyDescent="0.3">
      <c r="A357" s="124" t="s">
        <v>4654</v>
      </c>
      <c r="B357" s="63" t="s">
        <v>5094</v>
      </c>
      <c r="C357" s="59">
        <v>43230</v>
      </c>
      <c r="D357" s="71">
        <v>43263</v>
      </c>
      <c r="E357" s="2" t="s">
        <v>4629</v>
      </c>
      <c r="F357" s="60" t="s">
        <v>25</v>
      </c>
      <c r="G357" s="2" t="s">
        <v>3421</v>
      </c>
      <c r="H357" s="2" t="s">
        <v>4560</v>
      </c>
      <c r="I357" s="2" t="s">
        <v>4651</v>
      </c>
      <c r="J357" s="127" t="s">
        <v>4653</v>
      </c>
      <c r="K357" s="2" t="s">
        <v>4652</v>
      </c>
      <c r="L357" s="2" t="s">
        <v>3716</v>
      </c>
      <c r="M357" s="2" t="s">
        <v>504</v>
      </c>
      <c r="N357" s="50" t="s">
        <v>3716</v>
      </c>
      <c r="O357" s="59">
        <v>43263</v>
      </c>
      <c r="P357" s="2" t="s">
        <v>3412</v>
      </c>
      <c r="Q357" s="2" t="s">
        <v>3493</v>
      </c>
      <c r="R357" s="124">
        <f>D357-C357-3</f>
        <v>30</v>
      </c>
    </row>
    <row r="358" spans="1:19" ht="15.95" customHeight="1" x14ac:dyDescent="0.3">
      <c r="A358" s="124" t="s">
        <v>4658</v>
      </c>
      <c r="B358" s="63" t="s">
        <v>2738</v>
      </c>
      <c r="C358" s="59">
        <v>43230</v>
      </c>
      <c r="D358" s="71">
        <v>43251</v>
      </c>
      <c r="E358" s="2" t="s">
        <v>4629</v>
      </c>
      <c r="F358" s="60" t="s">
        <v>25</v>
      </c>
      <c r="G358" s="2" t="s">
        <v>3421</v>
      </c>
      <c r="H358" s="2" t="s">
        <v>4560</v>
      </c>
      <c r="I358" s="2" t="s">
        <v>4655</v>
      </c>
      <c r="J358" s="121" t="s">
        <v>4656</v>
      </c>
      <c r="K358" s="2" t="s">
        <v>4657</v>
      </c>
      <c r="L358" s="2" t="s">
        <v>3716</v>
      </c>
      <c r="M358" s="2" t="s">
        <v>504</v>
      </c>
      <c r="N358" s="50" t="s">
        <v>3716</v>
      </c>
      <c r="O358" s="59">
        <v>43249</v>
      </c>
      <c r="P358" s="2" t="s">
        <v>3412</v>
      </c>
      <c r="Q358" s="2" t="s">
        <v>3493</v>
      </c>
      <c r="R358" s="2">
        <v>14</v>
      </c>
    </row>
    <row r="359" spans="1:19" ht="15.95" customHeight="1" x14ac:dyDescent="0.3">
      <c r="A359" s="124">
        <v>1863</v>
      </c>
      <c r="B359" s="63" t="s">
        <v>5044</v>
      </c>
      <c r="C359" s="59">
        <v>43231</v>
      </c>
      <c r="D359" s="71">
        <v>43257</v>
      </c>
      <c r="E359" s="2" t="s">
        <v>4764</v>
      </c>
      <c r="F359" s="60" t="s">
        <v>25</v>
      </c>
      <c r="G359" s="2" t="s">
        <v>3421</v>
      </c>
      <c r="H359" s="2" t="s">
        <v>4693</v>
      </c>
      <c r="I359" s="2" t="s">
        <v>4691</v>
      </c>
      <c r="J359" s="121" t="s">
        <v>4692</v>
      </c>
      <c r="K359" s="2" t="s">
        <v>496</v>
      </c>
      <c r="L359" s="2" t="s">
        <v>746</v>
      </c>
      <c r="M359" s="2" t="s">
        <v>500</v>
      </c>
      <c r="N359" s="2" t="s">
        <v>746</v>
      </c>
      <c r="O359" s="59">
        <v>43257</v>
      </c>
      <c r="P359" s="2" t="s">
        <v>3412</v>
      </c>
      <c r="Q359" s="2" t="s">
        <v>3493</v>
      </c>
      <c r="R359" s="2">
        <v>13</v>
      </c>
    </row>
    <row r="360" spans="1:19" ht="15.95" customHeight="1" x14ac:dyDescent="0.3">
      <c r="A360" s="126">
        <v>1872</v>
      </c>
      <c r="B360" s="63" t="s">
        <v>5051</v>
      </c>
      <c r="C360" s="59">
        <v>43231</v>
      </c>
      <c r="D360" s="71">
        <v>43258</v>
      </c>
      <c r="E360" s="2" t="s">
        <v>4764</v>
      </c>
      <c r="F360" s="60" t="s">
        <v>25</v>
      </c>
      <c r="G360" s="2" t="s">
        <v>3421</v>
      </c>
      <c r="H360" s="2" t="s">
        <v>4700</v>
      </c>
      <c r="I360" s="2" t="s">
        <v>4694</v>
      </c>
      <c r="J360" s="127" t="s">
        <v>4699</v>
      </c>
      <c r="K360" s="2" t="s">
        <v>496</v>
      </c>
      <c r="L360" s="2" t="s">
        <v>72</v>
      </c>
      <c r="M360" s="2" t="s">
        <v>1015</v>
      </c>
      <c r="N360" s="2" t="s">
        <v>72</v>
      </c>
      <c r="O360" s="59">
        <v>43256</v>
      </c>
      <c r="P360" s="2" t="s">
        <v>3412</v>
      </c>
      <c r="Q360" s="2" t="s">
        <v>3493</v>
      </c>
      <c r="R360" s="2">
        <v>13</v>
      </c>
    </row>
    <row r="361" spans="1:19" ht="15.95" customHeight="1" x14ac:dyDescent="0.3">
      <c r="A361" s="63" t="s">
        <v>4663</v>
      </c>
      <c r="B361" s="63" t="s">
        <v>4864</v>
      </c>
      <c r="C361" s="59">
        <v>43231</v>
      </c>
      <c r="D361" s="71">
        <v>43248</v>
      </c>
      <c r="E361" s="2" t="s">
        <v>4629</v>
      </c>
      <c r="F361" s="60" t="s">
        <v>25</v>
      </c>
      <c r="G361" s="2" t="s">
        <v>3423</v>
      </c>
      <c r="H361" s="2" t="s">
        <v>4659</v>
      </c>
      <c r="I361" s="2" t="s">
        <v>4660</v>
      </c>
      <c r="J361" s="121" t="s">
        <v>4661</v>
      </c>
      <c r="K361" s="2" t="s">
        <v>4662</v>
      </c>
      <c r="L361" s="2" t="s">
        <v>523</v>
      </c>
      <c r="M361" s="2" t="s">
        <v>3836</v>
      </c>
      <c r="N361" s="19" t="s">
        <v>523</v>
      </c>
      <c r="O361" s="59">
        <v>43244</v>
      </c>
      <c r="P361" s="2" t="s">
        <v>3412</v>
      </c>
      <c r="Q361" s="2" t="s">
        <v>3493</v>
      </c>
      <c r="R361" s="2">
        <v>10</v>
      </c>
    </row>
    <row r="362" spans="1:19" ht="15.95" customHeight="1" x14ac:dyDescent="0.3">
      <c r="A362" s="63" t="s">
        <v>4667</v>
      </c>
      <c r="B362" s="63" t="s">
        <v>4719</v>
      </c>
      <c r="C362" s="59">
        <v>43231</v>
      </c>
      <c r="D362" s="71">
        <v>43235</v>
      </c>
      <c r="E362" s="2" t="s">
        <v>4408</v>
      </c>
      <c r="F362" s="60" t="s">
        <v>25</v>
      </c>
      <c r="G362" s="2" t="s">
        <v>3421</v>
      </c>
      <c r="H362" s="2" t="s">
        <v>3482</v>
      </c>
      <c r="I362" s="2" t="s">
        <v>4664</v>
      </c>
      <c r="J362" s="121" t="s">
        <v>4665</v>
      </c>
      <c r="K362" s="2" t="s">
        <v>4666</v>
      </c>
      <c r="L362" s="63" t="s">
        <v>4684</v>
      </c>
      <c r="M362" s="19" t="s">
        <v>9</v>
      </c>
      <c r="N362" s="63" t="s">
        <v>4684</v>
      </c>
      <c r="O362" s="59">
        <v>43231</v>
      </c>
      <c r="P362" s="2" t="s">
        <v>3412</v>
      </c>
      <c r="Q362" s="2" t="s">
        <v>3493</v>
      </c>
      <c r="R362" s="2">
        <v>1</v>
      </c>
    </row>
    <row r="363" spans="1:19" ht="15.95" customHeight="1" x14ac:dyDescent="0.3">
      <c r="A363" s="124" t="s">
        <v>4680</v>
      </c>
      <c r="B363" s="63" t="s">
        <v>5045</v>
      </c>
      <c r="C363" s="59">
        <v>43231</v>
      </c>
      <c r="D363" s="71">
        <v>43257</v>
      </c>
      <c r="E363" s="2" t="s">
        <v>4764</v>
      </c>
      <c r="F363" s="60" t="s">
        <v>25</v>
      </c>
      <c r="G363" s="2" t="s">
        <v>3422</v>
      </c>
      <c r="H363" s="2" t="s">
        <v>4693</v>
      </c>
      <c r="I363" s="2" t="s">
        <v>4681</v>
      </c>
      <c r="J363" s="121" t="s">
        <v>4682</v>
      </c>
      <c r="K363" s="2" t="s">
        <v>496</v>
      </c>
      <c r="L363" s="2" t="s">
        <v>746</v>
      </c>
      <c r="M363" s="2" t="s">
        <v>500</v>
      </c>
      <c r="N363" s="2" t="s">
        <v>746</v>
      </c>
      <c r="O363" s="59">
        <v>43257</v>
      </c>
      <c r="P363" s="2" t="s">
        <v>3412</v>
      </c>
      <c r="Q363" s="2" t="s">
        <v>3493</v>
      </c>
      <c r="R363" s="2">
        <v>13</v>
      </c>
    </row>
    <row r="364" spans="1:19" ht="15.95" customHeight="1" x14ac:dyDescent="0.3">
      <c r="A364" s="126" t="s">
        <v>4881</v>
      </c>
      <c r="B364" s="63" t="s">
        <v>5104</v>
      </c>
      <c r="C364" s="59">
        <v>43231</v>
      </c>
      <c r="D364" s="71">
        <v>43264</v>
      </c>
      <c r="E364" s="2" t="s">
        <v>4754</v>
      </c>
      <c r="F364" s="60" t="s">
        <v>25</v>
      </c>
      <c r="G364" s="2" t="s">
        <v>3421</v>
      </c>
      <c r="H364" s="2" t="s">
        <v>4521</v>
      </c>
      <c r="I364" s="2" t="s">
        <v>5105</v>
      </c>
      <c r="J364" s="121" t="s">
        <v>4882</v>
      </c>
      <c r="K364" s="2" t="s">
        <v>496</v>
      </c>
      <c r="L364" s="2" t="s">
        <v>3485</v>
      </c>
      <c r="M364" s="2" t="s">
        <v>754</v>
      </c>
      <c r="N364" s="2" t="s">
        <v>3485</v>
      </c>
      <c r="O364" s="59">
        <v>43263</v>
      </c>
      <c r="P364" s="2" t="s">
        <v>3412</v>
      </c>
      <c r="Q364" s="2" t="s">
        <v>3493</v>
      </c>
      <c r="R364" s="124">
        <f>D364-C364-3</f>
        <v>30</v>
      </c>
    </row>
    <row r="365" spans="1:19" ht="15.95" customHeight="1" x14ac:dyDescent="0.3">
      <c r="A365" s="63" t="s">
        <v>4688</v>
      </c>
      <c r="B365" s="63" t="s">
        <v>4721</v>
      </c>
      <c r="C365" s="59">
        <v>43231</v>
      </c>
      <c r="D365" s="71">
        <v>43235</v>
      </c>
      <c r="E365" s="2" t="s">
        <v>4408</v>
      </c>
      <c r="F365" s="60" t="s">
        <v>25</v>
      </c>
      <c r="G365" s="2" t="s">
        <v>3421</v>
      </c>
      <c r="H365" s="2" t="s">
        <v>3482</v>
      </c>
      <c r="I365" s="2" t="s">
        <v>4686</v>
      </c>
      <c r="J365" s="121" t="s">
        <v>4687</v>
      </c>
      <c r="K365" s="2" t="s">
        <v>4720</v>
      </c>
      <c r="L365" s="2" t="s">
        <v>4684</v>
      </c>
      <c r="M365" s="2" t="s">
        <v>9</v>
      </c>
      <c r="N365" s="63" t="s">
        <v>4684</v>
      </c>
      <c r="O365" s="59">
        <v>43231</v>
      </c>
      <c r="P365" s="2" t="s">
        <v>3412</v>
      </c>
      <c r="Q365" s="2" t="s">
        <v>3493</v>
      </c>
      <c r="R365" s="2">
        <v>1</v>
      </c>
    </row>
    <row r="366" spans="1:19" ht="15.95" customHeight="1" x14ac:dyDescent="0.3">
      <c r="A366" s="63" t="s">
        <v>4269</v>
      </c>
      <c r="B366" s="63" t="s">
        <v>4722</v>
      </c>
      <c r="C366" s="59">
        <v>43231</v>
      </c>
      <c r="D366" s="71">
        <v>43235</v>
      </c>
      <c r="E366" s="2" t="s">
        <v>4764</v>
      </c>
      <c r="F366" s="60" t="s">
        <v>25</v>
      </c>
      <c r="G366" s="2" t="s">
        <v>3421</v>
      </c>
      <c r="H366" s="105" t="s">
        <v>4702</v>
      </c>
      <c r="I366" s="2" t="s">
        <v>4695</v>
      </c>
      <c r="J366" s="121" t="s">
        <v>4701</v>
      </c>
      <c r="K366" s="2" t="s">
        <v>496</v>
      </c>
      <c r="L366" s="2" t="s">
        <v>4684</v>
      </c>
      <c r="M366" s="2" t="s">
        <v>9</v>
      </c>
      <c r="N366" s="63" t="s">
        <v>4684</v>
      </c>
      <c r="O366" s="59">
        <v>43235</v>
      </c>
      <c r="P366" s="2" t="s">
        <v>3412</v>
      </c>
      <c r="Q366" s="2" t="s">
        <v>3493</v>
      </c>
      <c r="R366" s="2">
        <v>1</v>
      </c>
    </row>
    <row r="367" spans="1:19" ht="15.95" customHeight="1" x14ac:dyDescent="0.3">
      <c r="A367" s="76" t="s">
        <v>4708</v>
      </c>
      <c r="B367" s="63" t="s">
        <v>4709</v>
      </c>
      <c r="C367" s="59">
        <v>43232</v>
      </c>
      <c r="D367" s="71">
        <v>43235</v>
      </c>
      <c r="E367" s="2" t="s">
        <v>4764</v>
      </c>
      <c r="F367" s="60" t="s">
        <v>25</v>
      </c>
      <c r="G367" s="2" t="s">
        <v>3421</v>
      </c>
      <c r="H367" s="2" t="s">
        <v>4623</v>
      </c>
      <c r="I367" s="2" t="s">
        <v>4696</v>
      </c>
      <c r="J367" s="121" t="s">
        <v>4703</v>
      </c>
      <c r="K367" s="2" t="s">
        <v>496</v>
      </c>
      <c r="L367" s="2" t="s">
        <v>523</v>
      </c>
      <c r="M367" s="2" t="s">
        <v>9</v>
      </c>
      <c r="N367" s="19" t="s">
        <v>4684</v>
      </c>
      <c r="O367" s="59">
        <v>43235</v>
      </c>
      <c r="P367" s="2" t="s">
        <v>3412</v>
      </c>
      <c r="Q367" s="2" t="s">
        <v>3493</v>
      </c>
      <c r="R367" s="2">
        <v>1</v>
      </c>
      <c r="S367" s="59"/>
    </row>
    <row r="368" spans="1:19" ht="15.95" customHeight="1" x14ac:dyDescent="0.3">
      <c r="A368" s="63" t="s">
        <v>974</v>
      </c>
      <c r="B368" s="63" t="s">
        <v>4723</v>
      </c>
      <c r="C368" s="59">
        <v>43233</v>
      </c>
      <c r="D368" s="71">
        <v>43235</v>
      </c>
      <c r="E368" s="2" t="s">
        <v>4764</v>
      </c>
      <c r="F368" s="60" t="s">
        <v>25</v>
      </c>
      <c r="G368" s="2" t="s">
        <v>3421</v>
      </c>
      <c r="H368" s="2" t="s">
        <v>4705</v>
      </c>
      <c r="I368" s="2" t="s">
        <v>4697</v>
      </c>
      <c r="J368" s="153" t="s">
        <v>4704</v>
      </c>
      <c r="K368" s="2" t="s">
        <v>496</v>
      </c>
      <c r="L368" s="2" t="s">
        <v>746</v>
      </c>
      <c r="M368" s="2" t="s">
        <v>9</v>
      </c>
      <c r="N368" s="19" t="s">
        <v>4684</v>
      </c>
      <c r="O368" s="59">
        <v>43235</v>
      </c>
      <c r="P368" s="2" t="s">
        <v>3412</v>
      </c>
      <c r="Q368" s="2" t="s">
        <v>3493</v>
      </c>
      <c r="R368" s="2">
        <v>1</v>
      </c>
    </row>
    <row r="369" spans="1:19" ht="15.95" customHeight="1" x14ac:dyDescent="0.3">
      <c r="A369" s="76" t="s">
        <v>4270</v>
      </c>
      <c r="B369" s="76" t="s">
        <v>4845</v>
      </c>
      <c r="C369" s="61">
        <v>43234</v>
      </c>
      <c r="D369" s="71">
        <v>43244</v>
      </c>
      <c r="E369" s="19" t="s">
        <v>4764</v>
      </c>
      <c r="F369" s="60" t="s">
        <v>25</v>
      </c>
      <c r="G369" s="19" t="s">
        <v>3421</v>
      </c>
      <c r="H369" s="19" t="s">
        <v>4496</v>
      </c>
      <c r="I369" s="19" t="s">
        <v>4698</v>
      </c>
      <c r="J369" s="121" t="s">
        <v>4706</v>
      </c>
      <c r="K369" s="19" t="s">
        <v>4707</v>
      </c>
      <c r="L369" s="19" t="s">
        <v>4684</v>
      </c>
      <c r="M369" s="19" t="s">
        <v>9</v>
      </c>
      <c r="N369" s="63" t="s">
        <v>4684</v>
      </c>
      <c r="O369" s="61">
        <v>43242</v>
      </c>
      <c r="P369" s="2" t="s">
        <v>3412</v>
      </c>
      <c r="Q369" s="19" t="s">
        <v>3493</v>
      </c>
      <c r="R369" s="19">
        <v>8</v>
      </c>
      <c r="S369" s="19"/>
    </row>
    <row r="370" spans="1:19" ht="15.95" customHeight="1" x14ac:dyDescent="0.3">
      <c r="A370" s="126">
        <v>1880</v>
      </c>
      <c r="B370" s="63" t="s">
        <v>5131</v>
      </c>
      <c r="C370" s="71">
        <v>43235</v>
      </c>
      <c r="D370" s="71">
        <v>43269</v>
      </c>
      <c r="E370" s="2" t="s">
        <v>4629</v>
      </c>
      <c r="F370" s="60" t="s">
        <v>25</v>
      </c>
      <c r="G370" s="2" t="s">
        <v>3422</v>
      </c>
      <c r="H370" s="2" t="s">
        <v>4710</v>
      </c>
      <c r="I370" s="2" t="s">
        <v>4711</v>
      </c>
      <c r="J370" s="127" t="s">
        <v>4712</v>
      </c>
      <c r="K370" s="2" t="s">
        <v>496</v>
      </c>
      <c r="L370" s="2" t="s">
        <v>1</v>
      </c>
      <c r="M370" s="2" t="s">
        <v>6</v>
      </c>
      <c r="N370" s="2" t="s">
        <v>1</v>
      </c>
      <c r="O370" s="59">
        <v>43259</v>
      </c>
      <c r="P370" s="2" t="s">
        <v>3412</v>
      </c>
      <c r="Q370" s="2" t="s">
        <v>3493</v>
      </c>
      <c r="R370" s="124">
        <f>D370-C370-3</f>
        <v>31</v>
      </c>
    </row>
    <row r="371" spans="1:19" ht="15.95" customHeight="1" x14ac:dyDescent="0.3">
      <c r="A371" s="63" t="s">
        <v>4727</v>
      </c>
      <c r="B371" s="63" t="s">
        <v>4728</v>
      </c>
      <c r="C371" s="59">
        <v>43235</v>
      </c>
      <c r="D371" s="71">
        <v>43236</v>
      </c>
      <c r="E371" s="2" t="s">
        <v>4764</v>
      </c>
      <c r="F371" s="60" t="s">
        <v>25</v>
      </c>
      <c r="G371" s="2" t="s">
        <v>3421</v>
      </c>
      <c r="H371" s="2" t="s">
        <v>4569</v>
      </c>
      <c r="I371" s="2" t="s">
        <v>4725</v>
      </c>
      <c r="J371" s="121" t="s">
        <v>4726</v>
      </c>
      <c r="K371" s="2" t="s">
        <v>4725</v>
      </c>
      <c r="L371" s="2" t="s">
        <v>4684</v>
      </c>
      <c r="M371" s="2" t="s">
        <v>9</v>
      </c>
      <c r="N371" s="63" t="s">
        <v>4684</v>
      </c>
      <c r="O371" s="59">
        <v>43236</v>
      </c>
      <c r="P371" s="2" t="s">
        <v>3412</v>
      </c>
      <c r="Q371" s="2" t="s">
        <v>3493</v>
      </c>
      <c r="R371" s="2">
        <v>1</v>
      </c>
    </row>
    <row r="372" spans="1:19" ht="15.95" customHeight="1" x14ac:dyDescent="0.3">
      <c r="A372" s="63" t="s">
        <v>4729</v>
      </c>
      <c r="B372" s="63" t="s">
        <v>4738</v>
      </c>
      <c r="C372" s="59">
        <v>43235</v>
      </c>
      <c r="D372" s="71">
        <v>43236</v>
      </c>
      <c r="E372" s="2" t="s">
        <v>4764</v>
      </c>
      <c r="F372" s="60" t="s">
        <v>25</v>
      </c>
      <c r="G372" s="2" t="s">
        <v>3410</v>
      </c>
      <c r="H372" s="2" t="s">
        <v>4670</v>
      </c>
      <c r="I372" s="2" t="s">
        <v>4731</v>
      </c>
      <c r="J372" s="121" t="s">
        <v>4739</v>
      </c>
      <c r="K372" s="2" t="s">
        <v>496</v>
      </c>
      <c r="L372" s="2" t="s">
        <v>4684</v>
      </c>
      <c r="M372" s="2" t="s">
        <v>9</v>
      </c>
      <c r="N372" s="63" t="s">
        <v>4684</v>
      </c>
      <c r="O372" s="59">
        <v>43236</v>
      </c>
      <c r="P372" s="2" t="s">
        <v>3412</v>
      </c>
      <c r="Q372" s="2" t="s">
        <v>3493</v>
      </c>
      <c r="R372" s="2">
        <v>1</v>
      </c>
    </row>
    <row r="373" spans="1:19" ht="15.95" customHeight="1" x14ac:dyDescent="0.3">
      <c r="A373" s="124" t="s">
        <v>4730</v>
      </c>
      <c r="B373" s="63" t="s">
        <v>5059</v>
      </c>
      <c r="C373" s="59">
        <v>43235</v>
      </c>
      <c r="D373" s="71">
        <v>43258</v>
      </c>
      <c r="E373" s="2" t="s">
        <v>4764</v>
      </c>
      <c r="F373" s="60" t="s">
        <v>25</v>
      </c>
      <c r="G373" s="2" t="s">
        <v>3423</v>
      </c>
      <c r="H373" s="2" t="s">
        <v>4552</v>
      </c>
      <c r="I373" s="2" t="s">
        <v>4732</v>
      </c>
      <c r="J373" s="127" t="s">
        <v>4737</v>
      </c>
      <c r="K373" s="2" t="s">
        <v>496</v>
      </c>
      <c r="L373" s="2" t="s">
        <v>746</v>
      </c>
      <c r="M373" s="2" t="s">
        <v>500</v>
      </c>
      <c r="N373" s="2" t="s">
        <v>746</v>
      </c>
      <c r="O373" s="59">
        <v>43236</v>
      </c>
      <c r="P373" s="2" t="s">
        <v>3412</v>
      </c>
      <c r="Q373" s="2" t="s">
        <v>3493</v>
      </c>
      <c r="R373" s="2">
        <v>15</v>
      </c>
    </row>
    <row r="374" spans="1:19" ht="15.95" customHeight="1" x14ac:dyDescent="0.3">
      <c r="A374" s="76" t="s">
        <v>4736</v>
      </c>
      <c r="B374" s="63" t="s">
        <v>2693</v>
      </c>
      <c r="C374" s="59">
        <v>43235</v>
      </c>
      <c r="D374" s="71">
        <v>43248</v>
      </c>
      <c r="E374" s="2" t="s">
        <v>4629</v>
      </c>
      <c r="F374" s="60" t="s">
        <v>25</v>
      </c>
      <c r="G374" s="2" t="s">
        <v>3421</v>
      </c>
      <c r="H374" s="2" t="s">
        <v>4659</v>
      </c>
      <c r="I374" s="2" t="s">
        <v>4733</v>
      </c>
      <c r="J374" s="121" t="s">
        <v>4734</v>
      </c>
      <c r="K374" s="2" t="s">
        <v>4735</v>
      </c>
      <c r="L374" s="2" t="s">
        <v>523</v>
      </c>
      <c r="M374" s="2" t="s">
        <v>3836</v>
      </c>
      <c r="N374" s="19" t="s">
        <v>523</v>
      </c>
      <c r="O374" s="61">
        <v>43242</v>
      </c>
      <c r="P374" s="2" t="s">
        <v>3412</v>
      </c>
      <c r="Q374" s="2" t="s">
        <v>3493</v>
      </c>
      <c r="R374" s="2">
        <v>9</v>
      </c>
    </row>
    <row r="375" spans="1:19" ht="15.95" customHeight="1" x14ac:dyDescent="0.3">
      <c r="A375" s="63" t="s">
        <v>4743</v>
      </c>
      <c r="B375" s="63" t="s">
        <v>4744</v>
      </c>
      <c r="C375" s="71">
        <v>43236</v>
      </c>
      <c r="D375" s="71">
        <v>43236</v>
      </c>
      <c r="E375" s="2" t="s">
        <v>34</v>
      </c>
      <c r="F375" s="60" t="s">
        <v>25</v>
      </c>
      <c r="G375" s="2" t="s">
        <v>3421</v>
      </c>
      <c r="H375" s="2" t="s">
        <v>4496</v>
      </c>
      <c r="I375" s="2" t="s">
        <v>4741</v>
      </c>
      <c r="J375" s="153" t="s">
        <v>4742</v>
      </c>
      <c r="K375" s="2" t="s">
        <v>496</v>
      </c>
      <c r="L375" s="2" t="s">
        <v>4684</v>
      </c>
      <c r="M375" s="2" t="s">
        <v>9</v>
      </c>
      <c r="N375" s="63" t="s">
        <v>4684</v>
      </c>
      <c r="O375" s="59">
        <v>43236</v>
      </c>
      <c r="P375" s="2" t="s">
        <v>3412</v>
      </c>
      <c r="Q375" s="2" t="s">
        <v>3493</v>
      </c>
      <c r="R375" s="2">
        <v>0</v>
      </c>
    </row>
    <row r="376" spans="1:19" ht="15.95" customHeight="1" x14ac:dyDescent="0.3">
      <c r="A376" s="63" t="s">
        <v>4749</v>
      </c>
      <c r="B376" s="63" t="s">
        <v>4752</v>
      </c>
      <c r="C376" s="71">
        <v>43236</v>
      </c>
      <c r="D376" s="59">
        <v>43237</v>
      </c>
      <c r="E376" s="2" t="s">
        <v>4764</v>
      </c>
      <c r="F376" s="60" t="s">
        <v>25</v>
      </c>
      <c r="G376" s="2" t="s">
        <v>3421</v>
      </c>
      <c r="H376" s="2" t="s">
        <v>4623</v>
      </c>
      <c r="I376" s="2" t="s">
        <v>4750</v>
      </c>
      <c r="J376" s="121" t="s">
        <v>4751</v>
      </c>
      <c r="K376" s="2" t="s">
        <v>496</v>
      </c>
      <c r="L376" s="2" t="s">
        <v>523</v>
      </c>
      <c r="M376" s="2" t="s">
        <v>9</v>
      </c>
      <c r="N376" s="19" t="s">
        <v>4684</v>
      </c>
      <c r="O376" s="59">
        <v>43237</v>
      </c>
      <c r="P376" s="2" t="s">
        <v>3412</v>
      </c>
      <c r="Q376" s="2" t="s">
        <v>3493</v>
      </c>
      <c r="R376" s="2">
        <v>1</v>
      </c>
    </row>
    <row r="377" spans="1:19" ht="15.95" customHeight="1" x14ac:dyDescent="0.3">
      <c r="A377" s="63">
        <v>1916</v>
      </c>
      <c r="B377" s="63" t="s">
        <v>4779</v>
      </c>
      <c r="C377" s="59">
        <v>43237</v>
      </c>
      <c r="D377" s="71">
        <v>43238</v>
      </c>
      <c r="E377" s="2" t="s">
        <v>4764</v>
      </c>
      <c r="F377" s="60" t="s">
        <v>25</v>
      </c>
      <c r="G377" s="2" t="s">
        <v>3421</v>
      </c>
      <c r="H377" s="2" t="s">
        <v>1200</v>
      </c>
      <c r="I377" s="2" t="s">
        <v>4778</v>
      </c>
      <c r="J377" s="121" t="s">
        <v>4768</v>
      </c>
      <c r="K377" s="2" t="s">
        <v>496</v>
      </c>
      <c r="L377" s="2" t="s">
        <v>746</v>
      </c>
      <c r="M377" s="2" t="s">
        <v>9</v>
      </c>
      <c r="N377" s="19" t="s">
        <v>4684</v>
      </c>
      <c r="O377" s="59">
        <v>43238</v>
      </c>
      <c r="P377" s="2" t="s">
        <v>3412</v>
      </c>
      <c r="Q377" s="2" t="s">
        <v>3493</v>
      </c>
      <c r="R377" s="2">
        <v>1</v>
      </c>
    </row>
    <row r="378" spans="1:19" ht="15.95" customHeight="1" x14ac:dyDescent="0.3">
      <c r="A378" s="63" t="s">
        <v>2728</v>
      </c>
      <c r="B378" s="63" t="s">
        <v>4848</v>
      </c>
      <c r="C378" s="59">
        <v>43237</v>
      </c>
      <c r="D378" s="71">
        <v>43244</v>
      </c>
      <c r="E378" s="2" t="s">
        <v>4754</v>
      </c>
      <c r="F378" s="60" t="s">
        <v>25</v>
      </c>
      <c r="G378" s="2" t="s">
        <v>3423</v>
      </c>
      <c r="H378" s="2" t="s">
        <v>4552</v>
      </c>
      <c r="I378" s="2" t="s">
        <v>1453</v>
      </c>
      <c r="J378" s="121" t="s">
        <v>1454</v>
      </c>
      <c r="K378" s="2" t="s">
        <v>4758</v>
      </c>
      <c r="L378" s="2" t="s">
        <v>4438</v>
      </c>
      <c r="M378" s="2" t="s">
        <v>4417</v>
      </c>
      <c r="N378" s="2" t="s">
        <v>4438</v>
      </c>
      <c r="O378" s="59">
        <v>43244</v>
      </c>
      <c r="P378" s="2" t="s">
        <v>3412</v>
      </c>
      <c r="Q378" s="2" t="s">
        <v>3493</v>
      </c>
      <c r="R378" s="2">
        <v>5</v>
      </c>
    </row>
    <row r="379" spans="1:19" ht="15.95" customHeight="1" x14ac:dyDescent="0.3">
      <c r="A379" s="63" t="s">
        <v>4753</v>
      </c>
      <c r="B379" s="63" t="s">
        <v>4844</v>
      </c>
      <c r="C379" s="59">
        <v>43237</v>
      </c>
      <c r="D379" s="71">
        <v>43244</v>
      </c>
      <c r="E379" s="2" t="s">
        <v>4754</v>
      </c>
      <c r="F379" s="60" t="s">
        <v>25</v>
      </c>
      <c r="G379" s="2" t="s">
        <v>3423</v>
      </c>
      <c r="H379" s="2" t="s">
        <v>4496</v>
      </c>
      <c r="I379" s="2" t="s">
        <v>4755</v>
      </c>
      <c r="J379" s="121" t="s">
        <v>4756</v>
      </c>
      <c r="K379" s="2" t="s">
        <v>4757</v>
      </c>
      <c r="L379" s="2" t="s">
        <v>4684</v>
      </c>
      <c r="M379" s="2" t="s">
        <v>9</v>
      </c>
      <c r="N379" s="63" t="s">
        <v>4684</v>
      </c>
      <c r="O379" s="61">
        <v>43242</v>
      </c>
      <c r="P379" s="2" t="s">
        <v>3412</v>
      </c>
      <c r="Q379" s="2" t="s">
        <v>3493</v>
      </c>
      <c r="R379" s="2">
        <v>5</v>
      </c>
    </row>
    <row r="380" spans="1:19" ht="15.95" customHeight="1" x14ac:dyDescent="0.3">
      <c r="A380" s="124" t="s">
        <v>4761</v>
      </c>
      <c r="B380" s="63" t="s">
        <v>5060</v>
      </c>
      <c r="C380" s="59">
        <v>43237</v>
      </c>
      <c r="D380" s="71">
        <v>43258</v>
      </c>
      <c r="E380" s="2" t="s">
        <v>4408</v>
      </c>
      <c r="F380" s="60" t="s">
        <v>25</v>
      </c>
      <c r="G380" s="2" t="s">
        <v>3423</v>
      </c>
      <c r="H380" s="2" t="s">
        <v>4496</v>
      </c>
      <c r="I380" s="2" t="s">
        <v>4759</v>
      </c>
      <c r="J380" s="127" t="s">
        <v>4760</v>
      </c>
      <c r="K380" s="2" t="s">
        <v>4049</v>
      </c>
      <c r="L380" s="2" t="s">
        <v>4684</v>
      </c>
      <c r="M380" s="2" t="s">
        <v>9</v>
      </c>
      <c r="N380" s="63" t="s">
        <v>4684</v>
      </c>
      <c r="O380" s="59">
        <v>43256</v>
      </c>
      <c r="P380" s="2" t="s">
        <v>3412</v>
      </c>
      <c r="Q380" s="2" t="s">
        <v>3493</v>
      </c>
      <c r="R380" s="2">
        <v>13</v>
      </c>
    </row>
    <row r="381" spans="1:19" ht="15.95" customHeight="1" x14ac:dyDescent="0.3">
      <c r="A381" s="63" t="s">
        <v>4861</v>
      </c>
      <c r="B381" s="63" t="s">
        <v>4863</v>
      </c>
      <c r="C381" s="59">
        <v>43237</v>
      </c>
      <c r="D381" s="71">
        <v>43248</v>
      </c>
      <c r="E381" s="2" t="s">
        <v>4764</v>
      </c>
      <c r="F381" s="60" t="s">
        <v>25</v>
      </c>
      <c r="G381" s="2" t="s">
        <v>3423</v>
      </c>
      <c r="H381" s="2" t="s">
        <v>4780</v>
      </c>
      <c r="I381" s="2" t="s">
        <v>4763</v>
      </c>
      <c r="J381" s="121" t="s">
        <v>4765</v>
      </c>
      <c r="K381" s="2" t="s">
        <v>496</v>
      </c>
      <c r="L381" s="2" t="s">
        <v>523</v>
      </c>
      <c r="M381" s="2" t="s">
        <v>3836</v>
      </c>
      <c r="N381" s="19" t="s">
        <v>523</v>
      </c>
      <c r="O381" s="59">
        <v>43244</v>
      </c>
      <c r="P381" s="2" t="s">
        <v>3412</v>
      </c>
      <c r="Q381" s="2" t="s">
        <v>3493</v>
      </c>
      <c r="R381" s="2">
        <v>7</v>
      </c>
    </row>
    <row r="382" spans="1:19" ht="15.95" customHeight="1" x14ac:dyDescent="0.3">
      <c r="A382" s="76" t="s">
        <v>4767</v>
      </c>
      <c r="B382" s="76" t="s">
        <v>1152</v>
      </c>
      <c r="C382" s="61">
        <v>43237</v>
      </c>
      <c r="D382" s="71">
        <v>43248</v>
      </c>
      <c r="E382" s="19" t="s">
        <v>4764</v>
      </c>
      <c r="F382" s="60" t="s">
        <v>25</v>
      </c>
      <c r="G382" s="19" t="s">
        <v>3423</v>
      </c>
      <c r="H382" s="19" t="s">
        <v>4497</v>
      </c>
      <c r="I382" s="19" t="s">
        <v>4762</v>
      </c>
      <c r="J382" s="121" t="s">
        <v>4766</v>
      </c>
      <c r="K382" s="19" t="s">
        <v>496</v>
      </c>
      <c r="L382" s="45" t="s">
        <v>3716</v>
      </c>
      <c r="M382" s="19" t="s">
        <v>504</v>
      </c>
      <c r="N382" s="50" t="s">
        <v>3716</v>
      </c>
      <c r="O382" s="61">
        <v>43244</v>
      </c>
      <c r="P382" s="19" t="s">
        <v>3412</v>
      </c>
      <c r="Q382" s="19" t="s">
        <v>3493</v>
      </c>
      <c r="R382" s="19">
        <v>7</v>
      </c>
      <c r="S382" s="19"/>
    </row>
    <row r="383" spans="1:19" ht="15.95" customHeight="1" x14ac:dyDescent="0.3">
      <c r="A383" s="63" t="s">
        <v>4769</v>
      </c>
      <c r="B383" s="63" t="s">
        <v>2731</v>
      </c>
      <c r="C383" s="59">
        <v>43238</v>
      </c>
      <c r="D383" s="71">
        <v>43241</v>
      </c>
      <c r="E383" s="2" t="s">
        <v>4629</v>
      </c>
      <c r="F383" s="60" t="s">
        <v>25</v>
      </c>
      <c r="G383" s="2" t="s">
        <v>3422</v>
      </c>
      <c r="H383" s="2" t="s">
        <v>4591</v>
      </c>
      <c r="I383" s="2" t="s">
        <v>4789</v>
      </c>
      <c r="J383" s="121" t="s">
        <v>4716</v>
      </c>
      <c r="K383" s="2" t="s">
        <v>496</v>
      </c>
      <c r="L383" s="2" t="s">
        <v>746</v>
      </c>
      <c r="M383" s="2" t="s">
        <v>9</v>
      </c>
      <c r="N383" s="19" t="s">
        <v>4684</v>
      </c>
      <c r="O383" s="59">
        <v>43238</v>
      </c>
      <c r="P383" s="2" t="s">
        <v>3412</v>
      </c>
      <c r="Q383" s="2" t="s">
        <v>3493</v>
      </c>
      <c r="R383" s="2">
        <v>1</v>
      </c>
    </row>
    <row r="384" spans="1:19" ht="15.95" customHeight="1" x14ac:dyDescent="0.3">
      <c r="A384" s="76" t="s">
        <v>4770</v>
      </c>
      <c r="B384" s="63" t="s">
        <v>4790</v>
      </c>
      <c r="C384" s="59">
        <v>43238</v>
      </c>
      <c r="D384" s="71">
        <v>43241</v>
      </c>
      <c r="E384" s="2" t="s">
        <v>4629</v>
      </c>
      <c r="F384" s="60" t="s">
        <v>25</v>
      </c>
      <c r="G384" s="2" t="s">
        <v>3422</v>
      </c>
      <c r="H384" s="2" t="s">
        <v>4591</v>
      </c>
      <c r="I384" s="2" t="s">
        <v>4713</v>
      </c>
      <c r="J384" s="121" t="s">
        <v>4715</v>
      </c>
      <c r="K384" s="2" t="s">
        <v>496</v>
      </c>
      <c r="L384" s="2" t="s">
        <v>746</v>
      </c>
      <c r="M384" s="2" t="s">
        <v>9</v>
      </c>
      <c r="N384" s="19" t="s">
        <v>4684</v>
      </c>
      <c r="O384" s="59">
        <v>43238</v>
      </c>
      <c r="P384" s="2" t="s">
        <v>3412</v>
      </c>
      <c r="Q384" s="2" t="s">
        <v>3493</v>
      </c>
      <c r="R384" s="2">
        <v>1</v>
      </c>
    </row>
    <row r="385" spans="1:19" ht="15.95" customHeight="1" x14ac:dyDescent="0.3">
      <c r="A385" s="63" t="s">
        <v>4771</v>
      </c>
      <c r="B385" s="63" t="s">
        <v>4791</v>
      </c>
      <c r="C385" s="59">
        <v>43238</v>
      </c>
      <c r="D385" s="71">
        <v>43241</v>
      </c>
      <c r="E385" s="2" t="s">
        <v>4629</v>
      </c>
      <c r="F385" s="60" t="s">
        <v>25</v>
      </c>
      <c r="G385" s="2" t="s">
        <v>3422</v>
      </c>
      <c r="H385" s="2" t="s">
        <v>4591</v>
      </c>
      <c r="I385" s="2" t="s">
        <v>4714</v>
      </c>
      <c r="J385" s="121" t="s">
        <v>4717</v>
      </c>
      <c r="K385" s="2" t="s">
        <v>496</v>
      </c>
      <c r="L385" s="2" t="s">
        <v>746</v>
      </c>
      <c r="M385" s="2" t="s">
        <v>500</v>
      </c>
      <c r="N385" s="2" t="s">
        <v>746</v>
      </c>
      <c r="O385" s="59">
        <v>43235</v>
      </c>
      <c r="P385" s="2" t="s">
        <v>3412</v>
      </c>
      <c r="Q385" s="2" t="s">
        <v>3493</v>
      </c>
      <c r="R385" s="2">
        <v>1</v>
      </c>
    </row>
    <row r="386" spans="1:19" ht="15.95" customHeight="1" x14ac:dyDescent="0.3">
      <c r="A386" s="124" t="s">
        <v>4776</v>
      </c>
      <c r="B386" s="63" t="s">
        <v>2737</v>
      </c>
      <c r="C386" s="59">
        <v>43238</v>
      </c>
      <c r="D386" s="71">
        <v>43251</v>
      </c>
      <c r="E386" s="2" t="s">
        <v>4408</v>
      </c>
      <c r="F386" s="60" t="s">
        <v>25</v>
      </c>
      <c r="G386" s="2" t="s">
        <v>3423</v>
      </c>
      <c r="H386" s="2" t="s">
        <v>4560</v>
      </c>
      <c r="I386" s="2" t="s">
        <v>4772</v>
      </c>
      <c r="J386" s="121" t="s">
        <v>4773</v>
      </c>
      <c r="K386" s="2" t="s">
        <v>4774</v>
      </c>
      <c r="L386" s="45" t="s">
        <v>3716</v>
      </c>
      <c r="M386" s="2" t="s">
        <v>4775</v>
      </c>
      <c r="N386" s="50" t="s">
        <v>3716</v>
      </c>
      <c r="O386" s="59">
        <v>43249</v>
      </c>
      <c r="P386" s="2" t="s">
        <v>3412</v>
      </c>
      <c r="Q386" s="2" t="s">
        <v>3493</v>
      </c>
      <c r="R386" s="2">
        <v>9</v>
      </c>
    </row>
    <row r="387" spans="1:19" ht="15.95" customHeight="1" x14ac:dyDescent="0.3">
      <c r="A387" s="63" t="s">
        <v>4784</v>
      </c>
      <c r="B387" s="63" t="s">
        <v>4878</v>
      </c>
      <c r="C387" s="59">
        <v>43238</v>
      </c>
      <c r="D387" s="71">
        <v>43248</v>
      </c>
      <c r="E387" s="2" t="s">
        <v>4629</v>
      </c>
      <c r="F387" s="60" t="s">
        <v>25</v>
      </c>
      <c r="G387" s="2" t="s">
        <v>3423</v>
      </c>
      <c r="H387" s="2" t="s">
        <v>4496</v>
      </c>
      <c r="I387" s="2" t="s">
        <v>4781</v>
      </c>
      <c r="J387" s="121" t="s">
        <v>4783</v>
      </c>
      <c r="K387" s="2" t="s">
        <v>4782</v>
      </c>
      <c r="L387" s="2" t="s">
        <v>4684</v>
      </c>
      <c r="M387" s="2" t="s">
        <v>9</v>
      </c>
      <c r="N387" s="63" t="s">
        <v>4684</v>
      </c>
      <c r="O387" s="59">
        <v>43245</v>
      </c>
      <c r="P387" s="2" t="s">
        <v>3412</v>
      </c>
      <c r="Q387" s="2" t="s">
        <v>3493</v>
      </c>
      <c r="R387" s="2">
        <v>6</v>
      </c>
    </row>
    <row r="388" spans="1:19" ht="15.95" customHeight="1" x14ac:dyDescent="0.3">
      <c r="A388" s="63" t="s">
        <v>4785</v>
      </c>
      <c r="B388" s="63" t="s">
        <v>4862</v>
      </c>
      <c r="C388" s="59">
        <v>43238</v>
      </c>
      <c r="D388" s="71">
        <v>43248</v>
      </c>
      <c r="E388" s="2" t="s">
        <v>4764</v>
      </c>
      <c r="F388" s="60" t="s">
        <v>25</v>
      </c>
      <c r="G388" s="2" t="s">
        <v>3422</v>
      </c>
      <c r="H388" s="2" t="s">
        <v>4786</v>
      </c>
      <c r="I388" s="2" t="s">
        <v>4787</v>
      </c>
      <c r="J388" s="121" t="s">
        <v>4788</v>
      </c>
      <c r="K388" s="2" t="s">
        <v>496</v>
      </c>
      <c r="L388" s="2" t="s">
        <v>523</v>
      </c>
      <c r="M388" s="2" t="s">
        <v>3836</v>
      </c>
      <c r="N388" s="19" t="s">
        <v>523</v>
      </c>
      <c r="O388" s="59">
        <v>43245</v>
      </c>
      <c r="P388" s="2" t="s">
        <v>3412</v>
      </c>
      <c r="Q388" s="2" t="s">
        <v>3493</v>
      </c>
      <c r="R388" s="2">
        <v>6</v>
      </c>
    </row>
    <row r="389" spans="1:19" ht="15.95" customHeight="1" x14ac:dyDescent="0.3">
      <c r="A389" s="63" t="s">
        <v>4792</v>
      </c>
      <c r="B389" s="63" t="s">
        <v>4798</v>
      </c>
      <c r="C389" s="59">
        <v>43241</v>
      </c>
      <c r="D389" s="71">
        <v>43242</v>
      </c>
      <c r="E389" s="2" t="s">
        <v>4764</v>
      </c>
      <c r="F389" s="60" t="s">
        <v>25</v>
      </c>
      <c r="G389" s="2" t="s">
        <v>3421</v>
      </c>
      <c r="H389" s="2" t="s">
        <v>4793</v>
      </c>
      <c r="I389" s="2" t="s">
        <v>4794</v>
      </c>
      <c r="J389" s="111" t="s">
        <v>4795</v>
      </c>
      <c r="K389" s="2" t="s">
        <v>496</v>
      </c>
      <c r="L389" s="2" t="s">
        <v>746</v>
      </c>
      <c r="M389" s="2" t="s">
        <v>9</v>
      </c>
      <c r="N389" s="19" t="s">
        <v>4684</v>
      </c>
      <c r="O389" s="59">
        <v>43242</v>
      </c>
      <c r="P389" s="2" t="s">
        <v>3412</v>
      </c>
      <c r="Q389" s="2" t="s">
        <v>3493</v>
      </c>
      <c r="R389" s="2">
        <v>1</v>
      </c>
    </row>
    <row r="390" spans="1:19" ht="15.95" customHeight="1" x14ac:dyDescent="0.3">
      <c r="A390" s="63" t="s">
        <v>4796</v>
      </c>
      <c r="B390" s="63" t="s">
        <v>4851</v>
      </c>
      <c r="C390" s="59">
        <v>43241</v>
      </c>
      <c r="D390" s="71">
        <v>43244</v>
      </c>
      <c r="E390" s="2" t="s">
        <v>4764</v>
      </c>
      <c r="F390" s="60" t="s">
        <v>25</v>
      </c>
      <c r="G390" s="2" t="s">
        <v>3421</v>
      </c>
      <c r="H390" s="2" t="s">
        <v>4670</v>
      </c>
      <c r="I390" s="2" t="s">
        <v>4849</v>
      </c>
      <c r="J390" s="121" t="s">
        <v>4850</v>
      </c>
      <c r="K390" s="2" t="s">
        <v>496</v>
      </c>
      <c r="L390" s="2" t="s">
        <v>4684</v>
      </c>
      <c r="M390" s="2" t="s">
        <v>9</v>
      </c>
      <c r="N390" s="63" t="s">
        <v>4684</v>
      </c>
      <c r="O390" s="59">
        <v>43242</v>
      </c>
      <c r="P390" s="2" t="s">
        <v>3412</v>
      </c>
      <c r="Q390" s="2" t="s">
        <v>3493</v>
      </c>
      <c r="R390" s="2">
        <v>3</v>
      </c>
    </row>
    <row r="391" spans="1:19" ht="15.95" customHeight="1" x14ac:dyDescent="0.3">
      <c r="A391" s="63">
        <v>1964</v>
      </c>
      <c r="B391" s="63" t="s">
        <v>4854</v>
      </c>
      <c r="C391" s="59">
        <v>43242</v>
      </c>
      <c r="D391" s="103">
        <v>43245</v>
      </c>
      <c r="E391" s="2" t="s">
        <v>4764</v>
      </c>
      <c r="F391" s="60" t="s">
        <v>3398</v>
      </c>
      <c r="G391" s="2" t="s">
        <v>3410</v>
      </c>
      <c r="H391" s="2" t="s">
        <v>4670</v>
      </c>
      <c r="I391" s="2" t="s">
        <v>4810</v>
      </c>
      <c r="J391" s="121" t="s">
        <v>4812</v>
      </c>
      <c r="K391" s="2" t="s">
        <v>496</v>
      </c>
      <c r="L391" s="2" t="s">
        <v>4684</v>
      </c>
      <c r="M391" s="2" t="s">
        <v>9</v>
      </c>
      <c r="N391" s="63" t="s">
        <v>4684</v>
      </c>
      <c r="O391" s="59">
        <v>43244</v>
      </c>
      <c r="P391" s="2" t="s">
        <v>3412</v>
      </c>
      <c r="Q391" s="2" t="s">
        <v>3493</v>
      </c>
      <c r="R391" s="2">
        <v>3</v>
      </c>
    </row>
    <row r="392" spans="1:19" ht="15.95" customHeight="1" x14ac:dyDescent="0.3">
      <c r="A392" s="63">
        <v>1971</v>
      </c>
      <c r="B392" s="63" t="s">
        <v>4853</v>
      </c>
      <c r="C392" s="59">
        <v>43242</v>
      </c>
      <c r="D392" s="71">
        <v>43244</v>
      </c>
      <c r="E392" s="2" t="s">
        <v>4764</v>
      </c>
      <c r="F392" s="60" t="s">
        <v>3398</v>
      </c>
      <c r="G392" s="2" t="s">
        <v>3422</v>
      </c>
      <c r="H392" s="2" t="s">
        <v>1200</v>
      </c>
      <c r="I392" s="2" t="s">
        <v>4809</v>
      </c>
      <c r="J392" s="121" t="s">
        <v>1824</v>
      </c>
      <c r="K392" s="2" t="s">
        <v>496</v>
      </c>
      <c r="L392" s="2" t="s">
        <v>4684</v>
      </c>
      <c r="M392" s="2" t="s">
        <v>9</v>
      </c>
      <c r="N392" s="63" t="s">
        <v>4684</v>
      </c>
      <c r="O392" s="59">
        <v>43244</v>
      </c>
      <c r="P392" s="2" t="s">
        <v>3412</v>
      </c>
      <c r="Q392" s="2" t="s">
        <v>3493</v>
      </c>
      <c r="R392" s="2">
        <v>2</v>
      </c>
    </row>
    <row r="393" spans="1:19" ht="15.95" customHeight="1" x14ac:dyDescent="0.3">
      <c r="A393" s="63">
        <v>1985</v>
      </c>
      <c r="B393" s="63" t="s">
        <v>4852</v>
      </c>
      <c r="C393" s="59">
        <v>43242</v>
      </c>
      <c r="D393" s="71">
        <v>43244</v>
      </c>
      <c r="E393" s="2" t="s">
        <v>4764</v>
      </c>
      <c r="F393" s="60" t="s">
        <v>25</v>
      </c>
      <c r="G393" s="2" t="s">
        <v>3421</v>
      </c>
      <c r="H393" s="2" t="s">
        <v>1200</v>
      </c>
      <c r="I393" s="2" t="s">
        <v>4808</v>
      </c>
      <c r="J393" s="121" t="s">
        <v>4811</v>
      </c>
      <c r="K393" s="2" t="s">
        <v>496</v>
      </c>
      <c r="L393" s="2" t="s">
        <v>746</v>
      </c>
      <c r="M393" s="2" t="s">
        <v>9</v>
      </c>
      <c r="N393" s="19" t="s">
        <v>4684</v>
      </c>
      <c r="O393" s="59">
        <v>43244</v>
      </c>
      <c r="P393" s="2" t="s">
        <v>3412</v>
      </c>
      <c r="Q393" s="2" t="s">
        <v>3493</v>
      </c>
      <c r="R393" s="2">
        <v>2</v>
      </c>
    </row>
    <row r="394" spans="1:19" ht="15.95" customHeight="1" x14ac:dyDescent="0.3">
      <c r="A394" s="126" t="s">
        <v>4804</v>
      </c>
      <c r="B394" s="63" t="s">
        <v>5054</v>
      </c>
      <c r="C394" s="59">
        <v>43242</v>
      </c>
      <c r="D394" s="71">
        <v>43258</v>
      </c>
      <c r="E394" s="2" t="s">
        <v>4764</v>
      </c>
      <c r="F394" s="60" t="s">
        <v>25</v>
      </c>
      <c r="G394" s="2" t="s">
        <v>3421</v>
      </c>
      <c r="H394" s="2" t="s">
        <v>4807</v>
      </c>
      <c r="I394" s="2" t="s">
        <v>4805</v>
      </c>
      <c r="J394" s="127" t="s">
        <v>4806</v>
      </c>
      <c r="K394" s="2" t="s">
        <v>496</v>
      </c>
      <c r="L394" s="2" t="s">
        <v>72</v>
      </c>
      <c r="M394" s="2" t="s">
        <v>1015</v>
      </c>
      <c r="N394" s="2" t="s">
        <v>72</v>
      </c>
      <c r="O394" s="59">
        <v>43252</v>
      </c>
      <c r="P394" s="2" t="s">
        <v>3412</v>
      </c>
      <c r="Q394" s="2" t="s">
        <v>3493</v>
      </c>
      <c r="R394" s="2">
        <v>7</v>
      </c>
    </row>
    <row r="395" spans="1:19" ht="15.95" customHeight="1" x14ac:dyDescent="0.3">
      <c r="A395" s="124">
        <v>1999</v>
      </c>
      <c r="B395" s="63" t="s">
        <v>5071</v>
      </c>
      <c r="C395" s="59">
        <v>43243</v>
      </c>
      <c r="D395" s="71">
        <v>43259</v>
      </c>
      <c r="E395" s="2" t="s">
        <v>4629</v>
      </c>
      <c r="F395" s="60" t="s">
        <v>3398</v>
      </c>
      <c r="G395" s="2" t="s">
        <v>3410</v>
      </c>
      <c r="H395" s="2" t="s">
        <v>4842</v>
      </c>
      <c r="I395" s="2" t="s">
        <v>4840</v>
      </c>
      <c r="J395" s="1" t="s">
        <v>4841</v>
      </c>
      <c r="K395" s="2" t="s">
        <v>1213</v>
      </c>
      <c r="L395" s="2" t="s">
        <v>4684</v>
      </c>
      <c r="M395" s="2" t="s">
        <v>9</v>
      </c>
      <c r="N395" s="63" t="s">
        <v>4684</v>
      </c>
      <c r="O395" s="59">
        <v>43252</v>
      </c>
      <c r="P395" s="2" t="s">
        <v>3412</v>
      </c>
      <c r="Q395" s="2" t="s">
        <v>3493</v>
      </c>
      <c r="R395" s="2">
        <v>9</v>
      </c>
    </row>
    <row r="396" spans="1:19" ht="15.95" customHeight="1" x14ac:dyDescent="0.3">
      <c r="A396" s="63" t="s">
        <v>4799</v>
      </c>
      <c r="B396" s="63" t="s">
        <v>4800</v>
      </c>
      <c r="C396" s="59">
        <v>43243</v>
      </c>
      <c r="D396" s="71">
        <v>43243</v>
      </c>
      <c r="E396" s="2" t="s">
        <v>4764</v>
      </c>
      <c r="F396" s="60" t="s">
        <v>3398</v>
      </c>
      <c r="G396" s="2" t="s">
        <v>3410</v>
      </c>
      <c r="H396" s="2" t="s">
        <v>4670</v>
      </c>
      <c r="I396" s="2" t="s">
        <v>4801</v>
      </c>
      <c r="J396" s="121" t="s">
        <v>4802</v>
      </c>
      <c r="K396" s="2" t="s">
        <v>4803</v>
      </c>
      <c r="L396" s="2" t="s">
        <v>4684</v>
      </c>
      <c r="M396" s="2" t="s">
        <v>9</v>
      </c>
      <c r="N396" s="63" t="s">
        <v>4684</v>
      </c>
      <c r="O396" s="59">
        <v>43243</v>
      </c>
      <c r="P396" s="2" t="s">
        <v>3412</v>
      </c>
      <c r="Q396" s="2" t="s">
        <v>3493</v>
      </c>
      <c r="R396" s="2">
        <v>0</v>
      </c>
    </row>
    <row r="397" spans="1:19" ht="15.95" customHeight="1" x14ac:dyDescent="0.3">
      <c r="A397" s="63" t="s">
        <v>4815</v>
      </c>
      <c r="B397" s="63" t="s">
        <v>4855</v>
      </c>
      <c r="C397" s="59">
        <v>43243</v>
      </c>
      <c r="D397" s="71">
        <v>43244</v>
      </c>
      <c r="E397" s="2" t="s">
        <v>4408</v>
      </c>
      <c r="F397" s="60" t="s">
        <v>3398</v>
      </c>
      <c r="G397" s="2" t="s">
        <v>3421</v>
      </c>
      <c r="H397" s="2" t="s">
        <v>1200</v>
      </c>
      <c r="I397" s="2" t="s">
        <v>4813</v>
      </c>
      <c r="J397" s="121" t="s">
        <v>4814</v>
      </c>
      <c r="K397" s="2" t="s">
        <v>496</v>
      </c>
      <c r="L397" s="2" t="s">
        <v>746</v>
      </c>
      <c r="M397" s="2" t="s">
        <v>9</v>
      </c>
      <c r="N397" s="19" t="s">
        <v>4684</v>
      </c>
      <c r="O397" s="59">
        <v>43244</v>
      </c>
      <c r="P397" s="2" t="s">
        <v>3412</v>
      </c>
      <c r="Q397" s="2" t="s">
        <v>3493</v>
      </c>
      <c r="R397" s="2">
        <v>1</v>
      </c>
    </row>
    <row r="398" spans="1:19" ht="15.95" customHeight="1" x14ac:dyDescent="0.3">
      <c r="A398" s="126" t="s">
        <v>4819</v>
      </c>
      <c r="B398" s="63" t="s">
        <v>5146</v>
      </c>
      <c r="C398" s="59">
        <v>43243</v>
      </c>
      <c r="D398" s="71">
        <v>43269</v>
      </c>
      <c r="E398" s="2" t="s">
        <v>4629</v>
      </c>
      <c r="F398" s="60" t="s">
        <v>25</v>
      </c>
      <c r="G398" s="2" t="s">
        <v>3423</v>
      </c>
      <c r="H398" s="2" t="s">
        <v>3730</v>
      </c>
      <c r="I398" s="2" t="s">
        <v>4816</v>
      </c>
      <c r="J398" s="157" t="s">
        <v>4817</v>
      </c>
      <c r="K398" s="2" t="s">
        <v>4818</v>
      </c>
      <c r="L398" s="2" t="s">
        <v>3716</v>
      </c>
      <c r="M398" s="2" t="s">
        <v>504</v>
      </c>
      <c r="N398" s="50" t="s">
        <v>3716</v>
      </c>
      <c r="O398" s="59">
        <v>43234</v>
      </c>
      <c r="P398" s="2" t="s">
        <v>3412</v>
      </c>
      <c r="Q398" s="2" t="s">
        <v>3493</v>
      </c>
      <c r="R398" s="124">
        <v>17</v>
      </c>
      <c r="S398" s="59">
        <v>43265</v>
      </c>
    </row>
    <row r="399" spans="1:19" ht="15.95" customHeight="1" x14ac:dyDescent="0.3">
      <c r="A399" s="63" t="s">
        <v>4823</v>
      </c>
      <c r="B399" s="63" t="s">
        <v>4859</v>
      </c>
      <c r="C399" s="59">
        <v>43243</v>
      </c>
      <c r="D399" s="71">
        <v>43245</v>
      </c>
      <c r="E399" s="2" t="s">
        <v>4629</v>
      </c>
      <c r="F399" s="60" t="s">
        <v>25</v>
      </c>
      <c r="G399" s="2" t="s">
        <v>3422</v>
      </c>
      <c r="H399" s="2" t="s">
        <v>4440</v>
      </c>
      <c r="I399" s="2" t="s">
        <v>4820</v>
      </c>
      <c r="J399" s="111" t="s">
        <v>4821</v>
      </c>
      <c r="K399" s="2" t="s">
        <v>4822</v>
      </c>
      <c r="L399" s="2" t="s">
        <v>4684</v>
      </c>
      <c r="M399" s="2" t="s">
        <v>9</v>
      </c>
      <c r="N399" s="63" t="s">
        <v>4684</v>
      </c>
      <c r="O399" s="59">
        <v>43244</v>
      </c>
      <c r="P399" s="2" t="s">
        <v>3412</v>
      </c>
      <c r="Q399" s="2" t="s">
        <v>3493</v>
      </c>
      <c r="R399" s="2">
        <v>2</v>
      </c>
    </row>
    <row r="400" spans="1:19" ht="15.95" customHeight="1" x14ac:dyDescent="0.3">
      <c r="A400" s="63" t="s">
        <v>4857</v>
      </c>
      <c r="B400" s="63" t="s">
        <v>4858</v>
      </c>
      <c r="C400" s="59">
        <v>43243</v>
      </c>
      <c r="D400" s="71">
        <v>43244</v>
      </c>
      <c r="E400" s="2" t="s">
        <v>4629</v>
      </c>
      <c r="F400" s="60" t="s">
        <v>30</v>
      </c>
      <c r="G400" s="2" t="s">
        <v>30</v>
      </c>
      <c r="H400" s="2" t="s">
        <v>4836</v>
      </c>
      <c r="I400" s="2" t="s">
        <v>4837</v>
      </c>
      <c r="J400" s="111" t="s">
        <v>4838</v>
      </c>
      <c r="K400" s="2" t="s">
        <v>4839</v>
      </c>
      <c r="L400" s="2" t="s">
        <v>193</v>
      </c>
      <c r="M400" s="2" t="s">
        <v>9</v>
      </c>
      <c r="N400" s="19" t="s">
        <v>4684</v>
      </c>
      <c r="O400" s="59">
        <v>43244</v>
      </c>
      <c r="P400" s="2" t="s">
        <v>3412</v>
      </c>
      <c r="Q400" s="2" t="s">
        <v>3493</v>
      </c>
      <c r="R400" s="2">
        <v>1</v>
      </c>
    </row>
    <row r="401" spans="1:19" ht="15.95" customHeight="1" x14ac:dyDescent="0.3">
      <c r="A401" s="124">
        <v>2025</v>
      </c>
      <c r="B401" s="63" t="s">
        <v>5152</v>
      </c>
      <c r="C401" s="59">
        <v>43245</v>
      </c>
      <c r="D401" s="71">
        <v>43270</v>
      </c>
      <c r="E401" s="2" t="s">
        <v>4866</v>
      </c>
      <c r="F401" s="60" t="s">
        <v>27</v>
      </c>
      <c r="G401" s="2" t="s">
        <v>27</v>
      </c>
      <c r="H401" s="2" t="s">
        <v>4868</v>
      </c>
      <c r="I401" s="2" t="s">
        <v>4867</v>
      </c>
      <c r="J401" s="111" t="s">
        <v>4285</v>
      </c>
      <c r="K401" s="2" t="s">
        <v>496</v>
      </c>
      <c r="L401" s="2" t="s">
        <v>72</v>
      </c>
      <c r="M401" s="2" t="s">
        <v>1015</v>
      </c>
      <c r="N401" s="2" t="s">
        <v>72</v>
      </c>
      <c r="O401" s="59">
        <v>43270</v>
      </c>
      <c r="P401" s="2" t="s">
        <v>3412</v>
      </c>
      <c r="Q401" s="2" t="s">
        <v>3493</v>
      </c>
      <c r="R401" s="124">
        <v>14</v>
      </c>
      <c r="S401" s="59">
        <v>43270</v>
      </c>
    </row>
    <row r="402" spans="1:19" ht="15.95" customHeight="1" x14ac:dyDescent="0.3">
      <c r="A402" s="126" t="s">
        <v>4572</v>
      </c>
      <c r="B402" s="63" t="s">
        <v>5046</v>
      </c>
      <c r="C402" s="59">
        <v>43246</v>
      </c>
      <c r="D402" s="71">
        <v>43257</v>
      </c>
      <c r="E402" s="2" t="s">
        <v>4764</v>
      </c>
      <c r="F402" s="60" t="s">
        <v>25</v>
      </c>
      <c r="G402" s="2" t="s">
        <v>3421</v>
      </c>
      <c r="H402" s="2" t="s">
        <v>4869</v>
      </c>
      <c r="I402" s="2" t="s">
        <v>4872</v>
      </c>
      <c r="J402" s="121" t="s">
        <v>4870</v>
      </c>
      <c r="K402" s="2" t="s">
        <v>496</v>
      </c>
      <c r="L402" s="2" t="s">
        <v>72</v>
      </c>
      <c r="M402" s="2" t="s">
        <v>1015</v>
      </c>
      <c r="N402" s="2" t="s">
        <v>72</v>
      </c>
      <c r="O402" s="59">
        <v>43257</v>
      </c>
      <c r="P402" s="2" t="s">
        <v>3412</v>
      </c>
      <c r="Q402" s="2" t="s">
        <v>3493</v>
      </c>
      <c r="R402" s="2">
        <v>4</v>
      </c>
    </row>
    <row r="403" spans="1:19" ht="15.95" customHeight="1" x14ac:dyDescent="0.3">
      <c r="A403" s="124" t="s">
        <v>4574</v>
      </c>
      <c r="B403" s="63" t="s">
        <v>4909</v>
      </c>
      <c r="C403" s="59">
        <v>43246</v>
      </c>
      <c r="D403" s="71">
        <v>43251</v>
      </c>
      <c r="E403" s="2" t="s">
        <v>4764</v>
      </c>
      <c r="F403" s="60" t="s">
        <v>25</v>
      </c>
      <c r="G403" s="2" t="s">
        <v>3421</v>
      </c>
      <c r="H403" s="2" t="s">
        <v>4871</v>
      </c>
      <c r="I403" s="2" t="s">
        <v>4615</v>
      </c>
      <c r="J403" s="111" t="s">
        <v>4621</v>
      </c>
      <c r="K403" s="2" t="s">
        <v>496</v>
      </c>
      <c r="L403" s="2" t="s">
        <v>4438</v>
      </c>
      <c r="M403" s="2" t="s">
        <v>4417</v>
      </c>
      <c r="N403" s="2" t="s">
        <v>4438</v>
      </c>
      <c r="O403" s="59">
        <v>43248</v>
      </c>
      <c r="P403" s="2" t="s">
        <v>3412</v>
      </c>
      <c r="Q403" s="2" t="s">
        <v>3493</v>
      </c>
      <c r="R403" s="2">
        <v>4</v>
      </c>
    </row>
    <row r="404" spans="1:19" ht="15.95" customHeight="1" x14ac:dyDescent="0.3">
      <c r="A404" s="126" t="s">
        <v>4875</v>
      </c>
      <c r="B404" s="63" t="s">
        <v>5130</v>
      </c>
      <c r="C404" s="59">
        <v>43248</v>
      </c>
      <c r="D404" s="71">
        <v>43269</v>
      </c>
      <c r="E404" s="2" t="s">
        <v>4629</v>
      </c>
      <c r="F404" s="60" t="s">
        <v>3398</v>
      </c>
      <c r="G404" s="2" t="s">
        <v>3424</v>
      </c>
      <c r="H404" s="2" t="s">
        <v>4521</v>
      </c>
      <c r="I404" s="2" t="s">
        <v>4873</v>
      </c>
      <c r="J404" s="127" t="s">
        <v>4874</v>
      </c>
      <c r="K404" s="2" t="s">
        <v>496</v>
      </c>
      <c r="L404" s="2" t="s">
        <v>3485</v>
      </c>
      <c r="M404" s="2" t="s">
        <v>754</v>
      </c>
      <c r="N404" s="2" t="s">
        <v>3485</v>
      </c>
      <c r="O404" s="59">
        <v>43259</v>
      </c>
      <c r="P404" s="2" t="s">
        <v>3412</v>
      </c>
      <c r="Q404" s="2" t="s">
        <v>3493</v>
      </c>
      <c r="R404" s="124">
        <f>D404-C404-3</f>
        <v>18</v>
      </c>
    </row>
    <row r="405" spans="1:19" ht="15.95" customHeight="1" x14ac:dyDescent="0.3">
      <c r="A405" s="63" t="s">
        <v>31</v>
      </c>
      <c r="B405" s="63" t="s">
        <v>31</v>
      </c>
      <c r="C405" s="59">
        <v>43249</v>
      </c>
      <c r="D405" s="59">
        <v>43251</v>
      </c>
      <c r="E405" s="2" t="s">
        <v>4913</v>
      </c>
      <c r="F405" s="60" t="s">
        <v>25</v>
      </c>
      <c r="G405" s="2" t="s">
        <v>3422</v>
      </c>
      <c r="H405" s="2" t="s">
        <v>1102</v>
      </c>
      <c r="I405" s="2" t="s">
        <v>4914</v>
      </c>
      <c r="J405" s="111">
        <v>3014329508</v>
      </c>
      <c r="K405" s="2" t="s">
        <v>496</v>
      </c>
      <c r="L405" s="2" t="s">
        <v>4438</v>
      </c>
      <c r="M405" s="2" t="s">
        <v>9</v>
      </c>
      <c r="N405" s="19" t="s">
        <v>4684</v>
      </c>
      <c r="O405" s="59">
        <v>43251</v>
      </c>
      <c r="P405" s="2" t="s">
        <v>3412</v>
      </c>
      <c r="Q405" s="2" t="s">
        <v>3739</v>
      </c>
      <c r="R405" s="2">
        <v>2</v>
      </c>
    </row>
    <row r="406" spans="1:19" ht="15.95" customHeight="1" x14ac:dyDescent="0.3">
      <c r="A406" s="126" t="s">
        <v>4886</v>
      </c>
      <c r="B406" s="63" t="s">
        <v>5072</v>
      </c>
      <c r="C406" s="59">
        <v>43250</v>
      </c>
      <c r="D406" s="71">
        <v>43259</v>
      </c>
      <c r="E406" s="2" t="s">
        <v>4629</v>
      </c>
      <c r="F406" s="60" t="s">
        <v>25</v>
      </c>
      <c r="G406" s="2" t="s">
        <v>3410</v>
      </c>
      <c r="H406" s="2" t="s">
        <v>4887</v>
      </c>
      <c r="I406" s="2" t="s">
        <v>4894</v>
      </c>
      <c r="J406" s="157" t="s">
        <v>4888</v>
      </c>
      <c r="K406" s="2" t="s">
        <v>4889</v>
      </c>
      <c r="L406" s="2" t="s">
        <v>4684</v>
      </c>
      <c r="M406" s="2" t="s">
        <v>9</v>
      </c>
      <c r="N406" s="63" t="s">
        <v>4684</v>
      </c>
      <c r="O406" s="59">
        <v>43256</v>
      </c>
      <c r="P406" s="2" t="s">
        <v>3412</v>
      </c>
      <c r="Q406" s="2" t="s">
        <v>3493</v>
      </c>
      <c r="R406" s="2">
        <v>2</v>
      </c>
    </row>
    <row r="407" spans="1:19" ht="15.95" customHeight="1" x14ac:dyDescent="0.3">
      <c r="A407" s="76" t="s">
        <v>4642</v>
      </c>
      <c r="B407" s="63" t="s">
        <v>5068</v>
      </c>
      <c r="C407" s="59">
        <v>43250</v>
      </c>
      <c r="D407" s="71">
        <v>43259</v>
      </c>
      <c r="E407" s="2" t="s">
        <v>4764</v>
      </c>
      <c r="F407" s="60" t="s">
        <v>25</v>
      </c>
      <c r="G407" s="2" t="s">
        <v>3422</v>
      </c>
      <c r="H407" s="2" t="s">
        <v>4899</v>
      </c>
      <c r="I407" s="2" t="s">
        <v>4898</v>
      </c>
      <c r="J407" s="127" t="s">
        <v>4900</v>
      </c>
      <c r="K407" s="2" t="s">
        <v>496</v>
      </c>
      <c r="L407" s="2" t="s">
        <v>4901</v>
      </c>
      <c r="M407" s="2" t="s">
        <v>3017</v>
      </c>
      <c r="N407" s="2" t="s">
        <v>4929</v>
      </c>
      <c r="O407" s="59">
        <v>43257</v>
      </c>
      <c r="P407" s="2" t="s">
        <v>3412</v>
      </c>
      <c r="Q407" s="2" t="s">
        <v>3493</v>
      </c>
      <c r="R407" s="2">
        <v>6</v>
      </c>
    </row>
    <row r="408" spans="1:19" ht="15.95" customHeight="1" x14ac:dyDescent="0.3">
      <c r="A408" s="63" t="s">
        <v>4645</v>
      </c>
      <c r="B408" s="63" t="s">
        <v>5114</v>
      </c>
      <c r="C408" s="59">
        <v>43250</v>
      </c>
      <c r="D408" s="71">
        <v>43265</v>
      </c>
      <c r="E408" s="2" t="s">
        <v>4764</v>
      </c>
      <c r="F408" s="60" t="s">
        <v>25</v>
      </c>
      <c r="G408" s="2" t="s">
        <v>3421</v>
      </c>
      <c r="H408" s="2" t="s">
        <v>4902</v>
      </c>
      <c r="I408" s="2" t="s">
        <v>4903</v>
      </c>
      <c r="J408" s="127" t="s">
        <v>4904</v>
      </c>
      <c r="K408" s="2" t="s">
        <v>4905</v>
      </c>
      <c r="L408" s="2" t="s">
        <v>1</v>
      </c>
      <c r="M408" s="2" t="s">
        <v>6</v>
      </c>
      <c r="N408" s="2" t="s">
        <v>1</v>
      </c>
      <c r="O408" s="59">
        <v>43264</v>
      </c>
      <c r="P408" s="2" t="s">
        <v>3412</v>
      </c>
      <c r="Q408" s="2" t="s">
        <v>3493</v>
      </c>
      <c r="R408" s="124">
        <f>D408-C408-6</f>
        <v>9</v>
      </c>
    </row>
    <row r="409" spans="1:19" ht="15.95" customHeight="1" x14ac:dyDescent="0.3">
      <c r="A409" s="63" t="s">
        <v>1115</v>
      </c>
      <c r="B409" s="63" t="s">
        <v>5067</v>
      </c>
      <c r="C409" s="59">
        <v>43250</v>
      </c>
      <c r="D409" s="71">
        <v>43259</v>
      </c>
      <c r="E409" s="2" t="s">
        <v>4764</v>
      </c>
      <c r="F409" s="60" t="s">
        <v>25</v>
      </c>
      <c r="G409" s="2" t="s">
        <v>3422</v>
      </c>
      <c r="H409" s="2" t="s">
        <v>4893</v>
      </c>
      <c r="I409" s="2" t="s">
        <v>4895</v>
      </c>
      <c r="J409" s="127" t="s">
        <v>4896</v>
      </c>
      <c r="K409" s="2" t="s">
        <v>496</v>
      </c>
      <c r="L409" s="2" t="s">
        <v>72</v>
      </c>
      <c r="M409" s="2" t="s">
        <v>1015</v>
      </c>
      <c r="N409" s="2" t="s">
        <v>72</v>
      </c>
      <c r="O409" s="59">
        <v>43252</v>
      </c>
      <c r="P409" s="2" t="s">
        <v>3412</v>
      </c>
      <c r="Q409" s="2" t="s">
        <v>3493</v>
      </c>
      <c r="R409" s="2">
        <v>6</v>
      </c>
    </row>
    <row r="410" spans="1:19" ht="15.95" customHeight="1" x14ac:dyDescent="0.3">
      <c r="A410" s="76" t="s">
        <v>4912</v>
      </c>
      <c r="B410" s="63" t="s">
        <v>5106</v>
      </c>
      <c r="C410" s="59">
        <v>43251</v>
      </c>
      <c r="D410" s="71">
        <v>43263</v>
      </c>
      <c r="E410" s="2" t="s">
        <v>4754</v>
      </c>
      <c r="F410" s="60" t="s">
        <v>25</v>
      </c>
      <c r="G410" s="2" t="s">
        <v>3423</v>
      </c>
      <c r="H410" s="2" t="s">
        <v>5095</v>
      </c>
      <c r="I410" s="2" t="s">
        <v>1153</v>
      </c>
      <c r="J410" s="127" t="s">
        <v>4917</v>
      </c>
      <c r="K410" s="2" t="s">
        <v>1151</v>
      </c>
      <c r="L410" s="2" t="s">
        <v>4684</v>
      </c>
      <c r="M410" s="2" t="s">
        <v>9</v>
      </c>
      <c r="N410" s="63" t="s">
        <v>4684</v>
      </c>
      <c r="O410" s="59">
        <v>43251</v>
      </c>
      <c r="P410" s="2" t="s">
        <v>3412</v>
      </c>
      <c r="Q410" s="2" t="s">
        <v>3493</v>
      </c>
      <c r="R410" s="124">
        <f>D410-C410-3</f>
        <v>9</v>
      </c>
    </row>
    <row r="411" spans="1:19" ht="15.95" customHeight="1" x14ac:dyDescent="0.3">
      <c r="A411" s="63" t="s">
        <v>4709</v>
      </c>
      <c r="B411" s="63" t="s">
        <v>2745</v>
      </c>
      <c r="C411" s="59">
        <v>43251</v>
      </c>
      <c r="D411" s="71">
        <v>43273</v>
      </c>
      <c r="E411" s="2" t="s">
        <v>4764</v>
      </c>
      <c r="F411" s="60" t="s">
        <v>25</v>
      </c>
      <c r="G411" s="2" t="s">
        <v>3421</v>
      </c>
      <c r="H411" s="2" t="s">
        <v>4906</v>
      </c>
      <c r="I411" s="2" t="s">
        <v>4907</v>
      </c>
      <c r="J411" s="111" t="s">
        <v>4908</v>
      </c>
      <c r="K411" s="2" t="s">
        <v>496</v>
      </c>
      <c r="L411" s="2" t="s">
        <v>4438</v>
      </c>
      <c r="M411" s="2" t="s">
        <v>4417</v>
      </c>
      <c r="N411" s="2" t="s">
        <v>4438</v>
      </c>
      <c r="O411" s="59">
        <v>43271</v>
      </c>
      <c r="P411" s="2" t="s">
        <v>3412</v>
      </c>
      <c r="Q411" s="2" t="s">
        <v>3493</v>
      </c>
      <c r="R411" s="124">
        <v>14</v>
      </c>
      <c r="S411" s="59"/>
    </row>
    <row r="412" spans="1:19" ht="15.95" customHeight="1" x14ac:dyDescent="0.3">
      <c r="A412" s="63" t="s">
        <v>4718</v>
      </c>
      <c r="B412" s="63" t="s">
        <v>5012</v>
      </c>
      <c r="C412" s="59">
        <v>43251</v>
      </c>
      <c r="D412" s="71">
        <v>43257</v>
      </c>
      <c r="E412" s="2" t="s">
        <v>3418</v>
      </c>
      <c r="F412" s="60" t="s">
        <v>25</v>
      </c>
      <c r="G412" s="2" t="s">
        <v>3423</v>
      </c>
      <c r="H412" s="2" t="s">
        <v>4496</v>
      </c>
      <c r="I412" s="2" t="s">
        <v>4910</v>
      </c>
      <c r="J412" s="111" t="s">
        <v>4911</v>
      </c>
      <c r="K412" s="2" t="s">
        <v>475</v>
      </c>
      <c r="L412" s="2" t="s">
        <v>4684</v>
      </c>
      <c r="M412" s="2" t="s">
        <v>9</v>
      </c>
      <c r="N412" s="63" t="s">
        <v>4684</v>
      </c>
      <c r="O412" s="59">
        <v>43252</v>
      </c>
      <c r="P412" s="2" t="s">
        <v>3412</v>
      </c>
      <c r="Q412" s="2" t="s">
        <v>3493</v>
      </c>
      <c r="R412" s="2">
        <v>0</v>
      </c>
    </row>
    <row r="413" spans="1:19" ht="15.95" customHeight="1" x14ac:dyDescent="0.3">
      <c r="A413" s="76" t="s">
        <v>4719</v>
      </c>
      <c r="B413" s="63" t="s">
        <v>5069</v>
      </c>
      <c r="C413" s="59">
        <v>43251</v>
      </c>
      <c r="D413" s="71">
        <v>43259</v>
      </c>
      <c r="E413" s="2" t="s">
        <v>4629</v>
      </c>
      <c r="F413" s="60" t="s">
        <v>25</v>
      </c>
      <c r="G413" s="2" t="s">
        <v>27</v>
      </c>
      <c r="H413" s="2" t="s">
        <v>4607</v>
      </c>
      <c r="I413" s="2" t="s">
        <v>5077</v>
      </c>
      <c r="J413" s="127" t="s">
        <v>4915</v>
      </c>
      <c r="K413" s="2" t="s">
        <v>496</v>
      </c>
      <c r="L413" s="2" t="s">
        <v>1473</v>
      </c>
      <c r="M413" s="2" t="s">
        <v>3017</v>
      </c>
      <c r="N413" s="2" t="s">
        <v>4929</v>
      </c>
      <c r="O413" s="59">
        <v>43257</v>
      </c>
      <c r="P413" s="2" t="s">
        <v>3412</v>
      </c>
      <c r="Q413" s="2" t="s">
        <v>5078</v>
      </c>
      <c r="R413" s="2">
        <v>5</v>
      </c>
    </row>
    <row r="414" spans="1:19" ht="15.95" customHeight="1" x14ac:dyDescent="0.3">
      <c r="A414" s="63" t="s">
        <v>4722</v>
      </c>
      <c r="B414" s="63" t="s">
        <v>5007</v>
      </c>
      <c r="C414" s="59">
        <v>43251</v>
      </c>
      <c r="D414" s="71">
        <v>43256</v>
      </c>
      <c r="E414" s="2" t="s">
        <v>4764</v>
      </c>
      <c r="F414" s="60" t="s">
        <v>25</v>
      </c>
      <c r="G414" s="2" t="s">
        <v>3422</v>
      </c>
      <c r="H414" s="2" t="s">
        <v>3651</v>
      </c>
      <c r="I414" s="2" t="s">
        <v>4919</v>
      </c>
      <c r="J414" s="111" t="s">
        <v>5008</v>
      </c>
      <c r="K414" s="2" t="s">
        <v>496</v>
      </c>
      <c r="L414" s="2" t="s">
        <v>4684</v>
      </c>
      <c r="M414" s="2" t="s">
        <v>9</v>
      </c>
      <c r="N414" s="63" t="s">
        <v>4684</v>
      </c>
      <c r="O414" s="59">
        <v>43252</v>
      </c>
      <c r="P414" s="2" t="s">
        <v>3412</v>
      </c>
      <c r="Q414" s="2" t="s">
        <v>3493</v>
      </c>
      <c r="R414" s="2">
        <v>0</v>
      </c>
    </row>
    <row r="415" spans="1:19" ht="15.95" customHeight="1" x14ac:dyDescent="0.3">
      <c r="A415" s="63" t="s">
        <v>4723</v>
      </c>
      <c r="B415" s="63" t="s">
        <v>5081</v>
      </c>
      <c r="C415" s="59">
        <v>43251</v>
      </c>
      <c r="D415" s="71">
        <v>43263</v>
      </c>
      <c r="E415" s="2" t="s">
        <v>4764</v>
      </c>
      <c r="F415" s="60" t="s">
        <v>25</v>
      </c>
      <c r="G415" s="2" t="s">
        <v>3422</v>
      </c>
      <c r="H415" s="2" t="s">
        <v>4920</v>
      </c>
      <c r="I415" s="2" t="s">
        <v>4921</v>
      </c>
      <c r="J415" s="127" t="s">
        <v>4922</v>
      </c>
      <c r="K415" s="2" t="s">
        <v>496</v>
      </c>
      <c r="L415" s="2" t="s">
        <v>72</v>
      </c>
      <c r="M415" s="2" t="s">
        <v>1015</v>
      </c>
      <c r="N415" s="2" t="s">
        <v>72</v>
      </c>
      <c r="O415" s="59">
        <v>43259</v>
      </c>
      <c r="P415" s="2" t="s">
        <v>3412</v>
      </c>
      <c r="Q415" s="2" t="s">
        <v>3493</v>
      </c>
      <c r="R415" s="124">
        <f>D415-C415-3</f>
        <v>9</v>
      </c>
    </row>
    <row r="416" spans="1:19" ht="15.95" customHeight="1" x14ac:dyDescent="0.3">
      <c r="A416" s="63" t="s">
        <v>31</v>
      </c>
      <c r="B416" s="63" t="s">
        <v>31</v>
      </c>
      <c r="C416" s="59">
        <v>43251</v>
      </c>
      <c r="D416" s="59">
        <v>43251</v>
      </c>
      <c r="E416" s="2" t="s">
        <v>34</v>
      </c>
      <c r="F416" s="60" t="s">
        <v>25</v>
      </c>
      <c r="G416" s="2" t="s">
        <v>3421</v>
      </c>
      <c r="H416" s="2" t="s">
        <v>1200</v>
      </c>
      <c r="I416" s="2" t="s">
        <v>4916</v>
      </c>
      <c r="J416" s="154" t="s">
        <v>2522</v>
      </c>
      <c r="K416" s="2" t="s">
        <v>496</v>
      </c>
      <c r="L416" s="2" t="s">
        <v>746</v>
      </c>
      <c r="M416" s="2" t="s">
        <v>9</v>
      </c>
      <c r="N416" s="19" t="s">
        <v>4684</v>
      </c>
      <c r="O416" s="59">
        <v>43251</v>
      </c>
      <c r="P416" s="2" t="s">
        <v>3412</v>
      </c>
      <c r="Q416" s="2" t="s">
        <v>3493</v>
      </c>
    </row>
    <row r="417" spans="1:19" ht="15.95" customHeight="1" x14ac:dyDescent="0.3">
      <c r="A417" s="63">
        <v>2090</v>
      </c>
      <c r="B417" s="63" t="s">
        <v>5011</v>
      </c>
      <c r="C417" s="59">
        <v>43252</v>
      </c>
      <c r="D417" s="71">
        <v>43256</v>
      </c>
      <c r="E417" s="2" t="s">
        <v>4764</v>
      </c>
      <c r="F417" s="60" t="s">
        <v>30</v>
      </c>
      <c r="G417" s="2" t="s">
        <v>30</v>
      </c>
      <c r="H417" s="2" t="s">
        <v>4953</v>
      </c>
      <c r="I417" s="2" t="s">
        <v>4954</v>
      </c>
      <c r="J417" s="111" t="s">
        <v>4955</v>
      </c>
      <c r="K417" s="2" t="s">
        <v>496</v>
      </c>
      <c r="L417" s="2" t="s">
        <v>1518</v>
      </c>
      <c r="M417" s="2" t="s">
        <v>9</v>
      </c>
      <c r="N417" s="63" t="s">
        <v>4684</v>
      </c>
      <c r="O417" s="59">
        <v>43256</v>
      </c>
      <c r="P417" s="2" t="s">
        <v>3412</v>
      </c>
      <c r="Q417" s="2" t="s">
        <v>3493</v>
      </c>
    </row>
    <row r="418" spans="1:19" ht="15.95" customHeight="1" x14ac:dyDescent="0.3">
      <c r="A418" s="63" t="s">
        <v>1128</v>
      </c>
      <c r="B418" s="63" t="s">
        <v>1278</v>
      </c>
      <c r="C418" s="59">
        <v>43252</v>
      </c>
      <c r="D418" s="71">
        <v>43259</v>
      </c>
      <c r="E418" s="2" t="s">
        <v>4629</v>
      </c>
      <c r="F418" s="60" t="s">
        <v>25</v>
      </c>
      <c r="G418" s="2" t="s">
        <v>3423</v>
      </c>
      <c r="H418" s="2" t="s">
        <v>4496</v>
      </c>
      <c r="I418" s="2" t="s">
        <v>4923</v>
      </c>
      <c r="J418" s="127" t="s">
        <v>4924</v>
      </c>
      <c r="K418" s="2" t="s">
        <v>4925</v>
      </c>
      <c r="L418" s="2" t="s">
        <v>4684</v>
      </c>
      <c r="M418" s="2" t="s">
        <v>9</v>
      </c>
      <c r="N418" s="63" t="s">
        <v>4684</v>
      </c>
      <c r="O418" s="59">
        <v>43257</v>
      </c>
      <c r="P418" s="2" t="s">
        <v>3412</v>
      </c>
      <c r="Q418" s="2" t="s">
        <v>3493</v>
      </c>
      <c r="R418" s="2">
        <v>3</v>
      </c>
    </row>
    <row r="419" spans="1:19" ht="15.95" customHeight="1" x14ac:dyDescent="0.3">
      <c r="A419" s="63" t="s">
        <v>31</v>
      </c>
      <c r="B419" s="63" t="s">
        <v>31</v>
      </c>
      <c r="C419" s="59">
        <v>43252</v>
      </c>
      <c r="D419" s="59">
        <v>43257</v>
      </c>
      <c r="E419" s="2" t="s">
        <v>34</v>
      </c>
      <c r="F419" s="60" t="s">
        <v>25</v>
      </c>
      <c r="G419" s="2" t="s">
        <v>3421</v>
      </c>
      <c r="H419" s="2" t="s">
        <v>5013</v>
      </c>
      <c r="I419" s="2" t="s">
        <v>5015</v>
      </c>
      <c r="J419" s="153" t="s">
        <v>5014</v>
      </c>
      <c r="K419" s="2" t="s">
        <v>496</v>
      </c>
      <c r="L419" s="2" t="s">
        <v>1</v>
      </c>
      <c r="M419" s="2" t="s">
        <v>9</v>
      </c>
      <c r="N419" s="2" t="s">
        <v>4684</v>
      </c>
      <c r="O419" s="59">
        <v>43257</v>
      </c>
      <c r="P419" s="2" t="s">
        <v>3412</v>
      </c>
      <c r="Q419" s="2" t="s">
        <v>3493</v>
      </c>
    </row>
    <row r="420" spans="1:19" ht="15.95" customHeight="1" x14ac:dyDescent="0.3">
      <c r="A420" s="63" t="s">
        <v>31</v>
      </c>
      <c r="B420" s="63" t="s">
        <v>31</v>
      </c>
      <c r="C420" s="59">
        <v>43252</v>
      </c>
      <c r="D420" s="59">
        <v>43257</v>
      </c>
      <c r="E420" s="2" t="s">
        <v>34</v>
      </c>
      <c r="F420" s="60" t="s">
        <v>25</v>
      </c>
      <c r="G420" s="2" t="s">
        <v>3421</v>
      </c>
      <c r="H420" s="2" t="s">
        <v>1200</v>
      </c>
      <c r="I420" s="2" t="s">
        <v>5016</v>
      </c>
      <c r="J420" s="153" t="s">
        <v>5017</v>
      </c>
      <c r="K420" s="2" t="s">
        <v>496</v>
      </c>
      <c r="L420" s="2" t="s">
        <v>1</v>
      </c>
      <c r="M420" s="2" t="s">
        <v>9</v>
      </c>
      <c r="N420" s="2" t="s">
        <v>4684</v>
      </c>
      <c r="O420" s="59">
        <v>43257</v>
      </c>
      <c r="P420" s="2" t="s">
        <v>3412</v>
      </c>
      <c r="Q420" s="2" t="s">
        <v>3493</v>
      </c>
    </row>
    <row r="421" spans="1:19" ht="15.95" customHeight="1" x14ac:dyDescent="0.3">
      <c r="A421" s="63" t="s">
        <v>31</v>
      </c>
      <c r="B421" s="63" t="s">
        <v>31</v>
      </c>
      <c r="C421" s="59">
        <v>43252</v>
      </c>
      <c r="D421" s="59">
        <v>43257</v>
      </c>
      <c r="E421" s="2" t="s">
        <v>34</v>
      </c>
      <c r="F421" s="60" t="s">
        <v>25</v>
      </c>
      <c r="G421" s="2" t="s">
        <v>3421</v>
      </c>
      <c r="H421" s="2" t="s">
        <v>1200</v>
      </c>
      <c r="I421" s="2" t="s">
        <v>5018</v>
      </c>
      <c r="J421" s="154" t="s">
        <v>5019</v>
      </c>
      <c r="K421" s="2" t="s">
        <v>496</v>
      </c>
      <c r="L421" s="2" t="s">
        <v>1</v>
      </c>
      <c r="M421" s="2" t="s">
        <v>9</v>
      </c>
      <c r="N421" s="2" t="s">
        <v>4684</v>
      </c>
      <c r="O421" s="59">
        <v>43257</v>
      </c>
      <c r="P421" s="2" t="s">
        <v>3412</v>
      </c>
      <c r="Q421" s="2" t="s">
        <v>3493</v>
      </c>
    </row>
    <row r="422" spans="1:19" ht="15.95" customHeight="1" x14ac:dyDescent="0.3">
      <c r="A422" s="63" t="s">
        <v>4956</v>
      </c>
      <c r="B422" s="63" t="s">
        <v>1215</v>
      </c>
      <c r="C422" s="59">
        <v>43254</v>
      </c>
      <c r="D422" s="71">
        <v>43256</v>
      </c>
      <c r="E422" s="2" t="s">
        <v>4764</v>
      </c>
      <c r="F422" s="60" t="s">
        <v>25</v>
      </c>
      <c r="G422" s="2" t="s">
        <v>3421</v>
      </c>
      <c r="H422" s="2" t="s">
        <v>1200</v>
      </c>
      <c r="I422" s="2" t="s">
        <v>79</v>
      </c>
      <c r="J422" s="121" t="s">
        <v>4957</v>
      </c>
      <c r="K422" s="2" t="s">
        <v>496</v>
      </c>
      <c r="L422" s="2" t="s">
        <v>746</v>
      </c>
      <c r="M422" s="2" t="s">
        <v>9</v>
      </c>
      <c r="N422" s="63" t="s">
        <v>4684</v>
      </c>
      <c r="O422" s="59">
        <v>43256</v>
      </c>
      <c r="P422" s="2" t="s">
        <v>3412</v>
      </c>
      <c r="Q422" s="2" t="s">
        <v>3493</v>
      </c>
    </row>
    <row r="423" spans="1:19" ht="15.95" customHeight="1" x14ac:dyDescent="0.3">
      <c r="A423" s="63" t="s">
        <v>4958</v>
      </c>
      <c r="B423" s="63" t="s">
        <v>5009</v>
      </c>
      <c r="C423" s="59">
        <v>43254</v>
      </c>
      <c r="D423" s="71">
        <v>43256</v>
      </c>
      <c r="E423" s="2" t="s">
        <v>4764</v>
      </c>
      <c r="F423" s="60" t="s">
        <v>25</v>
      </c>
      <c r="G423" s="2" t="s">
        <v>3421</v>
      </c>
      <c r="H423" s="2" t="s">
        <v>1200</v>
      </c>
      <c r="I423" s="2" t="s">
        <v>4959</v>
      </c>
      <c r="J423" s="111" t="s">
        <v>4960</v>
      </c>
      <c r="K423" s="2" t="s">
        <v>496</v>
      </c>
      <c r="L423" s="2" t="s">
        <v>746</v>
      </c>
      <c r="M423" s="2" t="s">
        <v>9</v>
      </c>
      <c r="N423" s="63" t="s">
        <v>4684</v>
      </c>
      <c r="O423" s="59">
        <v>43256</v>
      </c>
      <c r="P423" s="2" t="s">
        <v>3412</v>
      </c>
      <c r="Q423" s="2" t="s">
        <v>3493</v>
      </c>
    </row>
    <row r="424" spans="1:19" ht="15.95" customHeight="1" x14ac:dyDescent="0.3">
      <c r="A424" s="63" t="s">
        <v>31</v>
      </c>
      <c r="B424" s="63" t="s">
        <v>31</v>
      </c>
      <c r="C424" s="59">
        <v>43254</v>
      </c>
      <c r="D424" s="59">
        <v>43257</v>
      </c>
      <c r="E424" s="2" t="s">
        <v>34</v>
      </c>
      <c r="F424" s="60" t="s">
        <v>25</v>
      </c>
      <c r="G424" s="2" t="s">
        <v>3421</v>
      </c>
      <c r="H424" s="2" t="s">
        <v>1200</v>
      </c>
      <c r="I424" s="2" t="s">
        <v>5020</v>
      </c>
      <c r="J424" s="154" t="s">
        <v>5021</v>
      </c>
      <c r="K424" s="2" t="s">
        <v>496</v>
      </c>
      <c r="L424" s="2" t="s">
        <v>1</v>
      </c>
      <c r="M424" s="2" t="s">
        <v>9</v>
      </c>
      <c r="N424" s="2" t="s">
        <v>4684</v>
      </c>
      <c r="O424" s="59">
        <v>43257</v>
      </c>
      <c r="P424" s="2" t="s">
        <v>3412</v>
      </c>
      <c r="Q424" s="2" t="s">
        <v>3493</v>
      </c>
    </row>
    <row r="425" spans="1:19" ht="15.95" customHeight="1" x14ac:dyDescent="0.3">
      <c r="A425" s="63" t="s">
        <v>5004</v>
      </c>
      <c r="B425" s="63" t="s">
        <v>5010</v>
      </c>
      <c r="C425" s="59">
        <v>43256</v>
      </c>
      <c r="D425" s="71">
        <v>43256</v>
      </c>
      <c r="E425" s="2" t="s">
        <v>4764</v>
      </c>
      <c r="F425" s="60" t="s">
        <v>25</v>
      </c>
      <c r="G425" s="2" t="s">
        <v>3421</v>
      </c>
      <c r="H425" s="2" t="s">
        <v>1200</v>
      </c>
      <c r="I425" s="2" t="s">
        <v>5005</v>
      </c>
      <c r="J425" s="111" t="s">
        <v>5006</v>
      </c>
      <c r="K425" s="2" t="s">
        <v>496</v>
      </c>
      <c r="L425" s="2" t="s">
        <v>746</v>
      </c>
      <c r="M425" s="2" t="s">
        <v>9</v>
      </c>
      <c r="N425" s="63" t="s">
        <v>4684</v>
      </c>
      <c r="O425" s="59">
        <v>43256</v>
      </c>
      <c r="P425" s="2" t="s">
        <v>3412</v>
      </c>
      <c r="Q425" s="2" t="s">
        <v>3493</v>
      </c>
    </row>
    <row r="426" spans="1:19" ht="15.95" customHeight="1" x14ac:dyDescent="0.3">
      <c r="A426" s="63" t="s">
        <v>31</v>
      </c>
      <c r="B426" s="63" t="s">
        <v>31</v>
      </c>
      <c r="C426" s="59">
        <v>43256</v>
      </c>
      <c r="D426" s="59">
        <v>43257</v>
      </c>
      <c r="E426" s="2" t="s">
        <v>34</v>
      </c>
      <c r="F426" s="60" t="s">
        <v>25</v>
      </c>
      <c r="G426" s="2" t="s">
        <v>3421</v>
      </c>
      <c r="H426" s="2" t="s">
        <v>1200</v>
      </c>
      <c r="I426" s="2" t="s">
        <v>5022</v>
      </c>
      <c r="J426" s="154" t="s">
        <v>5023</v>
      </c>
      <c r="K426" s="2" t="s">
        <v>496</v>
      </c>
      <c r="L426" s="2" t="s">
        <v>1</v>
      </c>
      <c r="M426" s="2" t="s">
        <v>9</v>
      </c>
      <c r="N426" s="2" t="s">
        <v>4684</v>
      </c>
      <c r="O426" s="59">
        <v>43257</v>
      </c>
      <c r="P426" s="2" t="s">
        <v>3412</v>
      </c>
      <c r="Q426" s="2" t="s">
        <v>3493</v>
      </c>
    </row>
    <row r="427" spans="1:19" ht="15.95" customHeight="1" x14ac:dyDescent="0.3">
      <c r="A427" s="63" t="s">
        <v>4859</v>
      </c>
      <c r="B427" s="63" t="s">
        <v>5113</v>
      </c>
      <c r="C427" s="59">
        <v>43257</v>
      </c>
      <c r="D427" s="71">
        <v>43264</v>
      </c>
      <c r="E427" s="2" t="s">
        <v>4629</v>
      </c>
      <c r="F427" s="60" t="s">
        <v>25</v>
      </c>
      <c r="G427" s="2" t="s">
        <v>3421</v>
      </c>
      <c r="H427" s="2" t="s">
        <v>5027</v>
      </c>
      <c r="I427" s="2" t="s">
        <v>5024</v>
      </c>
      <c r="J427" s="127" t="s">
        <v>5025</v>
      </c>
      <c r="K427" s="2" t="s">
        <v>5026</v>
      </c>
      <c r="L427" s="2" t="s">
        <v>746</v>
      </c>
      <c r="M427" s="2" t="s">
        <v>500</v>
      </c>
      <c r="N427" s="2" t="s">
        <v>746</v>
      </c>
      <c r="O427" s="59">
        <v>43263</v>
      </c>
      <c r="P427" s="2" t="s">
        <v>3412</v>
      </c>
      <c r="Q427" s="2" t="s">
        <v>3493</v>
      </c>
      <c r="R427" s="124">
        <f>D427-C427-3</f>
        <v>4</v>
      </c>
    </row>
    <row r="428" spans="1:19" ht="15.95" customHeight="1" x14ac:dyDescent="0.3">
      <c r="A428" s="63" t="s">
        <v>5028</v>
      </c>
      <c r="B428" s="63" t="s">
        <v>5031</v>
      </c>
      <c r="C428" s="59">
        <v>43257</v>
      </c>
      <c r="D428" s="59">
        <v>43257</v>
      </c>
      <c r="E428" s="2" t="s">
        <v>4764</v>
      </c>
      <c r="F428" s="60" t="s">
        <v>25</v>
      </c>
      <c r="G428" s="2" t="s">
        <v>3421</v>
      </c>
      <c r="H428" s="2" t="s">
        <v>1200</v>
      </c>
      <c r="I428" s="2" t="s">
        <v>5029</v>
      </c>
      <c r="J428" s="111" t="s">
        <v>5030</v>
      </c>
      <c r="K428" s="2" t="s">
        <v>496</v>
      </c>
      <c r="L428" s="2" t="s">
        <v>746</v>
      </c>
      <c r="M428" s="2" t="s">
        <v>9</v>
      </c>
      <c r="N428" s="63" t="s">
        <v>4684</v>
      </c>
      <c r="O428" s="59">
        <v>43257</v>
      </c>
      <c r="P428" s="2" t="s">
        <v>3412</v>
      </c>
      <c r="Q428" s="2" t="s">
        <v>3493</v>
      </c>
    </row>
    <row r="429" spans="1:19" ht="15.95" customHeight="1" x14ac:dyDescent="0.3">
      <c r="A429" s="63" t="s">
        <v>5036</v>
      </c>
      <c r="B429" s="63" t="s">
        <v>5147</v>
      </c>
      <c r="C429" s="59">
        <v>43257</v>
      </c>
      <c r="D429" s="71">
        <v>43270</v>
      </c>
      <c r="E429" s="2" t="s">
        <v>4629</v>
      </c>
      <c r="F429" s="60" t="s">
        <v>25</v>
      </c>
      <c r="G429" s="2" t="s">
        <v>3422</v>
      </c>
      <c r="H429" s="2" t="s">
        <v>5032</v>
      </c>
      <c r="I429" s="2" t="s">
        <v>5033</v>
      </c>
      <c r="J429" s="1" t="s">
        <v>5034</v>
      </c>
      <c r="K429" s="2" t="s">
        <v>5035</v>
      </c>
      <c r="L429" s="2" t="s">
        <v>4014</v>
      </c>
      <c r="M429" s="2" t="s">
        <v>3806</v>
      </c>
      <c r="N429" s="2" t="s">
        <v>4014</v>
      </c>
      <c r="O429" s="59">
        <v>43269</v>
      </c>
      <c r="P429" s="2" t="s">
        <v>3412</v>
      </c>
      <c r="Q429" s="2" t="s">
        <v>3493</v>
      </c>
      <c r="R429" s="124">
        <v>7</v>
      </c>
      <c r="S429" s="59">
        <v>43279</v>
      </c>
    </row>
    <row r="430" spans="1:19" ht="15.95" customHeight="1" x14ac:dyDescent="0.3">
      <c r="A430" s="63" t="s">
        <v>5041</v>
      </c>
      <c r="B430" s="63" t="s">
        <v>5042</v>
      </c>
      <c r="C430" s="59">
        <v>43257</v>
      </c>
      <c r="D430" s="71">
        <v>43257</v>
      </c>
      <c r="E430" s="2" t="s">
        <v>4629</v>
      </c>
      <c r="F430" s="60" t="s">
        <v>25</v>
      </c>
      <c r="G430" s="2" t="s">
        <v>3422</v>
      </c>
      <c r="H430" s="2" t="s">
        <v>5038</v>
      </c>
      <c r="I430" s="2" t="s">
        <v>5039</v>
      </c>
      <c r="J430" s="111" t="s">
        <v>5040</v>
      </c>
      <c r="K430" s="2" t="s">
        <v>496</v>
      </c>
      <c r="L430" s="2" t="s">
        <v>3485</v>
      </c>
      <c r="M430" s="2" t="s">
        <v>754</v>
      </c>
      <c r="N430" s="2" t="s">
        <v>3485</v>
      </c>
      <c r="O430" s="59">
        <v>43257</v>
      </c>
      <c r="P430" s="2" t="s">
        <v>3412</v>
      </c>
      <c r="Q430" s="2" t="s">
        <v>3493</v>
      </c>
    </row>
    <row r="431" spans="1:19" ht="15.95" customHeight="1" x14ac:dyDescent="0.3">
      <c r="A431" s="63" t="s">
        <v>5047</v>
      </c>
      <c r="B431" s="63" t="s">
        <v>5050</v>
      </c>
      <c r="C431" s="59">
        <v>43257</v>
      </c>
      <c r="D431" s="71">
        <v>43257</v>
      </c>
      <c r="E431" s="2" t="s">
        <v>4764</v>
      </c>
      <c r="F431" s="60" t="s">
        <v>25</v>
      </c>
      <c r="G431" s="2" t="s">
        <v>3421</v>
      </c>
      <c r="H431" s="2" t="s">
        <v>1200</v>
      </c>
      <c r="I431" s="2" t="s">
        <v>5048</v>
      </c>
      <c r="J431" s="154" t="s">
        <v>5049</v>
      </c>
      <c r="K431" s="2" t="s">
        <v>496</v>
      </c>
      <c r="L431" s="2" t="s">
        <v>746</v>
      </c>
      <c r="M431" s="2" t="s">
        <v>9</v>
      </c>
      <c r="N431" s="63" t="s">
        <v>4684</v>
      </c>
      <c r="O431" s="59">
        <v>43257</v>
      </c>
      <c r="P431" s="2" t="s">
        <v>3412</v>
      </c>
      <c r="Q431" s="2" t="s">
        <v>3493</v>
      </c>
    </row>
    <row r="432" spans="1:19" ht="15.95" customHeight="1" x14ac:dyDescent="0.3">
      <c r="A432" s="63" t="s">
        <v>5055</v>
      </c>
      <c r="B432" s="63" t="s">
        <v>5070</v>
      </c>
      <c r="C432" s="59">
        <v>43258</v>
      </c>
      <c r="D432" s="71">
        <v>43259</v>
      </c>
      <c r="E432" s="2" t="s">
        <v>4764</v>
      </c>
      <c r="F432" s="60" t="s">
        <v>3398</v>
      </c>
      <c r="G432" s="2" t="s">
        <v>3410</v>
      </c>
      <c r="H432" s="2" t="s">
        <v>5056</v>
      </c>
      <c r="I432" s="2" t="s">
        <v>5057</v>
      </c>
      <c r="J432" s="127" t="s">
        <v>5058</v>
      </c>
      <c r="K432" s="2" t="s">
        <v>496</v>
      </c>
      <c r="L432" s="2" t="s">
        <v>4684</v>
      </c>
      <c r="M432" s="2" t="s">
        <v>9</v>
      </c>
      <c r="N432" s="63" t="s">
        <v>4684</v>
      </c>
      <c r="O432" s="59">
        <v>43258</v>
      </c>
      <c r="P432" s="2" t="s">
        <v>3412</v>
      </c>
      <c r="Q432" s="2" t="s">
        <v>3493</v>
      </c>
    </row>
    <row r="433" spans="1:19" ht="15.95" customHeight="1" x14ac:dyDescent="0.3">
      <c r="A433" s="63" t="s">
        <v>4876</v>
      </c>
      <c r="B433" s="63" t="s">
        <v>5148</v>
      </c>
      <c r="C433" s="59">
        <v>43258</v>
      </c>
      <c r="D433" s="71">
        <v>43270</v>
      </c>
      <c r="E433" s="2" t="s">
        <v>4629</v>
      </c>
      <c r="F433" s="60" t="s">
        <v>25</v>
      </c>
      <c r="G433" s="2" t="s">
        <v>3422</v>
      </c>
      <c r="H433" s="2" t="s">
        <v>5061</v>
      </c>
      <c r="I433" s="2" t="s">
        <v>5062</v>
      </c>
      <c r="J433" s="127" t="s">
        <v>5064</v>
      </c>
      <c r="K433" s="2" t="s">
        <v>5063</v>
      </c>
      <c r="L433" s="2" t="s">
        <v>4014</v>
      </c>
      <c r="M433" s="2" t="s">
        <v>3806</v>
      </c>
      <c r="N433" s="2" t="s">
        <v>4014</v>
      </c>
      <c r="O433" s="59">
        <v>43269</v>
      </c>
      <c r="P433" s="2" t="s">
        <v>3412</v>
      </c>
      <c r="Q433" s="2" t="s">
        <v>3493</v>
      </c>
      <c r="R433" s="124">
        <v>6</v>
      </c>
      <c r="S433" s="59">
        <v>43280</v>
      </c>
    </row>
    <row r="434" spans="1:19" ht="15.95" customHeight="1" x14ac:dyDescent="0.3">
      <c r="A434" s="63" t="s">
        <v>4880</v>
      </c>
      <c r="B434" s="63" t="s">
        <v>5112</v>
      </c>
      <c r="C434" s="59">
        <v>43258</v>
      </c>
      <c r="D434" s="71">
        <v>43264</v>
      </c>
      <c r="E434" s="2" t="s">
        <v>4764</v>
      </c>
      <c r="F434" s="60" t="s">
        <v>25</v>
      </c>
      <c r="G434" s="2" t="s">
        <v>3421</v>
      </c>
      <c r="H434" s="2" t="s">
        <v>3142</v>
      </c>
      <c r="I434" s="2" t="s">
        <v>5065</v>
      </c>
      <c r="J434" s="127" t="s">
        <v>5066</v>
      </c>
      <c r="K434" s="2" t="s">
        <v>496</v>
      </c>
      <c r="L434" s="2" t="s">
        <v>746</v>
      </c>
      <c r="M434" s="2" t="s">
        <v>500</v>
      </c>
      <c r="N434" s="2" t="s">
        <v>746</v>
      </c>
      <c r="O434" s="59">
        <v>43263</v>
      </c>
      <c r="P434" s="2" t="s">
        <v>3412</v>
      </c>
      <c r="Q434" s="2" t="s">
        <v>3493</v>
      </c>
      <c r="R434" s="124">
        <f>D434-C434-3</f>
        <v>3</v>
      </c>
    </row>
    <row r="435" spans="1:19" ht="15.95" customHeight="1" x14ac:dyDescent="0.3">
      <c r="A435" s="76" t="s">
        <v>5073</v>
      </c>
      <c r="B435" s="63" t="s">
        <v>5128</v>
      </c>
      <c r="C435" s="59">
        <v>43259</v>
      </c>
      <c r="D435" s="71">
        <v>43266</v>
      </c>
      <c r="E435" s="2" t="s">
        <v>4754</v>
      </c>
      <c r="F435" s="60" t="s">
        <v>25</v>
      </c>
      <c r="G435" s="2" t="s">
        <v>3423</v>
      </c>
      <c r="H435" s="2" t="s">
        <v>5074</v>
      </c>
      <c r="I435" s="2" t="s">
        <v>5075</v>
      </c>
      <c r="J435" s="154" t="s">
        <v>5076</v>
      </c>
      <c r="K435" s="2" t="s">
        <v>496</v>
      </c>
      <c r="L435" s="2" t="s">
        <v>523</v>
      </c>
      <c r="M435" s="2" t="s">
        <v>3836</v>
      </c>
      <c r="N435" s="2" t="s">
        <v>523</v>
      </c>
      <c r="O435" s="59">
        <v>43265</v>
      </c>
      <c r="P435" s="2" t="s">
        <v>3412</v>
      </c>
      <c r="Q435" s="2" t="s">
        <v>3493</v>
      </c>
      <c r="R435" s="124">
        <f>D435-C435-3</f>
        <v>4</v>
      </c>
    </row>
    <row r="436" spans="1:19" ht="15.95" customHeight="1" x14ac:dyDescent="0.3">
      <c r="A436" s="75" t="s">
        <v>5079</v>
      </c>
      <c r="B436" s="63" t="s">
        <v>5080</v>
      </c>
      <c r="C436" s="59">
        <v>43259</v>
      </c>
      <c r="D436" s="71">
        <v>43259</v>
      </c>
      <c r="E436" s="2" t="s">
        <v>4629</v>
      </c>
      <c r="F436" s="60" t="s">
        <v>25</v>
      </c>
      <c r="G436" s="2" t="s">
        <v>3422</v>
      </c>
      <c r="H436" s="2" t="s">
        <v>5037</v>
      </c>
      <c r="I436" s="2" t="s">
        <v>5033</v>
      </c>
      <c r="J436" s="2" t="s">
        <v>5034</v>
      </c>
      <c r="K436" s="2" t="s">
        <v>5035</v>
      </c>
      <c r="L436" s="2" t="s">
        <v>4014</v>
      </c>
      <c r="M436" s="2" t="s">
        <v>3806</v>
      </c>
      <c r="N436" s="2" t="s">
        <v>4014</v>
      </c>
      <c r="O436" s="59">
        <v>43257</v>
      </c>
      <c r="P436" s="2" t="s">
        <v>3412</v>
      </c>
      <c r="Q436" s="2" t="s">
        <v>3493</v>
      </c>
      <c r="R436" s="2">
        <v>7</v>
      </c>
    </row>
    <row r="437" spans="1:19" ht="15.95" customHeight="1" x14ac:dyDescent="0.3">
      <c r="A437" s="63" t="s">
        <v>5086</v>
      </c>
      <c r="B437" s="63" t="s">
        <v>5179</v>
      </c>
      <c r="C437" s="59">
        <v>43259</v>
      </c>
      <c r="D437" s="71">
        <v>43271</v>
      </c>
      <c r="E437" s="2" t="s">
        <v>4764</v>
      </c>
      <c r="F437" s="60" t="s">
        <v>25</v>
      </c>
      <c r="G437" s="2" t="s">
        <v>3421</v>
      </c>
      <c r="H437" s="2" t="s">
        <v>1102</v>
      </c>
      <c r="I437" s="2" t="s">
        <v>5085</v>
      </c>
      <c r="J437" s="127" t="s">
        <v>5087</v>
      </c>
      <c r="K437" s="2" t="s">
        <v>496</v>
      </c>
      <c r="L437" s="2" t="s">
        <v>4438</v>
      </c>
      <c r="M437" s="2" t="s">
        <v>4417</v>
      </c>
      <c r="N437" s="2" t="s">
        <v>4438</v>
      </c>
      <c r="O437" s="59">
        <v>43270</v>
      </c>
      <c r="P437" s="2" t="s">
        <v>3412</v>
      </c>
      <c r="Q437" s="2" t="s">
        <v>3493</v>
      </c>
      <c r="R437" s="124">
        <f>D437-C437</f>
        <v>12</v>
      </c>
      <c r="S437" s="59">
        <v>43287</v>
      </c>
    </row>
    <row r="438" spans="1:19" ht="15.95" customHeight="1" x14ac:dyDescent="0.3">
      <c r="A438" s="63">
        <v>2179</v>
      </c>
      <c r="B438" s="63" t="s">
        <v>5210</v>
      </c>
      <c r="C438" s="59">
        <v>43262</v>
      </c>
      <c r="D438" s="71">
        <v>43272</v>
      </c>
      <c r="E438" s="2" t="s">
        <v>4764</v>
      </c>
      <c r="F438" s="60" t="s">
        <v>3398</v>
      </c>
      <c r="G438" s="2" t="s">
        <v>3424</v>
      </c>
      <c r="H438" s="2" t="s">
        <v>5089</v>
      </c>
      <c r="I438" s="2" t="s">
        <v>5090</v>
      </c>
      <c r="J438" s="111" t="s">
        <v>5088</v>
      </c>
      <c r="K438" s="2" t="s">
        <v>496</v>
      </c>
      <c r="L438" s="2" t="s">
        <v>3462</v>
      </c>
      <c r="M438" s="2" t="s">
        <v>9</v>
      </c>
      <c r="N438" s="63" t="s">
        <v>4684</v>
      </c>
      <c r="O438" s="59">
        <v>43270</v>
      </c>
      <c r="P438" s="2" t="s">
        <v>3412</v>
      </c>
      <c r="Q438" s="2" t="s">
        <v>3493</v>
      </c>
      <c r="R438" s="124">
        <f>D438-C438</f>
        <v>10</v>
      </c>
    </row>
    <row r="439" spans="1:19" ht="15.95" customHeight="1" x14ac:dyDescent="0.3">
      <c r="A439" s="63" t="s">
        <v>5082</v>
      </c>
      <c r="B439" s="63" t="s">
        <v>31</v>
      </c>
      <c r="C439" s="59">
        <v>43262</v>
      </c>
      <c r="D439" s="71">
        <v>43263</v>
      </c>
      <c r="E439" s="2" t="s">
        <v>4764</v>
      </c>
      <c r="F439" s="60" t="s">
        <v>25</v>
      </c>
      <c r="G439" s="2" t="s">
        <v>3421</v>
      </c>
      <c r="H439" s="2" t="s">
        <v>1200</v>
      </c>
      <c r="I439" s="2" t="s">
        <v>5083</v>
      </c>
      <c r="J439" s="154" t="s">
        <v>5084</v>
      </c>
      <c r="K439" s="2" t="s">
        <v>496</v>
      </c>
      <c r="L439" s="2" t="s">
        <v>746</v>
      </c>
      <c r="M439" s="2" t="s">
        <v>9</v>
      </c>
      <c r="N439" s="63" t="s">
        <v>4684</v>
      </c>
      <c r="O439" s="59">
        <v>43263</v>
      </c>
      <c r="P439" s="2" t="s">
        <v>3412</v>
      </c>
      <c r="Q439" s="2" t="s">
        <v>3493</v>
      </c>
    </row>
    <row r="440" spans="1:19" ht="15.95" customHeight="1" x14ac:dyDescent="0.3">
      <c r="A440" s="63" t="s">
        <v>4897</v>
      </c>
      <c r="B440" s="63" t="s">
        <v>5103</v>
      </c>
      <c r="C440" s="59">
        <v>43263</v>
      </c>
      <c r="D440" s="103">
        <v>43264</v>
      </c>
      <c r="E440" s="2" t="s">
        <v>4764</v>
      </c>
      <c r="F440" s="60" t="s">
        <v>25</v>
      </c>
      <c r="G440" s="2" t="s">
        <v>3423</v>
      </c>
      <c r="H440" s="2" t="s">
        <v>5102</v>
      </c>
      <c r="I440" s="2" t="s">
        <v>5100</v>
      </c>
      <c r="J440" s="111" t="s">
        <v>5101</v>
      </c>
      <c r="K440" s="2" t="s">
        <v>496</v>
      </c>
      <c r="L440" s="2" t="s">
        <v>523</v>
      </c>
      <c r="M440" s="2" t="s">
        <v>9</v>
      </c>
      <c r="N440" s="63" t="s">
        <v>4684</v>
      </c>
      <c r="O440" s="59">
        <v>43264</v>
      </c>
      <c r="P440" s="2" t="s">
        <v>3412</v>
      </c>
      <c r="Q440" s="2" t="s">
        <v>3493</v>
      </c>
    </row>
    <row r="441" spans="1:19" ht="15.95" customHeight="1" x14ac:dyDescent="0.3">
      <c r="A441" s="63" t="s">
        <v>2737</v>
      </c>
      <c r="B441" s="63" t="s">
        <v>5211</v>
      </c>
      <c r="C441" s="59">
        <v>43263</v>
      </c>
      <c r="D441" s="71">
        <v>43272</v>
      </c>
      <c r="E441" s="2" t="s">
        <v>4629</v>
      </c>
      <c r="F441" s="60" t="s">
        <v>3398</v>
      </c>
      <c r="G441" s="2" t="s">
        <v>3410</v>
      </c>
      <c r="H441" s="2" t="s">
        <v>5093</v>
      </c>
      <c r="I441" s="2" t="s">
        <v>5091</v>
      </c>
      <c r="J441" s="111" t="s">
        <v>5092</v>
      </c>
      <c r="K441" s="2" t="s">
        <v>496</v>
      </c>
      <c r="L441" s="2" t="s">
        <v>362</v>
      </c>
      <c r="M441" s="2" t="s">
        <v>9</v>
      </c>
      <c r="N441" s="63" t="s">
        <v>4684</v>
      </c>
      <c r="O441" s="59">
        <v>43269</v>
      </c>
      <c r="P441" s="2" t="s">
        <v>3412</v>
      </c>
      <c r="Q441" s="2" t="s">
        <v>3493</v>
      </c>
      <c r="R441" s="124">
        <f>D441-C441</f>
        <v>9</v>
      </c>
    </row>
    <row r="442" spans="1:19" ht="15.95" customHeight="1" x14ac:dyDescent="0.3">
      <c r="A442" s="63" t="s">
        <v>5096</v>
      </c>
      <c r="B442" s="63" t="s">
        <v>5153</v>
      </c>
      <c r="C442" s="59">
        <v>43263</v>
      </c>
      <c r="D442" s="71">
        <v>43270</v>
      </c>
      <c r="E442" s="2" t="s">
        <v>4764</v>
      </c>
      <c r="F442" s="60" t="s">
        <v>25</v>
      </c>
      <c r="G442" s="2" t="s">
        <v>3422</v>
      </c>
      <c r="H442" s="2" t="s">
        <v>5097</v>
      </c>
      <c r="I442" s="2" t="s">
        <v>5098</v>
      </c>
      <c r="J442" s="111" t="s">
        <v>5099</v>
      </c>
      <c r="K442" s="2" t="s">
        <v>496</v>
      </c>
      <c r="L442" s="2" t="s">
        <v>72</v>
      </c>
      <c r="M442" s="2" t="s">
        <v>1015</v>
      </c>
      <c r="N442" s="2" t="s">
        <v>72</v>
      </c>
      <c r="O442" s="59">
        <v>43270</v>
      </c>
      <c r="P442" s="2" t="s">
        <v>3412</v>
      </c>
      <c r="Q442" s="2" t="s">
        <v>3493</v>
      </c>
      <c r="R442" s="124">
        <f>D442-C442-2</f>
        <v>5</v>
      </c>
    </row>
    <row r="443" spans="1:19" ht="15.95" customHeight="1" x14ac:dyDescent="0.3">
      <c r="A443" s="63" t="s">
        <v>31</v>
      </c>
      <c r="B443" s="63" t="s">
        <v>31</v>
      </c>
      <c r="C443" s="59">
        <v>43263</v>
      </c>
      <c r="D443" s="103">
        <v>43264</v>
      </c>
      <c r="E443" s="2" t="s">
        <v>4408</v>
      </c>
      <c r="F443" s="60" t="s">
        <v>25</v>
      </c>
      <c r="G443" s="2" t="s">
        <v>3422</v>
      </c>
      <c r="H443" s="2" t="s">
        <v>3142</v>
      </c>
      <c r="I443" s="2" t="s">
        <v>5107</v>
      </c>
      <c r="J443" s="154" t="s">
        <v>5066</v>
      </c>
      <c r="K443" s="111" t="s">
        <v>496</v>
      </c>
      <c r="L443" s="2" t="s">
        <v>746</v>
      </c>
      <c r="M443" s="2" t="s">
        <v>500</v>
      </c>
      <c r="N443" s="2" t="s">
        <v>746</v>
      </c>
      <c r="O443" s="59">
        <v>43264</v>
      </c>
      <c r="P443" s="2" t="s">
        <v>3412</v>
      </c>
      <c r="Q443" s="2" t="s">
        <v>3493</v>
      </c>
    </row>
    <row r="444" spans="1:19" ht="15.95" customHeight="1" x14ac:dyDescent="0.3">
      <c r="A444" s="63" t="s">
        <v>31</v>
      </c>
      <c r="B444" s="63" t="s">
        <v>31</v>
      </c>
      <c r="C444" s="59">
        <v>43263</v>
      </c>
      <c r="D444" s="103">
        <v>43264</v>
      </c>
      <c r="E444" s="2" t="s">
        <v>4629</v>
      </c>
      <c r="F444" s="60" t="s">
        <v>27</v>
      </c>
      <c r="G444" s="2" t="s">
        <v>3422</v>
      </c>
      <c r="H444" s="2" t="s">
        <v>5111</v>
      </c>
      <c r="I444" s="2" t="s">
        <v>5109</v>
      </c>
      <c r="J444" s="154" t="s">
        <v>5110</v>
      </c>
      <c r="K444" s="111" t="s">
        <v>496</v>
      </c>
      <c r="L444" s="2" t="s">
        <v>523</v>
      </c>
      <c r="M444" s="2" t="s">
        <v>3836</v>
      </c>
      <c r="N444" s="2" t="s">
        <v>523</v>
      </c>
      <c r="O444" s="59">
        <v>43264</v>
      </c>
      <c r="P444" s="2" t="s">
        <v>3412</v>
      </c>
      <c r="Q444" s="2" t="s">
        <v>3493</v>
      </c>
    </row>
    <row r="445" spans="1:19" ht="15.95" customHeight="1" x14ac:dyDescent="0.3">
      <c r="A445" s="63" t="s">
        <v>5119</v>
      </c>
      <c r="B445" s="63" t="s">
        <v>5425</v>
      </c>
      <c r="C445" s="103">
        <v>43264</v>
      </c>
      <c r="D445" s="71">
        <v>43265</v>
      </c>
      <c r="E445" s="2" t="s">
        <v>4764</v>
      </c>
      <c r="F445" s="60" t="s">
        <v>25</v>
      </c>
      <c r="G445" s="2" t="s">
        <v>3421</v>
      </c>
      <c r="H445" s="2" t="s">
        <v>5118</v>
      </c>
      <c r="I445" s="2" t="s">
        <v>5120</v>
      </c>
      <c r="J445" s="111" t="s">
        <v>5121</v>
      </c>
      <c r="K445" s="111" t="s">
        <v>496</v>
      </c>
      <c r="L445" s="2" t="s">
        <v>4684</v>
      </c>
      <c r="M445" s="2" t="s">
        <v>9</v>
      </c>
      <c r="N445" s="63" t="s">
        <v>4684</v>
      </c>
      <c r="O445" s="59">
        <v>43265</v>
      </c>
      <c r="P445" s="2" t="s">
        <v>3412</v>
      </c>
      <c r="Q445" s="2" t="s">
        <v>3493</v>
      </c>
    </row>
    <row r="446" spans="1:19" ht="15.95" customHeight="1" x14ac:dyDescent="0.3">
      <c r="A446" s="63" t="s">
        <v>5124</v>
      </c>
      <c r="B446" s="63" t="s">
        <v>1412</v>
      </c>
      <c r="C446" s="59">
        <v>43264</v>
      </c>
      <c r="D446" s="71">
        <v>43266</v>
      </c>
      <c r="E446" s="2" t="s">
        <v>4764</v>
      </c>
      <c r="F446" s="60" t="s">
        <v>25</v>
      </c>
      <c r="G446" s="2" t="s">
        <v>3423</v>
      </c>
      <c r="H446" s="2" t="s">
        <v>4440</v>
      </c>
      <c r="I446" s="2" t="s">
        <v>5125</v>
      </c>
      <c r="J446" s="111" t="s">
        <v>5126</v>
      </c>
      <c r="K446" s="2" t="s">
        <v>5127</v>
      </c>
      <c r="L446" s="2" t="s">
        <v>4684</v>
      </c>
      <c r="M446" s="2" t="s">
        <v>9</v>
      </c>
      <c r="N446" s="63" t="s">
        <v>4684</v>
      </c>
      <c r="O446" s="59">
        <v>43266</v>
      </c>
      <c r="P446" s="2" t="s">
        <v>3412</v>
      </c>
      <c r="Q446" s="2" t="s">
        <v>3493</v>
      </c>
    </row>
    <row r="447" spans="1:19" ht="15.95" customHeight="1" x14ac:dyDescent="0.3">
      <c r="A447" s="76" t="s">
        <v>5117</v>
      </c>
      <c r="B447" s="63" t="s">
        <v>5224</v>
      </c>
      <c r="C447" s="59">
        <v>43265</v>
      </c>
      <c r="D447" s="71">
        <v>43273</v>
      </c>
      <c r="E447" s="2" t="s">
        <v>4629</v>
      </c>
      <c r="F447" s="60" t="s">
        <v>3398</v>
      </c>
      <c r="G447" s="2" t="s">
        <v>3410</v>
      </c>
      <c r="H447" s="2" t="s">
        <v>5115</v>
      </c>
      <c r="I447" s="2" t="s">
        <v>5263</v>
      </c>
      <c r="J447" s="111" t="s">
        <v>5116</v>
      </c>
      <c r="K447" s="111" t="s">
        <v>496</v>
      </c>
      <c r="L447" s="2" t="s">
        <v>802</v>
      </c>
      <c r="M447" s="2" t="s">
        <v>9</v>
      </c>
      <c r="N447" s="63" t="s">
        <v>4684</v>
      </c>
      <c r="O447" s="59">
        <v>43273</v>
      </c>
      <c r="P447" s="2" t="s">
        <v>3412</v>
      </c>
      <c r="Q447" s="2" t="s">
        <v>5078</v>
      </c>
      <c r="R447" s="124">
        <v>5</v>
      </c>
    </row>
    <row r="448" spans="1:19" ht="15.95" customHeight="1" x14ac:dyDescent="0.3">
      <c r="A448" s="63" t="s">
        <v>31</v>
      </c>
      <c r="B448" s="63" t="s">
        <v>31</v>
      </c>
      <c r="C448" s="59">
        <v>43265</v>
      </c>
      <c r="D448" s="71">
        <v>43266</v>
      </c>
      <c r="E448" s="2" t="s">
        <v>4408</v>
      </c>
      <c r="F448" s="60" t="s">
        <v>25</v>
      </c>
      <c r="G448" s="2" t="s">
        <v>3423</v>
      </c>
      <c r="H448" s="2" t="s">
        <v>1200</v>
      </c>
      <c r="I448" s="2" t="s">
        <v>5122</v>
      </c>
      <c r="J448" s="154" t="s">
        <v>5123</v>
      </c>
      <c r="K448" s="111" t="s">
        <v>496</v>
      </c>
      <c r="L448" s="2" t="s">
        <v>746</v>
      </c>
      <c r="M448" s="2" t="s">
        <v>9</v>
      </c>
      <c r="N448" s="63" t="s">
        <v>4684</v>
      </c>
      <c r="O448" s="59">
        <v>43265</v>
      </c>
      <c r="P448" s="2" t="s">
        <v>3412</v>
      </c>
      <c r="Q448" s="2" t="s">
        <v>3493</v>
      </c>
    </row>
    <row r="449" spans="1:19" ht="15.95" customHeight="1" x14ac:dyDescent="0.3">
      <c r="A449" s="63" t="s">
        <v>5132</v>
      </c>
      <c r="B449" s="63" t="s">
        <v>5138</v>
      </c>
      <c r="C449" s="59">
        <v>43266</v>
      </c>
      <c r="D449" s="71">
        <v>43269</v>
      </c>
      <c r="E449" s="2" t="s">
        <v>4764</v>
      </c>
      <c r="F449" s="60" t="s">
        <v>25</v>
      </c>
      <c r="G449" s="2" t="s">
        <v>3421</v>
      </c>
      <c r="H449" s="2" t="s">
        <v>3482</v>
      </c>
      <c r="I449" s="2" t="s">
        <v>5133</v>
      </c>
      <c r="J449" s="111" t="s">
        <v>5134</v>
      </c>
      <c r="K449" s="111" t="s">
        <v>5135</v>
      </c>
      <c r="L449" s="2" t="s">
        <v>4014</v>
      </c>
      <c r="M449" s="2" t="s">
        <v>9</v>
      </c>
      <c r="N449" s="63" t="s">
        <v>4684</v>
      </c>
      <c r="O449" s="59">
        <v>43269</v>
      </c>
      <c r="P449" s="2" t="s">
        <v>3412</v>
      </c>
      <c r="Q449" s="2" t="s">
        <v>3493</v>
      </c>
    </row>
    <row r="450" spans="1:19" ht="15.95" customHeight="1" x14ac:dyDescent="0.3">
      <c r="A450" s="63" t="s">
        <v>5185</v>
      </c>
      <c r="B450" s="63" t="s">
        <v>5217</v>
      </c>
      <c r="C450" s="59">
        <v>43266</v>
      </c>
      <c r="D450" s="71">
        <v>43273</v>
      </c>
      <c r="E450" s="2" t="s">
        <v>4754</v>
      </c>
      <c r="F450" s="60" t="s">
        <v>25</v>
      </c>
      <c r="G450" s="2" t="s">
        <v>3423</v>
      </c>
      <c r="H450" s="2" t="s">
        <v>5205</v>
      </c>
      <c r="I450" s="2" t="s">
        <v>5216</v>
      </c>
      <c r="J450" s="111" t="s">
        <v>5186</v>
      </c>
      <c r="K450" s="2" t="s">
        <v>5187</v>
      </c>
      <c r="L450" s="2" t="s">
        <v>4684</v>
      </c>
      <c r="M450" s="2" t="s">
        <v>9</v>
      </c>
      <c r="N450" s="63" t="s">
        <v>4684</v>
      </c>
      <c r="O450" s="59">
        <v>43271</v>
      </c>
      <c r="P450" s="2" t="s">
        <v>3412</v>
      </c>
      <c r="Q450" s="2" t="s">
        <v>3493</v>
      </c>
    </row>
    <row r="451" spans="1:19" ht="15.95" customHeight="1" x14ac:dyDescent="0.3">
      <c r="A451" s="63" t="s">
        <v>31</v>
      </c>
      <c r="B451" s="63" t="s">
        <v>31</v>
      </c>
      <c r="C451" s="59">
        <v>43266</v>
      </c>
      <c r="D451" s="71">
        <v>43269</v>
      </c>
      <c r="E451" s="2" t="s">
        <v>4629</v>
      </c>
      <c r="F451" s="60" t="s">
        <v>25</v>
      </c>
      <c r="G451" s="2" t="s">
        <v>3421</v>
      </c>
      <c r="H451" s="2" t="s">
        <v>1200</v>
      </c>
      <c r="I451" s="2" t="s">
        <v>5136</v>
      </c>
      <c r="J451" s="154" t="s">
        <v>5137</v>
      </c>
      <c r="K451" s="111" t="s">
        <v>496</v>
      </c>
      <c r="L451" s="2" t="s">
        <v>746</v>
      </c>
      <c r="M451" s="2" t="s">
        <v>9</v>
      </c>
      <c r="N451" s="63" t="s">
        <v>4684</v>
      </c>
      <c r="O451" s="59">
        <v>43269</v>
      </c>
      <c r="P451" s="2" t="s">
        <v>3412</v>
      </c>
      <c r="Q451" s="2" t="s">
        <v>3493</v>
      </c>
    </row>
    <row r="452" spans="1:19" ht="15.95" customHeight="1" x14ac:dyDescent="0.3">
      <c r="A452" s="63" t="s">
        <v>31</v>
      </c>
      <c r="B452" s="63" t="s">
        <v>31</v>
      </c>
      <c r="C452" s="59">
        <v>43268</v>
      </c>
      <c r="D452" s="71">
        <v>43269</v>
      </c>
      <c r="E452" s="2" t="s">
        <v>4629</v>
      </c>
      <c r="F452" s="60" t="s">
        <v>25</v>
      </c>
      <c r="G452" s="2" t="s">
        <v>3422</v>
      </c>
      <c r="H452" s="2" t="s">
        <v>5141</v>
      </c>
      <c r="I452" s="2" t="s">
        <v>5139</v>
      </c>
      <c r="J452" s="154" t="s">
        <v>5140</v>
      </c>
      <c r="K452" s="111" t="s">
        <v>496</v>
      </c>
      <c r="L452" s="2" t="s">
        <v>1519</v>
      </c>
      <c r="M452" s="2" t="s">
        <v>9</v>
      </c>
      <c r="N452" s="63" t="s">
        <v>4684</v>
      </c>
      <c r="O452" s="59">
        <v>43269</v>
      </c>
      <c r="P452" s="2" t="s">
        <v>3412</v>
      </c>
      <c r="Q452" s="2" t="s">
        <v>3493</v>
      </c>
    </row>
    <row r="453" spans="1:19" ht="15.95" customHeight="1" x14ac:dyDescent="0.3">
      <c r="A453" s="63" t="s">
        <v>5149</v>
      </c>
      <c r="B453" s="63" t="s">
        <v>5149</v>
      </c>
      <c r="C453" s="59">
        <v>43269</v>
      </c>
      <c r="D453" s="59">
        <v>43269</v>
      </c>
      <c r="E453" s="2" t="s">
        <v>4754</v>
      </c>
      <c r="F453" s="60" t="s">
        <v>25</v>
      </c>
      <c r="G453" s="2" t="s">
        <v>3421</v>
      </c>
      <c r="H453" s="2" t="s">
        <v>5150</v>
      </c>
      <c r="I453" s="2" t="s">
        <v>5151</v>
      </c>
      <c r="J453" s="111" t="s">
        <v>619</v>
      </c>
      <c r="K453" s="2" t="s">
        <v>496</v>
      </c>
      <c r="L453" s="2" t="s">
        <v>619</v>
      </c>
      <c r="M453" s="2" t="s">
        <v>9</v>
      </c>
      <c r="N453" s="63" t="s">
        <v>4684</v>
      </c>
      <c r="O453" s="59">
        <v>43269</v>
      </c>
      <c r="P453" s="2" t="s">
        <v>3412</v>
      </c>
      <c r="Q453" s="2" t="s">
        <v>3493</v>
      </c>
    </row>
    <row r="454" spans="1:19" ht="15.95" customHeight="1" x14ac:dyDescent="0.3">
      <c r="A454" s="63" t="s">
        <v>31</v>
      </c>
      <c r="B454" s="63" t="s">
        <v>31</v>
      </c>
      <c r="C454" s="59">
        <v>43269</v>
      </c>
      <c r="D454" s="71">
        <v>43269</v>
      </c>
      <c r="E454" s="2" t="s">
        <v>4629</v>
      </c>
      <c r="F454" s="60" t="s">
        <v>25</v>
      </c>
      <c r="G454" s="2" t="s">
        <v>3421</v>
      </c>
      <c r="H454" s="2" t="s">
        <v>5142</v>
      </c>
      <c r="I454" s="2" t="s">
        <v>1721</v>
      </c>
      <c r="J454" s="154" t="s">
        <v>1722</v>
      </c>
      <c r="K454" s="2" t="s">
        <v>1723</v>
      </c>
      <c r="L454" s="2" t="s">
        <v>4684</v>
      </c>
      <c r="M454" s="2" t="s">
        <v>9</v>
      </c>
      <c r="N454" s="63" t="s">
        <v>4684</v>
      </c>
      <c r="O454" s="59">
        <v>43269</v>
      </c>
      <c r="P454" s="2" t="s">
        <v>3412</v>
      </c>
      <c r="Q454" s="2" t="s">
        <v>3493</v>
      </c>
    </row>
    <row r="455" spans="1:19" ht="15.95" customHeight="1" x14ac:dyDescent="0.3">
      <c r="A455" s="63" t="s">
        <v>5154</v>
      </c>
      <c r="B455" s="63" t="s">
        <v>5170</v>
      </c>
      <c r="C455" s="59">
        <v>43270</v>
      </c>
      <c r="D455" s="71">
        <v>43270</v>
      </c>
      <c r="E455" s="2" t="s">
        <v>4764</v>
      </c>
      <c r="F455" s="60" t="s">
        <v>3398</v>
      </c>
      <c r="G455" s="2" t="s">
        <v>3410</v>
      </c>
      <c r="H455" s="2" t="s">
        <v>5157</v>
      </c>
      <c r="I455" s="2" t="s">
        <v>5156</v>
      </c>
      <c r="J455" s="111" t="s">
        <v>5158</v>
      </c>
      <c r="K455" s="111" t="s">
        <v>496</v>
      </c>
      <c r="L455" s="2" t="s">
        <v>4684</v>
      </c>
      <c r="M455" s="2" t="s">
        <v>9</v>
      </c>
      <c r="N455" s="63" t="s">
        <v>4684</v>
      </c>
      <c r="O455" s="59">
        <v>43270</v>
      </c>
      <c r="P455" s="2" t="s">
        <v>3412</v>
      </c>
      <c r="Q455" s="2" t="s">
        <v>3493</v>
      </c>
    </row>
    <row r="456" spans="1:19" ht="15.95" customHeight="1" x14ac:dyDescent="0.3">
      <c r="A456" s="63" t="s">
        <v>5159</v>
      </c>
      <c r="B456" s="63" t="s">
        <v>5299</v>
      </c>
      <c r="C456" s="59">
        <v>43270</v>
      </c>
      <c r="D456" s="71">
        <v>43278</v>
      </c>
      <c r="E456" s="2" t="s">
        <v>4764</v>
      </c>
      <c r="F456" s="60" t="s">
        <v>25</v>
      </c>
      <c r="G456" s="2" t="s">
        <v>3421</v>
      </c>
      <c r="H456" s="2" t="s">
        <v>5175</v>
      </c>
      <c r="I456" s="2" t="s">
        <v>5160</v>
      </c>
      <c r="J456" s="121" t="s">
        <v>5161</v>
      </c>
      <c r="K456" s="111" t="s">
        <v>496</v>
      </c>
      <c r="L456" s="2" t="s">
        <v>4438</v>
      </c>
      <c r="M456" s="2" t="s">
        <v>4417</v>
      </c>
      <c r="N456" s="2" t="s">
        <v>4438</v>
      </c>
      <c r="O456" s="59">
        <v>43271</v>
      </c>
      <c r="P456" s="2" t="s">
        <v>3412</v>
      </c>
      <c r="Q456" s="2" t="s">
        <v>3493</v>
      </c>
      <c r="R456" s="124">
        <f>D456-C456</f>
        <v>8</v>
      </c>
      <c r="S456" s="59">
        <v>43297</v>
      </c>
    </row>
    <row r="457" spans="1:19" ht="15.95" customHeight="1" x14ac:dyDescent="0.3">
      <c r="A457" s="63" t="s">
        <v>5162</v>
      </c>
      <c r="B457" s="63" t="s">
        <v>5218</v>
      </c>
      <c r="C457" s="59">
        <v>43270</v>
      </c>
      <c r="D457" s="71">
        <v>43273</v>
      </c>
      <c r="E457" s="2" t="s">
        <v>4764</v>
      </c>
      <c r="F457" s="60" t="s">
        <v>25</v>
      </c>
      <c r="G457" s="2" t="s">
        <v>3422</v>
      </c>
      <c r="H457" s="2" t="s">
        <v>5183</v>
      </c>
      <c r="I457" s="2" t="s">
        <v>5163</v>
      </c>
      <c r="J457" s="111" t="s">
        <v>5164</v>
      </c>
      <c r="K457" s="111" t="s">
        <v>496</v>
      </c>
      <c r="L457" s="2" t="s">
        <v>3485</v>
      </c>
      <c r="M457" s="2" t="s">
        <v>4417</v>
      </c>
      <c r="N457" s="2" t="s">
        <v>4438</v>
      </c>
      <c r="O457" s="59">
        <v>43271</v>
      </c>
      <c r="P457" s="2" t="s">
        <v>3412</v>
      </c>
      <c r="Q457" s="2" t="s">
        <v>3493</v>
      </c>
      <c r="R457" s="124">
        <f>D457-C457</f>
        <v>3</v>
      </c>
    </row>
    <row r="458" spans="1:19" ht="15.95" customHeight="1" x14ac:dyDescent="0.3">
      <c r="A458" s="63" t="s">
        <v>5165</v>
      </c>
      <c r="B458" s="63" t="s">
        <v>2754</v>
      </c>
      <c r="C458" s="59">
        <v>43270</v>
      </c>
      <c r="D458" s="71">
        <v>43277</v>
      </c>
      <c r="E458" s="2" t="s">
        <v>4764</v>
      </c>
      <c r="F458" s="60" t="s">
        <v>25</v>
      </c>
      <c r="G458" s="2" t="s">
        <v>3422</v>
      </c>
      <c r="H458" s="2" t="s">
        <v>5166</v>
      </c>
      <c r="I458" s="2" t="s">
        <v>5167</v>
      </c>
      <c r="J458" s="111" t="s">
        <v>5168</v>
      </c>
      <c r="K458" s="111" t="s">
        <v>496</v>
      </c>
      <c r="L458" s="2" t="s">
        <v>523</v>
      </c>
      <c r="M458" s="2" t="s">
        <v>3836</v>
      </c>
      <c r="N458" s="2" t="s">
        <v>523</v>
      </c>
      <c r="O458" s="59">
        <v>43273</v>
      </c>
      <c r="P458" s="2" t="s">
        <v>3412</v>
      </c>
      <c r="Q458" s="2" t="s">
        <v>3493</v>
      </c>
      <c r="R458" s="124">
        <f>D458-C458</f>
        <v>7</v>
      </c>
    </row>
    <row r="459" spans="1:19" ht="15.95" customHeight="1" x14ac:dyDescent="0.3">
      <c r="A459" s="63" t="s">
        <v>5031</v>
      </c>
      <c r="B459" s="63" t="s">
        <v>5189</v>
      </c>
      <c r="C459" s="59">
        <v>43270</v>
      </c>
      <c r="D459" s="71">
        <v>43271</v>
      </c>
      <c r="E459" s="2" t="s">
        <v>4764</v>
      </c>
      <c r="F459" s="60" t="s">
        <v>25</v>
      </c>
      <c r="G459" s="2" t="s">
        <v>3422</v>
      </c>
      <c r="H459" s="2" t="s">
        <v>5171</v>
      </c>
      <c r="I459" s="2" t="s">
        <v>5172</v>
      </c>
      <c r="J459" s="111" t="s">
        <v>5173</v>
      </c>
      <c r="K459" s="111" t="s">
        <v>496</v>
      </c>
      <c r="L459" s="2" t="s">
        <v>3462</v>
      </c>
      <c r="M459" s="2" t="s">
        <v>3017</v>
      </c>
      <c r="N459" s="2" t="s">
        <v>4929</v>
      </c>
      <c r="O459" s="59">
        <v>43271</v>
      </c>
      <c r="P459" s="2" t="s">
        <v>3412</v>
      </c>
      <c r="Q459" s="2" t="s">
        <v>3493</v>
      </c>
    </row>
    <row r="460" spans="1:19" ht="15.95" customHeight="1" x14ac:dyDescent="0.3">
      <c r="A460" s="63" t="s">
        <v>5174</v>
      </c>
      <c r="B460" s="63" t="s">
        <v>5204</v>
      </c>
      <c r="C460" s="59">
        <v>43270</v>
      </c>
      <c r="D460" s="71">
        <v>43272</v>
      </c>
      <c r="E460" s="2" t="s">
        <v>4764</v>
      </c>
      <c r="F460" s="60" t="s">
        <v>25</v>
      </c>
      <c r="G460" s="2" t="s">
        <v>3421</v>
      </c>
      <c r="H460" s="2" t="s">
        <v>5176</v>
      </c>
      <c r="I460" s="2" t="s">
        <v>5177</v>
      </c>
      <c r="J460" s="111" t="s">
        <v>5178</v>
      </c>
      <c r="K460" s="111" t="s">
        <v>496</v>
      </c>
      <c r="L460" s="2" t="s">
        <v>4438</v>
      </c>
      <c r="M460" s="2" t="s">
        <v>9</v>
      </c>
      <c r="N460" s="63" t="s">
        <v>4684</v>
      </c>
      <c r="O460" s="59">
        <v>43271</v>
      </c>
      <c r="P460" s="2" t="s">
        <v>3412</v>
      </c>
      <c r="Q460" s="2" t="s">
        <v>3493</v>
      </c>
      <c r="S460" s="59">
        <v>43254</v>
      </c>
    </row>
    <row r="461" spans="1:19" ht="15.95" customHeight="1" x14ac:dyDescent="0.3">
      <c r="A461" s="63" t="s">
        <v>5045</v>
      </c>
      <c r="B461" s="63" t="s">
        <v>2753</v>
      </c>
      <c r="C461" s="59">
        <v>43271</v>
      </c>
      <c r="D461" s="71">
        <v>43273</v>
      </c>
      <c r="E461" s="2" t="s">
        <v>4629</v>
      </c>
      <c r="F461" s="60" t="s">
        <v>25</v>
      </c>
      <c r="G461" s="2" t="s">
        <v>3421</v>
      </c>
      <c r="H461" s="2" t="s">
        <v>4496</v>
      </c>
      <c r="I461" s="2" t="s">
        <v>5180</v>
      </c>
      <c r="J461" s="1" t="s">
        <v>5181</v>
      </c>
      <c r="K461" s="111" t="s">
        <v>496</v>
      </c>
      <c r="L461" s="2" t="s">
        <v>1</v>
      </c>
      <c r="M461" s="2" t="s">
        <v>9</v>
      </c>
      <c r="N461" s="63" t="s">
        <v>4684</v>
      </c>
      <c r="O461" s="59">
        <v>43272</v>
      </c>
      <c r="P461" s="2" t="s">
        <v>3412</v>
      </c>
      <c r="Q461" s="2" t="s">
        <v>3493</v>
      </c>
    </row>
    <row r="462" spans="1:19" ht="15.95" customHeight="1" x14ac:dyDescent="0.3">
      <c r="A462" s="63" t="s">
        <v>5054</v>
      </c>
      <c r="B462" s="63" t="s">
        <v>5188</v>
      </c>
      <c r="C462" s="59">
        <v>43271</v>
      </c>
      <c r="D462" s="71">
        <v>43271</v>
      </c>
      <c r="E462" s="2" t="s">
        <v>4629</v>
      </c>
      <c r="F462" s="60" t="s">
        <v>25</v>
      </c>
      <c r="G462" s="2" t="s">
        <v>3421</v>
      </c>
      <c r="H462" s="2" t="s">
        <v>5183</v>
      </c>
      <c r="I462" s="2" t="s">
        <v>5184</v>
      </c>
      <c r="J462" s="1" t="s">
        <v>5182</v>
      </c>
      <c r="K462" s="111" t="s">
        <v>496</v>
      </c>
      <c r="L462" s="2" t="s">
        <v>3485</v>
      </c>
      <c r="M462" s="2" t="s">
        <v>9</v>
      </c>
      <c r="N462" s="63" t="s">
        <v>4684</v>
      </c>
      <c r="O462" s="59">
        <v>43271</v>
      </c>
      <c r="P462" s="2" t="s">
        <v>3412</v>
      </c>
      <c r="Q462" s="2" t="s">
        <v>3493</v>
      </c>
    </row>
    <row r="463" spans="1:19" ht="15.95" customHeight="1" x14ac:dyDescent="0.3">
      <c r="A463" s="63" t="s">
        <v>5206</v>
      </c>
      <c r="B463" s="63" t="s">
        <v>5208</v>
      </c>
      <c r="C463" s="59">
        <v>43271</v>
      </c>
      <c r="D463" s="71">
        <v>43272</v>
      </c>
      <c r="E463" s="2" t="s">
        <v>4764</v>
      </c>
      <c r="F463" s="60" t="s">
        <v>3398</v>
      </c>
      <c r="G463" s="2" t="s">
        <v>3410</v>
      </c>
      <c r="H463" s="2" t="s">
        <v>5190</v>
      </c>
      <c r="I463" s="2" t="s">
        <v>5191</v>
      </c>
      <c r="J463" s="1" t="s">
        <v>5192</v>
      </c>
      <c r="K463" s="111" t="s">
        <v>496</v>
      </c>
      <c r="L463" s="2" t="s">
        <v>4684</v>
      </c>
      <c r="M463" s="2" t="s">
        <v>9</v>
      </c>
      <c r="N463" s="63" t="s">
        <v>4684</v>
      </c>
      <c r="O463" s="59">
        <v>43271</v>
      </c>
      <c r="P463" s="2" t="s">
        <v>3412</v>
      </c>
      <c r="Q463" s="2" t="s">
        <v>3493</v>
      </c>
    </row>
    <row r="464" spans="1:19" ht="15.95" customHeight="1" x14ac:dyDescent="0.3">
      <c r="A464" s="63" t="s">
        <v>5197</v>
      </c>
      <c r="B464" s="63" t="s">
        <v>31</v>
      </c>
      <c r="C464" s="59">
        <v>43271</v>
      </c>
      <c r="D464" s="71">
        <v>43272</v>
      </c>
      <c r="E464" s="2" t="s">
        <v>4764</v>
      </c>
      <c r="F464" s="60" t="s">
        <v>25</v>
      </c>
      <c r="G464" s="2" t="s">
        <v>3421</v>
      </c>
      <c r="H464" s="2" t="s">
        <v>1200</v>
      </c>
      <c r="I464" s="2" t="s">
        <v>5198</v>
      </c>
      <c r="J464" s="156" t="s">
        <v>5199</v>
      </c>
      <c r="K464" s="111" t="s">
        <v>496</v>
      </c>
      <c r="L464" s="2" t="s">
        <v>746</v>
      </c>
      <c r="M464" s="2" t="s">
        <v>9</v>
      </c>
      <c r="N464" s="63" t="s">
        <v>4684</v>
      </c>
      <c r="O464" s="59">
        <v>43271</v>
      </c>
      <c r="P464" s="2" t="s">
        <v>3412</v>
      </c>
      <c r="Q464" s="2" t="s">
        <v>3493</v>
      </c>
    </row>
    <row r="465" spans="1:19" ht="15.95" customHeight="1" x14ac:dyDescent="0.3">
      <c r="A465" s="63" t="s">
        <v>5196</v>
      </c>
      <c r="B465" s="63" t="s">
        <v>5209</v>
      </c>
      <c r="C465" s="59">
        <v>43271</v>
      </c>
      <c r="D465" s="71">
        <v>43272</v>
      </c>
      <c r="E465" s="2" t="s">
        <v>4764</v>
      </c>
      <c r="F465" s="60" t="s">
        <v>3398</v>
      </c>
      <c r="G465" s="2" t="s">
        <v>3424</v>
      </c>
      <c r="H465" s="2" t="s">
        <v>5194</v>
      </c>
      <c r="I465" s="2" t="s">
        <v>5200</v>
      </c>
      <c r="J465" s="1" t="s">
        <v>5193</v>
      </c>
      <c r="K465" s="111" t="s">
        <v>5195</v>
      </c>
      <c r="L465" s="2" t="s">
        <v>4684</v>
      </c>
      <c r="M465" s="2" t="s">
        <v>9</v>
      </c>
      <c r="N465" s="63" t="s">
        <v>4684</v>
      </c>
      <c r="O465" s="59">
        <v>43271</v>
      </c>
      <c r="P465" s="2" t="s">
        <v>3412</v>
      </c>
      <c r="Q465" s="2" t="s">
        <v>3493</v>
      </c>
    </row>
    <row r="466" spans="1:19" ht="15.95" customHeight="1" x14ac:dyDescent="0.3">
      <c r="A466" s="76" t="s">
        <v>5201</v>
      </c>
      <c r="B466" s="76" t="s">
        <v>5207</v>
      </c>
      <c r="C466" s="59">
        <v>43271</v>
      </c>
      <c r="D466" s="71">
        <v>43278</v>
      </c>
      <c r="E466" s="2" t="s">
        <v>4764</v>
      </c>
      <c r="F466" s="60" t="s">
        <v>3398</v>
      </c>
      <c r="G466" s="2" t="s">
        <v>3424</v>
      </c>
      <c r="H466" s="2" t="s">
        <v>5277</v>
      </c>
      <c r="I466" s="2" t="s">
        <v>5202</v>
      </c>
      <c r="J466" s="111" t="s">
        <v>5203</v>
      </c>
      <c r="K466" s="111" t="s">
        <v>496</v>
      </c>
      <c r="L466" s="2" t="s">
        <v>72</v>
      </c>
      <c r="M466" s="2" t="s">
        <v>9</v>
      </c>
      <c r="N466" s="63" t="s">
        <v>4684</v>
      </c>
      <c r="O466" s="59">
        <v>43271</v>
      </c>
      <c r="P466" s="2" t="s">
        <v>3412</v>
      </c>
      <c r="Q466" s="2" t="s">
        <v>3493</v>
      </c>
    </row>
    <row r="467" spans="1:19" ht="15.95" customHeight="1" x14ac:dyDescent="0.3">
      <c r="A467" s="63" t="s">
        <v>5212</v>
      </c>
      <c r="B467" s="63" t="s">
        <v>5215</v>
      </c>
      <c r="C467" s="59">
        <v>43273</v>
      </c>
      <c r="D467" s="71">
        <v>43273</v>
      </c>
      <c r="E467" s="2" t="s">
        <v>4764</v>
      </c>
      <c r="F467" s="60" t="s">
        <v>25</v>
      </c>
      <c r="G467" s="2" t="s">
        <v>3421</v>
      </c>
      <c r="H467" s="2" t="s">
        <v>1200</v>
      </c>
      <c r="I467" s="2" t="s">
        <v>5213</v>
      </c>
      <c r="J467" s="111" t="s">
        <v>5214</v>
      </c>
      <c r="K467" s="111" t="s">
        <v>496</v>
      </c>
      <c r="L467" s="2" t="s">
        <v>746</v>
      </c>
      <c r="M467" s="2" t="s">
        <v>9</v>
      </c>
      <c r="N467" s="63" t="s">
        <v>4684</v>
      </c>
      <c r="O467" s="59">
        <v>43273</v>
      </c>
      <c r="P467" s="2" t="s">
        <v>3412</v>
      </c>
      <c r="Q467" s="2" t="s">
        <v>3493</v>
      </c>
    </row>
    <row r="468" spans="1:19" ht="15.95" customHeight="1" x14ac:dyDescent="0.3">
      <c r="A468" s="63" t="s">
        <v>5228</v>
      </c>
      <c r="B468" s="63" t="s">
        <v>5429</v>
      </c>
      <c r="C468" s="59">
        <v>43274</v>
      </c>
      <c r="D468" s="83">
        <v>43294</v>
      </c>
      <c r="E468" s="2" t="s">
        <v>4764</v>
      </c>
      <c r="F468" s="60" t="s">
        <v>25</v>
      </c>
      <c r="G468" s="2" t="s">
        <v>4591</v>
      </c>
      <c r="H468" s="2" t="s">
        <v>5229</v>
      </c>
      <c r="I468" s="2" t="s">
        <v>5230</v>
      </c>
      <c r="J468" s="154" t="s">
        <v>5231</v>
      </c>
      <c r="K468" s="111" t="s">
        <v>496</v>
      </c>
      <c r="L468" s="2" t="s">
        <v>746</v>
      </c>
      <c r="M468" s="2" t="s">
        <v>500</v>
      </c>
      <c r="N468" s="2" t="s">
        <v>746</v>
      </c>
      <c r="O468" s="59">
        <v>43276</v>
      </c>
      <c r="P468" s="2" t="s">
        <v>3412</v>
      </c>
      <c r="Q468" s="2" t="s">
        <v>3493</v>
      </c>
      <c r="R468" s="124">
        <f t="shared" ref="R468:R473" si="0">D468-C468</f>
        <v>20</v>
      </c>
      <c r="S468" s="59">
        <v>43297</v>
      </c>
    </row>
    <row r="469" spans="1:19" ht="15.95" customHeight="1" x14ac:dyDescent="0.3">
      <c r="A469" s="63" t="s">
        <v>5067</v>
      </c>
      <c r="B469" s="63" t="s">
        <v>5426</v>
      </c>
      <c r="C469" s="59">
        <v>43276</v>
      </c>
      <c r="D469" s="83">
        <v>43287</v>
      </c>
      <c r="E469" s="2" t="s">
        <v>4764</v>
      </c>
      <c r="F469" s="60" t="s">
        <v>25</v>
      </c>
      <c r="G469" s="2" t="s">
        <v>5300</v>
      </c>
      <c r="H469" s="2" t="s">
        <v>5225</v>
      </c>
      <c r="I469" s="2" t="s">
        <v>5226</v>
      </c>
      <c r="J469" s="153" t="s">
        <v>5227</v>
      </c>
      <c r="K469" s="111" t="s">
        <v>496</v>
      </c>
      <c r="L469" s="2" t="s">
        <v>523</v>
      </c>
      <c r="M469" s="2" t="s">
        <v>3836</v>
      </c>
      <c r="N469" s="2" t="s">
        <v>523</v>
      </c>
      <c r="O469" s="59">
        <v>43280</v>
      </c>
      <c r="P469" s="2" t="s">
        <v>3412</v>
      </c>
      <c r="R469" s="124">
        <f t="shared" si="0"/>
        <v>11</v>
      </c>
      <c r="S469" s="59">
        <v>43298</v>
      </c>
    </row>
    <row r="470" spans="1:19" ht="15.95" customHeight="1" x14ac:dyDescent="0.3">
      <c r="A470" s="76" t="s">
        <v>5261</v>
      </c>
      <c r="B470" s="63" t="s">
        <v>5430</v>
      </c>
      <c r="C470" s="59">
        <v>43276</v>
      </c>
      <c r="D470" s="71">
        <v>43297</v>
      </c>
      <c r="E470" s="2" t="s">
        <v>4913</v>
      </c>
      <c r="F470" s="60" t="s">
        <v>25</v>
      </c>
      <c r="G470" s="2" t="s">
        <v>1102</v>
      </c>
      <c r="H470" s="2" t="s">
        <v>5260</v>
      </c>
      <c r="I470" s="2" t="s">
        <v>5258</v>
      </c>
      <c r="J470" s="153" t="s">
        <v>5259</v>
      </c>
      <c r="K470" s="111" t="s">
        <v>496</v>
      </c>
      <c r="L470" s="2" t="s">
        <v>4438</v>
      </c>
      <c r="M470" s="2" t="s">
        <v>4417</v>
      </c>
      <c r="N470" s="2" t="s">
        <v>4438</v>
      </c>
      <c r="O470" s="59">
        <v>43287</v>
      </c>
      <c r="P470" s="2" t="s">
        <v>3412</v>
      </c>
      <c r="Q470" s="2" t="s">
        <v>3493</v>
      </c>
      <c r="R470" s="124">
        <f t="shared" si="0"/>
        <v>21</v>
      </c>
      <c r="S470" s="59">
        <v>43298</v>
      </c>
    </row>
    <row r="471" spans="1:19" ht="15.95" customHeight="1" x14ac:dyDescent="0.3">
      <c r="A471" s="76" t="s">
        <v>5267</v>
      </c>
      <c r="B471" s="63" t="s">
        <v>5431</v>
      </c>
      <c r="C471" s="59">
        <v>43277</v>
      </c>
      <c r="D471" s="71">
        <v>43297</v>
      </c>
      <c r="E471" s="2" t="s">
        <v>4754</v>
      </c>
      <c r="F471" s="60" t="s">
        <v>25</v>
      </c>
      <c r="G471" s="2" t="s">
        <v>2551</v>
      </c>
      <c r="H471" s="2" t="s">
        <v>5264</v>
      </c>
      <c r="I471" s="2" t="s">
        <v>1559</v>
      </c>
      <c r="J471" s="154" t="s">
        <v>5265</v>
      </c>
      <c r="K471" s="2" t="s">
        <v>5266</v>
      </c>
      <c r="L471" s="2" t="s">
        <v>4684</v>
      </c>
      <c r="M471" s="2" t="s">
        <v>4417</v>
      </c>
      <c r="N471" s="2" t="s">
        <v>4438</v>
      </c>
      <c r="O471" s="59">
        <v>43286</v>
      </c>
      <c r="P471" s="2" t="s">
        <v>3412</v>
      </c>
      <c r="Q471" s="2" t="s">
        <v>3493</v>
      </c>
      <c r="R471" s="124">
        <f t="shared" si="0"/>
        <v>20</v>
      </c>
      <c r="S471" s="59">
        <v>43299</v>
      </c>
    </row>
    <row r="472" spans="1:19" ht="15.95" customHeight="1" x14ac:dyDescent="0.3">
      <c r="A472" s="63" t="s">
        <v>5268</v>
      </c>
      <c r="B472" s="63" t="s">
        <v>5432</v>
      </c>
      <c r="C472" s="59">
        <v>43277</v>
      </c>
      <c r="D472" s="71">
        <v>43297</v>
      </c>
      <c r="E472" s="2" t="s">
        <v>4764</v>
      </c>
      <c r="F472" s="60" t="s">
        <v>27</v>
      </c>
      <c r="G472" s="2" t="s">
        <v>5220</v>
      </c>
      <c r="H472" s="2" t="s">
        <v>5269</v>
      </c>
      <c r="I472" s="2" t="s">
        <v>5270</v>
      </c>
      <c r="J472" s="154" t="s">
        <v>5271</v>
      </c>
      <c r="K472" s="111" t="s">
        <v>496</v>
      </c>
      <c r="L472" s="2" t="s">
        <v>802</v>
      </c>
      <c r="M472" s="2" t="s">
        <v>3017</v>
      </c>
      <c r="N472" s="2" t="s">
        <v>4929</v>
      </c>
      <c r="O472" s="59">
        <v>43277</v>
      </c>
      <c r="P472" s="2" t="s">
        <v>3412</v>
      </c>
      <c r="Q472" s="2" t="s">
        <v>3493</v>
      </c>
      <c r="R472" s="124">
        <f t="shared" si="0"/>
        <v>20</v>
      </c>
      <c r="S472" s="59">
        <v>43299</v>
      </c>
    </row>
    <row r="473" spans="1:19" ht="15.95" customHeight="1" x14ac:dyDescent="0.3">
      <c r="A473" s="76" t="s">
        <v>5278</v>
      </c>
      <c r="B473" s="63" t="s">
        <v>5427</v>
      </c>
      <c r="C473" s="59">
        <v>43278</v>
      </c>
      <c r="D473" s="83">
        <v>43287</v>
      </c>
      <c r="E473" s="2" t="s">
        <v>4764</v>
      </c>
      <c r="F473" s="60" t="s">
        <v>25</v>
      </c>
      <c r="G473" s="2" t="s">
        <v>5285</v>
      </c>
      <c r="H473" s="2" t="s">
        <v>5292</v>
      </c>
      <c r="I473" s="2" t="s">
        <v>5279</v>
      </c>
      <c r="J473" s="111" t="s">
        <v>5291</v>
      </c>
      <c r="K473" s="111" t="s">
        <v>5293</v>
      </c>
      <c r="L473" s="2" t="s">
        <v>4684</v>
      </c>
      <c r="M473" s="111" t="s">
        <v>9</v>
      </c>
      <c r="N473" s="2" t="s">
        <v>4684</v>
      </c>
      <c r="O473" s="59">
        <v>43286</v>
      </c>
      <c r="P473" s="111" t="s">
        <v>3412</v>
      </c>
      <c r="R473" s="124">
        <f t="shared" si="0"/>
        <v>9</v>
      </c>
      <c r="S473" s="59">
        <v>43300</v>
      </c>
    </row>
    <row r="474" spans="1:19" ht="15.95" customHeight="1" x14ac:dyDescent="0.3">
      <c r="A474" s="63" t="s">
        <v>5275</v>
      </c>
      <c r="B474" s="63" t="s">
        <v>5290</v>
      </c>
      <c r="C474" s="59">
        <v>43278</v>
      </c>
      <c r="D474" s="71">
        <v>43278</v>
      </c>
      <c r="E474" s="2" t="s">
        <v>3418</v>
      </c>
      <c r="F474" s="60" t="s">
        <v>25</v>
      </c>
      <c r="G474" s="2" t="s">
        <v>5285</v>
      </c>
      <c r="H474" s="2" t="s">
        <v>5289</v>
      </c>
      <c r="I474" s="2" t="s">
        <v>5272</v>
      </c>
      <c r="J474" s="111" t="s">
        <v>5273</v>
      </c>
      <c r="K474" s="2" t="s">
        <v>5274</v>
      </c>
      <c r="L474" s="2" t="s">
        <v>4684</v>
      </c>
      <c r="M474" s="2" t="s">
        <v>9</v>
      </c>
      <c r="N474" s="63" t="s">
        <v>4684</v>
      </c>
      <c r="O474" s="59">
        <v>43278</v>
      </c>
      <c r="P474" s="2" t="s">
        <v>3412</v>
      </c>
      <c r="Q474" s="2" t="s">
        <v>3493</v>
      </c>
    </row>
    <row r="475" spans="1:19" ht="15.95" customHeight="1" x14ac:dyDescent="0.3">
      <c r="A475" s="63" t="s">
        <v>5280</v>
      </c>
      <c r="B475" s="63" t="s">
        <v>5287</v>
      </c>
      <c r="C475" s="59">
        <v>43278</v>
      </c>
      <c r="D475" s="71">
        <v>43278</v>
      </c>
      <c r="E475" s="2" t="s">
        <v>4764</v>
      </c>
      <c r="F475" s="60" t="s">
        <v>30</v>
      </c>
      <c r="G475" s="2" t="s">
        <v>196</v>
      </c>
      <c r="H475" s="2" t="s">
        <v>5282</v>
      </c>
      <c r="I475" s="2" t="s">
        <v>5283</v>
      </c>
      <c r="J475" s="111" t="s">
        <v>5284</v>
      </c>
      <c r="K475" s="111" t="s">
        <v>496</v>
      </c>
      <c r="L475" s="2" t="s">
        <v>72</v>
      </c>
      <c r="M475" s="2" t="s">
        <v>9</v>
      </c>
      <c r="N475" s="63" t="s">
        <v>4684</v>
      </c>
      <c r="O475" s="59">
        <v>43278</v>
      </c>
      <c r="P475" s="2" t="s">
        <v>3412</v>
      </c>
      <c r="Q475" s="2" t="s">
        <v>3493</v>
      </c>
    </row>
    <row r="476" spans="1:19" ht="15.95" customHeight="1" x14ac:dyDescent="0.3">
      <c r="A476" s="63" t="s">
        <v>5297</v>
      </c>
      <c r="B476" s="63" t="s">
        <v>5433</v>
      </c>
      <c r="C476" s="59">
        <v>43279</v>
      </c>
      <c r="D476" s="71">
        <v>43297</v>
      </c>
      <c r="E476" s="2" t="s">
        <v>3418</v>
      </c>
      <c r="F476" s="60" t="s">
        <v>29</v>
      </c>
      <c r="G476" s="2" t="s">
        <v>2551</v>
      </c>
      <c r="H476" s="2" t="s">
        <v>5298</v>
      </c>
      <c r="I476" s="2" t="s">
        <v>5294</v>
      </c>
      <c r="J476" s="154" t="s">
        <v>5295</v>
      </c>
      <c r="K476" s="111" t="s">
        <v>496</v>
      </c>
      <c r="L476" s="2" t="s">
        <v>193</v>
      </c>
      <c r="M476" s="2" t="s">
        <v>3017</v>
      </c>
      <c r="N476" s="2" t="s">
        <v>4929</v>
      </c>
      <c r="O476" s="59">
        <v>43287</v>
      </c>
      <c r="P476" s="2" t="s">
        <v>3412</v>
      </c>
      <c r="Q476" s="2" t="s">
        <v>3493</v>
      </c>
      <c r="R476" s="124">
        <f t="shared" ref="R476" si="1">D476-C476</f>
        <v>18</v>
      </c>
      <c r="S476" s="59">
        <v>43304</v>
      </c>
    </row>
    <row r="477" spans="1:19" ht="15.95" customHeight="1" x14ac:dyDescent="0.3">
      <c r="A477" s="63" t="s">
        <v>5301</v>
      </c>
      <c r="B477" s="63" t="s">
        <v>5307</v>
      </c>
      <c r="C477" s="59">
        <v>43280</v>
      </c>
      <c r="D477" s="71">
        <v>43280</v>
      </c>
      <c r="E477" s="2" t="s">
        <v>4764</v>
      </c>
      <c r="F477" s="60" t="s">
        <v>25</v>
      </c>
      <c r="G477" s="2" t="s">
        <v>4746</v>
      </c>
      <c r="H477" s="2" t="s">
        <v>5302</v>
      </c>
      <c r="I477" s="2" t="s">
        <v>5303</v>
      </c>
      <c r="J477" s="111" t="s">
        <v>5304</v>
      </c>
      <c r="K477" s="111" t="s">
        <v>496</v>
      </c>
      <c r="L477" s="2" t="s">
        <v>72</v>
      </c>
      <c r="M477" s="111" t="s">
        <v>5305</v>
      </c>
      <c r="N477" s="2" t="s">
        <v>72</v>
      </c>
      <c r="O477" s="59">
        <v>43280</v>
      </c>
      <c r="P477" s="2" t="s">
        <v>3412</v>
      </c>
      <c r="Q477" s="2" t="s">
        <v>3493</v>
      </c>
    </row>
    <row r="478" spans="1:19" ht="15.95" customHeight="1" x14ac:dyDescent="0.3">
      <c r="A478" s="63" t="s">
        <v>2746</v>
      </c>
      <c r="B478" s="63" t="s">
        <v>1502</v>
      </c>
      <c r="C478" s="59">
        <v>43280</v>
      </c>
      <c r="D478" s="71">
        <v>43280</v>
      </c>
      <c r="E478" s="2" t="s">
        <v>4764</v>
      </c>
      <c r="F478" s="60" t="s">
        <v>25</v>
      </c>
      <c r="G478" s="2" t="s">
        <v>1200</v>
      </c>
      <c r="H478" s="2" t="s">
        <v>5308</v>
      </c>
      <c r="I478" s="2" t="s">
        <v>5309</v>
      </c>
      <c r="J478" s="111" t="s">
        <v>5310</v>
      </c>
      <c r="K478" s="111" t="s">
        <v>496</v>
      </c>
      <c r="L478" s="2" t="s">
        <v>746</v>
      </c>
      <c r="M478" s="2" t="s">
        <v>9</v>
      </c>
      <c r="N478" s="63" t="s">
        <v>4684</v>
      </c>
      <c r="O478" s="59">
        <v>43280</v>
      </c>
      <c r="P478" s="2" t="s">
        <v>3412</v>
      </c>
      <c r="Q478" s="2" t="s">
        <v>3493</v>
      </c>
    </row>
    <row r="479" spans="1:19" ht="15.95" customHeight="1" x14ac:dyDescent="0.3">
      <c r="A479" s="152" t="s">
        <v>5311</v>
      </c>
      <c r="B479" s="63" t="s">
        <v>3414</v>
      </c>
      <c r="C479" s="59">
        <v>43280</v>
      </c>
      <c r="D479" s="83">
        <v>43287</v>
      </c>
      <c r="E479" s="2" t="s">
        <v>4754</v>
      </c>
      <c r="F479" s="60" t="s">
        <v>25</v>
      </c>
      <c r="G479" s="2" t="s">
        <v>5285</v>
      </c>
      <c r="H479" s="2" t="s">
        <v>5312</v>
      </c>
      <c r="I479" s="2" t="s">
        <v>5313</v>
      </c>
      <c r="J479" s="121" t="s">
        <v>5314</v>
      </c>
      <c r="K479" s="2" t="s">
        <v>5315</v>
      </c>
      <c r="L479" s="2" t="s">
        <v>4438</v>
      </c>
      <c r="M479" s="2" t="s">
        <v>9</v>
      </c>
      <c r="N479" s="2" t="s">
        <v>4684</v>
      </c>
      <c r="O479" s="59">
        <v>43286</v>
      </c>
      <c r="P479" s="2" t="s">
        <v>5412</v>
      </c>
      <c r="Q479" s="2" t="s">
        <v>3493</v>
      </c>
      <c r="R479" s="124">
        <f>D479-C479</f>
        <v>7</v>
      </c>
      <c r="S479" s="59">
        <v>43305</v>
      </c>
    </row>
    <row r="480" spans="1:19" ht="15.95" hidden="1" customHeight="1" x14ac:dyDescent="0.3">
      <c r="A480" s="63" t="s">
        <v>5316</v>
      </c>
      <c r="B480" s="63" t="s">
        <v>5325</v>
      </c>
      <c r="C480" s="59">
        <v>43282</v>
      </c>
      <c r="D480" s="71">
        <v>43284</v>
      </c>
      <c r="E480" s="2" t="s">
        <v>4764</v>
      </c>
      <c r="F480" s="60" t="s">
        <v>25</v>
      </c>
      <c r="G480" s="2" t="s">
        <v>1200</v>
      </c>
      <c r="H480" s="2" t="s">
        <v>5317</v>
      </c>
      <c r="I480" s="2" t="s">
        <v>5318</v>
      </c>
      <c r="J480" s="121" t="s">
        <v>5319</v>
      </c>
      <c r="K480" s="111" t="s">
        <v>496</v>
      </c>
      <c r="L480" s="2" t="s">
        <v>746</v>
      </c>
      <c r="M480" s="2" t="s">
        <v>9</v>
      </c>
      <c r="N480" s="63" t="s">
        <v>4684</v>
      </c>
      <c r="O480" s="59">
        <v>43284</v>
      </c>
      <c r="P480" s="2" t="s">
        <v>3412</v>
      </c>
      <c r="Q480" s="2" t="s">
        <v>3493</v>
      </c>
    </row>
    <row r="481" spans="1:19" ht="15.95" hidden="1" customHeight="1" x14ac:dyDescent="0.3">
      <c r="A481" s="63" t="s">
        <v>2743</v>
      </c>
      <c r="B481" s="63" t="s">
        <v>5437</v>
      </c>
      <c r="C481" s="59">
        <v>43282</v>
      </c>
      <c r="D481" s="83">
        <v>43299</v>
      </c>
      <c r="E481" s="2" t="s">
        <v>4764</v>
      </c>
      <c r="F481" s="60" t="s">
        <v>27</v>
      </c>
      <c r="G481" s="2" t="s">
        <v>2551</v>
      </c>
      <c r="H481" s="2" t="s">
        <v>5298</v>
      </c>
      <c r="I481" s="2" t="s">
        <v>5320</v>
      </c>
      <c r="J481" s="153" t="s">
        <v>5321</v>
      </c>
      <c r="K481" s="111" t="s">
        <v>496</v>
      </c>
      <c r="L481" s="2" t="s">
        <v>193</v>
      </c>
      <c r="M481" s="2" t="s">
        <v>3017</v>
      </c>
      <c r="N481" s="2" t="s">
        <v>4929</v>
      </c>
      <c r="O481" s="59">
        <v>43284</v>
      </c>
      <c r="P481" s="2" t="s">
        <v>3412</v>
      </c>
      <c r="Q481" s="2" t="s">
        <v>3493</v>
      </c>
      <c r="R481" s="124">
        <f>D481-C481</f>
        <v>17</v>
      </c>
      <c r="S481" s="59">
        <v>43305</v>
      </c>
    </row>
    <row r="482" spans="1:19" ht="15.95" hidden="1" customHeight="1" x14ac:dyDescent="0.3">
      <c r="A482" s="63" t="s">
        <v>5322</v>
      </c>
      <c r="B482" s="63" t="s">
        <v>5428</v>
      </c>
      <c r="C482" s="59">
        <v>43282</v>
      </c>
      <c r="D482" s="71">
        <v>43284</v>
      </c>
      <c r="E482" s="2" t="s">
        <v>4764</v>
      </c>
      <c r="F482" s="60" t="s">
        <v>25</v>
      </c>
      <c r="G482" s="2" t="s">
        <v>1200</v>
      </c>
      <c r="H482" s="2" t="s">
        <v>5317</v>
      </c>
      <c r="I482" s="2" t="s">
        <v>5323</v>
      </c>
      <c r="J482" s="121" t="s">
        <v>5324</v>
      </c>
      <c r="K482" s="111" t="s">
        <v>496</v>
      </c>
      <c r="L482" s="2" t="s">
        <v>746</v>
      </c>
      <c r="M482" s="2" t="s">
        <v>9</v>
      </c>
      <c r="N482" s="63" t="s">
        <v>4684</v>
      </c>
      <c r="O482" s="59">
        <v>43284</v>
      </c>
      <c r="P482" s="2" t="s">
        <v>3412</v>
      </c>
      <c r="Q482" s="2" t="s">
        <v>3493</v>
      </c>
    </row>
    <row r="483" spans="1:19" ht="15.95" hidden="1" customHeight="1" x14ac:dyDescent="0.3">
      <c r="A483" s="63" t="s">
        <v>5327</v>
      </c>
      <c r="B483" s="63" t="s">
        <v>5330</v>
      </c>
      <c r="C483" s="59">
        <v>43284</v>
      </c>
      <c r="D483" s="71">
        <v>43285</v>
      </c>
      <c r="E483" s="2" t="s">
        <v>4764</v>
      </c>
      <c r="F483" s="60" t="s">
        <v>25</v>
      </c>
      <c r="G483" s="2" t="s">
        <v>1200</v>
      </c>
      <c r="H483" s="2" t="s">
        <v>5328</v>
      </c>
      <c r="I483" s="2" t="s">
        <v>5326</v>
      </c>
      <c r="J483" s="121" t="s">
        <v>5329</v>
      </c>
      <c r="K483" s="111" t="s">
        <v>496</v>
      </c>
      <c r="L483" s="2" t="s">
        <v>746</v>
      </c>
      <c r="M483" s="2" t="s">
        <v>9</v>
      </c>
      <c r="N483" s="63" t="s">
        <v>4684</v>
      </c>
      <c r="O483" s="59">
        <v>43285</v>
      </c>
      <c r="P483" s="2" t="s">
        <v>3412</v>
      </c>
      <c r="Q483" s="2" t="s">
        <v>3493</v>
      </c>
    </row>
    <row r="484" spans="1:19" ht="15.95" hidden="1" customHeight="1" x14ac:dyDescent="0.3">
      <c r="A484" s="63" t="s">
        <v>5149</v>
      </c>
      <c r="B484" s="63" t="s">
        <v>5418</v>
      </c>
      <c r="C484" s="59">
        <v>43285</v>
      </c>
      <c r="D484" s="71">
        <v>43286</v>
      </c>
      <c r="E484" s="2" t="s">
        <v>4764</v>
      </c>
      <c r="F484" s="60" t="s">
        <v>25</v>
      </c>
      <c r="G484" s="2" t="s">
        <v>2551</v>
      </c>
      <c r="H484" s="2" t="s">
        <v>5394</v>
      </c>
      <c r="I484" s="2" t="s">
        <v>5395</v>
      </c>
      <c r="J484" s="121" t="s">
        <v>5396</v>
      </c>
      <c r="K484" s="2" t="s">
        <v>5397</v>
      </c>
      <c r="L484" s="2" t="s">
        <v>4684</v>
      </c>
      <c r="M484" s="2" t="s">
        <v>102</v>
      </c>
      <c r="N484" s="63" t="s">
        <v>4684</v>
      </c>
      <c r="O484" s="59">
        <v>43286</v>
      </c>
      <c r="P484" s="2" t="s">
        <v>3412</v>
      </c>
      <c r="Q484" s="2" t="s">
        <v>3493</v>
      </c>
    </row>
    <row r="485" spans="1:19" ht="15.95" hidden="1" customHeight="1" x14ac:dyDescent="0.3">
      <c r="A485" s="63" t="s">
        <v>5398</v>
      </c>
      <c r="B485" s="63" t="s">
        <v>1660</v>
      </c>
      <c r="C485" s="59">
        <v>43285</v>
      </c>
      <c r="D485" s="83">
        <v>43299</v>
      </c>
      <c r="E485" s="2" t="s">
        <v>4764</v>
      </c>
      <c r="F485" s="60" t="s">
        <v>25</v>
      </c>
      <c r="G485" s="1" t="s">
        <v>5222</v>
      </c>
      <c r="H485" s="2" t="s">
        <v>5401</v>
      </c>
      <c r="I485" s="2" t="s">
        <v>5399</v>
      </c>
      <c r="J485" s="153" t="s">
        <v>5400</v>
      </c>
      <c r="K485" s="111" t="s">
        <v>496</v>
      </c>
      <c r="L485" s="2" t="s">
        <v>1</v>
      </c>
      <c r="M485" s="2" t="s">
        <v>6</v>
      </c>
      <c r="N485" s="2" t="s">
        <v>1</v>
      </c>
      <c r="O485" s="59">
        <v>43286</v>
      </c>
      <c r="P485" s="2" t="s">
        <v>3412</v>
      </c>
      <c r="Q485" s="2" t="s">
        <v>3493</v>
      </c>
      <c r="S485" s="59">
        <v>43308</v>
      </c>
    </row>
    <row r="486" spans="1:19" ht="15.95" hidden="1" customHeight="1" x14ac:dyDescent="0.3">
      <c r="A486" s="63" t="s">
        <v>5404</v>
      </c>
      <c r="B486" s="63" t="s">
        <v>5438</v>
      </c>
      <c r="C486" s="59">
        <v>43286</v>
      </c>
      <c r="D486" s="71">
        <v>43305</v>
      </c>
      <c r="E486" s="2" t="s">
        <v>4764</v>
      </c>
      <c r="F486" s="60" t="s">
        <v>29</v>
      </c>
      <c r="G486" s="2" t="s">
        <v>5405</v>
      </c>
      <c r="H486" s="2" t="s">
        <v>5408</v>
      </c>
      <c r="I486" s="2" t="s">
        <v>5407</v>
      </c>
      <c r="J486" s="153" t="s">
        <v>5406</v>
      </c>
      <c r="K486" s="111" t="s">
        <v>496</v>
      </c>
      <c r="L486" s="2" t="s">
        <v>1</v>
      </c>
      <c r="M486" s="2" t="s">
        <v>6</v>
      </c>
      <c r="N486" s="2" t="s">
        <v>1</v>
      </c>
      <c r="O486" s="59">
        <v>43286</v>
      </c>
      <c r="P486" s="2" t="s">
        <v>3412</v>
      </c>
      <c r="Q486" s="2" t="s">
        <v>3493</v>
      </c>
      <c r="S486" s="59">
        <v>43308</v>
      </c>
    </row>
    <row r="487" spans="1:19" ht="15.95" hidden="1" customHeight="1" x14ac:dyDescent="0.3">
      <c r="A487" s="63" t="s">
        <v>5409</v>
      </c>
      <c r="B487" s="63" t="s">
        <v>2751</v>
      </c>
      <c r="C487" s="59">
        <v>43286</v>
      </c>
      <c r="D487" s="71">
        <v>43286</v>
      </c>
      <c r="E487" s="2" t="s">
        <v>4764</v>
      </c>
      <c r="F487" s="60" t="s">
        <v>25</v>
      </c>
      <c r="G487" s="2" t="s">
        <v>1102</v>
      </c>
      <c r="H487" s="2" t="s">
        <v>5419</v>
      </c>
      <c r="I487" s="2" t="s">
        <v>5410</v>
      </c>
      <c r="J487" s="121" t="s">
        <v>5411</v>
      </c>
      <c r="K487" s="111" t="s">
        <v>496</v>
      </c>
      <c r="L487" s="2" t="s">
        <v>4684</v>
      </c>
      <c r="M487" s="2" t="s">
        <v>9</v>
      </c>
      <c r="N487" s="2" t="s">
        <v>4684</v>
      </c>
      <c r="O487" s="59">
        <v>43286</v>
      </c>
      <c r="P487" s="2" t="s">
        <v>3412</v>
      </c>
      <c r="Q487" s="2" t="s">
        <v>3493</v>
      </c>
      <c r="S487" s="59">
        <v>43308</v>
      </c>
    </row>
    <row r="488" spans="1:19" ht="15.95" hidden="1" customHeight="1" x14ac:dyDescent="0.3">
      <c r="A488" s="63" t="s">
        <v>5413</v>
      </c>
      <c r="B488" s="63" t="s">
        <v>5420</v>
      </c>
      <c r="C488" s="59">
        <v>43286</v>
      </c>
      <c r="D488" s="71">
        <v>43286</v>
      </c>
      <c r="E488" s="2" t="s">
        <v>4764</v>
      </c>
      <c r="F488" s="60" t="s">
        <v>25</v>
      </c>
      <c r="G488" s="2" t="s">
        <v>1102</v>
      </c>
      <c r="H488" s="2" t="s">
        <v>5415</v>
      </c>
      <c r="I488" s="2" t="s">
        <v>5416</v>
      </c>
      <c r="J488" s="121" t="s">
        <v>5417</v>
      </c>
      <c r="K488" s="2" t="s">
        <v>5414</v>
      </c>
      <c r="L488" s="2" t="s">
        <v>4438</v>
      </c>
      <c r="M488" s="2" t="s">
        <v>9</v>
      </c>
      <c r="N488" s="2" t="s">
        <v>4684</v>
      </c>
      <c r="O488" s="59">
        <v>43286</v>
      </c>
      <c r="P488" s="2" t="s">
        <v>3412</v>
      </c>
      <c r="Q488" s="2" t="s">
        <v>3493</v>
      </c>
      <c r="S488" s="59">
        <v>43308</v>
      </c>
    </row>
    <row r="489" spans="1:19" ht="15.95" hidden="1" customHeight="1" x14ac:dyDescent="0.3">
      <c r="A489" s="76" t="s">
        <v>1353</v>
      </c>
      <c r="B489" s="63" t="s">
        <v>5435</v>
      </c>
      <c r="C489" s="59">
        <v>43287</v>
      </c>
      <c r="D489" s="71">
        <v>43297</v>
      </c>
      <c r="E489" s="2" t="s">
        <v>4764</v>
      </c>
      <c r="F489" s="60" t="s">
        <v>25</v>
      </c>
      <c r="G489" s="2" t="s">
        <v>1102</v>
      </c>
      <c r="H489" s="2" t="s">
        <v>5424</v>
      </c>
      <c r="I489" s="2" t="s">
        <v>5421</v>
      </c>
      <c r="J489" s="153" t="s">
        <v>5422</v>
      </c>
      <c r="K489" s="2" t="s">
        <v>5423</v>
      </c>
      <c r="L489" s="2" t="s">
        <v>746</v>
      </c>
      <c r="M489" s="2" t="s">
        <v>500</v>
      </c>
      <c r="N489" s="2" t="s">
        <v>746</v>
      </c>
      <c r="O489" s="59">
        <v>43287</v>
      </c>
      <c r="P489" s="2" t="s">
        <v>3412</v>
      </c>
      <c r="Q489" s="2" t="s">
        <v>3493</v>
      </c>
      <c r="S489" s="59">
        <v>43311</v>
      </c>
    </row>
  </sheetData>
  <autoFilter ref="A1:S489" xr:uid="{00000000-0009-0000-0000-000001000000}">
    <filterColumn colId="2">
      <filters>
        <dateGroupItem year="2018" month="4" dateTimeGrouping="month"/>
        <dateGroupItem year="2018" month="5" dateTimeGrouping="month"/>
        <dateGroupItem year="2018" month="6" dateTimeGrouping="month"/>
      </filters>
    </filterColumn>
  </autoFilter>
  <dataConsolidate link="1"/>
  <dataValidations count="3">
    <dataValidation type="list" allowBlank="1" showInputMessage="1" showErrorMessage="1" sqref="F1167:F3030 F307:F327 F329:F330" xr:uid="{00000000-0002-0000-0100-000000000000}">
      <formula1>$D$1:$D$6</formula1>
    </dataValidation>
    <dataValidation type="list" allowBlank="1" showInputMessage="1" showErrorMessage="1" sqref="E399" xr:uid="{00000000-0002-0000-0100-000001000000}">
      <formula1>$F$1:$F$7</formula1>
    </dataValidation>
    <dataValidation type="list" allowBlank="1" showInputMessage="1" showErrorMessage="1" sqref="E339 E308 E387:E398 E381:E385 E375:E377 E372:E373 E368 E361 E358:E359 E352:E355 E348:E350 E327:E328 E325 E314:E315 E284 E277:E278 E253 E213 E209 E187:E188 E176 E167:E172 E156 E143:E145 E133 E125 E113 E95 E77 E74 E70 E60 E51 E30 E28 E23 E21 E19 E304 E323 E317 E400:E404 E1312:E2970" xr:uid="{00000000-0002-0000-0100-000002000000}">
      <formula1>$F$1:$F$6</formula1>
    </dataValidation>
  </dataValidations>
  <hyperlinks>
    <hyperlink ref="J477" r:id="rId1" xr:uid="{00000000-0004-0000-0100-000000000000}"/>
    <hyperlink ref="J469" r:id="rId2" xr:uid="{00000000-0004-0000-0100-000001000000}"/>
    <hyperlink ref="J468" r:id="rId3" xr:uid="{00000000-0004-0000-0100-000002000000}"/>
    <hyperlink ref="J470" r:id="rId4" xr:uid="{00000000-0004-0000-0100-000003000000}"/>
    <hyperlink ref="J471" r:id="rId5" xr:uid="{00000000-0004-0000-0100-000004000000}"/>
    <hyperlink ref="J472" r:id="rId6" xr:uid="{00000000-0004-0000-0100-000005000000}"/>
    <hyperlink ref="J476" r:id="rId7" xr:uid="{00000000-0004-0000-0100-000006000000}"/>
    <hyperlink ref="J489" r:id="rId8" xr:uid="{00000000-0004-0000-0100-000007000000}"/>
    <hyperlink ref="J317" r:id="rId9" xr:uid="{00000000-0004-0000-0100-000008000000}"/>
    <hyperlink ref="J318" r:id="rId10" xr:uid="{00000000-0004-0000-0100-000009000000}"/>
    <hyperlink ref="J323" r:id="rId11" xr:uid="{00000000-0004-0000-0100-00000A000000}"/>
    <hyperlink ref="J324" r:id="rId12" xr:uid="{00000000-0004-0000-0100-00000B000000}"/>
    <hyperlink ref="J325" r:id="rId13" xr:uid="{00000000-0004-0000-0100-00000C000000}"/>
    <hyperlink ref="J416" r:id="rId14" xr:uid="{00000000-0004-0000-0100-00000D000000}"/>
    <hyperlink ref="J419" r:id="rId15" xr:uid="{00000000-0004-0000-0100-00000E000000}"/>
    <hyperlink ref="J420" r:id="rId16" xr:uid="{00000000-0004-0000-0100-00000F000000}"/>
    <hyperlink ref="J421" r:id="rId17" xr:uid="{00000000-0004-0000-0100-000010000000}"/>
    <hyperlink ref="J424" r:id="rId18" xr:uid="{00000000-0004-0000-0100-000011000000}"/>
    <hyperlink ref="J426" r:id="rId19" xr:uid="{00000000-0004-0000-0100-000012000000}"/>
    <hyperlink ref="J443" r:id="rId20" xr:uid="{00000000-0004-0000-0100-000013000000}"/>
    <hyperlink ref="J444" r:id="rId21" xr:uid="{00000000-0004-0000-0100-000014000000}"/>
    <hyperlink ref="J448" r:id="rId22" xr:uid="{00000000-0004-0000-0100-000015000000}"/>
    <hyperlink ref="J451" r:id="rId23" xr:uid="{00000000-0004-0000-0100-000016000000}"/>
    <hyperlink ref="J452" r:id="rId24" xr:uid="{00000000-0004-0000-0100-000017000000}"/>
    <hyperlink ref="J454" r:id="rId25" xr:uid="{00000000-0004-0000-0100-000018000000}"/>
    <hyperlink ref="J464" r:id="rId26" xr:uid="{00000000-0004-0000-0100-000019000000}"/>
    <hyperlink ref="J439" r:id="rId27" xr:uid="{00000000-0004-0000-0100-00001A000000}"/>
    <hyperlink ref="J431" r:id="rId28" xr:uid="{00000000-0004-0000-0100-00001B000000}"/>
    <hyperlink ref="J435" r:id="rId29" xr:uid="{00000000-0004-0000-0100-00001C000000}"/>
    <hyperlink ref="J406" r:id="rId30" xr:uid="{00000000-0004-0000-0100-00001D000000}"/>
    <hyperlink ref="J398" r:id="rId31" xr:uid="{00000000-0004-0000-0100-00001E000000}"/>
    <hyperlink ref="J375" r:id="rId32" xr:uid="{00000000-0004-0000-0100-00001F000000}"/>
    <hyperlink ref="J368" r:id="rId33" xr:uid="{00000000-0004-0000-0100-000020000000}"/>
    <hyperlink ref="J485" r:id="rId34" xr:uid="{00000000-0004-0000-0100-000021000000}"/>
    <hyperlink ref="J481" r:id="rId35" xr:uid="{00000000-0004-0000-0100-000022000000}"/>
    <hyperlink ref="J486" r:id="rId36" xr:uid="{00000000-0004-0000-0100-000023000000}"/>
  </hyperlinks>
  <pageMargins left="0.7" right="0.7" top="0.75" bottom="0.75" header="0.3" footer="0.3"/>
  <pageSetup paperSize="9" orientation="portrait" r:id="rId37"/>
  <drawing r:id="rId38"/>
  <legacyDrawing r:id="rId39"/>
  <controls>
    <mc:AlternateContent xmlns:mc="http://schemas.openxmlformats.org/markup-compatibility/2006">
      <mc:Choice Requires="x14">
        <control shapeId="3077" r:id="rId40" name="CommandButton1">
          <controlPr defaultSize="0" autoLine="0" r:id="rId41">
            <anchor moveWithCells="1">
              <from>
                <xdr:col>19</xdr:col>
                <xdr:colOff>304800</xdr:colOff>
                <xdr:row>0</xdr:row>
                <xdr:rowOff>9525</xdr:rowOff>
              </from>
              <to>
                <xdr:col>21</xdr:col>
                <xdr:colOff>238125</xdr:colOff>
                <xdr:row>250</xdr:row>
                <xdr:rowOff>95250</xdr:rowOff>
              </to>
            </anchor>
          </controlPr>
        </control>
      </mc:Choice>
      <mc:Fallback>
        <control shapeId="3077" r:id="rId40" name="CommandButton1"/>
      </mc:Fallback>
    </mc:AlternateContent>
  </controls>
  <extLst>
    <ext xmlns:x14="http://schemas.microsoft.com/office/spreadsheetml/2009/9/main" uri="{CCE6A557-97BC-4b89-ADB6-D9C93CAAB3DF}">
      <x14:dataValidations xmlns:xm="http://schemas.microsoft.com/office/excel/2006/main" count="4">
        <x14:dataValidation type="list" allowBlank="1" showInputMessage="1" showErrorMessage="1" xr:uid="{00000000-0002-0000-0100-000003000000}">
          <x14:formula1>
            <xm:f>Listas!$C$1:$C$6</xm:f>
          </x14:formula1>
          <xm:sqref>F301 F292:F299 F331:F1166</xm:sqref>
        </x14:dataValidation>
        <x14:dataValidation type="list" allowBlank="1" showInputMessage="1" showErrorMessage="1" xr:uid="{00000000-0002-0000-0100-000004000000}">
          <x14:formula1>
            <xm:f>Listas!$D$1:$D$7</xm:f>
          </x14:formula1>
          <xm:sqref>E2971:E3204 E752:E1311 E405:E410</xm:sqref>
        </x14:dataValidation>
        <x14:dataValidation type="list" allowBlank="1" showInputMessage="1" showErrorMessage="1" xr:uid="{00000000-0002-0000-0100-000005000000}">
          <x14:formula1>
            <xm:f>Listas!$D$1:$D$6</xm:f>
          </x14:formula1>
          <xm:sqref>E311:E312</xm:sqref>
        </x14:dataValidation>
        <x14:dataValidation type="list" allowBlank="1" showInputMessage="1" showErrorMessage="1" xr:uid="{00000000-0002-0000-0100-000006000000}">
          <x14:formula1>
            <xm:f>Listas!$D$1:$D$8</xm:f>
          </x14:formula1>
          <xm:sqref>E411:E751</xm:sqref>
        </x14:dataValidation>
      </x14:dataValidations>
    </ext>
  </extLst>
</worksheet>
</file>

<file path=xl/worksheets/sheet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200-000000000000}">
  <sheetPr codeName="Hoja3" filterMode="1"/>
  <dimension ref="A1:N165"/>
  <sheetViews>
    <sheetView showGridLines="0" zoomScaleNormal="100" workbookViewId="0">
      <selection activeCell="D168" sqref="D168"/>
    </sheetView>
  </sheetViews>
  <sheetFormatPr baseColWidth="10" defaultRowHeight="17.25" x14ac:dyDescent="0.3"/>
  <cols>
    <col min="1" max="1" width="18.85546875" style="1" bestFit="1" customWidth="1"/>
    <col min="2" max="2" width="19.28515625" style="1" bestFit="1" customWidth="1"/>
    <col min="3" max="3" width="15.140625" style="1" bestFit="1" customWidth="1"/>
    <col min="4" max="4" width="31.140625" style="1" bestFit="1" customWidth="1"/>
    <col min="5" max="5" width="31.140625" style="1" customWidth="1"/>
    <col min="6" max="6" width="39.7109375" style="43" customWidth="1"/>
    <col min="7" max="7" width="14.42578125" style="1" bestFit="1" customWidth="1"/>
    <col min="8" max="8" width="11.28515625" style="9" bestFit="1" customWidth="1"/>
    <col min="9" max="10" width="21.28515625" style="1" customWidth="1"/>
    <col min="11" max="11" width="22.28515625" style="1" customWidth="1"/>
    <col min="12" max="12" width="14.28515625" style="1" customWidth="1"/>
    <col min="13" max="13" width="14.5703125" style="1" customWidth="1"/>
    <col min="14" max="14" width="22.28515625" style="1" customWidth="1"/>
    <col min="15" max="16384" width="11.42578125" style="1"/>
  </cols>
  <sheetData>
    <row r="1" spans="1:14" x14ac:dyDescent="0.3">
      <c r="A1" s="3" t="s">
        <v>0</v>
      </c>
      <c r="B1" s="4" t="s">
        <v>19</v>
      </c>
      <c r="C1" s="4" t="s">
        <v>24</v>
      </c>
      <c r="D1" s="4" t="s">
        <v>3</v>
      </c>
      <c r="E1" s="4" t="s">
        <v>2300</v>
      </c>
      <c r="F1" s="151" t="s">
        <v>36</v>
      </c>
      <c r="G1" s="3" t="s">
        <v>258</v>
      </c>
      <c r="H1" s="6" t="s">
        <v>257</v>
      </c>
      <c r="I1" s="5" t="s">
        <v>336</v>
      </c>
      <c r="J1" s="5" t="s">
        <v>1082</v>
      </c>
      <c r="K1" s="4" t="s">
        <v>5</v>
      </c>
      <c r="L1" s="4" t="s">
        <v>17</v>
      </c>
      <c r="M1" s="4" t="s">
        <v>37</v>
      </c>
      <c r="N1" s="3" t="s">
        <v>26</v>
      </c>
    </row>
    <row r="2" spans="1:14" s="11" customFormat="1" hidden="1" x14ac:dyDescent="0.3">
      <c r="A2" s="10">
        <v>42786</v>
      </c>
      <c r="B2" s="11" t="s">
        <v>182</v>
      </c>
      <c r="C2" s="11" t="s">
        <v>29</v>
      </c>
      <c r="D2" s="11" t="s">
        <v>197</v>
      </c>
      <c r="E2" s="11" t="s">
        <v>4933</v>
      </c>
      <c r="F2" s="43" t="s">
        <v>5331</v>
      </c>
      <c r="G2" s="11">
        <v>2017014</v>
      </c>
      <c r="H2" s="13" t="s">
        <v>263</v>
      </c>
      <c r="I2" s="10">
        <v>42789</v>
      </c>
      <c r="J2" s="10"/>
      <c r="K2" s="10">
        <v>42787</v>
      </c>
      <c r="L2" s="11" t="s">
        <v>903</v>
      </c>
      <c r="M2" s="11">
        <v>1</v>
      </c>
      <c r="N2" s="12">
        <f t="shared" ref="N2:N33" si="0">NETWORKDAYS(A2,K2)</f>
        <v>2</v>
      </c>
    </row>
    <row r="3" spans="1:14" s="11" customFormat="1" hidden="1" x14ac:dyDescent="0.3">
      <c r="A3" s="10">
        <v>42786</v>
      </c>
      <c r="B3" s="11" t="s">
        <v>182</v>
      </c>
      <c r="C3" s="11" t="s">
        <v>29</v>
      </c>
      <c r="D3" s="11" t="s">
        <v>198</v>
      </c>
      <c r="E3" s="11" t="s">
        <v>4933</v>
      </c>
      <c r="F3" s="43" t="s">
        <v>5332</v>
      </c>
      <c r="G3" s="11">
        <v>2017015</v>
      </c>
      <c r="H3" s="13" t="s">
        <v>264</v>
      </c>
      <c r="I3" s="10">
        <v>42794</v>
      </c>
      <c r="J3" s="10"/>
      <c r="K3" s="10">
        <v>42816</v>
      </c>
      <c r="L3" s="11" t="s">
        <v>903</v>
      </c>
      <c r="M3" s="11">
        <v>21</v>
      </c>
      <c r="N3" s="12">
        <f t="shared" si="0"/>
        <v>23</v>
      </c>
    </row>
    <row r="4" spans="1:14" s="11" customFormat="1" hidden="1" x14ac:dyDescent="0.3">
      <c r="A4" s="10">
        <v>42786</v>
      </c>
      <c r="B4" s="11" t="s">
        <v>182</v>
      </c>
      <c r="C4" s="11" t="s">
        <v>29</v>
      </c>
      <c r="D4" s="11" t="s">
        <v>199</v>
      </c>
      <c r="E4" s="11" t="s">
        <v>4933</v>
      </c>
      <c r="F4" s="43" t="s">
        <v>5333</v>
      </c>
      <c r="G4" s="11">
        <v>2017016</v>
      </c>
      <c r="H4" s="13" t="s">
        <v>265</v>
      </c>
      <c r="I4" s="10">
        <v>42794</v>
      </c>
      <c r="J4" s="10"/>
      <c r="K4" s="10">
        <v>42816</v>
      </c>
      <c r="L4" s="11" t="s">
        <v>903</v>
      </c>
      <c r="M4" s="11">
        <v>21</v>
      </c>
      <c r="N4" s="12">
        <f t="shared" si="0"/>
        <v>23</v>
      </c>
    </row>
    <row r="5" spans="1:14" s="11" customFormat="1" hidden="1" x14ac:dyDescent="0.3">
      <c r="A5" s="10">
        <v>42789</v>
      </c>
      <c r="B5" s="11" t="s">
        <v>182</v>
      </c>
      <c r="C5" s="11" t="s">
        <v>29</v>
      </c>
      <c r="D5" s="11" t="s">
        <v>235</v>
      </c>
      <c r="E5" s="11" t="s">
        <v>4934</v>
      </c>
      <c r="F5" s="49" t="s">
        <v>5334</v>
      </c>
      <c r="G5" s="11">
        <v>2017017</v>
      </c>
      <c r="H5" s="13" t="s">
        <v>259</v>
      </c>
      <c r="I5" s="10">
        <v>42794</v>
      </c>
      <c r="J5" s="10"/>
      <c r="K5" s="10">
        <v>42808</v>
      </c>
      <c r="L5" s="11" t="s">
        <v>903</v>
      </c>
      <c r="M5" s="11">
        <v>13</v>
      </c>
      <c r="N5" s="12">
        <f t="shared" si="0"/>
        <v>14</v>
      </c>
    </row>
    <row r="6" spans="1:14" s="11" customFormat="1" hidden="1" x14ac:dyDescent="0.3">
      <c r="A6" s="10">
        <v>42789</v>
      </c>
      <c r="B6" s="11" t="s">
        <v>182</v>
      </c>
      <c r="C6" s="11" t="s">
        <v>29</v>
      </c>
      <c r="D6" s="11" t="s">
        <v>236</v>
      </c>
      <c r="E6" s="11" t="s">
        <v>4935</v>
      </c>
      <c r="F6" s="43" t="s">
        <v>5335</v>
      </c>
      <c r="G6" s="11">
        <v>2017018</v>
      </c>
      <c r="H6" s="13" t="s">
        <v>260</v>
      </c>
      <c r="I6" s="10">
        <v>42790</v>
      </c>
      <c r="J6" s="10"/>
      <c r="K6" s="10">
        <v>42845</v>
      </c>
      <c r="L6" s="11" t="s">
        <v>903</v>
      </c>
      <c r="M6" s="11">
        <v>34</v>
      </c>
      <c r="N6" s="12">
        <f t="shared" si="0"/>
        <v>41</v>
      </c>
    </row>
    <row r="7" spans="1:14" s="11" customFormat="1" hidden="1" x14ac:dyDescent="0.3">
      <c r="A7" s="10">
        <v>42789</v>
      </c>
      <c r="B7" s="11" t="s">
        <v>182</v>
      </c>
      <c r="C7" s="11" t="s">
        <v>29</v>
      </c>
      <c r="D7" s="11" t="s">
        <v>237</v>
      </c>
      <c r="E7" s="11" t="s">
        <v>4967</v>
      </c>
      <c r="F7" s="43" t="s">
        <v>5336</v>
      </c>
      <c r="G7" s="11">
        <v>2017019</v>
      </c>
      <c r="H7" s="13" t="s">
        <v>261</v>
      </c>
      <c r="I7" s="10">
        <v>42790</v>
      </c>
      <c r="J7" s="15"/>
      <c r="K7" s="10">
        <v>42816</v>
      </c>
      <c r="L7" s="11" t="s">
        <v>903</v>
      </c>
      <c r="M7" s="11">
        <v>18</v>
      </c>
      <c r="N7" s="12">
        <f t="shared" si="0"/>
        <v>20</v>
      </c>
    </row>
    <row r="8" spans="1:14" s="11" customFormat="1" hidden="1" x14ac:dyDescent="0.3">
      <c r="A8" s="10">
        <v>42793</v>
      </c>
      <c r="B8" s="11" t="s">
        <v>182</v>
      </c>
      <c r="C8" s="11" t="s">
        <v>27</v>
      </c>
      <c r="D8" s="11" t="s">
        <v>252</v>
      </c>
      <c r="E8" s="11" t="s">
        <v>4936</v>
      </c>
      <c r="F8" s="43" t="s">
        <v>5337</v>
      </c>
      <c r="G8" s="11">
        <v>2017020</v>
      </c>
      <c r="H8" s="13" t="s">
        <v>262</v>
      </c>
      <c r="I8" s="10">
        <v>42796</v>
      </c>
      <c r="J8" s="15"/>
      <c r="K8" s="10">
        <v>42816</v>
      </c>
      <c r="L8" s="11" t="s">
        <v>903</v>
      </c>
      <c r="M8" s="11">
        <v>16</v>
      </c>
      <c r="N8" s="12">
        <f t="shared" si="0"/>
        <v>18</v>
      </c>
    </row>
    <row r="9" spans="1:14" s="11" customFormat="1" hidden="1" x14ac:dyDescent="0.3">
      <c r="A9" s="10">
        <v>42795</v>
      </c>
      <c r="B9" s="11" t="s">
        <v>182</v>
      </c>
      <c r="C9" s="11" t="s">
        <v>27</v>
      </c>
      <c r="D9" s="11" t="s">
        <v>295</v>
      </c>
      <c r="E9" s="11" t="s">
        <v>4937</v>
      </c>
      <c r="F9" s="43" t="s">
        <v>5338</v>
      </c>
      <c r="G9" s="11">
        <v>2017021</v>
      </c>
      <c r="H9" s="13" t="s">
        <v>296</v>
      </c>
      <c r="I9" s="10">
        <v>42796</v>
      </c>
      <c r="J9" s="15"/>
      <c r="K9" s="10">
        <v>42808</v>
      </c>
      <c r="L9" s="11" t="s">
        <v>903</v>
      </c>
      <c r="M9" s="11">
        <v>9</v>
      </c>
      <c r="N9" s="12">
        <f t="shared" si="0"/>
        <v>10</v>
      </c>
    </row>
    <row r="10" spans="1:14" s="11" customFormat="1" hidden="1" x14ac:dyDescent="0.3">
      <c r="A10" s="10">
        <v>42800</v>
      </c>
      <c r="B10" s="11" t="s">
        <v>182</v>
      </c>
      <c r="C10" s="11" t="s">
        <v>333</v>
      </c>
      <c r="D10" s="11" t="s">
        <v>334</v>
      </c>
      <c r="E10" s="11" t="s">
        <v>4938</v>
      </c>
      <c r="F10" s="43" t="s">
        <v>3617</v>
      </c>
      <c r="G10" s="11">
        <v>2017022</v>
      </c>
      <c r="H10" s="13" t="s">
        <v>335</v>
      </c>
      <c r="I10" s="10">
        <v>42800</v>
      </c>
      <c r="J10" s="15"/>
      <c r="K10" s="10">
        <v>42808</v>
      </c>
      <c r="L10" s="11" t="s">
        <v>903</v>
      </c>
      <c r="M10" s="11">
        <v>6</v>
      </c>
      <c r="N10" s="12">
        <f t="shared" si="0"/>
        <v>7</v>
      </c>
    </row>
    <row r="11" spans="1:14" s="11" customFormat="1" hidden="1" x14ac:dyDescent="0.3">
      <c r="A11" s="10">
        <v>42804</v>
      </c>
      <c r="B11" s="11" t="s">
        <v>182</v>
      </c>
      <c r="C11" s="11" t="s">
        <v>29</v>
      </c>
      <c r="D11" s="11" t="s">
        <v>586</v>
      </c>
      <c r="E11" s="11" t="s">
        <v>4939</v>
      </c>
      <c r="F11" s="43" t="s">
        <v>5339</v>
      </c>
      <c r="G11" s="11">
        <v>2017023</v>
      </c>
      <c r="H11" s="13" t="s">
        <v>390</v>
      </c>
      <c r="I11" s="10">
        <v>42804</v>
      </c>
      <c r="J11" s="15"/>
      <c r="K11" s="10">
        <v>42828</v>
      </c>
      <c r="L11" s="11" t="s">
        <v>903</v>
      </c>
      <c r="M11" s="11">
        <v>15</v>
      </c>
      <c r="N11" s="12">
        <f t="shared" si="0"/>
        <v>17</v>
      </c>
    </row>
    <row r="12" spans="1:14" s="11" customFormat="1" hidden="1" x14ac:dyDescent="0.3">
      <c r="A12" s="10">
        <v>42808</v>
      </c>
      <c r="B12" s="11" t="s">
        <v>182</v>
      </c>
      <c r="C12" s="11" t="s">
        <v>29</v>
      </c>
      <c r="D12" s="11" t="s">
        <v>425</v>
      </c>
      <c r="E12" s="11" t="s">
        <v>4980</v>
      </c>
      <c r="F12" s="49" t="s">
        <v>72</v>
      </c>
      <c r="G12" s="11">
        <v>2017024</v>
      </c>
      <c r="H12" s="13" t="s">
        <v>418</v>
      </c>
      <c r="I12" s="10">
        <v>42808</v>
      </c>
      <c r="J12" s="15"/>
      <c r="K12" s="10">
        <v>42852</v>
      </c>
      <c r="L12" s="11" t="s">
        <v>903</v>
      </c>
      <c r="M12" s="11">
        <v>26</v>
      </c>
      <c r="N12" s="12">
        <f t="shared" si="0"/>
        <v>33</v>
      </c>
    </row>
    <row r="13" spans="1:14" s="11" customFormat="1" hidden="1" x14ac:dyDescent="0.3">
      <c r="A13" s="10">
        <v>42810</v>
      </c>
      <c r="B13" s="11" t="s">
        <v>182</v>
      </c>
      <c r="C13" s="11" t="s">
        <v>29</v>
      </c>
      <c r="D13" s="16" t="s">
        <v>460</v>
      </c>
      <c r="E13" s="11" t="s">
        <v>4940</v>
      </c>
      <c r="F13" s="43" t="s">
        <v>5340</v>
      </c>
      <c r="G13" s="11">
        <v>2017025</v>
      </c>
      <c r="H13" s="13" t="s">
        <v>459</v>
      </c>
      <c r="I13" s="10">
        <v>42811</v>
      </c>
      <c r="J13" s="15"/>
      <c r="K13" s="10">
        <v>42828</v>
      </c>
      <c r="L13" s="11" t="s">
        <v>903</v>
      </c>
      <c r="M13" s="11">
        <v>11</v>
      </c>
      <c r="N13" s="12">
        <f t="shared" si="0"/>
        <v>13</v>
      </c>
    </row>
    <row r="14" spans="1:14" s="11" customFormat="1" hidden="1" x14ac:dyDescent="0.3">
      <c r="A14" s="10">
        <v>42810</v>
      </c>
      <c r="B14" s="11" t="s">
        <v>182</v>
      </c>
      <c r="C14" s="11" t="s">
        <v>29</v>
      </c>
      <c r="D14" s="16" t="s">
        <v>461</v>
      </c>
      <c r="E14" s="11" t="s">
        <v>4941</v>
      </c>
      <c r="F14" s="43" t="s">
        <v>5341</v>
      </c>
      <c r="G14" s="11">
        <v>2017026</v>
      </c>
      <c r="H14" s="13" t="s">
        <v>462</v>
      </c>
      <c r="I14" s="10">
        <v>42811</v>
      </c>
      <c r="J14" s="15"/>
      <c r="K14" s="10">
        <v>42828</v>
      </c>
      <c r="L14" s="11" t="s">
        <v>903</v>
      </c>
      <c r="M14" s="11">
        <v>11</v>
      </c>
      <c r="N14" s="12">
        <f t="shared" si="0"/>
        <v>13</v>
      </c>
    </row>
    <row r="15" spans="1:14" hidden="1" x14ac:dyDescent="0.3">
      <c r="A15" s="7">
        <v>42824</v>
      </c>
      <c r="B15" s="11" t="s">
        <v>182</v>
      </c>
      <c r="C15" s="1" t="s">
        <v>29</v>
      </c>
      <c r="D15" s="1" t="s">
        <v>666</v>
      </c>
      <c r="E15" s="11" t="s">
        <v>4942</v>
      </c>
      <c r="F15" s="43" t="s">
        <v>5342</v>
      </c>
      <c r="G15" s="11">
        <v>2017027</v>
      </c>
      <c r="H15" s="9" t="s">
        <v>667</v>
      </c>
      <c r="I15" s="7">
        <v>42831</v>
      </c>
      <c r="J15" s="17">
        <v>42878</v>
      </c>
      <c r="K15" s="17">
        <v>42878</v>
      </c>
      <c r="L15" s="1" t="s">
        <v>903</v>
      </c>
      <c r="M15" s="11">
        <v>32</v>
      </c>
      <c r="N15" s="12">
        <f t="shared" si="0"/>
        <v>39</v>
      </c>
    </row>
    <row r="16" spans="1:14" hidden="1" x14ac:dyDescent="0.3">
      <c r="A16" s="7">
        <v>42824</v>
      </c>
      <c r="B16" s="11" t="s">
        <v>182</v>
      </c>
      <c r="C16" s="1" t="s">
        <v>29</v>
      </c>
      <c r="D16" s="14" t="s">
        <v>668</v>
      </c>
      <c r="E16" s="11" t="s">
        <v>4943</v>
      </c>
      <c r="F16" s="43" t="s">
        <v>5343</v>
      </c>
      <c r="G16" s="11">
        <v>2017028</v>
      </c>
      <c r="H16" s="9" t="s">
        <v>669</v>
      </c>
      <c r="I16" s="7">
        <v>42843</v>
      </c>
      <c r="J16" s="17">
        <v>42871</v>
      </c>
      <c r="K16" s="7">
        <v>42871</v>
      </c>
      <c r="L16" s="1" t="s">
        <v>903</v>
      </c>
      <c r="M16" s="11">
        <v>27</v>
      </c>
      <c r="N16" s="12">
        <f t="shared" si="0"/>
        <v>34</v>
      </c>
    </row>
    <row r="17" spans="1:14" hidden="1" x14ac:dyDescent="0.3">
      <c r="A17" s="7">
        <v>42824</v>
      </c>
      <c r="B17" s="11" t="s">
        <v>182</v>
      </c>
      <c r="C17" s="1" t="s">
        <v>29</v>
      </c>
      <c r="D17" s="1" t="s">
        <v>670</v>
      </c>
      <c r="E17" s="11" t="s">
        <v>4943</v>
      </c>
      <c r="F17" s="43" t="s">
        <v>5344</v>
      </c>
      <c r="G17" s="1">
        <v>2017029</v>
      </c>
      <c r="H17" s="9" t="s">
        <v>671</v>
      </c>
      <c r="I17" s="7">
        <v>42843</v>
      </c>
      <c r="J17" s="17">
        <v>42871</v>
      </c>
      <c r="K17" s="7">
        <v>42871</v>
      </c>
      <c r="L17" s="1" t="s">
        <v>903</v>
      </c>
      <c r="M17" s="11">
        <v>27</v>
      </c>
      <c r="N17" s="12">
        <f t="shared" si="0"/>
        <v>34</v>
      </c>
    </row>
    <row r="18" spans="1:14" hidden="1" x14ac:dyDescent="0.3">
      <c r="A18" s="7">
        <v>42824</v>
      </c>
      <c r="B18" s="11" t="s">
        <v>182</v>
      </c>
      <c r="C18" s="1" t="s">
        <v>29</v>
      </c>
      <c r="D18" s="1" t="s">
        <v>672</v>
      </c>
      <c r="E18" s="11" t="s">
        <v>4943</v>
      </c>
      <c r="F18" s="43" t="s">
        <v>5345</v>
      </c>
      <c r="G18" s="1">
        <v>2017030</v>
      </c>
      <c r="H18" s="9" t="s">
        <v>673</v>
      </c>
      <c r="I18" s="7">
        <v>42843</v>
      </c>
      <c r="J18" s="17">
        <v>42871</v>
      </c>
      <c r="K18" s="7">
        <v>42871</v>
      </c>
      <c r="L18" s="1" t="s">
        <v>903</v>
      </c>
      <c r="M18" s="11">
        <v>27</v>
      </c>
      <c r="N18" s="12">
        <f t="shared" si="0"/>
        <v>34</v>
      </c>
    </row>
    <row r="19" spans="1:14" hidden="1" x14ac:dyDescent="0.3">
      <c r="A19" s="7">
        <v>42824</v>
      </c>
      <c r="B19" s="11" t="s">
        <v>182</v>
      </c>
      <c r="C19" s="1" t="s">
        <v>29</v>
      </c>
      <c r="D19" s="1" t="s">
        <v>674</v>
      </c>
      <c r="E19" s="11" t="s">
        <v>4944</v>
      </c>
      <c r="F19" s="43" t="s">
        <v>5346</v>
      </c>
      <c r="G19" s="1">
        <v>2017031</v>
      </c>
      <c r="H19" s="9" t="s">
        <v>675</v>
      </c>
      <c r="I19" s="7">
        <v>42843</v>
      </c>
      <c r="J19" s="17">
        <v>42871</v>
      </c>
      <c r="K19" s="7">
        <v>42871</v>
      </c>
      <c r="L19" s="1" t="s">
        <v>903</v>
      </c>
      <c r="M19" s="11">
        <v>27</v>
      </c>
      <c r="N19" s="12">
        <f t="shared" si="0"/>
        <v>34</v>
      </c>
    </row>
    <row r="20" spans="1:14" hidden="1" x14ac:dyDescent="0.3">
      <c r="A20" s="7">
        <v>42824</v>
      </c>
      <c r="B20" s="11" t="s">
        <v>182</v>
      </c>
      <c r="C20" s="1" t="s">
        <v>29</v>
      </c>
      <c r="D20" s="1" t="s">
        <v>676</v>
      </c>
      <c r="E20" s="11" t="s">
        <v>4945</v>
      </c>
      <c r="F20" s="49" t="s">
        <v>72</v>
      </c>
      <c r="G20" s="1">
        <v>2017032</v>
      </c>
      <c r="H20" s="9" t="s">
        <v>677</v>
      </c>
      <c r="I20" s="7">
        <v>42831</v>
      </c>
      <c r="J20" s="17">
        <v>42880</v>
      </c>
      <c r="K20" s="7">
        <v>42881</v>
      </c>
      <c r="L20" s="1" t="s">
        <v>903</v>
      </c>
      <c r="M20" s="11">
        <v>35</v>
      </c>
      <c r="N20" s="12">
        <f t="shared" si="0"/>
        <v>42</v>
      </c>
    </row>
    <row r="21" spans="1:14" hidden="1" x14ac:dyDescent="0.3">
      <c r="A21" s="7">
        <v>42824</v>
      </c>
      <c r="B21" s="11" t="s">
        <v>182</v>
      </c>
      <c r="C21" s="1" t="s">
        <v>27</v>
      </c>
      <c r="D21" s="1" t="s">
        <v>678</v>
      </c>
      <c r="E21" s="11" t="s">
        <v>4946</v>
      </c>
      <c r="F21" s="43" t="s">
        <v>5347</v>
      </c>
      <c r="G21" s="1">
        <v>2017033</v>
      </c>
      <c r="H21" s="9" t="s">
        <v>679</v>
      </c>
      <c r="I21" s="7">
        <v>42831</v>
      </c>
      <c r="J21" s="17">
        <v>42885</v>
      </c>
      <c r="K21" s="7">
        <v>42885</v>
      </c>
      <c r="L21" s="1" t="s">
        <v>903</v>
      </c>
      <c r="M21" s="11">
        <v>36</v>
      </c>
      <c r="N21" s="12">
        <f t="shared" si="0"/>
        <v>44</v>
      </c>
    </row>
    <row r="22" spans="1:14" hidden="1" x14ac:dyDescent="0.3">
      <c r="A22" s="7">
        <v>42824</v>
      </c>
      <c r="B22" s="11" t="s">
        <v>182</v>
      </c>
      <c r="C22" s="1" t="s">
        <v>29</v>
      </c>
      <c r="D22" s="1" t="s">
        <v>680</v>
      </c>
      <c r="E22" s="11" t="s">
        <v>4947</v>
      </c>
      <c r="F22" s="2" t="s">
        <v>5348</v>
      </c>
      <c r="G22" s="1">
        <v>2017034</v>
      </c>
      <c r="H22" s="9" t="s">
        <v>681</v>
      </c>
      <c r="I22" s="7">
        <v>42843</v>
      </c>
      <c r="J22" s="17">
        <v>42878</v>
      </c>
      <c r="K22" s="17">
        <v>42878</v>
      </c>
      <c r="L22" s="1" t="s">
        <v>903</v>
      </c>
      <c r="M22" s="11">
        <v>32</v>
      </c>
      <c r="N22" s="12">
        <f t="shared" si="0"/>
        <v>39</v>
      </c>
    </row>
    <row r="23" spans="1:14" hidden="1" x14ac:dyDescent="0.3">
      <c r="A23" s="7">
        <v>42824</v>
      </c>
      <c r="B23" s="11" t="s">
        <v>182</v>
      </c>
      <c r="C23" s="1" t="s">
        <v>29</v>
      </c>
      <c r="D23" s="1" t="s">
        <v>682</v>
      </c>
      <c r="E23" s="11" t="s">
        <v>4948</v>
      </c>
      <c r="F23" s="48">
        <v>5113850</v>
      </c>
      <c r="G23" s="1">
        <v>2017035</v>
      </c>
      <c r="H23" s="9" t="s">
        <v>683</v>
      </c>
      <c r="I23" s="7">
        <v>42831</v>
      </c>
      <c r="J23" s="17">
        <v>42885</v>
      </c>
      <c r="K23" s="7">
        <v>42885</v>
      </c>
      <c r="L23" s="1" t="s">
        <v>903</v>
      </c>
      <c r="M23" s="11">
        <v>36</v>
      </c>
      <c r="N23" s="12">
        <f t="shared" si="0"/>
        <v>44</v>
      </c>
    </row>
    <row r="24" spans="1:14" hidden="1" x14ac:dyDescent="0.3">
      <c r="A24" s="7">
        <v>42824</v>
      </c>
      <c r="B24" s="11" t="s">
        <v>182</v>
      </c>
      <c r="C24" s="1" t="s">
        <v>29</v>
      </c>
      <c r="D24" s="1" t="s">
        <v>684</v>
      </c>
      <c r="E24" s="11" t="s">
        <v>4948</v>
      </c>
      <c r="F24" s="48">
        <v>3217372678</v>
      </c>
      <c r="G24" s="1">
        <v>2017036</v>
      </c>
      <c r="H24" s="9" t="s">
        <v>685</v>
      </c>
      <c r="I24" s="7">
        <v>42831</v>
      </c>
      <c r="J24" s="17">
        <v>42885</v>
      </c>
      <c r="K24" s="10">
        <v>42886</v>
      </c>
      <c r="L24" s="1" t="s">
        <v>903</v>
      </c>
      <c r="M24" s="11">
        <v>37</v>
      </c>
      <c r="N24" s="12">
        <f t="shared" si="0"/>
        <v>45</v>
      </c>
    </row>
    <row r="25" spans="1:14" hidden="1" x14ac:dyDescent="0.3">
      <c r="A25" s="7">
        <v>42824</v>
      </c>
      <c r="B25" s="11" t="s">
        <v>182</v>
      </c>
      <c r="C25" s="1" t="s">
        <v>29</v>
      </c>
      <c r="D25" s="1" t="s">
        <v>686</v>
      </c>
      <c r="E25" s="11" t="s">
        <v>4943</v>
      </c>
      <c r="F25" s="2" t="s">
        <v>5349</v>
      </c>
      <c r="G25" s="1">
        <v>2017037</v>
      </c>
      <c r="H25" s="9" t="s">
        <v>687</v>
      </c>
      <c r="I25" s="7">
        <v>42843</v>
      </c>
      <c r="J25" s="15">
        <v>42871</v>
      </c>
      <c r="K25" s="10">
        <v>42871</v>
      </c>
      <c r="L25" s="1" t="s">
        <v>903</v>
      </c>
      <c r="M25" s="11">
        <v>27</v>
      </c>
      <c r="N25" s="12">
        <f t="shared" si="0"/>
        <v>34</v>
      </c>
    </row>
    <row r="26" spans="1:14" hidden="1" x14ac:dyDescent="0.3">
      <c r="A26" s="7">
        <v>42825</v>
      </c>
      <c r="B26" s="11" t="s">
        <v>182</v>
      </c>
      <c r="C26" s="1" t="s">
        <v>29</v>
      </c>
      <c r="D26" s="1" t="s">
        <v>705</v>
      </c>
      <c r="E26" s="11" t="s">
        <v>4949</v>
      </c>
      <c r="F26" s="2" t="s">
        <v>5350</v>
      </c>
      <c r="G26" s="1">
        <v>2017038</v>
      </c>
      <c r="H26" s="9" t="s">
        <v>706</v>
      </c>
      <c r="I26" s="7">
        <v>42864</v>
      </c>
      <c r="J26" s="17">
        <v>42878</v>
      </c>
      <c r="K26" s="17">
        <v>42878</v>
      </c>
      <c r="L26" s="1" t="s">
        <v>903</v>
      </c>
      <c r="M26" s="11">
        <v>31</v>
      </c>
      <c r="N26" s="12">
        <f t="shared" si="0"/>
        <v>38</v>
      </c>
    </row>
    <row r="27" spans="1:14" hidden="1" x14ac:dyDescent="0.3">
      <c r="A27" s="7">
        <v>42825</v>
      </c>
      <c r="B27" s="11" t="s">
        <v>182</v>
      </c>
      <c r="C27" s="1" t="s">
        <v>29</v>
      </c>
      <c r="D27" s="1" t="s">
        <v>708</v>
      </c>
      <c r="E27" s="11" t="s">
        <v>4945</v>
      </c>
      <c r="F27" s="49" t="s">
        <v>72</v>
      </c>
      <c r="G27" s="1">
        <v>2017039</v>
      </c>
      <c r="H27" s="9" t="s">
        <v>709</v>
      </c>
      <c r="I27" s="7">
        <v>42864</v>
      </c>
      <c r="J27" s="17">
        <v>42878</v>
      </c>
      <c r="K27" s="17">
        <v>42878</v>
      </c>
      <c r="L27" s="1" t="s">
        <v>903</v>
      </c>
      <c r="M27" s="11">
        <v>31</v>
      </c>
      <c r="N27" s="12">
        <f t="shared" si="0"/>
        <v>38</v>
      </c>
    </row>
    <row r="28" spans="1:14" hidden="1" x14ac:dyDescent="0.3">
      <c r="A28" s="7">
        <v>42825</v>
      </c>
      <c r="B28" s="11" t="s">
        <v>182</v>
      </c>
      <c r="C28" s="1" t="s">
        <v>29</v>
      </c>
      <c r="D28" s="1" t="s">
        <v>704</v>
      </c>
      <c r="E28" s="11" t="s">
        <v>4950</v>
      </c>
      <c r="F28" s="49" t="s">
        <v>72</v>
      </c>
      <c r="G28" s="1">
        <v>2017040</v>
      </c>
      <c r="H28" s="9" t="s">
        <v>707</v>
      </c>
      <c r="I28" s="7">
        <v>42864</v>
      </c>
      <c r="J28" s="17">
        <v>42885</v>
      </c>
      <c r="K28" s="7">
        <v>42885</v>
      </c>
      <c r="L28" s="1" t="s">
        <v>903</v>
      </c>
      <c r="M28" s="11">
        <v>35</v>
      </c>
      <c r="N28" s="12">
        <f t="shared" si="0"/>
        <v>43</v>
      </c>
    </row>
    <row r="29" spans="1:14" hidden="1" x14ac:dyDescent="0.3">
      <c r="A29" s="7">
        <v>42825</v>
      </c>
      <c r="B29" s="11" t="s">
        <v>182</v>
      </c>
      <c r="C29" s="1" t="s">
        <v>29</v>
      </c>
      <c r="D29" s="1" t="s">
        <v>710</v>
      </c>
      <c r="E29" s="11" t="s">
        <v>4951</v>
      </c>
      <c r="F29" s="2" t="s">
        <v>5351</v>
      </c>
      <c r="G29" s="1">
        <v>2017041</v>
      </c>
      <c r="H29" s="9" t="s">
        <v>711</v>
      </c>
      <c r="I29" s="7">
        <v>42864</v>
      </c>
      <c r="J29" s="17">
        <v>42878</v>
      </c>
      <c r="K29" s="17">
        <v>42878</v>
      </c>
      <c r="L29" s="1" t="s">
        <v>903</v>
      </c>
      <c r="M29" s="11">
        <v>31</v>
      </c>
      <c r="N29" s="12">
        <f t="shared" si="0"/>
        <v>38</v>
      </c>
    </row>
    <row r="30" spans="1:14" hidden="1" x14ac:dyDescent="0.3">
      <c r="A30" s="7">
        <v>42825</v>
      </c>
      <c r="B30" s="11" t="s">
        <v>182</v>
      </c>
      <c r="C30" s="1" t="s">
        <v>29</v>
      </c>
      <c r="D30" s="1" t="s">
        <v>712</v>
      </c>
      <c r="E30" s="11" t="s">
        <v>4952</v>
      </c>
      <c r="F30" s="2" t="s">
        <v>5352</v>
      </c>
      <c r="G30" s="1">
        <v>2017042</v>
      </c>
      <c r="H30" s="9" t="s">
        <v>713</v>
      </c>
      <c r="I30" s="7">
        <v>42864</v>
      </c>
      <c r="J30" s="17">
        <v>42885</v>
      </c>
      <c r="K30" s="7">
        <v>42885</v>
      </c>
      <c r="L30" s="1" t="s">
        <v>903</v>
      </c>
      <c r="M30" s="11">
        <v>35</v>
      </c>
      <c r="N30" s="12">
        <f t="shared" si="0"/>
        <v>43</v>
      </c>
    </row>
    <row r="31" spans="1:14" hidden="1" x14ac:dyDescent="0.3">
      <c r="A31" s="7">
        <v>42825</v>
      </c>
      <c r="B31" s="11" t="s">
        <v>182</v>
      </c>
      <c r="C31" s="1" t="s">
        <v>29</v>
      </c>
      <c r="D31" s="1" t="s">
        <v>715</v>
      </c>
      <c r="E31" s="11" t="s">
        <v>4950</v>
      </c>
      <c r="F31" s="2" t="s">
        <v>5353</v>
      </c>
      <c r="G31" s="1">
        <v>2017043</v>
      </c>
      <c r="H31" s="9" t="s">
        <v>714</v>
      </c>
      <c r="I31" s="7">
        <v>42864</v>
      </c>
      <c r="J31" s="17">
        <v>42878</v>
      </c>
      <c r="K31" s="17">
        <v>42878</v>
      </c>
      <c r="L31" s="1" t="s">
        <v>903</v>
      </c>
      <c r="M31" s="11">
        <v>31</v>
      </c>
      <c r="N31" s="12">
        <f t="shared" si="0"/>
        <v>38</v>
      </c>
    </row>
    <row r="32" spans="1:14" hidden="1" x14ac:dyDescent="0.3">
      <c r="A32" s="7">
        <v>42832</v>
      </c>
      <c r="B32" s="11" t="s">
        <v>103</v>
      </c>
      <c r="C32" s="1" t="s">
        <v>29</v>
      </c>
      <c r="D32" s="11" t="s">
        <v>777</v>
      </c>
      <c r="E32" s="11" t="s">
        <v>4971</v>
      </c>
      <c r="F32" s="2" t="s">
        <v>5354</v>
      </c>
      <c r="G32" s="1">
        <v>2017044</v>
      </c>
      <c r="H32" s="9" t="s">
        <v>904</v>
      </c>
      <c r="I32" s="7">
        <v>42864</v>
      </c>
      <c r="J32" s="17">
        <v>42885</v>
      </c>
      <c r="K32" s="10">
        <v>42886</v>
      </c>
      <c r="L32" s="1" t="s">
        <v>903</v>
      </c>
      <c r="M32" s="11">
        <v>31</v>
      </c>
      <c r="N32" s="12">
        <f t="shared" si="0"/>
        <v>39</v>
      </c>
    </row>
    <row r="33" spans="1:14" hidden="1" x14ac:dyDescent="0.3">
      <c r="A33" s="7">
        <v>42832</v>
      </c>
      <c r="B33" s="11" t="s">
        <v>103</v>
      </c>
      <c r="C33" s="1" t="s">
        <v>30</v>
      </c>
      <c r="D33" s="11" t="s">
        <v>778</v>
      </c>
      <c r="E33" s="11" t="s">
        <v>4972</v>
      </c>
      <c r="F33" s="49" t="s">
        <v>72</v>
      </c>
      <c r="G33" s="1">
        <v>2017045</v>
      </c>
      <c r="H33" s="9" t="s">
        <v>794</v>
      </c>
      <c r="I33" s="7">
        <v>42864</v>
      </c>
      <c r="J33" s="17">
        <v>42878</v>
      </c>
      <c r="K33" s="17">
        <v>42878</v>
      </c>
      <c r="L33" s="1" t="s">
        <v>903</v>
      </c>
      <c r="M33" s="11">
        <v>26</v>
      </c>
      <c r="N33" s="12">
        <f t="shared" si="0"/>
        <v>33</v>
      </c>
    </row>
    <row r="34" spans="1:14" hidden="1" x14ac:dyDescent="0.3">
      <c r="A34" s="7">
        <v>42845</v>
      </c>
      <c r="B34" s="11" t="s">
        <v>103</v>
      </c>
      <c r="C34" s="1" t="s">
        <v>30</v>
      </c>
      <c r="D34" s="1" t="s">
        <v>897</v>
      </c>
      <c r="E34" s="11" t="s">
        <v>4972</v>
      </c>
      <c r="F34" s="49" t="s">
        <v>72</v>
      </c>
      <c r="G34" s="1">
        <v>2017046</v>
      </c>
      <c r="H34" s="9" t="s">
        <v>891</v>
      </c>
      <c r="I34" s="7">
        <v>42858</v>
      </c>
      <c r="J34" s="17">
        <v>42865</v>
      </c>
      <c r="K34" s="7">
        <v>42866</v>
      </c>
      <c r="L34" s="1" t="s">
        <v>903</v>
      </c>
      <c r="M34" s="11">
        <v>14</v>
      </c>
      <c r="N34" s="12">
        <f t="shared" ref="N34:N65" si="1">NETWORKDAYS(A34,K34)</f>
        <v>16</v>
      </c>
    </row>
    <row r="35" spans="1:14" hidden="1" x14ac:dyDescent="0.3">
      <c r="A35" s="7">
        <v>42845</v>
      </c>
      <c r="B35" s="11" t="s">
        <v>182</v>
      </c>
      <c r="C35" s="1" t="s">
        <v>27</v>
      </c>
      <c r="D35" s="1" t="s">
        <v>898</v>
      </c>
      <c r="E35" s="11" t="s">
        <v>4965</v>
      </c>
      <c r="F35" s="49" t="s">
        <v>72</v>
      </c>
      <c r="G35" s="1">
        <v>2017047</v>
      </c>
      <c r="H35" s="9" t="s">
        <v>892</v>
      </c>
      <c r="I35" s="7">
        <v>42858</v>
      </c>
      <c r="J35" s="17">
        <v>42878</v>
      </c>
      <c r="K35" s="17">
        <v>42878</v>
      </c>
      <c r="L35" s="1" t="s">
        <v>903</v>
      </c>
      <c r="M35" s="11">
        <v>22</v>
      </c>
      <c r="N35" s="12">
        <f t="shared" si="1"/>
        <v>24</v>
      </c>
    </row>
    <row r="36" spans="1:14" hidden="1" x14ac:dyDescent="0.3">
      <c r="A36" s="7">
        <v>42845</v>
      </c>
      <c r="B36" s="1" t="s">
        <v>103</v>
      </c>
      <c r="C36" s="1" t="s">
        <v>27</v>
      </c>
      <c r="D36" s="1" t="s">
        <v>899</v>
      </c>
      <c r="E36" s="11" t="s">
        <v>4973</v>
      </c>
      <c r="F36" s="2" t="s">
        <v>5355</v>
      </c>
      <c r="G36" s="1">
        <v>2017048</v>
      </c>
      <c r="H36" s="9" t="s">
        <v>893</v>
      </c>
      <c r="I36" s="7">
        <v>42858</v>
      </c>
      <c r="J36" s="17">
        <v>42865</v>
      </c>
      <c r="K36" s="7">
        <v>42866</v>
      </c>
      <c r="L36" s="1" t="s">
        <v>903</v>
      </c>
      <c r="M36" s="11">
        <v>14</v>
      </c>
      <c r="N36" s="12">
        <f t="shared" si="1"/>
        <v>16</v>
      </c>
    </row>
    <row r="37" spans="1:14" hidden="1" x14ac:dyDescent="0.3">
      <c r="A37" s="7">
        <v>42845</v>
      </c>
      <c r="B37" s="1" t="s">
        <v>182</v>
      </c>
      <c r="C37" s="1" t="s">
        <v>27</v>
      </c>
      <c r="D37" s="1" t="s">
        <v>900</v>
      </c>
      <c r="E37" s="11" t="s">
        <v>4974</v>
      </c>
      <c r="F37" s="2" t="s">
        <v>5356</v>
      </c>
      <c r="G37" s="1">
        <v>2017049</v>
      </c>
      <c r="H37" s="9" t="s">
        <v>894</v>
      </c>
      <c r="I37" s="7">
        <v>42858</v>
      </c>
      <c r="J37" s="17">
        <v>42865</v>
      </c>
      <c r="K37" s="7">
        <v>42866</v>
      </c>
      <c r="L37" s="1" t="s">
        <v>903</v>
      </c>
      <c r="M37" s="11">
        <v>14</v>
      </c>
      <c r="N37" s="12">
        <f t="shared" si="1"/>
        <v>16</v>
      </c>
    </row>
    <row r="38" spans="1:14" hidden="1" x14ac:dyDescent="0.3">
      <c r="A38" s="7">
        <v>42845</v>
      </c>
      <c r="B38" s="1" t="s">
        <v>182</v>
      </c>
      <c r="C38" s="1" t="s">
        <v>27</v>
      </c>
      <c r="D38" s="1" t="s">
        <v>901</v>
      </c>
      <c r="E38" s="11" t="s">
        <v>4974</v>
      </c>
      <c r="F38" s="2" t="s">
        <v>5357</v>
      </c>
      <c r="G38" s="1">
        <v>2017050</v>
      </c>
      <c r="H38" s="9" t="s">
        <v>895</v>
      </c>
      <c r="I38" s="7">
        <v>42858</v>
      </c>
      <c r="J38" s="17">
        <v>42865</v>
      </c>
      <c r="K38" s="7">
        <v>42866</v>
      </c>
      <c r="L38" s="1" t="s">
        <v>903</v>
      </c>
      <c r="M38" s="11">
        <v>14</v>
      </c>
      <c r="N38" s="12">
        <f t="shared" si="1"/>
        <v>16</v>
      </c>
    </row>
    <row r="39" spans="1:14" hidden="1" x14ac:dyDescent="0.3">
      <c r="A39" s="7">
        <v>42846</v>
      </c>
      <c r="B39" s="1" t="s">
        <v>103</v>
      </c>
      <c r="C39" s="1" t="s">
        <v>27</v>
      </c>
      <c r="D39" s="1" t="s">
        <v>902</v>
      </c>
      <c r="E39" s="11" t="s">
        <v>4975</v>
      </c>
      <c r="F39" s="2" t="s">
        <v>3492</v>
      </c>
      <c r="G39" s="1">
        <v>2017051</v>
      </c>
      <c r="H39" s="9" t="s">
        <v>896</v>
      </c>
      <c r="I39" s="7">
        <v>42858</v>
      </c>
      <c r="J39" s="17">
        <v>42865</v>
      </c>
      <c r="K39" s="7">
        <v>42866</v>
      </c>
      <c r="L39" s="1" t="s">
        <v>903</v>
      </c>
      <c r="M39" s="11">
        <v>13</v>
      </c>
      <c r="N39" s="12">
        <f t="shared" si="1"/>
        <v>15</v>
      </c>
    </row>
    <row r="40" spans="1:14" hidden="1" x14ac:dyDescent="0.3">
      <c r="A40" s="7">
        <v>42849</v>
      </c>
      <c r="B40" s="1" t="s">
        <v>182</v>
      </c>
      <c r="C40" s="1" t="s">
        <v>27</v>
      </c>
      <c r="D40" s="1" t="s">
        <v>940</v>
      </c>
      <c r="E40" s="11" t="s">
        <v>4976</v>
      </c>
      <c r="F40" s="2" t="s">
        <v>5358</v>
      </c>
      <c r="G40" s="1">
        <v>2017052</v>
      </c>
      <c r="H40" s="9" t="s">
        <v>937</v>
      </c>
      <c r="I40" s="7">
        <v>42858</v>
      </c>
      <c r="J40" s="17">
        <v>42865</v>
      </c>
      <c r="K40" s="7">
        <v>42866</v>
      </c>
      <c r="L40" s="1" t="s">
        <v>903</v>
      </c>
      <c r="M40" s="11">
        <v>12</v>
      </c>
      <c r="N40" s="12">
        <f t="shared" si="1"/>
        <v>14</v>
      </c>
    </row>
    <row r="41" spans="1:14" hidden="1" x14ac:dyDescent="0.3">
      <c r="A41" s="7">
        <v>42849</v>
      </c>
      <c r="B41" s="1" t="s">
        <v>182</v>
      </c>
      <c r="C41" s="1" t="s">
        <v>27</v>
      </c>
      <c r="D41" s="1" t="s">
        <v>941</v>
      </c>
      <c r="E41" s="11" t="s">
        <v>4977</v>
      </c>
      <c r="F41" s="2" t="s">
        <v>5359</v>
      </c>
      <c r="G41" s="1">
        <v>2017053</v>
      </c>
      <c r="H41" s="9" t="s">
        <v>938</v>
      </c>
      <c r="I41" s="7">
        <v>42858</v>
      </c>
      <c r="J41" s="17">
        <v>42865</v>
      </c>
      <c r="K41" s="7">
        <v>42866</v>
      </c>
      <c r="L41" s="1" t="s">
        <v>903</v>
      </c>
      <c r="M41" s="11">
        <v>12</v>
      </c>
      <c r="N41" s="12">
        <f t="shared" si="1"/>
        <v>14</v>
      </c>
    </row>
    <row r="42" spans="1:14" hidden="1" x14ac:dyDescent="0.3">
      <c r="A42" s="7">
        <v>42849</v>
      </c>
      <c r="B42" s="1" t="s">
        <v>182</v>
      </c>
      <c r="C42" s="1" t="s">
        <v>27</v>
      </c>
      <c r="D42" s="1" t="s">
        <v>942</v>
      </c>
      <c r="E42" s="11" t="s">
        <v>4977</v>
      </c>
      <c r="F42" s="2" t="s">
        <v>5360</v>
      </c>
      <c r="G42" s="1">
        <v>2017054</v>
      </c>
      <c r="H42" s="9" t="s">
        <v>939</v>
      </c>
      <c r="I42" s="7">
        <v>42858</v>
      </c>
      <c r="J42" s="17">
        <v>42865</v>
      </c>
      <c r="K42" s="7">
        <v>42866</v>
      </c>
      <c r="L42" s="1" t="s">
        <v>903</v>
      </c>
      <c r="M42" s="11">
        <v>12</v>
      </c>
      <c r="N42" s="12">
        <f t="shared" si="1"/>
        <v>14</v>
      </c>
    </row>
    <row r="43" spans="1:14" hidden="1" x14ac:dyDescent="0.3">
      <c r="A43" s="7">
        <v>42828</v>
      </c>
      <c r="B43" s="1" t="s">
        <v>182</v>
      </c>
      <c r="C43" s="1" t="s">
        <v>29</v>
      </c>
      <c r="D43" s="1" t="s">
        <v>1020</v>
      </c>
      <c r="E43" s="9" t="s">
        <v>4968</v>
      </c>
      <c r="F43" s="2" t="s">
        <v>5361</v>
      </c>
      <c r="G43" s="1">
        <v>2017055</v>
      </c>
      <c r="H43" s="9" t="s">
        <v>1023</v>
      </c>
      <c r="I43" s="7">
        <v>42858</v>
      </c>
      <c r="J43" s="17">
        <v>42871</v>
      </c>
      <c r="K43" s="7">
        <v>42871</v>
      </c>
      <c r="L43" s="1" t="s">
        <v>903</v>
      </c>
      <c r="M43" s="11">
        <v>25</v>
      </c>
      <c r="N43" s="12">
        <f t="shared" si="1"/>
        <v>32</v>
      </c>
    </row>
    <row r="44" spans="1:14" hidden="1" x14ac:dyDescent="0.3">
      <c r="A44" s="7">
        <v>42828</v>
      </c>
      <c r="B44" s="1" t="s">
        <v>182</v>
      </c>
      <c r="C44" s="1" t="s">
        <v>29</v>
      </c>
      <c r="D44" s="1" t="s">
        <v>1021</v>
      </c>
      <c r="E44" s="11" t="s">
        <v>4969</v>
      </c>
      <c r="F44" s="2" t="s">
        <v>5361</v>
      </c>
      <c r="G44" s="1">
        <v>2017056</v>
      </c>
      <c r="H44" s="9" t="s">
        <v>1024</v>
      </c>
      <c r="I44" s="7">
        <v>42858</v>
      </c>
      <c r="J44" s="17">
        <v>42871</v>
      </c>
      <c r="K44" s="7">
        <v>42871</v>
      </c>
      <c r="L44" s="1" t="s">
        <v>903</v>
      </c>
      <c r="M44" s="11">
        <v>25</v>
      </c>
      <c r="N44" s="12">
        <f t="shared" si="1"/>
        <v>32</v>
      </c>
    </row>
    <row r="45" spans="1:14" hidden="1" x14ac:dyDescent="0.3">
      <c r="A45" s="7">
        <v>42828</v>
      </c>
      <c r="B45" s="1" t="s">
        <v>182</v>
      </c>
      <c r="C45" s="1" t="s">
        <v>30</v>
      </c>
      <c r="D45" s="1" t="s">
        <v>1022</v>
      </c>
      <c r="E45" s="11" t="s">
        <v>4970</v>
      </c>
      <c r="F45" s="2" t="s">
        <v>5362</v>
      </c>
      <c r="G45" s="1">
        <v>2017057</v>
      </c>
      <c r="H45" s="9" t="s">
        <v>1025</v>
      </c>
      <c r="I45" s="7">
        <v>42858</v>
      </c>
      <c r="J45" s="17">
        <v>42871</v>
      </c>
      <c r="K45" s="7">
        <v>42871</v>
      </c>
      <c r="L45" s="1" t="s">
        <v>903</v>
      </c>
      <c r="M45" s="11">
        <v>25</v>
      </c>
      <c r="N45" s="12">
        <f t="shared" si="1"/>
        <v>32</v>
      </c>
    </row>
    <row r="46" spans="1:14" hidden="1" x14ac:dyDescent="0.3">
      <c r="A46" s="7">
        <v>42867</v>
      </c>
      <c r="B46" s="1" t="s">
        <v>182</v>
      </c>
      <c r="C46" s="1" t="s">
        <v>29</v>
      </c>
      <c r="D46" s="1" t="s">
        <v>1122</v>
      </c>
      <c r="E46" s="1" t="s">
        <v>4944</v>
      </c>
      <c r="F46" s="2">
        <v>4486603</v>
      </c>
      <c r="G46" s="1">
        <v>2017058</v>
      </c>
      <c r="H46" s="9" t="s">
        <v>1359</v>
      </c>
      <c r="I46" s="7">
        <v>42873</v>
      </c>
      <c r="J46" s="17">
        <v>42906</v>
      </c>
      <c r="K46" s="7">
        <v>42906</v>
      </c>
      <c r="L46" s="1" t="s">
        <v>903</v>
      </c>
      <c r="M46" s="11">
        <v>25</v>
      </c>
      <c r="N46" s="12">
        <f t="shared" si="1"/>
        <v>28</v>
      </c>
    </row>
    <row r="47" spans="1:14" hidden="1" x14ac:dyDescent="0.3">
      <c r="A47" s="7">
        <v>42867</v>
      </c>
      <c r="B47" s="1" t="s">
        <v>103</v>
      </c>
      <c r="C47" s="1" t="s">
        <v>29</v>
      </c>
      <c r="D47" s="1" t="s">
        <v>1123</v>
      </c>
      <c r="E47" s="1" t="s">
        <v>4978</v>
      </c>
      <c r="F47" s="2" t="s">
        <v>5363</v>
      </c>
      <c r="G47" s="1">
        <v>2017059</v>
      </c>
      <c r="H47" s="9" t="s">
        <v>1125</v>
      </c>
      <c r="I47" s="7">
        <v>42873</v>
      </c>
      <c r="J47" s="17">
        <v>42893</v>
      </c>
      <c r="K47" s="17">
        <v>42893</v>
      </c>
      <c r="L47" s="1" t="s">
        <v>903</v>
      </c>
      <c r="M47" s="11">
        <v>17</v>
      </c>
      <c r="N47" s="12">
        <f t="shared" si="1"/>
        <v>19</v>
      </c>
    </row>
    <row r="48" spans="1:14" hidden="1" x14ac:dyDescent="0.3">
      <c r="A48" s="7">
        <v>42867</v>
      </c>
      <c r="B48" s="1" t="s">
        <v>182</v>
      </c>
      <c r="C48" s="1" t="s">
        <v>29</v>
      </c>
      <c r="D48" s="1" t="s">
        <v>1124</v>
      </c>
      <c r="E48" s="1" t="s">
        <v>4979</v>
      </c>
      <c r="F48" s="2" t="s">
        <v>5364</v>
      </c>
      <c r="G48" s="1">
        <v>2017060</v>
      </c>
      <c r="H48" s="9" t="s">
        <v>1126</v>
      </c>
      <c r="I48" s="7">
        <v>42873</v>
      </c>
      <c r="J48" s="17">
        <v>42893</v>
      </c>
      <c r="K48" s="17">
        <v>42893</v>
      </c>
      <c r="L48" s="1" t="s">
        <v>903</v>
      </c>
      <c r="M48" s="11">
        <v>17</v>
      </c>
      <c r="N48" s="12">
        <f t="shared" si="1"/>
        <v>19</v>
      </c>
    </row>
    <row r="49" spans="1:14" hidden="1" x14ac:dyDescent="0.3">
      <c r="A49" s="7">
        <v>42877</v>
      </c>
      <c r="B49" s="1" t="s">
        <v>182</v>
      </c>
      <c r="C49" s="1" t="s">
        <v>29</v>
      </c>
      <c r="D49" s="1" t="s">
        <v>1219</v>
      </c>
      <c r="E49" s="11" t="s">
        <v>4980</v>
      </c>
      <c r="F49" s="2" t="s">
        <v>5365</v>
      </c>
      <c r="G49" s="1">
        <v>2017061</v>
      </c>
      <c r="H49" s="9" t="s">
        <v>1214</v>
      </c>
      <c r="I49" s="7">
        <v>42885</v>
      </c>
      <c r="J49" s="17">
        <v>42913</v>
      </c>
      <c r="K49" s="7">
        <v>42913</v>
      </c>
      <c r="L49" s="1" t="s">
        <v>903</v>
      </c>
      <c r="M49" s="11">
        <v>23</v>
      </c>
      <c r="N49" s="12">
        <f t="shared" si="1"/>
        <v>27</v>
      </c>
    </row>
    <row r="50" spans="1:14" hidden="1" x14ac:dyDescent="0.3">
      <c r="A50" s="7">
        <v>42877</v>
      </c>
      <c r="B50" s="1" t="s">
        <v>182</v>
      </c>
      <c r="C50" s="1" t="s">
        <v>29</v>
      </c>
      <c r="D50" s="1" t="s">
        <v>678</v>
      </c>
      <c r="E50" s="1" t="s">
        <v>4965</v>
      </c>
      <c r="F50" s="2" t="s">
        <v>5347</v>
      </c>
      <c r="G50" s="1">
        <v>2017062</v>
      </c>
      <c r="H50" s="9" t="s">
        <v>1215</v>
      </c>
      <c r="I50" s="7">
        <v>42885</v>
      </c>
      <c r="J50" s="17">
        <v>42913</v>
      </c>
      <c r="K50" s="7">
        <v>42913</v>
      </c>
      <c r="L50" s="1" t="s">
        <v>903</v>
      </c>
      <c r="M50" s="11">
        <v>36</v>
      </c>
      <c r="N50" s="12">
        <f t="shared" si="1"/>
        <v>27</v>
      </c>
    </row>
    <row r="51" spans="1:14" hidden="1" x14ac:dyDescent="0.3">
      <c r="A51" s="7">
        <v>42877</v>
      </c>
      <c r="B51" s="1" t="s">
        <v>182</v>
      </c>
      <c r="C51" s="1" t="s">
        <v>27</v>
      </c>
      <c r="D51" s="1" t="s">
        <v>1220</v>
      </c>
      <c r="E51" s="1" t="s">
        <v>4966</v>
      </c>
      <c r="F51" s="2" t="s">
        <v>5366</v>
      </c>
      <c r="G51" s="1">
        <v>2017063</v>
      </c>
      <c r="H51" s="9" t="s">
        <v>1216</v>
      </c>
      <c r="I51" s="7">
        <v>42885</v>
      </c>
      <c r="J51" s="17">
        <v>42913</v>
      </c>
      <c r="K51" s="7">
        <v>42913</v>
      </c>
      <c r="L51" s="1" t="s">
        <v>903</v>
      </c>
      <c r="M51" s="11">
        <v>23</v>
      </c>
      <c r="N51" s="12">
        <f t="shared" si="1"/>
        <v>27</v>
      </c>
    </row>
    <row r="52" spans="1:14" hidden="1" x14ac:dyDescent="0.3">
      <c r="A52" s="7">
        <v>42877</v>
      </c>
      <c r="B52" s="1" t="s">
        <v>182</v>
      </c>
      <c r="C52" s="1" t="s">
        <v>27</v>
      </c>
      <c r="D52" s="11" t="s">
        <v>196</v>
      </c>
      <c r="E52" s="11" t="s">
        <v>4965</v>
      </c>
      <c r="F52" s="2" t="s">
        <v>5367</v>
      </c>
      <c r="G52" s="1">
        <v>2017064</v>
      </c>
      <c r="H52" s="9" t="s">
        <v>1217</v>
      </c>
      <c r="I52" s="7">
        <v>42885</v>
      </c>
      <c r="J52" s="17">
        <v>42923</v>
      </c>
      <c r="K52" s="17">
        <v>42923</v>
      </c>
      <c r="L52" s="1" t="s">
        <v>903</v>
      </c>
      <c r="M52" s="11">
        <v>30</v>
      </c>
      <c r="N52" s="12">
        <f t="shared" si="1"/>
        <v>35</v>
      </c>
    </row>
    <row r="53" spans="1:14" hidden="1" x14ac:dyDescent="0.3">
      <c r="A53" s="7">
        <v>42877</v>
      </c>
      <c r="B53" s="1" t="s">
        <v>182</v>
      </c>
      <c r="C53" s="1" t="s">
        <v>27</v>
      </c>
      <c r="D53" s="1" t="s">
        <v>1221</v>
      </c>
      <c r="E53" s="1" t="s">
        <v>4981</v>
      </c>
      <c r="F53" s="2">
        <v>3127987782</v>
      </c>
      <c r="G53" s="1">
        <v>2017065</v>
      </c>
      <c r="H53" s="9" t="s">
        <v>1218</v>
      </c>
      <c r="I53" s="7">
        <v>42885</v>
      </c>
      <c r="J53" s="7">
        <v>42976</v>
      </c>
      <c r="K53" s="7">
        <v>42976</v>
      </c>
      <c r="L53" s="1" t="s">
        <v>903</v>
      </c>
      <c r="M53" s="11">
        <v>64</v>
      </c>
      <c r="N53" s="12">
        <f t="shared" si="1"/>
        <v>72</v>
      </c>
    </row>
    <row r="54" spans="1:14" hidden="1" x14ac:dyDescent="0.3">
      <c r="A54" s="7">
        <v>42886</v>
      </c>
      <c r="B54" s="1" t="s">
        <v>182</v>
      </c>
      <c r="C54" s="1" t="s">
        <v>29</v>
      </c>
      <c r="D54" s="1" t="s">
        <v>1292</v>
      </c>
      <c r="E54" s="1" t="s">
        <v>4982</v>
      </c>
      <c r="F54" s="2" t="s">
        <v>5368</v>
      </c>
      <c r="G54" s="1">
        <v>2017066</v>
      </c>
      <c r="H54" s="9" t="s">
        <v>1291</v>
      </c>
      <c r="I54" s="7">
        <v>42887</v>
      </c>
      <c r="J54" s="17">
        <v>42913</v>
      </c>
      <c r="K54" s="7">
        <v>42913</v>
      </c>
      <c r="L54" s="1" t="s">
        <v>903</v>
      </c>
      <c r="M54" s="11">
        <v>17</v>
      </c>
      <c r="N54" s="12">
        <f t="shared" si="1"/>
        <v>20</v>
      </c>
    </row>
    <row r="55" spans="1:14" hidden="1" x14ac:dyDescent="0.3">
      <c r="A55" s="7">
        <v>42892</v>
      </c>
      <c r="B55" s="1" t="s">
        <v>182</v>
      </c>
      <c r="C55" s="1" t="s">
        <v>29</v>
      </c>
      <c r="D55" s="1" t="s">
        <v>252</v>
      </c>
      <c r="E55" s="1" t="s">
        <v>4983</v>
      </c>
      <c r="F55" s="2" t="s">
        <v>5337</v>
      </c>
      <c r="G55" s="1">
        <v>2017067</v>
      </c>
      <c r="H55" s="9" t="s">
        <v>1401</v>
      </c>
      <c r="I55" s="7">
        <v>42899</v>
      </c>
      <c r="J55" s="17">
        <v>42913</v>
      </c>
      <c r="K55" s="7">
        <v>42913</v>
      </c>
      <c r="L55" s="1" t="s">
        <v>903</v>
      </c>
      <c r="M55" s="11">
        <v>16</v>
      </c>
      <c r="N55" s="12">
        <f t="shared" si="1"/>
        <v>16</v>
      </c>
    </row>
    <row r="56" spans="1:14" hidden="1" x14ac:dyDescent="0.3">
      <c r="A56" s="7">
        <v>42892</v>
      </c>
      <c r="B56" s="1" t="s">
        <v>182</v>
      </c>
      <c r="C56" s="1" t="s">
        <v>29</v>
      </c>
      <c r="D56" s="1" t="s">
        <v>1403</v>
      </c>
      <c r="E56" s="1" t="s">
        <v>4980</v>
      </c>
      <c r="F56" s="2" t="s">
        <v>5369</v>
      </c>
      <c r="G56" s="1">
        <v>2017068</v>
      </c>
      <c r="H56" s="9" t="s">
        <v>1402</v>
      </c>
      <c r="I56" s="7">
        <v>42899</v>
      </c>
      <c r="J56" s="17">
        <v>42913</v>
      </c>
      <c r="K56" s="7">
        <v>42913</v>
      </c>
      <c r="L56" s="1" t="s">
        <v>903</v>
      </c>
      <c r="M56" s="11">
        <v>13</v>
      </c>
      <c r="N56" s="12">
        <f t="shared" si="1"/>
        <v>16</v>
      </c>
    </row>
    <row r="57" spans="1:14" hidden="1" x14ac:dyDescent="0.3">
      <c r="A57" s="7">
        <v>42895</v>
      </c>
      <c r="B57" s="1" t="s">
        <v>182</v>
      </c>
      <c r="C57" s="1" t="s">
        <v>30</v>
      </c>
      <c r="D57" s="1" t="s">
        <v>334</v>
      </c>
      <c r="E57" s="1" t="s">
        <v>4984</v>
      </c>
      <c r="F57" s="2" t="s">
        <v>5370</v>
      </c>
      <c r="G57" s="1">
        <v>2017069</v>
      </c>
      <c r="H57" s="9" t="s">
        <v>1450</v>
      </c>
      <c r="I57" s="7">
        <v>42899</v>
      </c>
      <c r="J57" s="17">
        <v>42923</v>
      </c>
      <c r="K57" s="17">
        <v>42923</v>
      </c>
      <c r="L57" s="1" t="s">
        <v>903</v>
      </c>
      <c r="M57" s="11">
        <v>6</v>
      </c>
      <c r="N57" s="12">
        <f t="shared" si="1"/>
        <v>21</v>
      </c>
    </row>
    <row r="58" spans="1:14" hidden="1" x14ac:dyDescent="0.3">
      <c r="A58" s="7">
        <v>42898</v>
      </c>
      <c r="B58" s="1" t="s">
        <v>182</v>
      </c>
      <c r="C58" s="1" t="s">
        <v>29</v>
      </c>
      <c r="D58" s="1" t="s">
        <v>1219</v>
      </c>
      <c r="E58" s="1" t="s">
        <v>4980</v>
      </c>
      <c r="F58" s="2" t="s">
        <v>5365</v>
      </c>
      <c r="G58" s="1">
        <v>2017070</v>
      </c>
      <c r="H58" s="9" t="s">
        <v>1452</v>
      </c>
      <c r="I58" s="7">
        <v>42899</v>
      </c>
      <c r="J58" s="17">
        <v>42913</v>
      </c>
      <c r="K58" s="7">
        <v>42913</v>
      </c>
      <c r="L58" s="1" t="s">
        <v>903</v>
      </c>
      <c r="M58" s="11">
        <v>23</v>
      </c>
      <c r="N58" s="12">
        <f t="shared" si="1"/>
        <v>12</v>
      </c>
    </row>
    <row r="59" spans="1:14" hidden="1" x14ac:dyDescent="0.3">
      <c r="A59" s="7">
        <v>42902</v>
      </c>
      <c r="B59" s="1" t="s">
        <v>103</v>
      </c>
      <c r="C59" s="1" t="s">
        <v>30</v>
      </c>
      <c r="D59" s="1" t="s">
        <v>1504</v>
      </c>
      <c r="E59" s="1" t="s">
        <v>4985</v>
      </c>
      <c r="F59" s="2" t="s">
        <v>5371</v>
      </c>
      <c r="G59" s="1">
        <v>2017071</v>
      </c>
      <c r="H59" s="9" t="s">
        <v>1505</v>
      </c>
      <c r="I59" s="7">
        <v>42913</v>
      </c>
      <c r="J59" s="17">
        <v>42935</v>
      </c>
      <c r="K59" s="7">
        <v>42905</v>
      </c>
      <c r="L59" s="1" t="s">
        <v>903</v>
      </c>
      <c r="M59" s="11">
        <v>0</v>
      </c>
      <c r="N59" s="12">
        <f t="shared" si="1"/>
        <v>2</v>
      </c>
    </row>
    <row r="60" spans="1:14" hidden="1" x14ac:dyDescent="0.3">
      <c r="A60" s="7">
        <v>42902</v>
      </c>
      <c r="B60" s="1" t="s">
        <v>103</v>
      </c>
      <c r="C60" s="1" t="s">
        <v>30</v>
      </c>
      <c r="D60" s="1" t="s">
        <v>1506</v>
      </c>
      <c r="E60" s="1" t="s">
        <v>4986</v>
      </c>
      <c r="F60" s="43" t="s">
        <v>72</v>
      </c>
      <c r="G60" s="1">
        <v>2017072</v>
      </c>
      <c r="H60" s="9" t="s">
        <v>1507</v>
      </c>
      <c r="I60" s="7">
        <v>42913</v>
      </c>
      <c r="J60" s="17">
        <v>42935</v>
      </c>
      <c r="K60" s="7">
        <v>42905</v>
      </c>
      <c r="L60" s="1" t="s">
        <v>903</v>
      </c>
      <c r="M60" s="11">
        <v>0</v>
      </c>
      <c r="N60" s="12">
        <f t="shared" si="1"/>
        <v>2</v>
      </c>
    </row>
    <row r="61" spans="1:14" hidden="1" x14ac:dyDescent="0.3">
      <c r="A61" s="7">
        <v>42923</v>
      </c>
      <c r="B61" s="1" t="s">
        <v>182</v>
      </c>
      <c r="C61" s="1" t="s">
        <v>29</v>
      </c>
      <c r="D61" s="1" t="s">
        <v>1696</v>
      </c>
      <c r="E61" s="1" t="s">
        <v>4980</v>
      </c>
      <c r="F61" s="43" t="s">
        <v>72</v>
      </c>
      <c r="G61" s="1">
        <v>2017073</v>
      </c>
      <c r="H61" s="9" t="s">
        <v>1699</v>
      </c>
      <c r="I61" s="7">
        <v>42922</v>
      </c>
      <c r="J61" s="17">
        <v>42951</v>
      </c>
      <c r="K61" s="7">
        <v>42962</v>
      </c>
      <c r="L61" s="1" t="s">
        <v>903</v>
      </c>
      <c r="M61" s="11">
        <v>25</v>
      </c>
      <c r="N61" s="12">
        <f t="shared" si="1"/>
        <v>28</v>
      </c>
    </row>
    <row r="62" spans="1:14" hidden="1" x14ac:dyDescent="0.3">
      <c r="A62" s="7">
        <v>42923</v>
      </c>
      <c r="B62" s="1" t="s">
        <v>182</v>
      </c>
      <c r="C62" s="1" t="s">
        <v>29</v>
      </c>
      <c r="D62" s="1" t="s">
        <v>1695</v>
      </c>
      <c r="E62" s="1" t="s">
        <v>4980</v>
      </c>
      <c r="F62" s="2" t="s">
        <v>5372</v>
      </c>
      <c r="G62" s="1">
        <v>2017074</v>
      </c>
      <c r="H62" s="9" t="s">
        <v>1698</v>
      </c>
      <c r="I62" s="7">
        <v>42922</v>
      </c>
      <c r="J62" s="17">
        <v>42943</v>
      </c>
      <c r="K62" s="7">
        <v>42947</v>
      </c>
      <c r="L62" s="1" t="s">
        <v>903</v>
      </c>
      <c r="M62" s="11">
        <v>15</v>
      </c>
      <c r="N62" s="12">
        <f t="shared" si="1"/>
        <v>17</v>
      </c>
    </row>
    <row r="63" spans="1:14" hidden="1" x14ac:dyDescent="0.3">
      <c r="A63" s="7">
        <v>42923</v>
      </c>
      <c r="B63" s="1" t="s">
        <v>182</v>
      </c>
      <c r="C63" s="1" t="s">
        <v>29</v>
      </c>
      <c r="D63" s="1" t="s">
        <v>1697</v>
      </c>
      <c r="E63" s="1" t="s">
        <v>4980</v>
      </c>
      <c r="F63" s="2" t="s">
        <v>5373</v>
      </c>
      <c r="G63" s="1">
        <v>2017075</v>
      </c>
      <c r="H63" s="9" t="s">
        <v>1700</v>
      </c>
      <c r="I63" s="7">
        <v>42922</v>
      </c>
      <c r="J63" s="17">
        <v>42951</v>
      </c>
      <c r="K63" s="7">
        <v>42962</v>
      </c>
      <c r="L63" s="1" t="s">
        <v>903</v>
      </c>
      <c r="M63" s="11">
        <v>25</v>
      </c>
      <c r="N63" s="12">
        <f t="shared" si="1"/>
        <v>28</v>
      </c>
    </row>
    <row r="64" spans="1:14" hidden="1" x14ac:dyDescent="0.3">
      <c r="A64" s="7">
        <v>42923</v>
      </c>
      <c r="B64" s="1" t="s">
        <v>182</v>
      </c>
      <c r="C64" s="1" t="s">
        <v>29</v>
      </c>
      <c r="D64" s="1" t="s">
        <v>1701</v>
      </c>
      <c r="E64" s="1" t="s">
        <v>4987</v>
      </c>
      <c r="F64" s="2" t="s">
        <v>5374</v>
      </c>
      <c r="G64" s="1">
        <v>2017077</v>
      </c>
      <c r="H64" s="9" t="s">
        <v>1704</v>
      </c>
      <c r="I64" s="7">
        <v>42935</v>
      </c>
      <c r="J64" s="17">
        <v>42951</v>
      </c>
      <c r="K64" s="7">
        <v>42962</v>
      </c>
      <c r="L64" s="1" t="s">
        <v>903</v>
      </c>
      <c r="M64" s="11">
        <v>25</v>
      </c>
      <c r="N64" s="12">
        <f t="shared" si="1"/>
        <v>28</v>
      </c>
    </row>
    <row r="65" spans="1:14" hidden="1" x14ac:dyDescent="0.3">
      <c r="A65" s="7">
        <v>42923</v>
      </c>
      <c r="B65" s="1" t="s">
        <v>182</v>
      </c>
      <c r="C65" s="1" t="s">
        <v>29</v>
      </c>
      <c r="D65" s="1" t="s">
        <v>1702</v>
      </c>
      <c r="E65" s="1" t="s">
        <v>4987</v>
      </c>
      <c r="F65" s="2">
        <v>5814379</v>
      </c>
      <c r="G65" s="1">
        <v>2017078</v>
      </c>
      <c r="H65" s="9" t="s">
        <v>1705</v>
      </c>
      <c r="I65" s="7">
        <v>42935</v>
      </c>
      <c r="J65" s="17">
        <v>42951</v>
      </c>
      <c r="K65" s="7">
        <v>42962</v>
      </c>
      <c r="L65" s="1" t="s">
        <v>903</v>
      </c>
      <c r="M65" s="11">
        <v>25</v>
      </c>
      <c r="N65" s="12">
        <f t="shared" si="1"/>
        <v>28</v>
      </c>
    </row>
    <row r="66" spans="1:14" hidden="1" x14ac:dyDescent="0.3">
      <c r="A66" s="7">
        <v>42923</v>
      </c>
      <c r="B66" s="1" t="s">
        <v>182</v>
      </c>
      <c r="C66" s="1" t="s">
        <v>27</v>
      </c>
      <c r="D66" s="1" t="s">
        <v>1703</v>
      </c>
      <c r="E66" s="1" t="s">
        <v>4988</v>
      </c>
      <c r="F66" s="2" t="s">
        <v>5375</v>
      </c>
      <c r="G66" s="1">
        <v>2017079</v>
      </c>
      <c r="H66" s="9" t="s">
        <v>1706</v>
      </c>
      <c r="I66" s="7">
        <v>42935</v>
      </c>
      <c r="J66" s="7">
        <v>43000</v>
      </c>
      <c r="K66" s="7">
        <v>43003</v>
      </c>
      <c r="L66" s="10" t="s">
        <v>903</v>
      </c>
      <c r="M66" s="11">
        <v>53</v>
      </c>
      <c r="N66" s="12">
        <f t="shared" ref="N66:N88" si="2">NETWORKDAYS(A66,K66)</f>
        <v>57</v>
      </c>
    </row>
    <row r="67" spans="1:14" hidden="1" x14ac:dyDescent="0.3">
      <c r="A67" s="7">
        <v>42963</v>
      </c>
      <c r="B67" s="1" t="s">
        <v>182</v>
      </c>
      <c r="C67" s="1" t="s">
        <v>27</v>
      </c>
      <c r="D67" s="1" t="s">
        <v>2049</v>
      </c>
      <c r="E67" s="1" t="s">
        <v>4989</v>
      </c>
      <c r="F67" s="2" t="s">
        <v>5376</v>
      </c>
      <c r="G67" s="1">
        <v>2017080</v>
      </c>
      <c r="H67" s="9" t="s">
        <v>2050</v>
      </c>
      <c r="I67" s="7">
        <v>42972</v>
      </c>
      <c r="J67" s="7">
        <v>43000</v>
      </c>
      <c r="K67" s="7">
        <v>43003</v>
      </c>
      <c r="L67" s="10" t="s">
        <v>903</v>
      </c>
      <c r="M67" s="11">
        <v>27</v>
      </c>
      <c r="N67" s="12">
        <f t="shared" si="2"/>
        <v>29</v>
      </c>
    </row>
    <row r="68" spans="1:14" hidden="1" x14ac:dyDescent="0.3">
      <c r="A68" s="7">
        <v>42963</v>
      </c>
      <c r="B68" s="1" t="s">
        <v>182</v>
      </c>
      <c r="C68" s="1" t="s">
        <v>29</v>
      </c>
      <c r="D68" s="1" t="s">
        <v>2024</v>
      </c>
      <c r="E68" s="1" t="s">
        <v>4990</v>
      </c>
      <c r="F68" s="2" t="s">
        <v>5377</v>
      </c>
      <c r="G68" s="1">
        <v>2017081</v>
      </c>
      <c r="H68" s="9" t="s">
        <v>2048</v>
      </c>
      <c r="I68" s="7">
        <v>42964</v>
      </c>
      <c r="J68" s="7">
        <v>43005</v>
      </c>
      <c r="K68" s="7">
        <v>42983</v>
      </c>
      <c r="L68" s="1" t="s">
        <v>903</v>
      </c>
      <c r="M68" s="11">
        <v>13</v>
      </c>
      <c r="N68" s="12">
        <f t="shared" si="2"/>
        <v>15</v>
      </c>
    </row>
    <row r="69" spans="1:14" hidden="1" x14ac:dyDescent="0.3">
      <c r="A69" s="7">
        <v>42984</v>
      </c>
      <c r="B69" s="1" t="s">
        <v>182</v>
      </c>
      <c r="C69" s="1" t="s">
        <v>29</v>
      </c>
      <c r="D69" s="1" t="s">
        <v>2255</v>
      </c>
      <c r="E69" s="1" t="s">
        <v>4991</v>
      </c>
      <c r="F69" s="48">
        <v>3195751211</v>
      </c>
      <c r="G69" s="1">
        <v>2017082</v>
      </c>
      <c r="H69" s="9" t="s">
        <v>2256</v>
      </c>
      <c r="I69" s="7">
        <v>42997</v>
      </c>
      <c r="J69" s="7">
        <v>43006</v>
      </c>
      <c r="K69" s="7">
        <v>43012</v>
      </c>
      <c r="L69" s="10" t="s">
        <v>903</v>
      </c>
      <c r="M69" s="11">
        <v>20</v>
      </c>
      <c r="N69" s="12">
        <f t="shared" si="2"/>
        <v>21</v>
      </c>
    </row>
    <row r="70" spans="1:14" hidden="1" x14ac:dyDescent="0.3">
      <c r="A70" s="7">
        <v>42984</v>
      </c>
      <c r="B70" s="1" t="s">
        <v>2403</v>
      </c>
      <c r="C70" s="1" t="s">
        <v>27</v>
      </c>
      <c r="D70" s="1" t="s">
        <v>2257</v>
      </c>
      <c r="E70" s="1" t="s">
        <v>4964</v>
      </c>
      <c r="F70" s="2" t="s">
        <v>5378</v>
      </c>
      <c r="G70" s="1">
        <v>2017083</v>
      </c>
      <c r="H70" s="9" t="s">
        <v>2258</v>
      </c>
      <c r="I70" s="7">
        <v>42997</v>
      </c>
      <c r="J70" s="7">
        <v>43012</v>
      </c>
      <c r="K70" s="7">
        <v>43012</v>
      </c>
      <c r="L70" s="10" t="s">
        <v>903</v>
      </c>
      <c r="M70" s="11">
        <v>20</v>
      </c>
      <c r="N70" s="12">
        <f t="shared" si="2"/>
        <v>21</v>
      </c>
    </row>
    <row r="71" spans="1:14" hidden="1" x14ac:dyDescent="0.3">
      <c r="A71" s="7">
        <v>42976</v>
      </c>
      <c r="B71" s="1" t="s">
        <v>825</v>
      </c>
      <c r="C71" s="1" t="s">
        <v>27</v>
      </c>
      <c r="D71" s="1" t="s">
        <v>2189</v>
      </c>
      <c r="E71" s="1" t="s">
        <v>4992</v>
      </c>
      <c r="F71" s="141" t="s">
        <v>5379</v>
      </c>
      <c r="G71" s="1">
        <v>2017084</v>
      </c>
      <c r="H71" s="9" t="s">
        <v>2196</v>
      </c>
      <c r="I71" s="7">
        <v>43003</v>
      </c>
      <c r="J71" s="7">
        <v>43042</v>
      </c>
      <c r="K71" s="7">
        <v>43054</v>
      </c>
      <c r="L71" s="10" t="s">
        <v>903</v>
      </c>
      <c r="M71" s="11">
        <v>53</v>
      </c>
      <c r="N71" s="12">
        <f t="shared" si="2"/>
        <v>57</v>
      </c>
    </row>
    <row r="72" spans="1:14" hidden="1" x14ac:dyDescent="0.3">
      <c r="A72" s="7">
        <v>43003</v>
      </c>
      <c r="B72" s="1" t="s">
        <v>2403</v>
      </c>
      <c r="C72" s="1" t="s">
        <v>27</v>
      </c>
      <c r="D72" s="1" t="s">
        <v>2257</v>
      </c>
      <c r="E72" s="1" t="s">
        <v>4993</v>
      </c>
      <c r="F72" s="2" t="s">
        <v>5378</v>
      </c>
      <c r="G72" s="1">
        <v>2017085</v>
      </c>
      <c r="H72" s="9" t="s">
        <v>2419</v>
      </c>
      <c r="I72" s="7">
        <v>43003</v>
      </c>
      <c r="J72" s="7">
        <v>43012</v>
      </c>
      <c r="K72" s="7">
        <v>43012</v>
      </c>
      <c r="L72" s="10" t="s">
        <v>903</v>
      </c>
      <c r="M72" s="11">
        <v>20</v>
      </c>
      <c r="N72" s="12">
        <f t="shared" si="2"/>
        <v>8</v>
      </c>
    </row>
    <row r="73" spans="1:14" hidden="1" x14ac:dyDescent="0.3">
      <c r="A73" s="7">
        <v>43041</v>
      </c>
      <c r="B73" s="1" t="s">
        <v>182</v>
      </c>
      <c r="C73" s="1" t="s">
        <v>27</v>
      </c>
      <c r="D73" s="1" t="s">
        <v>2889</v>
      </c>
      <c r="E73" s="1" t="s">
        <v>4963</v>
      </c>
      <c r="F73" s="2" t="s">
        <v>5380</v>
      </c>
      <c r="G73" s="1">
        <v>2017086</v>
      </c>
      <c r="H73" s="9" t="s">
        <v>2890</v>
      </c>
      <c r="I73" s="7">
        <v>43042</v>
      </c>
      <c r="J73" s="7">
        <v>43074</v>
      </c>
      <c r="K73" s="7">
        <v>43075</v>
      </c>
      <c r="L73" s="10" t="s">
        <v>903</v>
      </c>
      <c r="M73" s="11">
        <v>22</v>
      </c>
      <c r="N73" s="12">
        <f t="shared" si="2"/>
        <v>25</v>
      </c>
    </row>
    <row r="74" spans="1:14" hidden="1" x14ac:dyDescent="0.3">
      <c r="A74" s="7">
        <v>43041</v>
      </c>
      <c r="B74" s="1" t="s">
        <v>182</v>
      </c>
      <c r="C74" s="1" t="s">
        <v>27</v>
      </c>
      <c r="D74" s="1" t="s">
        <v>2891</v>
      </c>
      <c r="E74" s="1" t="s">
        <v>4994</v>
      </c>
      <c r="F74" s="141">
        <v>3014498309</v>
      </c>
      <c r="G74" s="1">
        <v>2017087</v>
      </c>
      <c r="H74" s="9" t="s">
        <v>2892</v>
      </c>
      <c r="I74" s="7">
        <v>43053</v>
      </c>
      <c r="J74" s="7">
        <v>43063</v>
      </c>
      <c r="K74" s="7">
        <v>43066</v>
      </c>
      <c r="L74" s="10" t="s">
        <v>903</v>
      </c>
      <c r="M74" s="11">
        <v>15</v>
      </c>
      <c r="N74" s="12">
        <f t="shared" si="2"/>
        <v>18</v>
      </c>
    </row>
    <row r="75" spans="1:14" hidden="1" x14ac:dyDescent="0.3">
      <c r="A75" s="7">
        <v>43041</v>
      </c>
      <c r="B75" s="1" t="s">
        <v>182</v>
      </c>
      <c r="C75" s="1" t="s">
        <v>29</v>
      </c>
      <c r="D75" s="1" t="s">
        <v>2893</v>
      </c>
      <c r="E75" s="1" t="s">
        <v>4995</v>
      </c>
      <c r="F75" s="141" t="s">
        <v>5381</v>
      </c>
      <c r="G75" s="1">
        <v>2017088</v>
      </c>
      <c r="H75" s="9" t="s">
        <v>2894</v>
      </c>
      <c r="I75" s="7">
        <v>43053</v>
      </c>
      <c r="J75" s="7">
        <v>43063</v>
      </c>
      <c r="K75" s="7">
        <v>43066</v>
      </c>
      <c r="L75" s="10" t="s">
        <v>903</v>
      </c>
      <c r="M75" s="11">
        <v>15</v>
      </c>
      <c r="N75" s="12">
        <f t="shared" si="2"/>
        <v>18</v>
      </c>
    </row>
    <row r="76" spans="1:14" hidden="1" x14ac:dyDescent="0.3">
      <c r="A76" s="7">
        <v>43041</v>
      </c>
      <c r="B76" s="1" t="s">
        <v>182</v>
      </c>
      <c r="C76" s="1" t="s">
        <v>27</v>
      </c>
      <c r="D76" s="1" t="s">
        <v>2895</v>
      </c>
      <c r="E76" s="1" t="s">
        <v>4996</v>
      </c>
      <c r="F76" s="2" t="s">
        <v>5382</v>
      </c>
      <c r="G76" s="1">
        <v>2017089</v>
      </c>
      <c r="H76" s="9" t="s">
        <v>2896</v>
      </c>
      <c r="I76" s="7">
        <v>43042</v>
      </c>
      <c r="J76" s="7">
        <v>43066</v>
      </c>
      <c r="K76" s="7">
        <v>43066</v>
      </c>
      <c r="L76" s="10" t="s">
        <v>903</v>
      </c>
      <c r="M76" s="11">
        <v>15</v>
      </c>
      <c r="N76" s="12">
        <f t="shared" si="2"/>
        <v>18</v>
      </c>
    </row>
    <row r="77" spans="1:14" hidden="1" x14ac:dyDescent="0.3">
      <c r="A77" s="7">
        <v>43041</v>
      </c>
      <c r="B77" s="1" t="s">
        <v>182</v>
      </c>
      <c r="C77" s="1" t="s">
        <v>27</v>
      </c>
      <c r="D77" s="1" t="s">
        <v>2897</v>
      </c>
      <c r="E77" s="1" t="s">
        <v>4997</v>
      </c>
      <c r="F77" s="2" t="s">
        <v>5383</v>
      </c>
      <c r="G77" s="1">
        <v>2017099</v>
      </c>
      <c r="H77" s="9" t="s">
        <v>2898</v>
      </c>
      <c r="I77" s="7">
        <v>43042</v>
      </c>
      <c r="J77" s="7">
        <v>43066</v>
      </c>
      <c r="K77" s="7">
        <v>43066</v>
      </c>
      <c r="L77" s="10" t="s">
        <v>903</v>
      </c>
      <c r="M77" s="11">
        <v>15</v>
      </c>
      <c r="N77" s="12">
        <f t="shared" si="2"/>
        <v>18</v>
      </c>
    </row>
    <row r="78" spans="1:14" hidden="1" x14ac:dyDescent="0.3">
      <c r="A78" s="7">
        <v>43041</v>
      </c>
      <c r="B78" s="1" t="s">
        <v>182</v>
      </c>
      <c r="C78" s="1" t="s">
        <v>29</v>
      </c>
      <c r="D78" s="1" t="s">
        <v>2899</v>
      </c>
      <c r="E78" s="1" t="s">
        <v>4965</v>
      </c>
      <c r="F78" s="2" t="s">
        <v>5384</v>
      </c>
      <c r="G78" s="1">
        <v>2017109</v>
      </c>
      <c r="H78" s="9" t="s">
        <v>2900</v>
      </c>
      <c r="I78" s="7">
        <v>43042</v>
      </c>
      <c r="J78" s="7">
        <v>43066</v>
      </c>
      <c r="K78" s="7">
        <v>43066</v>
      </c>
      <c r="L78" s="10" t="s">
        <v>903</v>
      </c>
      <c r="M78" s="11">
        <v>15</v>
      </c>
      <c r="N78" s="12">
        <f t="shared" si="2"/>
        <v>18</v>
      </c>
    </row>
    <row r="79" spans="1:14" hidden="1" x14ac:dyDescent="0.3">
      <c r="A79" s="7">
        <v>43041</v>
      </c>
      <c r="B79" s="1" t="s">
        <v>182</v>
      </c>
      <c r="C79" s="1" t="s">
        <v>27</v>
      </c>
      <c r="D79" s="1" t="s">
        <v>2901</v>
      </c>
      <c r="E79" s="1" t="s">
        <v>4998</v>
      </c>
      <c r="F79" s="2" t="s">
        <v>5385</v>
      </c>
      <c r="G79" s="1">
        <v>2017110</v>
      </c>
      <c r="H79" s="9" t="s">
        <v>2902</v>
      </c>
      <c r="I79" s="7">
        <v>43053</v>
      </c>
      <c r="J79" s="7">
        <v>43063</v>
      </c>
      <c r="K79" s="7">
        <v>43066</v>
      </c>
      <c r="L79" s="10" t="s">
        <v>903</v>
      </c>
      <c r="M79" s="11">
        <v>15</v>
      </c>
      <c r="N79" s="12">
        <f t="shared" si="2"/>
        <v>18</v>
      </c>
    </row>
    <row r="80" spans="1:14" x14ac:dyDescent="0.3">
      <c r="A80" s="7">
        <v>43060</v>
      </c>
      <c r="B80" s="1" t="s">
        <v>182</v>
      </c>
      <c r="C80" s="1" t="s">
        <v>27</v>
      </c>
      <c r="D80" s="1" t="s">
        <v>3339</v>
      </c>
      <c r="E80" s="1" t="s">
        <v>4999</v>
      </c>
      <c r="F80" s="2" t="s">
        <v>5386</v>
      </c>
      <c r="G80" s="1">
        <v>2017111</v>
      </c>
      <c r="H80" s="44" t="s">
        <v>3076</v>
      </c>
      <c r="I80" s="7">
        <v>43063</v>
      </c>
      <c r="J80" s="7">
        <v>43089</v>
      </c>
      <c r="K80" s="10">
        <v>43111</v>
      </c>
      <c r="L80" s="10" t="s">
        <v>903</v>
      </c>
      <c r="M80" s="11">
        <v>35</v>
      </c>
      <c r="N80" s="12">
        <f t="shared" si="2"/>
        <v>38</v>
      </c>
    </row>
    <row r="81" spans="1:14" x14ac:dyDescent="0.3">
      <c r="A81" s="7">
        <v>43060</v>
      </c>
      <c r="B81" s="1" t="s">
        <v>182</v>
      </c>
      <c r="C81" s="1" t="s">
        <v>29</v>
      </c>
      <c r="D81" s="1" t="s">
        <v>3077</v>
      </c>
      <c r="E81" s="1" t="s">
        <v>5000</v>
      </c>
      <c r="F81" s="2" t="s">
        <v>5387</v>
      </c>
      <c r="G81" s="1">
        <v>2017112</v>
      </c>
      <c r="H81" s="44" t="s">
        <v>3078</v>
      </c>
      <c r="I81" s="7">
        <v>43063</v>
      </c>
      <c r="J81" s="7">
        <v>43089</v>
      </c>
      <c r="K81" s="10">
        <v>43111</v>
      </c>
      <c r="L81" s="10" t="s">
        <v>903</v>
      </c>
      <c r="M81" s="11">
        <v>35</v>
      </c>
      <c r="N81" s="12">
        <f t="shared" si="2"/>
        <v>38</v>
      </c>
    </row>
    <row r="82" spans="1:14" hidden="1" x14ac:dyDescent="0.3">
      <c r="A82" s="7">
        <v>43066</v>
      </c>
      <c r="B82" s="1" t="s">
        <v>182</v>
      </c>
      <c r="C82" s="1" t="s">
        <v>29</v>
      </c>
      <c r="D82" s="1" t="s">
        <v>3147</v>
      </c>
      <c r="E82" s="1" t="s">
        <v>5001</v>
      </c>
      <c r="F82" s="2" t="s">
        <v>5388</v>
      </c>
      <c r="G82" s="1">
        <v>2017113</v>
      </c>
      <c r="H82" s="9" t="s">
        <v>3148</v>
      </c>
      <c r="I82" s="7">
        <v>43066</v>
      </c>
      <c r="J82" s="7">
        <v>43074</v>
      </c>
      <c r="K82" s="10">
        <v>43076</v>
      </c>
      <c r="L82" s="10" t="s">
        <v>903</v>
      </c>
      <c r="M82" s="11">
        <v>8</v>
      </c>
      <c r="N82" s="12">
        <f t="shared" si="2"/>
        <v>9</v>
      </c>
    </row>
    <row r="83" spans="1:14" x14ac:dyDescent="0.3">
      <c r="A83" s="7">
        <v>43066</v>
      </c>
      <c r="B83" s="1" t="s">
        <v>3173</v>
      </c>
      <c r="C83" s="1" t="s">
        <v>25</v>
      </c>
      <c r="D83" s="1" t="s">
        <v>3127</v>
      </c>
      <c r="E83" s="1" t="s">
        <v>5001</v>
      </c>
      <c r="F83" s="141" t="s">
        <v>5389</v>
      </c>
      <c r="G83" s="1">
        <v>2017114</v>
      </c>
      <c r="H83" s="44" t="s">
        <v>3172</v>
      </c>
      <c r="I83" s="7">
        <v>43066</v>
      </c>
      <c r="J83" s="7">
        <v>43073</v>
      </c>
      <c r="K83" s="10">
        <v>43111</v>
      </c>
      <c r="L83" s="10" t="s">
        <v>903</v>
      </c>
      <c r="M83" s="11">
        <v>31</v>
      </c>
      <c r="N83" s="12">
        <f t="shared" si="2"/>
        <v>34</v>
      </c>
    </row>
    <row r="84" spans="1:14" x14ac:dyDescent="0.3">
      <c r="A84" s="7">
        <v>43073</v>
      </c>
      <c r="B84" s="1" t="s">
        <v>182</v>
      </c>
      <c r="C84" s="1" t="s">
        <v>27</v>
      </c>
      <c r="D84" s="1" t="s">
        <v>3198</v>
      </c>
      <c r="E84" s="1" t="s">
        <v>4963</v>
      </c>
      <c r="F84" s="2" t="s">
        <v>5390</v>
      </c>
      <c r="G84" s="1">
        <v>2017115</v>
      </c>
      <c r="H84" s="9" t="s">
        <v>3199</v>
      </c>
      <c r="I84" s="7">
        <v>43083</v>
      </c>
      <c r="J84" s="7">
        <v>43096</v>
      </c>
      <c r="K84" s="7">
        <v>43102</v>
      </c>
      <c r="L84" s="1" t="s">
        <v>903</v>
      </c>
      <c r="M84" s="11">
        <v>19</v>
      </c>
      <c r="N84" s="12">
        <f t="shared" si="2"/>
        <v>22</v>
      </c>
    </row>
    <row r="85" spans="1:14" hidden="1" x14ac:dyDescent="0.3">
      <c r="A85" s="7">
        <v>43080</v>
      </c>
      <c r="B85" s="1" t="s">
        <v>3173</v>
      </c>
      <c r="C85" s="1" t="s">
        <v>25</v>
      </c>
      <c r="D85" s="1" t="s">
        <v>3213</v>
      </c>
      <c r="E85" s="1" t="s">
        <v>5002</v>
      </c>
      <c r="F85" s="2" t="s">
        <v>5391</v>
      </c>
      <c r="G85" s="1">
        <v>2017116</v>
      </c>
      <c r="H85" s="9" t="s">
        <v>3263</v>
      </c>
      <c r="I85" s="7">
        <v>43075</v>
      </c>
      <c r="J85" s="7">
        <v>43083</v>
      </c>
      <c r="K85" s="7">
        <v>43083</v>
      </c>
      <c r="L85" s="1" t="s">
        <v>903</v>
      </c>
      <c r="M85" s="11">
        <v>3</v>
      </c>
      <c r="N85" s="12">
        <f t="shared" si="2"/>
        <v>4</v>
      </c>
    </row>
    <row r="86" spans="1:14" x14ac:dyDescent="0.3">
      <c r="A86" s="7">
        <v>43083</v>
      </c>
      <c r="B86" s="1" t="s">
        <v>182</v>
      </c>
      <c r="C86" s="1" t="s">
        <v>27</v>
      </c>
      <c r="D86" s="1" t="s">
        <v>3286</v>
      </c>
      <c r="E86" s="1" t="s">
        <v>4962</v>
      </c>
      <c r="F86" s="2">
        <v>3103805797</v>
      </c>
      <c r="G86" s="1">
        <v>2017117</v>
      </c>
      <c r="H86" s="9" t="s">
        <v>3288</v>
      </c>
      <c r="I86" s="7">
        <v>43110</v>
      </c>
      <c r="J86" s="7">
        <v>42751</v>
      </c>
      <c r="K86" s="10">
        <v>43116</v>
      </c>
      <c r="L86" s="1" t="s">
        <v>903</v>
      </c>
      <c r="M86" s="11">
        <v>22</v>
      </c>
      <c r="N86" s="12">
        <f t="shared" si="2"/>
        <v>24</v>
      </c>
    </row>
    <row r="87" spans="1:14" x14ac:dyDescent="0.3">
      <c r="A87" s="7">
        <v>43083</v>
      </c>
      <c r="B87" s="1" t="s">
        <v>182</v>
      </c>
      <c r="C87" s="1" t="s">
        <v>27</v>
      </c>
      <c r="D87" s="1" t="s">
        <v>3285</v>
      </c>
      <c r="E87" s="1" t="s">
        <v>4970</v>
      </c>
      <c r="F87" s="2" t="s">
        <v>5392</v>
      </c>
      <c r="G87" s="1">
        <v>2017118</v>
      </c>
      <c r="H87" s="9" t="s">
        <v>3287</v>
      </c>
      <c r="I87" s="7">
        <v>43088</v>
      </c>
      <c r="J87" s="7">
        <v>43096</v>
      </c>
      <c r="K87" s="7">
        <v>43102</v>
      </c>
      <c r="L87" s="1" t="s">
        <v>903</v>
      </c>
      <c r="M87" s="11">
        <v>12</v>
      </c>
      <c r="N87" s="12">
        <f t="shared" si="2"/>
        <v>14</v>
      </c>
    </row>
    <row r="88" spans="1:14" x14ac:dyDescent="0.3">
      <c r="A88" s="7">
        <v>43083</v>
      </c>
      <c r="B88" s="1" t="s">
        <v>103</v>
      </c>
      <c r="C88" s="1" t="s">
        <v>27</v>
      </c>
      <c r="D88" s="1" t="s">
        <v>3283</v>
      </c>
      <c r="E88" s="1" t="s">
        <v>4961</v>
      </c>
      <c r="F88" s="2" t="s">
        <v>5393</v>
      </c>
      <c r="G88" s="1">
        <v>2017119</v>
      </c>
      <c r="H88" s="9" t="s">
        <v>3284</v>
      </c>
      <c r="I88" s="7">
        <v>43110</v>
      </c>
      <c r="J88" s="7">
        <v>42751</v>
      </c>
      <c r="K88" s="10">
        <v>43116</v>
      </c>
      <c r="L88" s="1" t="s">
        <v>903</v>
      </c>
      <c r="M88" s="11">
        <v>22</v>
      </c>
      <c r="N88" s="12">
        <f t="shared" si="2"/>
        <v>24</v>
      </c>
    </row>
    <row r="89" spans="1:14" x14ac:dyDescent="0.3">
      <c r="A89" s="7">
        <v>43089</v>
      </c>
      <c r="B89" s="1" t="s">
        <v>182</v>
      </c>
      <c r="C89" s="1" t="s">
        <v>29</v>
      </c>
      <c r="D89" s="1" t="s">
        <v>3329</v>
      </c>
      <c r="E89" s="1" t="s">
        <v>5003</v>
      </c>
      <c r="F89" s="2">
        <v>3107221445</v>
      </c>
      <c r="G89" s="1">
        <v>2017129</v>
      </c>
      <c r="H89" s="9" t="s">
        <v>3328</v>
      </c>
      <c r="I89" s="7">
        <v>43090</v>
      </c>
      <c r="J89" s="7">
        <v>42751</v>
      </c>
      <c r="K89" s="10">
        <v>43118</v>
      </c>
      <c r="L89" s="1" t="s">
        <v>903</v>
      </c>
      <c r="M89" s="11">
        <v>8</v>
      </c>
      <c r="N89" s="12">
        <f t="shared" ref="N89:N90" si="3">NETWORKDAYS(A89,K89)</f>
        <v>22</v>
      </c>
    </row>
    <row r="90" spans="1:14" x14ac:dyDescent="0.3">
      <c r="A90" s="7">
        <v>43089</v>
      </c>
      <c r="B90" s="1" t="s">
        <v>182</v>
      </c>
      <c r="C90" s="1" t="s">
        <v>27</v>
      </c>
      <c r="D90" s="1" t="s">
        <v>3327</v>
      </c>
      <c r="E90" s="1" t="s">
        <v>5003</v>
      </c>
      <c r="F90" s="2">
        <v>3233337176</v>
      </c>
      <c r="G90" s="1">
        <v>2017139</v>
      </c>
      <c r="H90" s="9" t="s">
        <v>3330</v>
      </c>
      <c r="I90" s="7">
        <v>43090</v>
      </c>
      <c r="J90" s="7">
        <v>42751</v>
      </c>
      <c r="K90" s="10">
        <v>43118</v>
      </c>
      <c r="L90" s="1" t="s">
        <v>903</v>
      </c>
      <c r="M90" s="11">
        <v>8</v>
      </c>
      <c r="N90" s="12">
        <f t="shared" si="3"/>
        <v>22</v>
      </c>
    </row>
    <row r="91" spans="1:14" hidden="1" x14ac:dyDescent="0.3">
      <c r="A91" s="7"/>
      <c r="B91" s="106"/>
      <c r="M91" s="11" t="e">
        <v>#N/A</v>
      </c>
      <c r="N91" s="12">
        <f t="shared" ref="N91:N122" si="4">NETWORKDAYS(A91,K91)</f>
        <v>0</v>
      </c>
    </row>
    <row r="92" spans="1:14" hidden="1" x14ac:dyDescent="0.3">
      <c r="A92" s="7"/>
      <c r="M92" s="11" t="e">
        <v>#N/A</v>
      </c>
      <c r="N92" s="12">
        <f t="shared" si="4"/>
        <v>0</v>
      </c>
    </row>
    <row r="93" spans="1:14" hidden="1" x14ac:dyDescent="0.3">
      <c r="A93" s="7"/>
      <c r="M93" s="11" t="e">
        <v>#N/A</v>
      </c>
      <c r="N93" s="12">
        <f t="shared" si="4"/>
        <v>0</v>
      </c>
    </row>
    <row r="94" spans="1:14" hidden="1" x14ac:dyDescent="0.3">
      <c r="A94" s="7"/>
      <c r="M94" s="11" t="e">
        <v>#N/A</v>
      </c>
      <c r="N94" s="12">
        <f t="shared" si="4"/>
        <v>0</v>
      </c>
    </row>
    <row r="95" spans="1:14" hidden="1" x14ac:dyDescent="0.3">
      <c r="A95" s="7"/>
      <c r="M95" s="11" t="e">
        <v>#N/A</v>
      </c>
      <c r="N95" s="12">
        <f t="shared" si="4"/>
        <v>0</v>
      </c>
    </row>
    <row r="96" spans="1:14" hidden="1" x14ac:dyDescent="0.3">
      <c r="A96" s="7"/>
      <c r="M96" s="11" t="e">
        <v>#N/A</v>
      </c>
      <c r="N96" s="12">
        <f t="shared" si="4"/>
        <v>0</v>
      </c>
    </row>
    <row r="97" spans="1:14" hidden="1" x14ac:dyDescent="0.3">
      <c r="A97" s="7"/>
      <c r="M97" s="11" t="e">
        <v>#N/A</v>
      </c>
      <c r="N97" s="12">
        <f t="shared" si="4"/>
        <v>0</v>
      </c>
    </row>
    <row r="98" spans="1:14" hidden="1" x14ac:dyDescent="0.3">
      <c r="A98" s="7"/>
      <c r="M98" s="11" t="e">
        <v>#N/A</v>
      </c>
      <c r="N98" s="12">
        <f t="shared" si="4"/>
        <v>0</v>
      </c>
    </row>
    <row r="99" spans="1:14" hidden="1" x14ac:dyDescent="0.3">
      <c r="A99" s="7"/>
      <c r="M99" s="11" t="e">
        <v>#N/A</v>
      </c>
      <c r="N99" s="12">
        <f t="shared" si="4"/>
        <v>0</v>
      </c>
    </row>
    <row r="100" spans="1:14" hidden="1" x14ac:dyDescent="0.3">
      <c r="A100" s="7"/>
      <c r="M100" s="11" t="e">
        <v>#N/A</v>
      </c>
      <c r="N100" s="12">
        <f t="shared" si="4"/>
        <v>0</v>
      </c>
    </row>
    <row r="101" spans="1:14" hidden="1" x14ac:dyDescent="0.3">
      <c r="A101" s="7"/>
      <c r="M101" s="11" t="e">
        <v>#N/A</v>
      </c>
      <c r="N101" s="12">
        <f t="shared" si="4"/>
        <v>0</v>
      </c>
    </row>
    <row r="102" spans="1:14" hidden="1" x14ac:dyDescent="0.3">
      <c r="A102" s="7"/>
      <c r="M102" s="11" t="e">
        <v>#N/A</v>
      </c>
      <c r="N102" s="12">
        <f t="shared" si="4"/>
        <v>0</v>
      </c>
    </row>
    <row r="103" spans="1:14" hidden="1" x14ac:dyDescent="0.3">
      <c r="A103" s="7"/>
      <c r="M103" s="11" t="e">
        <v>#N/A</v>
      </c>
      <c r="N103" s="12">
        <f t="shared" si="4"/>
        <v>0</v>
      </c>
    </row>
    <row r="104" spans="1:14" hidden="1" x14ac:dyDescent="0.3">
      <c r="A104" s="7"/>
      <c r="M104" s="11" t="e">
        <v>#N/A</v>
      </c>
      <c r="N104" s="12">
        <f t="shared" si="4"/>
        <v>0</v>
      </c>
    </row>
    <row r="105" spans="1:14" hidden="1" x14ac:dyDescent="0.3">
      <c r="A105" s="7"/>
      <c r="M105" s="11" t="e">
        <v>#N/A</v>
      </c>
      <c r="N105" s="12">
        <f t="shared" si="4"/>
        <v>0</v>
      </c>
    </row>
    <row r="106" spans="1:14" hidden="1" x14ac:dyDescent="0.3">
      <c r="A106" s="7"/>
      <c r="M106" s="11" t="e">
        <v>#N/A</v>
      </c>
      <c r="N106" s="12">
        <f t="shared" si="4"/>
        <v>0</v>
      </c>
    </row>
    <row r="107" spans="1:14" hidden="1" x14ac:dyDescent="0.3">
      <c r="A107" s="7"/>
      <c r="M107" s="11" t="e">
        <v>#N/A</v>
      </c>
      <c r="N107" s="12">
        <f t="shared" si="4"/>
        <v>0</v>
      </c>
    </row>
    <row r="108" spans="1:14" hidden="1" x14ac:dyDescent="0.3">
      <c r="A108" s="7"/>
      <c r="M108" s="11" t="e">
        <v>#N/A</v>
      </c>
      <c r="N108" s="12">
        <f t="shared" si="4"/>
        <v>0</v>
      </c>
    </row>
    <row r="109" spans="1:14" hidden="1" x14ac:dyDescent="0.3">
      <c r="A109" s="7"/>
      <c r="M109" s="11" t="e">
        <v>#N/A</v>
      </c>
      <c r="N109" s="12">
        <f t="shared" si="4"/>
        <v>0</v>
      </c>
    </row>
    <row r="110" spans="1:14" hidden="1" x14ac:dyDescent="0.3">
      <c r="A110" s="7"/>
      <c r="M110" s="11" t="e">
        <v>#N/A</v>
      </c>
      <c r="N110" s="12">
        <f t="shared" si="4"/>
        <v>0</v>
      </c>
    </row>
    <row r="111" spans="1:14" hidden="1" x14ac:dyDescent="0.3">
      <c r="A111" s="7"/>
      <c r="M111" s="11" t="e">
        <v>#N/A</v>
      </c>
      <c r="N111" s="12">
        <f t="shared" si="4"/>
        <v>0</v>
      </c>
    </row>
    <row r="112" spans="1:14" hidden="1" x14ac:dyDescent="0.3">
      <c r="A112" s="7"/>
      <c r="M112" s="11" t="e">
        <v>#N/A</v>
      </c>
      <c r="N112" s="12">
        <f t="shared" si="4"/>
        <v>0</v>
      </c>
    </row>
    <row r="113" spans="1:14" hidden="1" x14ac:dyDescent="0.3">
      <c r="A113" s="7"/>
      <c r="M113" s="11" t="e">
        <v>#N/A</v>
      </c>
      <c r="N113" s="12">
        <f t="shared" si="4"/>
        <v>0</v>
      </c>
    </row>
    <row r="114" spans="1:14" hidden="1" x14ac:dyDescent="0.3">
      <c r="A114" s="7"/>
      <c r="M114" s="11" t="e">
        <v>#N/A</v>
      </c>
      <c r="N114" s="12">
        <f t="shared" si="4"/>
        <v>0</v>
      </c>
    </row>
    <row r="115" spans="1:14" hidden="1" x14ac:dyDescent="0.3">
      <c r="A115" s="7"/>
      <c r="M115" s="11" t="e">
        <v>#N/A</v>
      </c>
      <c r="N115" s="12">
        <f t="shared" si="4"/>
        <v>0</v>
      </c>
    </row>
    <row r="116" spans="1:14" hidden="1" x14ac:dyDescent="0.3">
      <c r="A116" s="7"/>
      <c r="M116" s="11" t="e">
        <v>#N/A</v>
      </c>
      <c r="N116" s="12">
        <f t="shared" si="4"/>
        <v>0</v>
      </c>
    </row>
    <row r="117" spans="1:14" hidden="1" x14ac:dyDescent="0.3">
      <c r="A117" s="7"/>
      <c r="M117" s="11" t="e">
        <v>#N/A</v>
      </c>
      <c r="N117" s="12">
        <f t="shared" si="4"/>
        <v>0</v>
      </c>
    </row>
    <row r="118" spans="1:14" hidden="1" x14ac:dyDescent="0.3">
      <c r="A118" s="7"/>
      <c r="M118" s="11" t="e">
        <v>#N/A</v>
      </c>
      <c r="N118" s="12">
        <f t="shared" si="4"/>
        <v>0</v>
      </c>
    </row>
    <row r="119" spans="1:14" hidden="1" x14ac:dyDescent="0.3">
      <c r="A119" s="7"/>
      <c r="M119" s="11" t="e">
        <v>#N/A</v>
      </c>
      <c r="N119" s="12">
        <f t="shared" si="4"/>
        <v>0</v>
      </c>
    </row>
    <row r="120" spans="1:14" hidden="1" x14ac:dyDescent="0.3">
      <c r="A120" s="7"/>
      <c r="M120" s="11" t="e">
        <v>#N/A</v>
      </c>
      <c r="N120" s="12">
        <f t="shared" si="4"/>
        <v>0</v>
      </c>
    </row>
    <row r="121" spans="1:14" hidden="1" x14ac:dyDescent="0.3">
      <c r="A121" s="7"/>
      <c r="M121" s="11" t="e">
        <v>#N/A</v>
      </c>
      <c r="N121" s="12">
        <f t="shared" si="4"/>
        <v>0</v>
      </c>
    </row>
    <row r="122" spans="1:14" hidden="1" x14ac:dyDescent="0.3">
      <c r="A122" s="7"/>
      <c r="M122" s="11" t="e">
        <v>#N/A</v>
      </c>
      <c r="N122" s="12">
        <f t="shared" si="4"/>
        <v>0</v>
      </c>
    </row>
    <row r="123" spans="1:14" hidden="1" x14ac:dyDescent="0.3">
      <c r="A123" s="7"/>
      <c r="M123" s="11" t="e">
        <v>#N/A</v>
      </c>
      <c r="N123" s="12">
        <f t="shared" ref="N123:N143" si="5">NETWORKDAYS(A123,K123)</f>
        <v>0</v>
      </c>
    </row>
    <row r="124" spans="1:14" hidden="1" x14ac:dyDescent="0.3">
      <c r="A124" s="7"/>
      <c r="M124" s="11" t="e">
        <v>#N/A</v>
      </c>
      <c r="N124" s="12">
        <f t="shared" si="5"/>
        <v>0</v>
      </c>
    </row>
    <row r="125" spans="1:14" hidden="1" x14ac:dyDescent="0.3">
      <c r="A125" s="7"/>
      <c r="M125" s="11" t="e">
        <v>#N/A</v>
      </c>
      <c r="N125" s="12">
        <f t="shared" si="5"/>
        <v>0</v>
      </c>
    </row>
    <row r="126" spans="1:14" hidden="1" x14ac:dyDescent="0.3">
      <c r="A126" s="7"/>
      <c r="M126" s="11" t="e">
        <v>#N/A</v>
      </c>
      <c r="N126" s="12">
        <f t="shared" si="5"/>
        <v>0</v>
      </c>
    </row>
    <row r="127" spans="1:14" hidden="1" x14ac:dyDescent="0.3">
      <c r="A127" s="7"/>
      <c r="M127" s="11" t="e">
        <v>#N/A</v>
      </c>
      <c r="N127" s="12">
        <f t="shared" si="5"/>
        <v>0</v>
      </c>
    </row>
    <row r="128" spans="1:14" hidden="1" x14ac:dyDescent="0.3">
      <c r="A128" s="7"/>
      <c r="M128" s="11" t="e">
        <v>#N/A</v>
      </c>
      <c r="N128" s="12">
        <f t="shared" si="5"/>
        <v>0</v>
      </c>
    </row>
    <row r="129" spans="1:14" hidden="1" x14ac:dyDescent="0.3">
      <c r="A129" s="7"/>
      <c r="M129" s="11" t="e">
        <v>#N/A</v>
      </c>
      <c r="N129" s="12">
        <f t="shared" si="5"/>
        <v>0</v>
      </c>
    </row>
    <row r="130" spans="1:14" hidden="1" x14ac:dyDescent="0.3">
      <c r="A130" s="7"/>
      <c r="M130" s="11" t="e">
        <v>#N/A</v>
      </c>
      <c r="N130" s="12">
        <f t="shared" si="5"/>
        <v>0</v>
      </c>
    </row>
    <row r="131" spans="1:14" hidden="1" x14ac:dyDescent="0.3">
      <c r="A131" s="7"/>
      <c r="M131" s="11" t="e">
        <v>#N/A</v>
      </c>
      <c r="N131" s="12">
        <f t="shared" si="5"/>
        <v>0</v>
      </c>
    </row>
    <row r="132" spans="1:14" hidden="1" x14ac:dyDescent="0.3">
      <c r="A132" s="7"/>
      <c r="M132" s="11" t="e">
        <v>#N/A</v>
      </c>
      <c r="N132" s="12">
        <f t="shared" si="5"/>
        <v>0</v>
      </c>
    </row>
    <row r="133" spans="1:14" hidden="1" x14ac:dyDescent="0.3">
      <c r="A133" s="7"/>
      <c r="M133" s="11" t="e">
        <v>#N/A</v>
      </c>
      <c r="N133" s="12">
        <f t="shared" si="5"/>
        <v>0</v>
      </c>
    </row>
    <row r="134" spans="1:14" hidden="1" x14ac:dyDescent="0.3">
      <c r="A134" s="7"/>
      <c r="M134" s="11" t="e">
        <v>#N/A</v>
      </c>
      <c r="N134" s="12">
        <f t="shared" si="5"/>
        <v>0</v>
      </c>
    </row>
    <row r="135" spans="1:14" hidden="1" x14ac:dyDescent="0.3">
      <c r="A135" s="7"/>
      <c r="M135" s="11" t="e">
        <v>#N/A</v>
      </c>
      <c r="N135" s="12">
        <f t="shared" si="5"/>
        <v>0</v>
      </c>
    </row>
    <row r="136" spans="1:14" hidden="1" x14ac:dyDescent="0.3">
      <c r="A136" s="7"/>
      <c r="M136" s="11" t="e">
        <v>#N/A</v>
      </c>
      <c r="N136" s="12">
        <f t="shared" si="5"/>
        <v>0</v>
      </c>
    </row>
    <row r="137" spans="1:14" hidden="1" x14ac:dyDescent="0.3">
      <c r="A137" s="7"/>
      <c r="M137" s="11" t="e">
        <v>#N/A</v>
      </c>
      <c r="N137" s="12">
        <f t="shared" si="5"/>
        <v>0</v>
      </c>
    </row>
    <row r="138" spans="1:14" hidden="1" x14ac:dyDescent="0.3">
      <c r="A138" s="7"/>
      <c r="M138" s="11" t="e">
        <v>#N/A</v>
      </c>
      <c r="N138" s="12">
        <f t="shared" si="5"/>
        <v>0</v>
      </c>
    </row>
    <row r="139" spans="1:14" hidden="1" x14ac:dyDescent="0.3">
      <c r="A139" s="7"/>
      <c r="M139" s="11" t="e">
        <v>#N/A</v>
      </c>
      <c r="N139" s="12">
        <f t="shared" si="5"/>
        <v>0</v>
      </c>
    </row>
    <row r="140" spans="1:14" hidden="1" x14ac:dyDescent="0.3">
      <c r="A140" s="7"/>
      <c r="M140" s="11" t="e">
        <v>#N/A</v>
      </c>
      <c r="N140" s="12">
        <f t="shared" si="5"/>
        <v>0</v>
      </c>
    </row>
    <row r="141" spans="1:14" hidden="1" x14ac:dyDescent="0.3">
      <c r="A141" s="7"/>
      <c r="M141" s="11" t="e">
        <v>#N/A</v>
      </c>
      <c r="N141" s="12">
        <f t="shared" si="5"/>
        <v>0</v>
      </c>
    </row>
    <row r="142" spans="1:14" hidden="1" x14ac:dyDescent="0.3">
      <c r="A142" s="7"/>
      <c r="M142" s="11" t="e">
        <v>#N/A</v>
      </c>
      <c r="N142" s="12">
        <f t="shared" si="5"/>
        <v>0</v>
      </c>
    </row>
    <row r="143" spans="1:14" hidden="1" x14ac:dyDescent="0.3">
      <c r="A143" s="7"/>
      <c r="M143" s="11" t="e">
        <v>#N/A</v>
      </c>
      <c r="N143" s="12">
        <f t="shared" si="5"/>
        <v>0</v>
      </c>
    </row>
    <row r="144" spans="1:14" hidden="1" x14ac:dyDescent="0.3">
      <c r="A144" s="7"/>
      <c r="M144" s="11" t="e">
        <v>#N/A</v>
      </c>
      <c r="N144" s="8">
        <f t="shared" ref="N144:N165" si="6">(K144-A144)</f>
        <v>0</v>
      </c>
    </row>
    <row r="145" spans="1:14" hidden="1" x14ac:dyDescent="0.3">
      <c r="A145" s="7"/>
      <c r="M145" s="11" t="e">
        <v>#N/A</v>
      </c>
      <c r="N145" s="8">
        <f t="shared" si="6"/>
        <v>0</v>
      </c>
    </row>
    <row r="146" spans="1:14" hidden="1" x14ac:dyDescent="0.3">
      <c r="A146" s="7"/>
      <c r="M146" s="11" t="e">
        <v>#N/A</v>
      </c>
      <c r="N146" s="8">
        <f t="shared" si="6"/>
        <v>0</v>
      </c>
    </row>
    <row r="147" spans="1:14" hidden="1" x14ac:dyDescent="0.3">
      <c r="A147" s="7"/>
      <c r="M147" s="11" t="e">
        <v>#N/A</v>
      </c>
      <c r="N147" s="8">
        <f t="shared" si="6"/>
        <v>0</v>
      </c>
    </row>
    <row r="148" spans="1:14" hidden="1" x14ac:dyDescent="0.3">
      <c r="A148" s="7"/>
      <c r="M148" s="11" t="e">
        <v>#N/A</v>
      </c>
      <c r="N148" s="8">
        <f t="shared" si="6"/>
        <v>0</v>
      </c>
    </row>
    <row r="149" spans="1:14" hidden="1" x14ac:dyDescent="0.3">
      <c r="A149" s="7"/>
      <c r="M149" s="11" t="e">
        <v>#N/A</v>
      </c>
      <c r="N149" s="8">
        <f t="shared" si="6"/>
        <v>0</v>
      </c>
    </row>
    <row r="150" spans="1:14" hidden="1" x14ac:dyDescent="0.3">
      <c r="A150" s="7"/>
      <c r="M150" s="11" t="e">
        <v>#N/A</v>
      </c>
      <c r="N150" s="8">
        <f t="shared" si="6"/>
        <v>0</v>
      </c>
    </row>
    <row r="151" spans="1:14" hidden="1" x14ac:dyDescent="0.3">
      <c r="A151" s="7"/>
      <c r="M151" s="11" t="e">
        <v>#N/A</v>
      </c>
      <c r="N151" s="8">
        <f t="shared" si="6"/>
        <v>0</v>
      </c>
    </row>
    <row r="152" spans="1:14" hidden="1" x14ac:dyDescent="0.3">
      <c r="A152" s="7"/>
      <c r="M152" s="11" t="e">
        <v>#N/A</v>
      </c>
      <c r="N152" s="8">
        <f t="shared" si="6"/>
        <v>0</v>
      </c>
    </row>
    <row r="153" spans="1:14" hidden="1" x14ac:dyDescent="0.3">
      <c r="A153" s="7"/>
      <c r="M153" s="11" t="e">
        <v>#N/A</v>
      </c>
      <c r="N153" s="8">
        <f t="shared" si="6"/>
        <v>0</v>
      </c>
    </row>
    <row r="154" spans="1:14" hidden="1" x14ac:dyDescent="0.3">
      <c r="A154" s="7"/>
      <c r="M154" s="11" t="e">
        <v>#N/A</v>
      </c>
      <c r="N154" s="8">
        <f t="shared" si="6"/>
        <v>0</v>
      </c>
    </row>
    <row r="155" spans="1:14" hidden="1" x14ac:dyDescent="0.3">
      <c r="A155" s="7"/>
      <c r="M155" s="11" t="e">
        <v>#N/A</v>
      </c>
      <c r="N155" s="8">
        <f t="shared" si="6"/>
        <v>0</v>
      </c>
    </row>
    <row r="156" spans="1:14" hidden="1" x14ac:dyDescent="0.3">
      <c r="A156" s="7"/>
      <c r="M156" s="11" t="e">
        <v>#N/A</v>
      </c>
      <c r="N156" s="8">
        <f t="shared" si="6"/>
        <v>0</v>
      </c>
    </row>
    <row r="157" spans="1:14" hidden="1" x14ac:dyDescent="0.3">
      <c r="A157" s="7"/>
      <c r="M157" s="11" t="e">
        <v>#N/A</v>
      </c>
      <c r="N157" s="8">
        <f t="shared" si="6"/>
        <v>0</v>
      </c>
    </row>
    <row r="158" spans="1:14" hidden="1" x14ac:dyDescent="0.3">
      <c r="A158" s="7"/>
      <c r="M158" s="11" t="e">
        <v>#N/A</v>
      </c>
      <c r="N158" s="8">
        <f t="shared" si="6"/>
        <v>0</v>
      </c>
    </row>
    <row r="159" spans="1:14" hidden="1" x14ac:dyDescent="0.3">
      <c r="A159" s="7"/>
      <c r="M159" s="11" t="e">
        <v>#N/A</v>
      </c>
      <c r="N159" s="8">
        <f t="shared" si="6"/>
        <v>0</v>
      </c>
    </row>
    <row r="160" spans="1:14" hidden="1" x14ac:dyDescent="0.3">
      <c r="A160" s="7"/>
      <c r="M160" s="11" t="e">
        <v>#N/A</v>
      </c>
      <c r="N160" s="8">
        <f t="shared" si="6"/>
        <v>0</v>
      </c>
    </row>
    <row r="161" spans="1:14" hidden="1" x14ac:dyDescent="0.3">
      <c r="A161" s="7"/>
      <c r="M161" s="11" t="e">
        <v>#N/A</v>
      </c>
      <c r="N161" s="8">
        <f t="shared" si="6"/>
        <v>0</v>
      </c>
    </row>
    <row r="162" spans="1:14" hidden="1" x14ac:dyDescent="0.3">
      <c r="A162" s="7"/>
      <c r="M162" s="11" t="e">
        <v>#N/A</v>
      </c>
      <c r="N162" s="8">
        <f t="shared" si="6"/>
        <v>0</v>
      </c>
    </row>
    <row r="163" spans="1:14" hidden="1" x14ac:dyDescent="0.3">
      <c r="A163" s="7"/>
      <c r="M163" s="11" t="e">
        <v>#N/A</v>
      </c>
      <c r="N163" s="8">
        <f t="shared" si="6"/>
        <v>0</v>
      </c>
    </row>
    <row r="164" spans="1:14" hidden="1" x14ac:dyDescent="0.3">
      <c r="A164" s="7"/>
      <c r="M164" s="11" t="e">
        <v>#N/A</v>
      </c>
      <c r="N164" s="8">
        <f t="shared" si="6"/>
        <v>0</v>
      </c>
    </row>
    <row r="165" spans="1:14" hidden="1" x14ac:dyDescent="0.3">
      <c r="A165" s="7"/>
      <c r="M165" s="11" t="e">
        <v>#N/A</v>
      </c>
      <c r="N165" s="8">
        <f t="shared" si="6"/>
        <v>0</v>
      </c>
    </row>
  </sheetData>
  <autoFilter ref="A1:N165" xr:uid="{00000000-0009-0000-0000-000002000000}">
    <filterColumn colId="10">
      <filters>
        <dateGroupItem year="2018" dateTimeGrouping="year"/>
      </filters>
    </filterColumn>
  </autoFilter>
  <dataValidations count="2">
    <dataValidation type="list" allowBlank="1" showInputMessage="1" showErrorMessage="1" sqref="C91:C165 C11:C63" xr:uid="{00000000-0002-0000-0200-000000000000}">
      <formula1>$A$1:$A$7</formula1>
    </dataValidation>
    <dataValidation type="list" allowBlank="1" showInputMessage="1" showErrorMessage="1" sqref="C2:C9 C64:C90" xr:uid="{00000000-0002-0000-0200-000001000000}">
      <formula1>#REF!</formula1>
    </dataValidation>
  </dataValidations>
  <pageMargins left="0.7" right="0.7" top="0.75" bottom="0.75" header="0.3" footer="0.3"/>
  <pageSetup paperSize="9" orientation="portrait" r:id="rId1"/>
</worksheet>
</file>

<file path=xl/worksheets/sheet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300-000000000000}">
  <sheetPr codeName="Hoja5"/>
  <dimension ref="A1:O45"/>
  <sheetViews>
    <sheetView showGridLines="0" topLeftCell="D1" workbookViewId="0">
      <selection activeCell="E23" sqref="E23"/>
    </sheetView>
  </sheetViews>
  <sheetFormatPr baseColWidth="10" defaultRowHeight="15.95" customHeight="1" x14ac:dyDescent="0.3"/>
  <cols>
    <col min="1" max="1" width="44.42578125" style="2" customWidth="1"/>
    <col min="2" max="2" width="87.5703125" style="2" customWidth="1"/>
    <col min="3" max="3" width="9.5703125" style="2" customWidth="1"/>
    <col min="4" max="4" width="34.85546875" style="93" bestFit="1" customWidth="1"/>
    <col min="5" max="5" width="26.42578125" style="93" customWidth="1"/>
    <col min="6" max="6" width="27.85546875" style="93" customWidth="1"/>
    <col min="7" max="7" width="35.7109375" style="93" customWidth="1"/>
    <col min="8" max="8" width="18.7109375" style="93" bestFit="1" customWidth="1"/>
    <col min="9" max="9" width="40.42578125" style="93" bestFit="1" customWidth="1"/>
    <col min="10" max="10" width="15.5703125" style="93" customWidth="1"/>
    <col min="11" max="11" width="17.5703125" style="93" bestFit="1" customWidth="1"/>
    <col min="12" max="12" width="56.140625" style="93" bestFit="1" customWidth="1"/>
    <col min="13" max="13" width="27.42578125" style="93" bestFit="1" customWidth="1"/>
    <col min="14" max="16384" width="11.42578125" style="2"/>
  </cols>
  <sheetData>
    <row r="1" spans="1:15" ht="15.95" customHeight="1" x14ac:dyDescent="0.3">
      <c r="A1" s="100" t="s">
        <v>1858</v>
      </c>
      <c r="B1" s="100" t="s">
        <v>1859</v>
      </c>
      <c r="C1" s="91"/>
      <c r="D1" s="98" t="s">
        <v>1309</v>
      </c>
      <c r="E1" s="99" t="s">
        <v>1310</v>
      </c>
      <c r="F1" s="99" t="s">
        <v>1311</v>
      </c>
      <c r="G1" s="99" t="s">
        <v>1312</v>
      </c>
      <c r="H1" s="99" t="s">
        <v>1313</v>
      </c>
      <c r="I1" s="99" t="s">
        <v>3958</v>
      </c>
      <c r="J1" s="99" t="s">
        <v>3956</v>
      </c>
      <c r="K1" s="99" t="s">
        <v>1314</v>
      </c>
      <c r="L1" s="99" t="s">
        <v>3957</v>
      </c>
      <c r="M1" s="99" t="s">
        <v>1315</v>
      </c>
      <c r="N1" s="99" t="s">
        <v>5240</v>
      </c>
      <c r="O1" s="99" t="s">
        <v>5254</v>
      </c>
    </row>
    <row r="2" spans="1:15" ht="15.95" customHeight="1" x14ac:dyDescent="0.3">
      <c r="A2" s="89" t="s">
        <v>3955</v>
      </c>
      <c r="B2" s="89" t="s">
        <v>1860</v>
      </c>
      <c r="C2" s="50"/>
      <c r="D2" s="96" t="s">
        <v>745</v>
      </c>
      <c r="E2" s="92" t="s">
        <v>1523</v>
      </c>
      <c r="F2" s="92" t="s">
        <v>1524</v>
      </c>
      <c r="G2" s="92" t="s">
        <v>857</v>
      </c>
      <c r="H2" s="92" t="s">
        <v>858</v>
      </c>
      <c r="I2" s="96" t="s">
        <v>5233</v>
      </c>
      <c r="J2" s="92">
        <v>3006985313</v>
      </c>
      <c r="K2" s="92">
        <v>3042161826</v>
      </c>
      <c r="L2" s="95" t="s">
        <v>3959</v>
      </c>
      <c r="M2" s="92" t="s">
        <v>5232</v>
      </c>
      <c r="N2" s="96" t="s">
        <v>5241</v>
      </c>
      <c r="O2" s="128">
        <v>10000</v>
      </c>
    </row>
    <row r="3" spans="1:15" ht="15.95" customHeight="1" x14ac:dyDescent="0.3">
      <c r="A3" s="89" t="s">
        <v>3954</v>
      </c>
      <c r="B3" s="89" t="s">
        <v>1861</v>
      </c>
      <c r="C3" s="50"/>
      <c r="D3" s="96" t="s">
        <v>1517</v>
      </c>
      <c r="E3" s="94" t="s">
        <v>835</v>
      </c>
      <c r="F3" s="94" t="s">
        <v>1525</v>
      </c>
      <c r="G3" s="95" t="s">
        <v>830</v>
      </c>
      <c r="H3" s="94" t="s">
        <v>836</v>
      </c>
      <c r="I3" s="96" t="s">
        <v>516</v>
      </c>
      <c r="J3" s="92">
        <v>3043526729</v>
      </c>
      <c r="K3" s="94">
        <v>2633062</v>
      </c>
      <c r="L3" s="95" t="s">
        <v>1325</v>
      </c>
      <c r="M3" s="96" t="s">
        <v>1317</v>
      </c>
      <c r="N3" s="96" t="s">
        <v>5241</v>
      </c>
      <c r="O3" s="129">
        <v>8000</v>
      </c>
    </row>
    <row r="4" spans="1:15" ht="15.95" customHeight="1" x14ac:dyDescent="0.3">
      <c r="A4" s="27" t="s">
        <v>3953</v>
      </c>
      <c r="B4" s="27" t="s">
        <v>1862</v>
      </c>
      <c r="C4" s="50"/>
      <c r="D4" s="96" t="s">
        <v>802</v>
      </c>
      <c r="E4" s="95" t="s">
        <v>835</v>
      </c>
      <c r="F4" s="95" t="s">
        <v>1526</v>
      </c>
      <c r="G4" s="95" t="s">
        <v>830</v>
      </c>
      <c r="H4" s="95" t="s">
        <v>839</v>
      </c>
      <c r="I4" s="96" t="s">
        <v>1304</v>
      </c>
      <c r="J4" s="92">
        <v>3012500814</v>
      </c>
      <c r="K4" s="95">
        <v>5272617</v>
      </c>
      <c r="L4" s="95" t="s">
        <v>1316</v>
      </c>
      <c r="M4" s="92" t="s">
        <v>1318</v>
      </c>
      <c r="N4" s="96" t="s">
        <v>5242</v>
      </c>
      <c r="O4" s="129">
        <v>8000</v>
      </c>
    </row>
    <row r="5" spans="1:15" ht="15.95" customHeight="1" x14ac:dyDescent="0.3">
      <c r="A5" s="27" t="s">
        <v>3952</v>
      </c>
      <c r="B5" s="27" t="s">
        <v>3951</v>
      </c>
      <c r="C5" s="50"/>
      <c r="D5" s="94" t="s">
        <v>1473</v>
      </c>
      <c r="E5" s="95" t="s">
        <v>3877</v>
      </c>
      <c r="F5" s="95" t="s">
        <v>1527</v>
      </c>
      <c r="G5" s="95" t="s">
        <v>827</v>
      </c>
      <c r="H5" s="95" t="s">
        <v>853</v>
      </c>
      <c r="I5" s="96" t="s">
        <v>1305</v>
      </c>
      <c r="J5" s="92">
        <v>3007426086</v>
      </c>
      <c r="K5" s="95">
        <v>2929099</v>
      </c>
      <c r="L5" s="95" t="s">
        <v>1319</v>
      </c>
      <c r="M5" s="92" t="s">
        <v>1320</v>
      </c>
      <c r="N5" s="96" t="s">
        <v>5243</v>
      </c>
      <c r="O5" s="129">
        <v>8000</v>
      </c>
    </row>
    <row r="6" spans="1:15" ht="15.95" customHeight="1" x14ac:dyDescent="0.3">
      <c r="A6" s="27" t="s">
        <v>3950</v>
      </c>
      <c r="B6" s="27" t="s">
        <v>1863</v>
      </c>
      <c r="C6" s="50"/>
      <c r="D6" s="94" t="s">
        <v>1518</v>
      </c>
      <c r="E6" s="94" t="s">
        <v>826</v>
      </c>
      <c r="F6" s="94" t="s">
        <v>1528</v>
      </c>
      <c r="G6" s="94" t="s">
        <v>827</v>
      </c>
      <c r="H6" s="94" t="s">
        <v>828</v>
      </c>
      <c r="I6" s="96" t="s">
        <v>5234</v>
      </c>
      <c r="J6" s="92">
        <v>3005466882</v>
      </c>
      <c r="K6" s="94">
        <v>5229977</v>
      </c>
      <c r="L6" s="95" t="s">
        <v>1321</v>
      </c>
      <c r="M6" s="96" t="s">
        <v>1322</v>
      </c>
      <c r="N6" s="96" t="s">
        <v>5244</v>
      </c>
      <c r="O6" s="129">
        <v>9000</v>
      </c>
    </row>
    <row r="7" spans="1:15" ht="15.95" customHeight="1" x14ac:dyDescent="0.3">
      <c r="A7" s="27" t="s">
        <v>3949</v>
      </c>
      <c r="B7" s="27" t="s">
        <v>3948</v>
      </c>
      <c r="C7" s="50"/>
      <c r="D7" s="96" t="s">
        <v>362</v>
      </c>
      <c r="E7" s="92" t="s">
        <v>840</v>
      </c>
      <c r="F7" s="92" t="s">
        <v>1529</v>
      </c>
      <c r="G7" s="92" t="s">
        <v>833</v>
      </c>
      <c r="H7" s="92" t="s">
        <v>841</v>
      </c>
      <c r="I7" s="96" t="s">
        <v>16</v>
      </c>
      <c r="J7" s="92" t="s">
        <v>5239</v>
      </c>
      <c r="K7" s="92">
        <v>2924654</v>
      </c>
      <c r="L7" s="95" t="s">
        <v>1323</v>
      </c>
      <c r="M7" s="92" t="s">
        <v>1324</v>
      </c>
      <c r="N7" s="96" t="s">
        <v>5245</v>
      </c>
      <c r="O7" s="129">
        <v>16750</v>
      </c>
    </row>
    <row r="8" spans="1:15" ht="15.95" customHeight="1" x14ac:dyDescent="0.3">
      <c r="A8" s="89" t="s">
        <v>3947</v>
      </c>
      <c r="B8" s="89" t="s">
        <v>1864</v>
      </c>
      <c r="C8" s="50"/>
      <c r="D8" s="96" t="s">
        <v>361</v>
      </c>
      <c r="E8" s="92" t="s">
        <v>829</v>
      </c>
      <c r="F8" s="92" t="s">
        <v>1530</v>
      </c>
      <c r="G8" s="92" t="s">
        <v>830</v>
      </c>
      <c r="H8" s="92" t="s">
        <v>831</v>
      </c>
      <c r="I8" s="96" t="s">
        <v>1307</v>
      </c>
      <c r="J8" s="92">
        <v>3005463635</v>
      </c>
      <c r="K8" s="92">
        <v>2926711</v>
      </c>
      <c r="L8" s="95" t="s">
        <v>5236</v>
      </c>
      <c r="M8" s="92" t="s">
        <v>1326</v>
      </c>
      <c r="N8" s="96" t="s">
        <v>5246</v>
      </c>
      <c r="O8" s="129">
        <v>10000</v>
      </c>
    </row>
    <row r="9" spans="1:15" ht="15.95" customHeight="1" x14ac:dyDescent="0.3">
      <c r="A9" s="27" t="s">
        <v>3946</v>
      </c>
      <c r="B9" s="27" t="s">
        <v>3945</v>
      </c>
      <c r="C9" s="90"/>
      <c r="D9" s="96" t="s">
        <v>354</v>
      </c>
      <c r="E9" s="92" t="s">
        <v>850</v>
      </c>
      <c r="F9" s="92" t="s">
        <v>1531</v>
      </c>
      <c r="G9" s="92" t="s">
        <v>851</v>
      </c>
      <c r="H9" s="92" t="s">
        <v>852</v>
      </c>
      <c r="I9" s="96" t="s">
        <v>5235</v>
      </c>
      <c r="J9" s="92">
        <v>3006101643</v>
      </c>
      <c r="K9" s="92">
        <v>4191502</v>
      </c>
      <c r="L9" s="95" t="s">
        <v>5237</v>
      </c>
      <c r="M9" s="92" t="s">
        <v>1328</v>
      </c>
      <c r="N9" s="96" t="s">
        <v>5247</v>
      </c>
      <c r="O9" s="129">
        <v>11000</v>
      </c>
    </row>
    <row r="10" spans="1:15" ht="15.95" customHeight="1" x14ac:dyDescent="0.3">
      <c r="A10" s="27" t="s">
        <v>2002</v>
      </c>
      <c r="B10" s="27" t="s">
        <v>3944</v>
      </c>
      <c r="C10" s="50"/>
      <c r="D10" s="96" t="s">
        <v>193</v>
      </c>
      <c r="E10" s="92" t="s">
        <v>854</v>
      </c>
      <c r="F10" s="92" t="s">
        <v>1532</v>
      </c>
      <c r="G10" s="92" t="s">
        <v>855</v>
      </c>
      <c r="H10" s="92" t="s">
        <v>856</v>
      </c>
      <c r="I10" s="96" t="s">
        <v>1259</v>
      </c>
      <c r="J10" s="92">
        <v>3012620802</v>
      </c>
      <c r="K10" s="92">
        <v>2664077</v>
      </c>
      <c r="L10" s="95" t="s">
        <v>1329</v>
      </c>
      <c r="M10" s="92" t="s">
        <v>1330</v>
      </c>
      <c r="N10" s="96" t="s">
        <v>5248</v>
      </c>
      <c r="O10" s="129">
        <v>8000</v>
      </c>
    </row>
    <row r="11" spans="1:15" ht="15.95" customHeight="1" x14ac:dyDescent="0.3">
      <c r="A11" s="27" t="s">
        <v>3943</v>
      </c>
      <c r="B11" s="27" t="s">
        <v>3942</v>
      </c>
      <c r="C11" s="26"/>
      <c r="D11" s="96" t="s">
        <v>1519</v>
      </c>
      <c r="E11" s="92" t="s">
        <v>832</v>
      </c>
      <c r="F11" s="92" t="s">
        <v>1533</v>
      </c>
      <c r="G11" s="92" t="s">
        <v>833</v>
      </c>
      <c r="H11" s="92" t="s">
        <v>834</v>
      </c>
      <c r="I11" s="96" t="s">
        <v>1306</v>
      </c>
      <c r="J11" s="92">
        <v>3043512880</v>
      </c>
      <c r="K11" s="92">
        <v>2218380</v>
      </c>
      <c r="L11" s="95" t="s">
        <v>1331</v>
      </c>
      <c r="M11" s="92" t="s">
        <v>1332</v>
      </c>
      <c r="N11" s="96" t="s">
        <v>5249</v>
      </c>
      <c r="O11" s="129">
        <v>8500</v>
      </c>
    </row>
    <row r="12" spans="1:15" ht="15.95" customHeight="1" x14ac:dyDescent="0.3">
      <c r="A12" s="27" t="s">
        <v>1878</v>
      </c>
      <c r="B12" s="27" t="s">
        <v>2447</v>
      </c>
      <c r="C12" s="26"/>
      <c r="D12" s="96" t="s">
        <v>1520</v>
      </c>
      <c r="E12" s="92" t="s">
        <v>847</v>
      </c>
      <c r="F12" s="92" t="s">
        <v>1534</v>
      </c>
      <c r="G12" s="92" t="s">
        <v>848</v>
      </c>
      <c r="H12" s="92" t="s">
        <v>849</v>
      </c>
      <c r="I12" s="96" t="s">
        <v>1145</v>
      </c>
      <c r="J12" s="92">
        <v>3007497082</v>
      </c>
      <c r="K12" s="92">
        <v>4260995</v>
      </c>
      <c r="L12" s="95" t="s">
        <v>1327</v>
      </c>
      <c r="M12" s="92" t="s">
        <v>1333</v>
      </c>
      <c r="N12" s="96" t="s">
        <v>5250</v>
      </c>
      <c r="O12" s="129">
        <v>12000</v>
      </c>
    </row>
    <row r="13" spans="1:15" ht="15.95" customHeight="1" x14ac:dyDescent="0.3">
      <c r="A13" s="27" t="s">
        <v>4158</v>
      </c>
      <c r="B13" s="27" t="s">
        <v>3941</v>
      </c>
      <c r="C13" s="50"/>
      <c r="D13" s="94" t="s">
        <v>1521</v>
      </c>
      <c r="E13" s="97" t="s">
        <v>845</v>
      </c>
      <c r="F13" s="95" t="s">
        <v>1535</v>
      </c>
      <c r="G13" s="95" t="s">
        <v>3878</v>
      </c>
      <c r="H13" s="95" t="s">
        <v>846</v>
      </c>
      <c r="I13" s="96" t="s">
        <v>180</v>
      </c>
      <c r="J13" s="92">
        <v>3016816877</v>
      </c>
      <c r="K13" s="95">
        <v>4274384</v>
      </c>
      <c r="L13" s="95" t="s">
        <v>1334</v>
      </c>
      <c r="M13" s="92" t="s">
        <v>1335</v>
      </c>
      <c r="N13" s="96" t="s">
        <v>5251</v>
      </c>
      <c r="O13" s="129">
        <v>14750</v>
      </c>
    </row>
    <row r="14" spans="1:15" s="19" customFormat="1" ht="15.95" customHeight="1" x14ac:dyDescent="0.3">
      <c r="A14" s="27" t="s">
        <v>3904</v>
      </c>
      <c r="B14" s="27" t="s">
        <v>3940</v>
      </c>
      <c r="C14" s="45"/>
      <c r="D14" s="94" t="s">
        <v>1522</v>
      </c>
      <c r="E14" s="95" t="s">
        <v>837</v>
      </c>
      <c r="F14" s="95" t="s">
        <v>1536</v>
      </c>
      <c r="G14" s="94" t="s">
        <v>827</v>
      </c>
      <c r="H14" s="95" t="s">
        <v>838</v>
      </c>
      <c r="I14" s="96" t="s">
        <v>1308</v>
      </c>
      <c r="J14" s="92">
        <v>3043512877</v>
      </c>
      <c r="K14" s="95">
        <v>2929777</v>
      </c>
      <c r="L14" s="95" t="s">
        <v>1336</v>
      </c>
      <c r="M14" s="92" t="s">
        <v>1337</v>
      </c>
      <c r="N14" s="96" t="s">
        <v>5252</v>
      </c>
      <c r="O14" s="129">
        <v>9000</v>
      </c>
    </row>
    <row r="15" spans="1:15" ht="15.95" customHeight="1" x14ac:dyDescent="0.3">
      <c r="A15" s="27" t="s">
        <v>3939</v>
      </c>
      <c r="B15" s="27" t="s">
        <v>3938</v>
      </c>
      <c r="C15" s="26"/>
      <c r="D15" s="94" t="s">
        <v>1107</v>
      </c>
      <c r="E15" s="95" t="s">
        <v>842</v>
      </c>
      <c r="F15" s="95" t="s">
        <v>1537</v>
      </c>
      <c r="G15" s="95" t="s">
        <v>843</v>
      </c>
      <c r="H15" s="95" t="s">
        <v>844</v>
      </c>
      <c r="I15" s="96" t="s">
        <v>50</v>
      </c>
      <c r="J15" s="92">
        <v>3012476351</v>
      </c>
      <c r="K15" s="95">
        <v>3546547</v>
      </c>
      <c r="L15" s="95" t="s">
        <v>1338</v>
      </c>
      <c r="M15" s="95" t="s">
        <v>5238</v>
      </c>
      <c r="N15" s="96" t="s">
        <v>5253</v>
      </c>
      <c r="O15" s="129">
        <v>12000</v>
      </c>
    </row>
    <row r="16" spans="1:15" ht="15.95" customHeight="1" x14ac:dyDescent="0.3">
      <c r="A16" s="27" t="s">
        <v>2004</v>
      </c>
      <c r="B16" s="27" t="s">
        <v>3937</v>
      </c>
      <c r="C16" s="50"/>
    </row>
    <row r="17" spans="1:3" ht="15.95" customHeight="1" x14ac:dyDescent="0.3">
      <c r="A17" s="89" t="s">
        <v>3936</v>
      </c>
      <c r="B17" s="89" t="s">
        <v>1247</v>
      </c>
      <c r="C17" s="50"/>
    </row>
    <row r="18" spans="1:3" ht="15.95" customHeight="1" x14ac:dyDescent="0.3">
      <c r="A18" s="27" t="s">
        <v>2003</v>
      </c>
      <c r="B18" s="27" t="s">
        <v>3935</v>
      </c>
      <c r="C18" s="26"/>
    </row>
    <row r="19" spans="1:3" ht="15.95" customHeight="1" x14ac:dyDescent="0.3">
      <c r="A19" s="27" t="s">
        <v>3586</v>
      </c>
      <c r="B19" s="27" t="s">
        <v>2447</v>
      </c>
      <c r="C19" s="50"/>
    </row>
    <row r="20" spans="1:3" ht="15.95" customHeight="1" x14ac:dyDescent="0.3">
      <c r="A20" s="27" t="s">
        <v>3934</v>
      </c>
      <c r="B20" s="27" t="s">
        <v>3933</v>
      </c>
      <c r="C20" s="50"/>
    </row>
    <row r="21" spans="1:3" ht="15.95" customHeight="1" x14ac:dyDescent="0.3">
      <c r="A21" s="27" t="s">
        <v>3932</v>
      </c>
      <c r="B21" s="27" t="s">
        <v>3931</v>
      </c>
      <c r="C21" s="50"/>
    </row>
    <row r="22" spans="1:3" ht="15.95" customHeight="1" x14ac:dyDescent="0.3">
      <c r="A22" s="27" t="s">
        <v>3930</v>
      </c>
      <c r="B22" s="27" t="s">
        <v>1867</v>
      </c>
      <c r="C22" s="50"/>
    </row>
    <row r="23" spans="1:3" ht="15.95" customHeight="1" x14ac:dyDescent="0.3">
      <c r="A23" s="27" t="s">
        <v>3929</v>
      </c>
      <c r="B23" s="27" t="s">
        <v>3928</v>
      </c>
      <c r="C23" s="50"/>
    </row>
    <row r="24" spans="1:3" ht="15.95" customHeight="1" x14ac:dyDescent="0.3">
      <c r="A24" s="27" t="s">
        <v>4531</v>
      </c>
      <c r="B24" s="27" t="s">
        <v>2447</v>
      </c>
      <c r="C24" s="50"/>
    </row>
    <row r="25" spans="1:3" ht="15.95" customHeight="1" x14ac:dyDescent="0.3">
      <c r="A25" s="89" t="s">
        <v>3927</v>
      </c>
      <c r="B25" s="89" t="s">
        <v>1868</v>
      </c>
      <c r="C25" s="50"/>
    </row>
    <row r="26" spans="1:3" ht="15.95" customHeight="1" x14ac:dyDescent="0.3">
      <c r="A26" s="27" t="s">
        <v>5108</v>
      </c>
      <c r="B26" s="27" t="s">
        <v>1869</v>
      </c>
      <c r="C26" s="50"/>
    </row>
    <row r="27" spans="1:3" ht="15.95" customHeight="1" x14ac:dyDescent="0.3">
      <c r="A27" s="27" t="s">
        <v>2005</v>
      </c>
      <c r="B27" s="27" t="s">
        <v>3238</v>
      </c>
      <c r="C27" s="50"/>
    </row>
    <row r="28" spans="1:3" ht="15.95" customHeight="1" x14ac:dyDescent="0.3">
      <c r="A28" s="27" t="s">
        <v>3926</v>
      </c>
      <c r="B28" s="27" t="s">
        <v>1870</v>
      </c>
    </row>
    <row r="29" spans="1:3" ht="15.95" customHeight="1" x14ac:dyDescent="0.3">
      <c r="A29" s="27" t="s">
        <v>3805</v>
      </c>
      <c r="B29" s="27" t="s">
        <v>3925</v>
      </c>
    </row>
    <row r="30" spans="1:3" ht="15.95" customHeight="1" x14ac:dyDescent="0.3">
      <c r="A30" s="27" t="s">
        <v>3924</v>
      </c>
      <c r="B30" s="27" t="s">
        <v>1871</v>
      </c>
    </row>
    <row r="31" spans="1:3" ht="15.95" customHeight="1" x14ac:dyDescent="0.3">
      <c r="A31" s="27" t="s">
        <v>3923</v>
      </c>
      <c r="B31" s="27" t="s">
        <v>3922</v>
      </c>
    </row>
    <row r="32" spans="1:3" ht="15.95" customHeight="1" x14ac:dyDescent="0.3">
      <c r="A32" s="27" t="s">
        <v>3921</v>
      </c>
      <c r="B32" s="27" t="s">
        <v>1872</v>
      </c>
    </row>
    <row r="33" spans="1:2" ht="15.95" customHeight="1" x14ac:dyDescent="0.3">
      <c r="A33" s="27" t="s">
        <v>3806</v>
      </c>
      <c r="B33" s="27" t="s">
        <v>3920</v>
      </c>
    </row>
    <row r="34" spans="1:2" ht="15.95" customHeight="1" x14ac:dyDescent="0.3">
      <c r="A34" s="89" t="s">
        <v>3919</v>
      </c>
      <c r="B34" s="89" t="s">
        <v>1873</v>
      </c>
    </row>
    <row r="35" spans="1:2" ht="15.95" customHeight="1" x14ac:dyDescent="0.3">
      <c r="A35" s="27" t="s">
        <v>1946</v>
      </c>
      <c r="B35" s="27" t="s">
        <v>3918</v>
      </c>
    </row>
    <row r="36" spans="1:2" ht="15.95" customHeight="1" x14ac:dyDescent="0.3">
      <c r="A36" s="89" t="s">
        <v>3917</v>
      </c>
      <c r="B36" s="89" t="s">
        <v>1874</v>
      </c>
    </row>
    <row r="37" spans="1:2" ht="15.95" customHeight="1" x14ac:dyDescent="0.3">
      <c r="A37" s="27" t="s">
        <v>3916</v>
      </c>
      <c r="B37" s="27" t="s">
        <v>3915</v>
      </c>
    </row>
    <row r="38" spans="1:2" ht="15.95" customHeight="1" x14ac:dyDescent="0.3">
      <c r="A38" s="89" t="s">
        <v>3914</v>
      </c>
      <c r="B38" s="89" t="s">
        <v>761</v>
      </c>
    </row>
    <row r="39" spans="1:2" ht="15.95" customHeight="1" x14ac:dyDescent="0.3">
      <c r="A39" s="27" t="s">
        <v>3913</v>
      </c>
      <c r="B39" s="27" t="s">
        <v>3912</v>
      </c>
    </row>
    <row r="40" spans="1:2" ht="15.95" customHeight="1" x14ac:dyDescent="0.3">
      <c r="A40" s="27" t="s">
        <v>3911</v>
      </c>
      <c r="B40" s="27" t="s">
        <v>2363</v>
      </c>
    </row>
    <row r="41" spans="1:2" ht="15.95" customHeight="1" x14ac:dyDescent="0.3">
      <c r="A41" s="27" t="s">
        <v>3910</v>
      </c>
      <c r="B41" s="27" t="s">
        <v>2363</v>
      </c>
    </row>
    <row r="42" spans="1:2" ht="15.95" customHeight="1" x14ac:dyDescent="0.3">
      <c r="A42" s="27" t="s">
        <v>3909</v>
      </c>
      <c r="B42" s="27" t="s">
        <v>2363</v>
      </c>
    </row>
    <row r="43" spans="1:2" ht="15.95" customHeight="1" x14ac:dyDescent="0.3">
      <c r="A43" s="122" t="s">
        <v>4797</v>
      </c>
      <c r="B43" s="122" t="s">
        <v>2363</v>
      </c>
    </row>
    <row r="45" spans="1:2" ht="15.95" customHeight="1" x14ac:dyDescent="0.3">
      <c r="A45" s="19" t="s">
        <v>2263</v>
      </c>
    </row>
  </sheetData>
  <sortState xmlns:xlrd2="http://schemas.microsoft.com/office/spreadsheetml/2017/richdata2" ref="D17:M32">
    <sortCondition ref="D3"/>
  </sortState>
  <pageMargins left="0.7" right="0.7" top="0.75" bottom="0.75" header="0.3" footer="0.3"/>
  <pageSetup paperSize="9" orientation="portrait" r:id="rId1"/>
</worksheet>
</file>

<file path=xl/worksheets/sheet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400-000000000000}">
  <sheetPr codeName="Hoja4"/>
  <dimension ref="A1:K59"/>
  <sheetViews>
    <sheetView topLeftCell="C1" workbookViewId="0">
      <selection activeCell="C7" sqref="C7"/>
    </sheetView>
  </sheetViews>
  <sheetFormatPr baseColWidth="10" defaultRowHeight="17.25" x14ac:dyDescent="0.3"/>
  <cols>
    <col min="1" max="1" width="13.85546875" bestFit="1" customWidth="1"/>
    <col min="2" max="2" width="13.85546875" customWidth="1"/>
    <col min="3" max="3" width="19.140625" style="1" customWidth="1"/>
    <col min="4" max="4" width="45.7109375" bestFit="1" customWidth="1"/>
    <col min="5" max="5" width="89" style="1" bestFit="1" customWidth="1"/>
    <col min="8" max="8" width="13.5703125" bestFit="1" customWidth="1"/>
  </cols>
  <sheetData>
    <row r="1" spans="1:11" x14ac:dyDescent="0.3">
      <c r="A1" s="64" t="s">
        <v>3417</v>
      </c>
      <c r="B1" s="68"/>
      <c r="C1" s="1" t="s">
        <v>25</v>
      </c>
      <c r="D1" s="2" t="s">
        <v>4629</v>
      </c>
    </row>
    <row r="2" spans="1:11" x14ac:dyDescent="0.3">
      <c r="A2" s="119">
        <v>42370</v>
      </c>
      <c r="B2" s="67"/>
      <c r="C2" s="1" t="s">
        <v>27</v>
      </c>
      <c r="D2" s="45" t="s">
        <v>3418</v>
      </c>
    </row>
    <row r="3" spans="1:11" x14ac:dyDescent="0.3">
      <c r="A3" s="65">
        <v>42380</v>
      </c>
      <c r="B3" s="67"/>
      <c r="C3" s="1" t="s">
        <v>28</v>
      </c>
      <c r="D3" s="2" t="s">
        <v>4408</v>
      </c>
    </row>
    <row r="4" spans="1:11" x14ac:dyDescent="0.3">
      <c r="A4" s="65">
        <v>42450</v>
      </c>
      <c r="B4" s="67"/>
      <c r="C4" s="1" t="s">
        <v>29</v>
      </c>
      <c r="D4" s="2" t="s">
        <v>34</v>
      </c>
    </row>
    <row r="5" spans="1:11" x14ac:dyDescent="0.3">
      <c r="A5" s="65">
        <v>42451</v>
      </c>
      <c r="B5" s="67"/>
      <c r="C5" s="1" t="s">
        <v>30</v>
      </c>
      <c r="D5" s="2" t="s">
        <v>4754</v>
      </c>
    </row>
    <row r="6" spans="1:11" x14ac:dyDescent="0.3">
      <c r="A6" s="65">
        <v>42452</v>
      </c>
      <c r="B6" s="67"/>
      <c r="C6" s="1" t="s">
        <v>3398</v>
      </c>
      <c r="D6" s="2" t="s">
        <v>4764</v>
      </c>
    </row>
    <row r="7" spans="1:11" x14ac:dyDescent="0.3">
      <c r="A7" s="65">
        <v>42453</v>
      </c>
      <c r="B7" s="67"/>
      <c r="D7" s="2" t="s">
        <v>4866</v>
      </c>
    </row>
    <row r="8" spans="1:11" x14ac:dyDescent="0.3">
      <c r="A8" s="65">
        <v>42454</v>
      </c>
      <c r="B8" s="67"/>
      <c r="D8" s="2" t="s">
        <v>4913</v>
      </c>
    </row>
    <row r="9" spans="1:11" x14ac:dyDescent="0.3">
      <c r="A9" s="65">
        <v>42499</v>
      </c>
      <c r="B9" s="67"/>
    </row>
    <row r="10" spans="1:11" x14ac:dyDescent="0.3">
      <c r="A10" s="65">
        <v>42520</v>
      </c>
      <c r="B10" s="67"/>
    </row>
    <row r="11" spans="1:11" x14ac:dyDescent="0.3">
      <c r="A11" s="65">
        <v>42527</v>
      </c>
      <c r="B11" s="67"/>
      <c r="G11" s="101"/>
      <c r="H11" s="101"/>
    </row>
    <row r="12" spans="1:11" x14ac:dyDescent="0.3">
      <c r="A12" s="65">
        <v>42555</v>
      </c>
      <c r="B12" s="67"/>
      <c r="G12" s="81"/>
      <c r="H12" s="70"/>
    </row>
    <row r="13" spans="1:11" ht="18" x14ac:dyDescent="0.3">
      <c r="A13" s="65">
        <v>42571</v>
      </c>
      <c r="B13" s="67"/>
      <c r="G13" s="81"/>
      <c r="H13" s="70"/>
      <c r="I13" s="116"/>
      <c r="J13" s="116"/>
      <c r="K13" s="116"/>
    </row>
    <row r="14" spans="1:11" x14ac:dyDescent="0.3">
      <c r="A14" s="65">
        <v>42597</v>
      </c>
      <c r="B14" s="67"/>
      <c r="G14" s="81"/>
      <c r="H14" s="70"/>
      <c r="I14" s="117"/>
      <c r="J14" s="118"/>
      <c r="K14" s="117"/>
    </row>
    <row r="15" spans="1:11" x14ac:dyDescent="0.3">
      <c r="A15" s="65">
        <v>42660</v>
      </c>
      <c r="B15" s="67"/>
    </row>
    <row r="16" spans="1:11" x14ac:dyDescent="0.3">
      <c r="A16" s="65">
        <v>42681</v>
      </c>
      <c r="B16" s="67"/>
    </row>
    <row r="17" spans="1:2" x14ac:dyDescent="0.3">
      <c r="A17" s="65">
        <v>42688</v>
      </c>
      <c r="B17" s="67"/>
    </row>
    <row r="18" spans="1:2" x14ac:dyDescent="0.3">
      <c r="A18" s="65">
        <v>42712</v>
      </c>
      <c r="B18" s="67"/>
    </row>
    <row r="19" spans="1:2" x14ac:dyDescent="0.3">
      <c r="A19" s="65">
        <v>42744</v>
      </c>
      <c r="B19" s="67"/>
    </row>
    <row r="20" spans="1:2" x14ac:dyDescent="0.3">
      <c r="A20" s="65">
        <v>42814</v>
      </c>
      <c r="B20" s="67"/>
    </row>
    <row r="21" spans="1:2" x14ac:dyDescent="0.3">
      <c r="A21" s="65">
        <v>42835</v>
      </c>
      <c r="B21" s="67"/>
    </row>
    <row r="22" spans="1:2" x14ac:dyDescent="0.3">
      <c r="A22" s="65">
        <v>42836</v>
      </c>
      <c r="B22" s="67"/>
    </row>
    <row r="23" spans="1:2" x14ac:dyDescent="0.3">
      <c r="A23" s="65">
        <v>42837</v>
      </c>
      <c r="B23" s="67"/>
    </row>
    <row r="24" spans="1:2" x14ac:dyDescent="0.3">
      <c r="A24" s="65">
        <v>42838</v>
      </c>
      <c r="B24" s="67"/>
    </row>
    <row r="25" spans="1:2" x14ac:dyDescent="0.3">
      <c r="A25" s="65">
        <v>42839</v>
      </c>
      <c r="B25" s="67"/>
    </row>
    <row r="26" spans="1:2" x14ac:dyDescent="0.3">
      <c r="A26" s="65">
        <v>42856</v>
      </c>
      <c r="B26" s="67"/>
    </row>
    <row r="27" spans="1:2" x14ac:dyDescent="0.3">
      <c r="A27" s="65">
        <v>42884</v>
      </c>
      <c r="B27" s="67"/>
    </row>
    <row r="28" spans="1:2" x14ac:dyDescent="0.3">
      <c r="A28" s="65">
        <v>42905</v>
      </c>
      <c r="B28" s="67"/>
    </row>
    <row r="29" spans="1:2" x14ac:dyDescent="0.3">
      <c r="A29" s="65">
        <v>42912</v>
      </c>
      <c r="B29" s="67"/>
    </row>
    <row r="30" spans="1:2" x14ac:dyDescent="0.3">
      <c r="A30" s="65">
        <v>42919</v>
      </c>
      <c r="B30" s="67"/>
    </row>
    <row r="31" spans="1:2" x14ac:dyDescent="0.3">
      <c r="A31" s="65">
        <v>42936</v>
      </c>
      <c r="B31" s="67"/>
    </row>
    <row r="32" spans="1:2" x14ac:dyDescent="0.3">
      <c r="A32" s="65">
        <v>42954</v>
      </c>
      <c r="B32" s="67"/>
    </row>
    <row r="33" spans="1:2" x14ac:dyDescent="0.3">
      <c r="A33" s="65">
        <v>42968</v>
      </c>
      <c r="B33" s="67"/>
    </row>
    <row r="34" spans="1:2" x14ac:dyDescent="0.3">
      <c r="A34" s="65">
        <v>43024</v>
      </c>
      <c r="B34" s="67"/>
    </row>
    <row r="35" spans="1:2" x14ac:dyDescent="0.3">
      <c r="A35" s="65">
        <v>43045</v>
      </c>
      <c r="B35" s="67"/>
    </row>
    <row r="36" spans="1:2" x14ac:dyDescent="0.3">
      <c r="A36" s="65">
        <v>43052</v>
      </c>
      <c r="B36" s="67"/>
    </row>
    <row r="37" spans="1:2" x14ac:dyDescent="0.3">
      <c r="A37" s="65">
        <v>43077</v>
      </c>
      <c r="B37" s="67"/>
    </row>
    <row r="38" spans="1:2" x14ac:dyDescent="0.3">
      <c r="A38" s="66">
        <v>43094</v>
      </c>
      <c r="B38" s="67"/>
    </row>
    <row r="39" spans="1:2" x14ac:dyDescent="0.3">
      <c r="A39" s="66">
        <v>43101</v>
      </c>
      <c r="B39" s="67"/>
    </row>
    <row r="40" spans="1:2" x14ac:dyDescent="0.3">
      <c r="A40" s="66">
        <v>43108</v>
      </c>
    </row>
    <row r="41" spans="1:2" x14ac:dyDescent="0.3">
      <c r="A41" s="66">
        <v>43209</v>
      </c>
    </row>
    <row r="42" spans="1:2" x14ac:dyDescent="0.3">
      <c r="A42" s="66">
        <v>43216</v>
      </c>
    </row>
    <row r="43" spans="1:2" x14ac:dyDescent="0.3">
      <c r="A43" s="66">
        <v>43217</v>
      </c>
    </row>
    <row r="44" spans="1:2" x14ac:dyDescent="0.3">
      <c r="A44" s="66">
        <v>43218</v>
      </c>
    </row>
    <row r="45" spans="1:2" x14ac:dyDescent="0.3">
      <c r="A45" s="66">
        <v>43219</v>
      </c>
    </row>
    <row r="46" spans="1:2" x14ac:dyDescent="0.3">
      <c r="A46" s="66">
        <v>43220</v>
      </c>
    </row>
    <row r="47" spans="1:2" x14ac:dyDescent="0.3">
      <c r="A47" s="69">
        <v>43221</v>
      </c>
    </row>
    <row r="48" spans="1:2" x14ac:dyDescent="0.3">
      <c r="A48" s="66">
        <v>43234</v>
      </c>
    </row>
    <row r="49" spans="1:1" x14ac:dyDescent="0.3">
      <c r="A49" s="66">
        <v>43255</v>
      </c>
    </row>
    <row r="50" spans="1:1" x14ac:dyDescent="0.3">
      <c r="A50" s="66">
        <v>43262</v>
      </c>
    </row>
    <row r="51" spans="1:1" x14ac:dyDescent="0.3">
      <c r="A51" s="66">
        <v>43283</v>
      </c>
    </row>
    <row r="52" spans="1:1" x14ac:dyDescent="0.3">
      <c r="A52" s="66">
        <v>43301</v>
      </c>
    </row>
    <row r="53" spans="1:1" x14ac:dyDescent="0.3">
      <c r="A53" s="66">
        <v>43319</v>
      </c>
    </row>
    <row r="54" spans="1:1" x14ac:dyDescent="0.3">
      <c r="A54" s="66">
        <v>43332</v>
      </c>
    </row>
    <row r="55" spans="1:1" x14ac:dyDescent="0.3">
      <c r="A55" s="66">
        <v>43388</v>
      </c>
    </row>
    <row r="56" spans="1:1" x14ac:dyDescent="0.3">
      <c r="A56" s="66">
        <v>43409</v>
      </c>
    </row>
    <row r="57" spans="1:1" x14ac:dyDescent="0.3">
      <c r="A57" s="66">
        <v>43416</v>
      </c>
    </row>
    <row r="58" spans="1:1" x14ac:dyDescent="0.3">
      <c r="A58" s="66">
        <v>43442</v>
      </c>
    </row>
    <row r="59" spans="1:1" x14ac:dyDescent="0.3">
      <c r="A59" s="66">
        <v>43459</v>
      </c>
    </row>
  </sheetData>
  <pageMargins left="0.7" right="0.7" top="0.75" bottom="0.75" header="0.3" footer="0.3"/>
  <pageSetup orientation="portrait" r:id="rId1"/>
  <tableParts count="1">
    <tablePart r:id="rId2"/>
  </tableParts>
</worksheet>
</file>

<file path=xl/worksheets/sheet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500-000000000000}">
  <dimension ref="A1:A34"/>
  <sheetViews>
    <sheetView topLeftCell="A18" workbookViewId="0">
      <selection sqref="A1:A34"/>
    </sheetView>
  </sheetViews>
  <sheetFormatPr baseColWidth="10" defaultRowHeight="15" x14ac:dyDescent="0.25"/>
  <cols>
    <col min="1" max="1" width="89" bestFit="1" customWidth="1"/>
  </cols>
  <sheetData>
    <row r="1" spans="1:1" ht="17.25" x14ac:dyDescent="0.3">
      <c r="A1" s="45" t="s">
        <v>5285</v>
      </c>
    </row>
    <row r="2" spans="1:1" ht="17.25" x14ac:dyDescent="0.3">
      <c r="A2" s="45" t="s">
        <v>5276</v>
      </c>
    </row>
    <row r="3" spans="1:1" ht="17.25" x14ac:dyDescent="0.3">
      <c r="A3" s="45" t="s">
        <v>3730</v>
      </c>
    </row>
    <row r="4" spans="1:1" ht="17.25" x14ac:dyDescent="0.3">
      <c r="A4" s="2" t="s">
        <v>5220</v>
      </c>
    </row>
    <row r="5" spans="1:1" ht="17.25" x14ac:dyDescent="0.3">
      <c r="A5" s="45" t="s">
        <v>5221</v>
      </c>
    </row>
    <row r="6" spans="1:1" ht="17.25" x14ac:dyDescent="0.3">
      <c r="A6" s="1" t="s">
        <v>4605</v>
      </c>
    </row>
    <row r="7" spans="1:1" ht="17.25" x14ac:dyDescent="0.3">
      <c r="A7" s="1" t="s">
        <v>556</v>
      </c>
    </row>
    <row r="8" spans="1:1" ht="17.25" x14ac:dyDescent="0.3">
      <c r="A8" s="45" t="s">
        <v>2551</v>
      </c>
    </row>
    <row r="9" spans="1:1" ht="17.25" x14ac:dyDescent="0.3">
      <c r="A9" s="45" t="s">
        <v>5296</v>
      </c>
    </row>
    <row r="10" spans="1:1" ht="17.25" x14ac:dyDescent="0.3">
      <c r="A10" s="45" t="s">
        <v>5281</v>
      </c>
    </row>
    <row r="11" spans="1:1" ht="17.25" x14ac:dyDescent="0.3">
      <c r="A11" s="2" t="s">
        <v>4659</v>
      </c>
    </row>
    <row r="12" spans="1:1" ht="17.25" x14ac:dyDescent="0.3">
      <c r="A12" s="1" t="s">
        <v>3651</v>
      </c>
    </row>
    <row r="13" spans="1:1" ht="17.25" x14ac:dyDescent="0.3">
      <c r="A13" s="1" t="s">
        <v>5222</v>
      </c>
    </row>
    <row r="14" spans="1:1" ht="17.25" x14ac:dyDescent="0.3">
      <c r="A14" s="1" t="s">
        <v>3631</v>
      </c>
    </row>
    <row r="15" spans="1:1" ht="17.25" x14ac:dyDescent="0.3">
      <c r="A15" s="45" t="s">
        <v>4497</v>
      </c>
    </row>
    <row r="16" spans="1:1" ht="17.25" x14ac:dyDescent="0.3">
      <c r="A16" s="45" t="s">
        <v>4569</v>
      </c>
    </row>
    <row r="17" spans="1:1" ht="17.25" x14ac:dyDescent="0.3">
      <c r="A17" s="2" t="s">
        <v>5306</v>
      </c>
    </row>
    <row r="18" spans="1:1" ht="17.25" x14ac:dyDescent="0.3">
      <c r="A18" s="45" t="s">
        <v>3482</v>
      </c>
    </row>
    <row r="19" spans="1:1" ht="17.25" x14ac:dyDescent="0.3">
      <c r="A19" s="1" t="s">
        <v>5255</v>
      </c>
    </row>
    <row r="20" spans="1:1" ht="17.25" x14ac:dyDescent="0.3">
      <c r="A20" s="1" t="s">
        <v>5256</v>
      </c>
    </row>
    <row r="21" spans="1:1" ht="17.25" x14ac:dyDescent="0.3">
      <c r="A21" s="1" t="s">
        <v>4622</v>
      </c>
    </row>
    <row r="22" spans="1:1" ht="17.25" x14ac:dyDescent="0.3">
      <c r="A22" s="2" t="s">
        <v>5257</v>
      </c>
    </row>
    <row r="23" spans="1:1" ht="17.25" x14ac:dyDescent="0.3">
      <c r="A23" s="45" t="s">
        <v>1102</v>
      </c>
    </row>
    <row r="24" spans="1:1" ht="17.25" x14ac:dyDescent="0.3">
      <c r="A24" s="1" t="s">
        <v>4591</v>
      </c>
    </row>
    <row r="25" spans="1:1" ht="17.25" x14ac:dyDescent="0.3">
      <c r="A25" s="45" t="s">
        <v>5286</v>
      </c>
    </row>
    <row r="26" spans="1:1" ht="17.25" x14ac:dyDescent="0.25">
      <c r="A26" s="62" t="s">
        <v>3410</v>
      </c>
    </row>
    <row r="27" spans="1:1" ht="17.25" x14ac:dyDescent="0.25">
      <c r="A27" s="62" t="s">
        <v>3424</v>
      </c>
    </row>
    <row r="28" spans="1:1" ht="17.25" x14ac:dyDescent="0.3">
      <c r="A28" s="1" t="s">
        <v>5223</v>
      </c>
    </row>
    <row r="29" spans="1:1" ht="17.25" x14ac:dyDescent="0.3">
      <c r="A29" s="45" t="s">
        <v>4560</v>
      </c>
    </row>
    <row r="30" spans="1:1" ht="17.25" x14ac:dyDescent="0.3">
      <c r="A30" s="2" t="s">
        <v>196</v>
      </c>
    </row>
    <row r="31" spans="1:1" ht="17.25" x14ac:dyDescent="0.25">
      <c r="A31" s="14" t="s">
        <v>5300</v>
      </c>
    </row>
    <row r="32" spans="1:1" ht="17.25" x14ac:dyDescent="0.3">
      <c r="A32" s="1" t="s">
        <v>4550</v>
      </c>
    </row>
    <row r="33" spans="1:1" ht="17.25" x14ac:dyDescent="0.3">
      <c r="A33" s="1" t="s">
        <v>4670</v>
      </c>
    </row>
    <row r="34" spans="1:1" ht="17.25" x14ac:dyDescent="0.3">
      <c r="A34" s="45" t="s">
        <v>1200</v>
      </c>
    </row>
  </sheetData>
  <sortState xmlns:xlrd2="http://schemas.microsoft.com/office/spreadsheetml/2017/richdata2" ref="A1:A34">
    <sortCondition ref="A19"/>
  </sortState>
  <pageMargins left="0.7" right="0.7" top="0.75" bottom="0.75" header="0.3" footer="0.3"/>
  <pageSetup orientation="portrait" r:id="rId1"/>
</worksheet>
</file>

<file path=xl/worksheets/sheet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600-000000000000}">
  <dimension ref="A1:N43"/>
  <sheetViews>
    <sheetView tabSelected="1" topLeftCell="A31" workbookViewId="0">
      <selection activeCell="A31" sqref="A31:C31"/>
    </sheetView>
  </sheetViews>
  <sheetFormatPr baseColWidth="10" defaultRowHeight="15" x14ac:dyDescent="0.25"/>
  <cols>
    <col min="1" max="1" width="17" bestFit="1" customWidth="1"/>
    <col min="4" max="4" width="15.140625" customWidth="1"/>
    <col min="5" max="5" width="13.7109375" bestFit="1" customWidth="1"/>
    <col min="6" max="6" width="16.42578125" bestFit="1" customWidth="1"/>
    <col min="10" max="10" width="13.7109375" bestFit="1" customWidth="1"/>
    <col min="11" max="11" width="16.42578125" bestFit="1" customWidth="1"/>
    <col min="12" max="12" width="11.5703125" bestFit="1" customWidth="1"/>
  </cols>
  <sheetData>
    <row r="1" spans="1:6" x14ac:dyDescent="0.25"/>
    <row r="2" spans="1:6" x14ac:dyDescent="0.25"/>
    <row r="3" spans="1:6" x14ac:dyDescent="0.25"/>
    <row r="4" spans="1:6" x14ac:dyDescent="0.25"/>
    <row r="5" spans="1:6" x14ac:dyDescent="0.25"/>
    <row r="6" spans="1:6" x14ac:dyDescent="0.25"/>
    <row r="7" spans="1:6" ht="15.75" x14ac:dyDescent="0.25">
      <c r="A7" s="168" t="s">
        <v>5444</v>
      </c>
      <c r="B7" s="168"/>
      <c r="C7" s="168"/>
      <c r="D7" s="168"/>
    </row>
    <row r="8" spans="1:6" ht="15.75" x14ac:dyDescent="0.25">
      <c r="A8" s="158"/>
      <c r="B8" s="158" t="s">
        <v>5440</v>
      </c>
      <c r="C8" s="158" t="s">
        <v>5441</v>
      </c>
      <c r="D8" s="158" t="s">
        <v>5442</v>
      </c>
    </row>
    <row r="9" spans="1:6" ht="15.75" x14ac:dyDescent="0.25">
      <c r="A9" s="158" t="s">
        <v>5439</v>
      </c>
      <c r="B9" s="159">
        <v>59</v>
      </c>
      <c r="C9" s="159">
        <v>85</v>
      </c>
      <c r="D9" s="159">
        <v>50</v>
      </c>
    </row>
    <row r="10" spans="1:6" ht="15.75" x14ac:dyDescent="0.25">
      <c r="A10" s="158" t="s">
        <v>27</v>
      </c>
      <c r="B10" s="159">
        <v>1</v>
      </c>
      <c r="C10" s="159">
        <v>3</v>
      </c>
      <c r="D10" s="159">
        <v>2</v>
      </c>
    </row>
    <row r="11" spans="1:6" ht="15.75" x14ac:dyDescent="0.25">
      <c r="A11" s="158" t="s">
        <v>29</v>
      </c>
      <c r="B11" s="159">
        <v>2</v>
      </c>
      <c r="C11" s="159">
        <v>1</v>
      </c>
      <c r="D11" s="159">
        <v>1</v>
      </c>
    </row>
    <row r="12" spans="1:6" ht="15.75" x14ac:dyDescent="0.25">
      <c r="A12" s="158" t="s">
        <v>30</v>
      </c>
      <c r="B12" s="159">
        <v>0</v>
      </c>
      <c r="C12" s="159">
        <v>2</v>
      </c>
      <c r="D12" s="159">
        <v>2</v>
      </c>
    </row>
    <row r="13" spans="1:6" ht="15.75" x14ac:dyDescent="0.25">
      <c r="A13" s="158" t="s">
        <v>3398</v>
      </c>
      <c r="B13" s="159">
        <v>2</v>
      </c>
      <c r="C13" s="159">
        <v>11</v>
      </c>
      <c r="D13" s="159">
        <v>8</v>
      </c>
    </row>
    <row r="14" spans="1:6" ht="15.75" x14ac:dyDescent="0.25">
      <c r="A14" s="160" t="s">
        <v>5443</v>
      </c>
      <c r="B14" s="159">
        <f>SUM(B9:B13)</f>
        <v>64</v>
      </c>
      <c r="C14" s="159">
        <f t="shared" ref="C14:D14" si="0">SUM(C9:C13)</f>
        <v>102</v>
      </c>
      <c r="D14" s="159">
        <f t="shared" si="0"/>
        <v>63</v>
      </c>
    </row>
    <row r="15" spans="1:6" ht="15.75" x14ac:dyDescent="0.25">
      <c r="A15" s="170" t="s">
        <v>5444</v>
      </c>
      <c r="B15" s="171"/>
      <c r="C15" s="171"/>
      <c r="D15" s="171"/>
      <c r="E15" s="171"/>
      <c r="F15" s="172"/>
    </row>
    <row r="16" spans="1:6" ht="15.75" x14ac:dyDescent="0.25">
      <c r="A16" s="158"/>
      <c r="B16" s="158" t="s">
        <v>25</v>
      </c>
      <c r="C16" s="158" t="s">
        <v>27</v>
      </c>
      <c r="D16" s="160" t="s">
        <v>29</v>
      </c>
      <c r="E16" s="160" t="s">
        <v>30</v>
      </c>
      <c r="F16" s="160" t="s">
        <v>3398</v>
      </c>
    </row>
    <row r="17" spans="1:14" ht="15.75" x14ac:dyDescent="0.25">
      <c r="A17" s="158" t="s">
        <v>5440</v>
      </c>
      <c r="B17" s="159">
        <v>59</v>
      </c>
      <c r="C17" s="159">
        <v>1</v>
      </c>
      <c r="D17" s="159">
        <v>2</v>
      </c>
      <c r="E17" s="159">
        <v>0</v>
      </c>
      <c r="F17" s="159">
        <v>2</v>
      </c>
      <c r="K17" s="162"/>
    </row>
    <row r="18" spans="1:14" ht="15.75" x14ac:dyDescent="0.25">
      <c r="A18" s="158" t="s">
        <v>5441</v>
      </c>
      <c r="B18" s="159">
        <v>85</v>
      </c>
      <c r="C18" s="159">
        <v>3</v>
      </c>
      <c r="D18" s="159">
        <v>1</v>
      </c>
      <c r="E18" s="159">
        <v>2</v>
      </c>
      <c r="F18" s="159">
        <v>11</v>
      </c>
    </row>
    <row r="19" spans="1:14" ht="15.75" x14ac:dyDescent="0.25">
      <c r="A19" s="158" t="s">
        <v>5442</v>
      </c>
      <c r="B19" s="159">
        <v>50</v>
      </c>
      <c r="C19" s="159">
        <v>2</v>
      </c>
      <c r="D19" s="159">
        <v>1</v>
      </c>
      <c r="E19" s="159">
        <v>2</v>
      </c>
      <c r="F19" s="159">
        <v>8</v>
      </c>
    </row>
    <row r="21" spans="1:14" ht="15.75" x14ac:dyDescent="0.25">
      <c r="A21" s="173" t="s">
        <v>5451</v>
      </c>
      <c r="B21" s="173"/>
      <c r="C21" s="173"/>
      <c r="D21" s="173"/>
      <c r="E21" s="173"/>
      <c r="F21" s="173"/>
      <c r="G21" s="173"/>
      <c r="H21" s="173"/>
      <c r="I21" s="173"/>
      <c r="J21" s="173"/>
      <c r="K21" s="173"/>
      <c r="L21" s="173"/>
      <c r="M21" s="173"/>
    </row>
    <row r="22" spans="1:14" ht="15.75" x14ac:dyDescent="0.25">
      <c r="A22" s="163" t="s">
        <v>5445</v>
      </c>
      <c r="B22" s="173" t="s">
        <v>5450</v>
      </c>
      <c r="C22" s="173"/>
      <c r="D22" s="173" t="s">
        <v>25</v>
      </c>
      <c r="E22" s="173"/>
      <c r="F22" s="173" t="s">
        <v>27</v>
      </c>
      <c r="G22" s="173"/>
      <c r="H22" s="173" t="s">
        <v>29</v>
      </c>
      <c r="I22" s="173"/>
      <c r="J22" s="173" t="s">
        <v>5446</v>
      </c>
      <c r="K22" s="173"/>
      <c r="L22" s="173" t="s">
        <v>3398</v>
      </c>
      <c r="M22" s="173"/>
    </row>
    <row r="23" spans="1:14" ht="15.75" x14ac:dyDescent="0.25">
      <c r="A23" s="163" t="s">
        <v>5440</v>
      </c>
      <c r="B23" s="159">
        <v>64</v>
      </c>
      <c r="C23" s="161">
        <f>((B23*100%)/B$26)</f>
        <v>0.27947598253275108</v>
      </c>
      <c r="D23" s="159">
        <v>59</v>
      </c>
      <c r="E23" s="161">
        <f>((D23*100%)/B23)</f>
        <v>0.921875</v>
      </c>
      <c r="F23" s="159">
        <v>1</v>
      </c>
      <c r="G23" s="161">
        <f>((F23*100%)/B23)</f>
        <v>1.5625E-2</v>
      </c>
      <c r="H23" s="159">
        <v>2</v>
      </c>
      <c r="I23" s="161">
        <f>((H23*100%)/B23)</f>
        <v>3.125E-2</v>
      </c>
      <c r="J23" s="159">
        <v>0</v>
      </c>
      <c r="K23" s="161">
        <f>((J23*100%)/B23)</f>
        <v>0</v>
      </c>
      <c r="L23" s="159">
        <v>2</v>
      </c>
      <c r="M23" s="161">
        <f>((L23*100%)/B23)</f>
        <v>3.125E-2</v>
      </c>
      <c r="N23" s="166">
        <f>E23+G23+I23+K23+M23</f>
        <v>1</v>
      </c>
    </row>
    <row r="24" spans="1:14" ht="15.75" x14ac:dyDescent="0.25">
      <c r="A24" s="163" t="s">
        <v>5441</v>
      </c>
      <c r="B24" s="159">
        <v>102</v>
      </c>
      <c r="C24" s="161">
        <f>((B24*100%)/B$26)</f>
        <v>0.44541484716157204</v>
      </c>
      <c r="D24" s="159">
        <v>85</v>
      </c>
      <c r="E24" s="161">
        <f>((D24*100%)/B24)</f>
        <v>0.83333333333333337</v>
      </c>
      <c r="F24" s="159">
        <v>3</v>
      </c>
      <c r="G24" s="161">
        <f>((F24*100%)/B24)</f>
        <v>2.9411764705882353E-2</v>
      </c>
      <c r="H24" s="159">
        <v>1</v>
      </c>
      <c r="I24" s="161">
        <f t="shared" ref="I24:I25" si="1">((H24*100%)/B24)</f>
        <v>9.8039215686274508E-3</v>
      </c>
      <c r="J24" s="159">
        <v>2</v>
      </c>
      <c r="K24" s="161">
        <f t="shared" ref="K24:K25" si="2">((J24*100%)/B24)</f>
        <v>1.9607843137254902E-2</v>
      </c>
      <c r="L24" s="159">
        <v>11</v>
      </c>
      <c r="M24" s="161">
        <f t="shared" ref="M24:M25" si="3">((L24*100%)/B24)</f>
        <v>0.10784313725490197</v>
      </c>
      <c r="N24" s="166">
        <f>E24+G24+I24+K24+M24</f>
        <v>1</v>
      </c>
    </row>
    <row r="25" spans="1:14" ht="15.75" x14ac:dyDescent="0.25">
      <c r="A25" s="163" t="s">
        <v>5442</v>
      </c>
      <c r="B25" s="159">
        <v>63</v>
      </c>
      <c r="C25" s="161">
        <f>((B25*100%)/B$26)</f>
        <v>0.27510917030567683</v>
      </c>
      <c r="D25" s="159">
        <v>50</v>
      </c>
      <c r="E25" s="161">
        <f>((D25*100%)/B25)</f>
        <v>0.79365079365079361</v>
      </c>
      <c r="F25" s="159">
        <v>2</v>
      </c>
      <c r="G25" s="161">
        <f>((F25*100%)/B25)</f>
        <v>3.1746031746031744E-2</v>
      </c>
      <c r="H25" s="159">
        <v>1</v>
      </c>
      <c r="I25" s="161">
        <f t="shared" si="1"/>
        <v>1.5873015873015872E-2</v>
      </c>
      <c r="J25" s="159">
        <v>2</v>
      </c>
      <c r="K25" s="161">
        <f t="shared" si="2"/>
        <v>3.1746031746031744E-2</v>
      </c>
      <c r="L25" s="159">
        <v>8</v>
      </c>
      <c r="M25" s="161">
        <f t="shared" si="3"/>
        <v>0.12698412698412698</v>
      </c>
      <c r="N25" s="166">
        <f t="shared" ref="N25" si="4">E25+G25+I25+K25+M25</f>
        <v>0.99999999999999989</v>
      </c>
    </row>
    <row r="26" spans="1:14" ht="15.75" x14ac:dyDescent="0.25">
      <c r="A26" s="174" t="s">
        <v>5447</v>
      </c>
      <c r="B26" s="174">
        <f>SUM(B23:B25)</f>
        <v>229</v>
      </c>
      <c r="C26" s="174"/>
      <c r="D26" s="170">
        <f>SUM(D23:D25)</f>
        <v>194</v>
      </c>
      <c r="E26" s="172"/>
      <c r="F26" s="170">
        <f>SUM(F23:F25)</f>
        <v>6</v>
      </c>
      <c r="G26" s="172"/>
      <c r="H26" s="170">
        <f>SUM(H23:H25)</f>
        <v>4</v>
      </c>
      <c r="I26" s="172"/>
      <c r="J26" s="170">
        <f>SUM(J23:J25)</f>
        <v>4</v>
      </c>
      <c r="K26" s="172"/>
      <c r="L26" s="170">
        <f>SUM(L23:L25)</f>
        <v>21</v>
      </c>
      <c r="M26" s="172"/>
    </row>
    <row r="27" spans="1:14" ht="15" customHeight="1" x14ac:dyDescent="0.25">
      <c r="A27" s="174"/>
      <c r="B27" s="174"/>
      <c r="C27" s="174"/>
      <c r="D27" s="175">
        <f>((D26*100%)/$B$26)</f>
        <v>0.84716157205240172</v>
      </c>
      <c r="E27" s="176"/>
      <c r="F27" s="175">
        <f>((F26*100%)/$B$26)</f>
        <v>2.6200873362445413E-2</v>
      </c>
      <c r="G27" s="176"/>
      <c r="H27" s="175">
        <f>((H26*100%)/$B$26)</f>
        <v>1.7467248908296942E-2</v>
      </c>
      <c r="I27" s="176"/>
      <c r="J27" s="175">
        <f>((J26*100%)/$B$26)</f>
        <v>1.7467248908296942E-2</v>
      </c>
      <c r="K27" s="176"/>
      <c r="L27" s="175">
        <f>((L26*100%)/$B$26)</f>
        <v>9.1703056768558958E-2</v>
      </c>
      <c r="M27" s="176"/>
    </row>
    <row r="31" spans="1:14" ht="15.75" customHeight="1" x14ac:dyDescent="0.25">
      <c r="A31" s="169" t="s">
        <v>5448</v>
      </c>
      <c r="B31" s="169"/>
      <c r="C31" s="169"/>
    </row>
    <row r="32" spans="1:14" ht="15.75" x14ac:dyDescent="0.25">
      <c r="A32" s="164" t="s">
        <v>3423</v>
      </c>
      <c r="B32" s="159">
        <v>788</v>
      </c>
      <c r="C32" s="161">
        <f t="shared" ref="C32:C37" si="5">((B32*100%)/B$38)</f>
        <v>0.95980511571254568</v>
      </c>
    </row>
    <row r="33" spans="1:14" customFormat="1" ht="15.75" x14ac:dyDescent="0.25">
      <c r="A33" s="164" t="s">
        <v>3422</v>
      </c>
      <c r="B33" s="159">
        <v>12</v>
      </c>
      <c r="C33" s="161">
        <f t="shared" si="5"/>
        <v>1.4616321559074299E-2</v>
      </c>
    </row>
    <row r="34" spans="1:14" customFormat="1" ht="15.75" x14ac:dyDescent="0.25">
      <c r="A34" s="164" t="s">
        <v>27</v>
      </c>
      <c r="B34" s="159">
        <v>1</v>
      </c>
      <c r="C34" s="161">
        <f t="shared" si="5"/>
        <v>1.2180267965895249E-3</v>
      </c>
    </row>
    <row r="35" spans="1:14" customFormat="1" ht="15.75" x14ac:dyDescent="0.25">
      <c r="A35" s="164" t="s">
        <v>30</v>
      </c>
      <c r="B35" s="159">
        <v>1</v>
      </c>
      <c r="C35" s="161">
        <f t="shared" si="5"/>
        <v>1.2180267965895249E-3</v>
      </c>
    </row>
    <row r="36" spans="1:14" customFormat="1" ht="15.75" x14ac:dyDescent="0.25">
      <c r="A36" s="164" t="s">
        <v>3398</v>
      </c>
      <c r="B36" s="159">
        <v>17</v>
      </c>
      <c r="C36" s="161">
        <f t="shared" si="5"/>
        <v>2.0706455542021926E-2</v>
      </c>
    </row>
    <row r="37" spans="1:14" customFormat="1" ht="15.75" x14ac:dyDescent="0.25">
      <c r="A37" s="164" t="s">
        <v>5452</v>
      </c>
      <c r="B37" s="159">
        <v>2</v>
      </c>
      <c r="C37" s="161">
        <f t="shared" si="5"/>
        <v>2.4360535931790498E-3</v>
      </c>
    </row>
    <row r="38" spans="1:14" customFormat="1" ht="15.75" x14ac:dyDescent="0.25">
      <c r="A38" s="165" t="s">
        <v>5443</v>
      </c>
      <c r="B38" s="168">
        <f>SUM(B32:B37)</f>
        <v>821</v>
      </c>
      <c r="C38" s="168"/>
    </row>
    <row r="40" spans="1:14" customFormat="1" ht="15.75" x14ac:dyDescent="0.25">
      <c r="D40" s="167" t="s">
        <v>5449</v>
      </c>
      <c r="E40" s="167"/>
      <c r="F40" s="167"/>
      <c r="G40" s="167"/>
    </row>
    <row r="41" spans="1:14" customFormat="1" x14ac:dyDescent="0.25"/>
    <row r="42" spans="1:14" customFormat="1" x14ac:dyDescent="0.25"/>
    <row r="43" spans="1:14" customFormat="1" x14ac:dyDescent="0.25"/>
  </sheetData>
  <mergeCells count="24">
    <mergeCell ref="H22:I22"/>
    <mergeCell ref="L22:M22"/>
    <mergeCell ref="A21:M21"/>
    <mergeCell ref="B26:C27"/>
    <mergeCell ref="A26:A27"/>
    <mergeCell ref="D26:E26"/>
    <mergeCell ref="D27:E27"/>
    <mergeCell ref="F26:G26"/>
    <mergeCell ref="F27:G27"/>
    <mergeCell ref="J22:K22"/>
    <mergeCell ref="H26:I26"/>
    <mergeCell ref="H27:I27"/>
    <mergeCell ref="J26:K26"/>
    <mergeCell ref="J27:K27"/>
    <mergeCell ref="L26:M26"/>
    <mergeCell ref="L27:M27"/>
    <mergeCell ref="D40:G40"/>
    <mergeCell ref="A7:D7"/>
    <mergeCell ref="A31:C31"/>
    <mergeCell ref="B38:C38"/>
    <mergeCell ref="A15:F15"/>
    <mergeCell ref="B22:C22"/>
    <mergeCell ref="D22:E22"/>
    <mergeCell ref="F22:G22"/>
  </mergeCells>
  <pageMargins left="0.7" right="0.7" top="0.75" bottom="0.75" header="0.3" footer="0.3"/>
  <pageSetup orientation="portrait" r:id="rId1"/>
  <drawing r:id="rId2"/>
</worksheet>
</file>

<file path=xl/worksheets/sheet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700-000000000000}">
  <sheetPr codeName="Hoja6"/>
  <dimension ref="A1:Q81"/>
  <sheetViews>
    <sheetView topLeftCell="A13" workbookViewId="0">
      <selection activeCell="A17" sqref="A17:C18"/>
    </sheetView>
  </sheetViews>
  <sheetFormatPr baseColWidth="10" defaultRowHeight="15" x14ac:dyDescent="0.25"/>
  <cols>
    <col min="1" max="1" width="33.7109375" style="30" customWidth="1"/>
    <col min="2" max="2" width="68.7109375" style="30" customWidth="1"/>
    <col min="3" max="3" width="22.42578125" style="30" customWidth="1"/>
    <col min="4" max="4" width="25.5703125" style="30" customWidth="1"/>
    <col min="5" max="6" width="11.42578125" style="30"/>
    <col min="7" max="7" width="32.7109375" style="30" bestFit="1" customWidth="1"/>
    <col min="8" max="8" width="59" style="30" customWidth="1"/>
    <col min="9" max="9" width="11.42578125" style="30"/>
    <col min="10" max="10" width="6.140625" style="30" customWidth="1"/>
    <col min="11" max="11" width="19.5703125" style="30" customWidth="1"/>
    <col min="12" max="12" width="44.140625" style="30" bestFit="1" customWidth="1"/>
    <col min="13" max="13" width="29.28515625" style="30" bestFit="1" customWidth="1"/>
    <col min="14" max="14" width="17.5703125" style="30" bestFit="1" customWidth="1"/>
    <col min="15" max="16384" width="11.42578125" style="30"/>
  </cols>
  <sheetData>
    <row r="1" spans="1:5" ht="15" customHeight="1" x14ac:dyDescent="0.25"/>
    <row r="2" spans="1:5" ht="15" customHeight="1" x14ac:dyDescent="0.25"/>
    <row r="3" spans="1:5" ht="15" customHeight="1" x14ac:dyDescent="0.25"/>
    <row r="4" spans="1:5" ht="15" customHeight="1" x14ac:dyDescent="0.25"/>
    <row r="5" spans="1:5" ht="15" customHeight="1" x14ac:dyDescent="0.25"/>
    <row r="6" spans="1:5" ht="15" customHeight="1" x14ac:dyDescent="0.25"/>
    <row r="7" spans="1:5" ht="65.25" customHeight="1" x14ac:dyDescent="0.25">
      <c r="C7" s="33"/>
    </row>
    <row r="8" spans="1:5" ht="15" customHeight="1" x14ac:dyDescent="0.25">
      <c r="C8" s="35"/>
    </row>
    <row r="9" spans="1:5" ht="15" customHeight="1" x14ac:dyDescent="0.3">
      <c r="A9" s="32"/>
      <c r="B9" s="34"/>
      <c r="C9" s="35"/>
      <c r="E9" s="18"/>
    </row>
    <row r="10" spans="1:5" ht="15" customHeight="1" x14ac:dyDescent="0.25"/>
    <row r="11" spans="1:5" ht="15" customHeight="1" x14ac:dyDescent="0.25"/>
    <row r="13" spans="1:5" ht="18" customHeight="1" thickBot="1" x14ac:dyDescent="0.3"/>
    <row r="14" spans="1:5" ht="15" customHeight="1" thickBot="1" x14ac:dyDescent="0.3">
      <c r="A14" s="177"/>
      <c r="B14" s="36"/>
      <c r="C14" s="36"/>
    </row>
    <row r="15" spans="1:5" ht="15" customHeight="1" thickBot="1" x14ac:dyDescent="0.3">
      <c r="A15" s="178"/>
      <c r="B15" s="37" t="s">
        <v>761</v>
      </c>
      <c r="C15" s="37" t="s">
        <v>762</v>
      </c>
    </row>
    <row r="16" spans="1:5" ht="24" customHeight="1" x14ac:dyDescent="0.25"/>
    <row r="17" spans="1:15" x14ac:dyDescent="0.25">
      <c r="A17" s="179"/>
      <c r="B17" s="38"/>
      <c r="C17" s="38"/>
      <c r="D17" s="38"/>
    </row>
    <row r="18" spans="1:15" ht="14.25" customHeight="1" x14ac:dyDescent="0.25">
      <c r="A18" s="179"/>
      <c r="B18" s="42" t="s">
        <v>2363</v>
      </c>
      <c r="C18" s="39" t="s">
        <v>4163</v>
      </c>
      <c r="D18" s="42" t="s">
        <v>2447</v>
      </c>
    </row>
    <row r="19" spans="1:15" s="31" customFormat="1" ht="16.5" thickBot="1" x14ac:dyDescent="0.3">
      <c r="A19" s="22"/>
      <c r="B19" s="22"/>
      <c r="C19" s="23"/>
      <c r="D19" s="23"/>
    </row>
    <row r="20" spans="1:15" s="31" customFormat="1" ht="17.25" thickBot="1" x14ac:dyDescent="0.3">
      <c r="A20" s="180"/>
      <c r="B20" s="40"/>
      <c r="C20" s="40"/>
      <c r="D20" s="40"/>
      <c r="N20" s="84"/>
      <c r="O20" s="85"/>
    </row>
    <row r="21" spans="1:15" s="31" customFormat="1" ht="60.75" thickBot="1" x14ac:dyDescent="0.35">
      <c r="A21" s="181"/>
      <c r="B21" s="41" t="s">
        <v>1283</v>
      </c>
      <c r="C21" s="41" t="s">
        <v>1284</v>
      </c>
      <c r="D21" s="41" t="s">
        <v>1285</v>
      </c>
      <c r="N21" s="87" t="s">
        <v>2363</v>
      </c>
      <c r="O21" s="86" t="s">
        <v>3749</v>
      </c>
    </row>
    <row r="22" spans="1:15" s="31" customFormat="1" ht="17.25" x14ac:dyDescent="0.3">
      <c r="A22" s="20"/>
      <c r="B22" s="21"/>
      <c r="C22" s="20"/>
      <c r="D22" s="20"/>
    </row>
    <row r="23" spans="1:15" s="31" customFormat="1" ht="17.25" x14ac:dyDescent="0.3">
      <c r="A23" s="20"/>
      <c r="B23" s="21"/>
      <c r="C23" s="20"/>
      <c r="D23" s="20"/>
    </row>
    <row r="24" spans="1:15" s="31" customFormat="1" ht="17.25" x14ac:dyDescent="0.3">
      <c r="A24" s="20"/>
      <c r="B24" s="21"/>
      <c r="C24" s="20"/>
      <c r="D24" s="20"/>
      <c r="F24" s="18"/>
      <c r="I24" s="18"/>
      <c r="J24" s="18"/>
      <c r="K24" s="18"/>
    </row>
    <row r="25" spans="1:15" s="31" customFormat="1" x14ac:dyDescent="0.25">
      <c r="A25" s="24"/>
      <c r="B25" s="24"/>
      <c r="C25" s="24"/>
      <c r="D25" s="24"/>
    </row>
    <row r="26" spans="1:15" ht="17.25" x14ac:dyDescent="0.3">
      <c r="A26" s="25"/>
      <c r="B26" s="25"/>
      <c r="C26" s="25"/>
      <c r="D26" s="25"/>
      <c r="E26" s="31"/>
      <c r="F26" s="18"/>
      <c r="I26" s="18"/>
      <c r="J26" s="18"/>
      <c r="K26" s="18"/>
      <c r="L26" s="18"/>
      <c r="M26" s="18"/>
      <c r="N26" s="18"/>
      <c r="O26" s="18"/>
    </row>
    <row r="27" spans="1:15" ht="15.75" thickBot="1" x14ac:dyDescent="0.3">
      <c r="E27" s="31"/>
    </row>
    <row r="28" spans="1:15" ht="18" thickBot="1" x14ac:dyDescent="0.35">
      <c r="E28" s="31"/>
      <c r="G28" s="18"/>
      <c r="K28" s="55" t="s">
        <v>3237</v>
      </c>
      <c r="L28" s="53" t="s">
        <v>3238</v>
      </c>
      <c r="M28" s="54" t="s">
        <v>3239</v>
      </c>
    </row>
    <row r="29" spans="1:15" ht="17.25" x14ac:dyDescent="0.3">
      <c r="E29" s="31"/>
      <c r="G29" s="18"/>
    </row>
    <row r="30" spans="1:15" ht="17.25" x14ac:dyDescent="0.3">
      <c r="E30" s="31"/>
      <c r="G30" s="18"/>
      <c r="H30" s="18"/>
      <c r="I30" s="18"/>
      <c r="J30" s="18"/>
      <c r="K30" s="18"/>
      <c r="L30" s="18"/>
      <c r="M30" s="18"/>
      <c r="N30" s="18"/>
    </row>
    <row r="31" spans="1:15" ht="12" customHeight="1" x14ac:dyDescent="0.25">
      <c r="E31" s="31"/>
      <c r="K31" s="182"/>
      <c r="L31" s="56"/>
      <c r="M31" s="56"/>
    </row>
    <row r="32" spans="1:15" ht="12" customHeight="1" x14ac:dyDescent="0.25">
      <c r="G32"/>
      <c r="K32" s="182"/>
      <c r="L32" s="57" t="s">
        <v>2363</v>
      </c>
      <c r="M32" s="57" t="s">
        <v>762</v>
      </c>
    </row>
    <row r="33" spans="1:12" ht="18" thickBot="1" x14ac:dyDescent="0.3">
      <c r="A33" s="28" t="s">
        <v>2379</v>
      </c>
      <c r="G33"/>
    </row>
    <row r="34" spans="1:12" ht="18" thickBot="1" x14ac:dyDescent="0.3">
      <c r="A34" s="28" t="s">
        <v>2380</v>
      </c>
      <c r="G34"/>
      <c r="K34" s="79"/>
      <c r="L34" s="80"/>
    </row>
    <row r="35" spans="1:12" ht="33.75" thickBot="1" x14ac:dyDescent="0.3">
      <c r="A35" s="28" t="s">
        <v>2381</v>
      </c>
      <c r="K35" s="77" t="s">
        <v>2363</v>
      </c>
      <c r="L35" s="78" t="s">
        <v>3610</v>
      </c>
    </row>
    <row r="36" spans="1:12" ht="17.25" x14ac:dyDescent="0.25">
      <c r="A36" s="28" t="s">
        <v>2382</v>
      </c>
    </row>
    <row r="37" spans="1:12" ht="17.25" x14ac:dyDescent="0.25">
      <c r="A37" s="28" t="s">
        <v>2383</v>
      </c>
    </row>
    <row r="38" spans="1:12" ht="17.25" x14ac:dyDescent="0.25">
      <c r="A38" s="28" t="s">
        <v>2384</v>
      </c>
    </row>
    <row r="39" spans="1:12" ht="17.25" x14ac:dyDescent="0.25">
      <c r="A39" s="28" t="s">
        <v>2385</v>
      </c>
    </row>
    <row r="40" spans="1:12" ht="17.25" x14ac:dyDescent="0.25">
      <c r="A40" s="28" t="s">
        <v>2383</v>
      </c>
    </row>
    <row r="41" spans="1:12" ht="17.25" x14ac:dyDescent="0.25">
      <c r="A41" s="28" t="s">
        <v>2386</v>
      </c>
    </row>
    <row r="42" spans="1:12" ht="17.25" x14ac:dyDescent="0.25">
      <c r="A42" s="28" t="s">
        <v>2383</v>
      </c>
      <c r="E42" s="14"/>
    </row>
    <row r="43" spans="1:12" ht="17.25" x14ac:dyDescent="0.25">
      <c r="E43" s="14"/>
    </row>
    <row r="44" spans="1:12" ht="17.25" x14ac:dyDescent="0.25">
      <c r="E44" s="14"/>
    </row>
    <row r="45" spans="1:12" ht="17.25" x14ac:dyDescent="0.25">
      <c r="E45" s="14"/>
    </row>
    <row r="46" spans="1:12" ht="17.25" x14ac:dyDescent="0.25">
      <c r="E46" s="14"/>
    </row>
    <row r="47" spans="1:12" ht="17.25" x14ac:dyDescent="0.25">
      <c r="E47" s="14"/>
    </row>
    <row r="48" spans="1:12" ht="17.25" x14ac:dyDescent="0.25">
      <c r="E48" s="14"/>
    </row>
    <row r="81" spans="11:17" ht="17.25" x14ac:dyDescent="0.3">
      <c r="K81" s="9"/>
      <c r="L81" s="9"/>
      <c r="M81" s="9"/>
      <c r="N81" s="9"/>
      <c r="O81" s="9"/>
      <c r="P81" s="9"/>
      <c r="Q81" s="9"/>
    </row>
  </sheetData>
  <mergeCells count="4">
    <mergeCell ref="A14:A15"/>
    <mergeCell ref="A17:A18"/>
    <mergeCell ref="A20:A21"/>
    <mergeCell ref="K31:K32"/>
  </mergeCells>
  <pageMargins left="0.7" right="0.7" top="0.75" bottom="0.75" header="0.3" footer="0.3"/>
  <pageSetup paperSize="9" orientation="portrait" r:id="rId1"/>
  <drawing r:id="rId2"/>
</worksheet>
</file>

<file path=docProps/app.xml><?xml version="1.0" encoding="utf-8"?>
<Properties xmlns="http://schemas.openxmlformats.org/officeDocument/2006/extended-properties" xmlns:vt="http://schemas.openxmlformats.org/officeDocument/2006/docPropsVTypes">
  <Application>Microsoft Excel</Application>
  <DocSecurity>0</DocSecurity>
  <ScaleCrop>false</ScaleCrop>
  <HeadingPairs>
    <vt:vector size="2" baseType="variant">
      <vt:variant>
        <vt:lpstr>Hojas de cálculo</vt:lpstr>
      </vt:variant>
      <vt:variant>
        <vt:i4>8</vt:i4>
      </vt:variant>
    </vt:vector>
  </HeadingPairs>
  <TitlesOfParts>
    <vt:vector size="8" baseType="lpstr">
      <vt:lpstr>Consolidado 2017</vt:lpstr>
      <vt:lpstr>Consolidado 2018</vt:lpstr>
      <vt:lpstr>Biblioteca</vt:lpstr>
      <vt:lpstr>Contactos</vt:lpstr>
      <vt:lpstr>Listas</vt:lpstr>
      <vt:lpstr>Temas</vt:lpstr>
      <vt:lpstr>Informe</vt:lpstr>
      <vt:lpstr>Hoja1</vt:lpstr>
    </vt:vector>
  </TitlesOfParts>
  <Company/>
  <LinksUpToDate>false</LinksUpToDate>
  <SharedDoc>false</SharedDoc>
  <HyperlinksChanged>false</HyperlinksChanged>
  <AppVersion>16.0300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 MILENA CASTRILLON VASQUEZ</dc:creator>
  <cp:lastModifiedBy>ANA MARIA DIAZ HINCAPIE</cp:lastModifiedBy>
  <cp:lastPrinted>2017-06-28T15:42:57Z</cp:lastPrinted>
  <dcterms:created xsi:type="dcterms:W3CDTF">2017-01-10T14:15:47Z</dcterms:created>
  <dcterms:modified xsi:type="dcterms:W3CDTF">2020-10-13T21:41:29Z</dcterms:modified>
</cp:coreProperties>
</file>