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6"/>
  </p:notesMasterIdLst>
  <p:sldIdLst>
    <p:sldId id="267" r:id="rId5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S FELIPE CARDONA ARANGO" initials="AFCA" lastIdx="8" clrIdx="0">
    <p:extLst>
      <p:ext uri="{19B8F6BF-5375-455C-9EA6-DF929625EA0E}">
        <p15:presenceInfo xmlns:p15="http://schemas.microsoft.com/office/powerpoint/2012/main" userId="S-1-5-21-1990138531-1540114739-1795632751-217200" providerId="AD"/>
      </p:ext>
    </p:extLst>
  </p:cmAuthor>
  <p:cmAuthor id="2" name="LORENA CAROLA DAVID CASTRO" initials="LCDC" lastIdx="3" clrIdx="1">
    <p:extLst>
      <p:ext uri="{19B8F6BF-5375-455C-9EA6-DF929625EA0E}">
        <p15:presenceInfo xmlns:p15="http://schemas.microsoft.com/office/powerpoint/2012/main" userId="S::lorena.david@fundacionepm.org.co::522fbe88-7c80-4159-b141-fd92bb488757" providerId="AD"/>
      </p:ext>
    </p:extLst>
  </p:cmAuthor>
  <p:cmAuthor id="3" name="JUAN CARLOS RINCON GOMEZ" initials="JCRG" lastIdx="1" clrIdx="2">
    <p:extLst>
      <p:ext uri="{19B8F6BF-5375-455C-9EA6-DF929625EA0E}">
        <p15:presenceInfo xmlns:p15="http://schemas.microsoft.com/office/powerpoint/2012/main" userId="S::JUAN.RINCON.GOMEZ@fundacionepm.org.co::250acb6c-86ec-4c75-8eab-9976fc461351" providerId="AD"/>
      </p:ext>
    </p:extLst>
  </p:cmAuthor>
  <p:cmAuthor id="4" name="LADY JOHANA MONTOYA LOPEZ" initials="LJML" lastIdx="1" clrIdx="3">
    <p:extLst>
      <p:ext uri="{19B8F6BF-5375-455C-9EA6-DF929625EA0E}">
        <p15:presenceInfo xmlns:p15="http://schemas.microsoft.com/office/powerpoint/2012/main" userId="S::LADY.MONTOYA@fundacionepm.org.co::561fd3d2-29e6-41c5-b083-a6075730ac0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377"/>
    <a:srgbClr val="9B5815"/>
    <a:srgbClr val="637A28"/>
    <a:srgbClr val="66BFD4"/>
    <a:srgbClr val="D28280"/>
    <a:srgbClr val="E79B4F"/>
    <a:srgbClr val="2A8196"/>
    <a:srgbClr val="799632"/>
    <a:srgbClr val="448A66"/>
    <a:srgbClr val="0776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68" autoAdjust="0"/>
    <p:restoredTop sz="94434" autoAdjust="0"/>
  </p:normalViewPr>
  <p:slideViewPr>
    <p:cSldViewPr snapToGrid="0">
      <p:cViewPr varScale="1">
        <p:scale>
          <a:sx n="68" d="100"/>
          <a:sy n="68" d="100"/>
        </p:scale>
        <p:origin x="906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37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NUELA TOBON ZAPATA" userId="263802d9-cb65-4cc7-8b1f-1434c3984d78" providerId="ADAL" clId="{4BE395D1-F1BE-45BE-960F-367E10C5C6ED}"/>
    <pc:docChg chg="undo custSel delSld modSld delMainMaster">
      <pc:chgData name="MANUELA TOBON ZAPATA" userId="263802d9-cb65-4cc7-8b1f-1434c3984d78" providerId="ADAL" clId="{4BE395D1-F1BE-45BE-960F-367E10C5C6ED}" dt="2021-05-18T15:28:08.210" v="202" actId="20577"/>
      <pc:docMkLst>
        <pc:docMk/>
      </pc:docMkLst>
      <pc:sldChg chg="del">
        <pc:chgData name="MANUELA TOBON ZAPATA" userId="263802d9-cb65-4cc7-8b1f-1434c3984d78" providerId="ADAL" clId="{4BE395D1-F1BE-45BE-960F-367E10C5C6ED}" dt="2021-05-18T15:07:15.265" v="1" actId="47"/>
        <pc:sldMkLst>
          <pc:docMk/>
          <pc:sldMk cId="1185225666" sldId="266"/>
        </pc:sldMkLst>
      </pc:sldChg>
      <pc:sldChg chg="addSp delSp modSp mod">
        <pc:chgData name="MANUELA TOBON ZAPATA" userId="263802d9-cb65-4cc7-8b1f-1434c3984d78" providerId="ADAL" clId="{4BE395D1-F1BE-45BE-960F-367E10C5C6ED}" dt="2021-05-18T15:28:08.210" v="202" actId="20577"/>
        <pc:sldMkLst>
          <pc:docMk/>
          <pc:sldMk cId="856511885" sldId="267"/>
        </pc:sldMkLst>
        <pc:spChg chg="mod">
          <ac:chgData name="MANUELA TOBON ZAPATA" userId="263802d9-cb65-4cc7-8b1f-1434c3984d78" providerId="ADAL" clId="{4BE395D1-F1BE-45BE-960F-367E10C5C6ED}" dt="2021-05-18T15:09:13.740" v="56" actId="1037"/>
          <ac:spMkLst>
            <pc:docMk/>
            <pc:sldMk cId="856511885" sldId="267"/>
            <ac:spMk id="5" creationId="{00000000-0000-0000-0000-000000000000}"/>
          </ac:spMkLst>
        </pc:spChg>
        <pc:spChg chg="add del mod">
          <ac:chgData name="MANUELA TOBON ZAPATA" userId="263802d9-cb65-4cc7-8b1f-1434c3984d78" providerId="ADAL" clId="{4BE395D1-F1BE-45BE-960F-367E10C5C6ED}" dt="2021-05-18T15:13:08.877" v="200" actId="20577"/>
          <ac:spMkLst>
            <pc:docMk/>
            <pc:sldMk cId="856511885" sldId="267"/>
            <ac:spMk id="6" creationId="{00000000-0000-0000-0000-000000000000}"/>
          </ac:spMkLst>
        </pc:spChg>
        <pc:graphicFrameChg chg="add mod modGraphic">
          <ac:chgData name="MANUELA TOBON ZAPATA" userId="263802d9-cb65-4cc7-8b1f-1434c3984d78" providerId="ADAL" clId="{4BE395D1-F1BE-45BE-960F-367E10C5C6ED}" dt="2021-05-18T15:28:08.210" v="202" actId="20577"/>
          <ac:graphicFrameMkLst>
            <pc:docMk/>
            <pc:sldMk cId="856511885" sldId="267"/>
            <ac:graphicFrameMk id="7" creationId="{249861A7-815F-4913-AA81-3F099C16F8FA}"/>
          </ac:graphicFrameMkLst>
        </pc:graphicFrameChg>
      </pc:sldChg>
      <pc:sldChg chg="del">
        <pc:chgData name="MANUELA TOBON ZAPATA" userId="263802d9-cb65-4cc7-8b1f-1434c3984d78" providerId="ADAL" clId="{4BE395D1-F1BE-45BE-960F-367E10C5C6ED}" dt="2021-05-18T15:07:13.875" v="0" actId="47"/>
        <pc:sldMkLst>
          <pc:docMk/>
          <pc:sldMk cId="405878202" sldId="294"/>
        </pc:sldMkLst>
      </pc:sldChg>
      <pc:sldChg chg="del">
        <pc:chgData name="MANUELA TOBON ZAPATA" userId="263802d9-cb65-4cc7-8b1f-1434c3984d78" providerId="ADAL" clId="{4BE395D1-F1BE-45BE-960F-367E10C5C6ED}" dt="2021-05-18T15:07:16.570" v="2" actId="47"/>
        <pc:sldMkLst>
          <pc:docMk/>
          <pc:sldMk cId="3378620527" sldId="868"/>
        </pc:sldMkLst>
      </pc:sldChg>
      <pc:sldMasterChg chg="del delSldLayout">
        <pc:chgData name="MANUELA TOBON ZAPATA" userId="263802d9-cb65-4cc7-8b1f-1434c3984d78" providerId="ADAL" clId="{4BE395D1-F1BE-45BE-960F-367E10C5C6ED}" dt="2021-05-18T15:07:15.265" v="1" actId="47"/>
        <pc:sldMasterMkLst>
          <pc:docMk/>
          <pc:sldMasterMk cId="320044878" sldId="2147483672"/>
        </pc:sldMasterMkLst>
        <pc:sldLayoutChg chg="del">
          <pc:chgData name="MANUELA TOBON ZAPATA" userId="263802d9-cb65-4cc7-8b1f-1434c3984d78" providerId="ADAL" clId="{4BE395D1-F1BE-45BE-960F-367E10C5C6ED}" dt="2021-05-18T15:07:15.265" v="1" actId="47"/>
          <pc:sldLayoutMkLst>
            <pc:docMk/>
            <pc:sldMasterMk cId="320044878" sldId="2147483672"/>
            <pc:sldLayoutMk cId="3604364010" sldId="2147483673"/>
          </pc:sldLayoutMkLst>
        </pc:sldLayoutChg>
        <pc:sldLayoutChg chg="del">
          <pc:chgData name="MANUELA TOBON ZAPATA" userId="263802d9-cb65-4cc7-8b1f-1434c3984d78" providerId="ADAL" clId="{4BE395D1-F1BE-45BE-960F-367E10C5C6ED}" dt="2021-05-18T15:07:15.265" v="1" actId="47"/>
          <pc:sldLayoutMkLst>
            <pc:docMk/>
            <pc:sldMasterMk cId="320044878" sldId="2147483672"/>
            <pc:sldLayoutMk cId="2075635470" sldId="2147483674"/>
          </pc:sldLayoutMkLst>
        </pc:sldLayoutChg>
        <pc:sldLayoutChg chg="del">
          <pc:chgData name="MANUELA TOBON ZAPATA" userId="263802d9-cb65-4cc7-8b1f-1434c3984d78" providerId="ADAL" clId="{4BE395D1-F1BE-45BE-960F-367E10C5C6ED}" dt="2021-05-18T15:07:15.265" v="1" actId="47"/>
          <pc:sldLayoutMkLst>
            <pc:docMk/>
            <pc:sldMasterMk cId="320044878" sldId="2147483672"/>
            <pc:sldLayoutMk cId="4034342612" sldId="2147483675"/>
          </pc:sldLayoutMkLst>
        </pc:sldLayoutChg>
        <pc:sldLayoutChg chg="del">
          <pc:chgData name="MANUELA TOBON ZAPATA" userId="263802d9-cb65-4cc7-8b1f-1434c3984d78" providerId="ADAL" clId="{4BE395D1-F1BE-45BE-960F-367E10C5C6ED}" dt="2021-05-18T15:07:15.265" v="1" actId="47"/>
          <pc:sldLayoutMkLst>
            <pc:docMk/>
            <pc:sldMasterMk cId="320044878" sldId="2147483672"/>
            <pc:sldLayoutMk cId="3802485595" sldId="2147483676"/>
          </pc:sldLayoutMkLst>
        </pc:sldLayoutChg>
        <pc:sldLayoutChg chg="del">
          <pc:chgData name="MANUELA TOBON ZAPATA" userId="263802d9-cb65-4cc7-8b1f-1434c3984d78" providerId="ADAL" clId="{4BE395D1-F1BE-45BE-960F-367E10C5C6ED}" dt="2021-05-18T15:07:15.265" v="1" actId="47"/>
          <pc:sldLayoutMkLst>
            <pc:docMk/>
            <pc:sldMasterMk cId="320044878" sldId="2147483672"/>
            <pc:sldLayoutMk cId="3359002343" sldId="2147483677"/>
          </pc:sldLayoutMkLst>
        </pc:sldLayoutChg>
        <pc:sldLayoutChg chg="del">
          <pc:chgData name="MANUELA TOBON ZAPATA" userId="263802d9-cb65-4cc7-8b1f-1434c3984d78" providerId="ADAL" clId="{4BE395D1-F1BE-45BE-960F-367E10C5C6ED}" dt="2021-05-18T15:07:15.265" v="1" actId="47"/>
          <pc:sldLayoutMkLst>
            <pc:docMk/>
            <pc:sldMasterMk cId="320044878" sldId="2147483672"/>
            <pc:sldLayoutMk cId="2712327926" sldId="2147483678"/>
          </pc:sldLayoutMkLst>
        </pc:sldLayoutChg>
        <pc:sldLayoutChg chg="del">
          <pc:chgData name="MANUELA TOBON ZAPATA" userId="263802d9-cb65-4cc7-8b1f-1434c3984d78" providerId="ADAL" clId="{4BE395D1-F1BE-45BE-960F-367E10C5C6ED}" dt="2021-05-18T15:07:15.265" v="1" actId="47"/>
          <pc:sldLayoutMkLst>
            <pc:docMk/>
            <pc:sldMasterMk cId="320044878" sldId="2147483672"/>
            <pc:sldLayoutMk cId="3388238557" sldId="2147483679"/>
          </pc:sldLayoutMkLst>
        </pc:sldLayoutChg>
        <pc:sldLayoutChg chg="del">
          <pc:chgData name="MANUELA TOBON ZAPATA" userId="263802d9-cb65-4cc7-8b1f-1434c3984d78" providerId="ADAL" clId="{4BE395D1-F1BE-45BE-960F-367E10C5C6ED}" dt="2021-05-18T15:07:15.265" v="1" actId="47"/>
          <pc:sldLayoutMkLst>
            <pc:docMk/>
            <pc:sldMasterMk cId="320044878" sldId="2147483672"/>
            <pc:sldLayoutMk cId="923542876" sldId="2147483680"/>
          </pc:sldLayoutMkLst>
        </pc:sldLayoutChg>
        <pc:sldLayoutChg chg="del">
          <pc:chgData name="MANUELA TOBON ZAPATA" userId="263802d9-cb65-4cc7-8b1f-1434c3984d78" providerId="ADAL" clId="{4BE395D1-F1BE-45BE-960F-367E10C5C6ED}" dt="2021-05-18T15:07:15.265" v="1" actId="47"/>
          <pc:sldLayoutMkLst>
            <pc:docMk/>
            <pc:sldMasterMk cId="320044878" sldId="2147483672"/>
            <pc:sldLayoutMk cId="3885295409" sldId="2147483681"/>
          </pc:sldLayoutMkLst>
        </pc:sldLayoutChg>
        <pc:sldLayoutChg chg="del">
          <pc:chgData name="MANUELA TOBON ZAPATA" userId="263802d9-cb65-4cc7-8b1f-1434c3984d78" providerId="ADAL" clId="{4BE395D1-F1BE-45BE-960F-367E10C5C6ED}" dt="2021-05-18T15:07:15.265" v="1" actId="47"/>
          <pc:sldLayoutMkLst>
            <pc:docMk/>
            <pc:sldMasterMk cId="320044878" sldId="2147483672"/>
            <pc:sldLayoutMk cId="816605816" sldId="2147483682"/>
          </pc:sldLayoutMkLst>
        </pc:sldLayoutChg>
        <pc:sldLayoutChg chg="del">
          <pc:chgData name="MANUELA TOBON ZAPATA" userId="263802d9-cb65-4cc7-8b1f-1434c3984d78" providerId="ADAL" clId="{4BE395D1-F1BE-45BE-960F-367E10C5C6ED}" dt="2021-05-18T15:07:15.265" v="1" actId="47"/>
          <pc:sldLayoutMkLst>
            <pc:docMk/>
            <pc:sldMasterMk cId="320044878" sldId="2147483672"/>
            <pc:sldLayoutMk cId="2172212848" sldId="2147483683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155BDB-66C2-428D-9725-6014DA8EB9A8}" type="datetimeFigureOut">
              <a:rPr lang="es-CO" smtClean="0"/>
              <a:t>18/05/2021</a:t>
            </a:fld>
            <a:endParaRPr lang="es-CO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70F73E-57C0-4CCB-8FC2-F09CB5123BE2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639955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6C9175-F99E-4AE3-991F-66E46B8E50A8}" type="slidenum">
              <a:rPr lang="es-CO" smtClean="0">
                <a:solidFill>
                  <a:prstClr val="black"/>
                </a:solidFill>
              </a:rPr>
              <a:pPr/>
              <a:t>1</a:t>
            </a:fld>
            <a:endParaRPr lang="es-CO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05264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44E0C-2108-470D-9B00-6D4BD8ECF876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18/05/2021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FEC4-0A0A-4D53-B539-72786B1E7BBA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9624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44E0C-2108-470D-9B00-6D4BD8ECF876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18/05/2021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FEC4-0A0A-4D53-B539-72786B1E7BBA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2453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44E0C-2108-470D-9B00-6D4BD8ECF876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18/05/2021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FEC4-0A0A-4D53-B539-72786B1E7BBA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6746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44E0C-2108-470D-9B00-6D4BD8ECF876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18/05/2021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FEC4-0A0A-4D53-B539-72786B1E7BBA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8056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44E0C-2108-470D-9B00-6D4BD8ECF876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18/05/2021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FEC4-0A0A-4D53-B539-72786B1E7BBA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3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44E0C-2108-470D-9B00-6D4BD8ECF876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18/05/2021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FEC4-0A0A-4D53-B539-72786B1E7BBA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4354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44E0C-2108-470D-9B00-6D4BD8ECF876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18/05/2021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FEC4-0A0A-4D53-B539-72786B1E7BBA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2072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44E0C-2108-470D-9B00-6D4BD8ECF876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18/05/2021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FEC4-0A0A-4D53-B539-72786B1E7BBA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2402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44E0C-2108-470D-9B00-6D4BD8ECF876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18/05/2021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FEC4-0A0A-4D53-B539-72786B1E7BBA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6679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44E0C-2108-470D-9B00-6D4BD8ECF876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18/05/2021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FEC4-0A0A-4D53-B539-72786B1E7BBA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54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44E0C-2108-470D-9B00-6D4BD8ECF876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18/05/2021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FEC4-0A0A-4D53-B539-72786B1E7BBA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4559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C44E0C-2108-470D-9B00-6D4BD8ECF876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18/05/2021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7FEC4-0A0A-4D53-B539-72786B1E7BBA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8583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 txBox="1">
            <a:spLocks noGrp="1"/>
          </p:cNvSpPr>
          <p:nvPr>
            <p:ph type="title" idx="4294967295"/>
          </p:nvPr>
        </p:nvSpPr>
        <p:spPr>
          <a:xfrm>
            <a:off x="970675" y="810865"/>
            <a:ext cx="6834409" cy="562073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2800" b="1" dirty="0">
                <a:ln w="0"/>
                <a:solidFill>
                  <a:srgbClr val="00793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Informe PQRSF – primer trimestre 2021</a:t>
            </a:r>
          </a:p>
        </p:txBody>
      </p:sp>
      <p:sp>
        <p:nvSpPr>
          <p:cNvPr id="6" name="2 Marcador de contenido"/>
          <p:cNvSpPr txBox="1">
            <a:spLocks/>
          </p:cNvSpPr>
          <p:nvPr/>
        </p:nvSpPr>
        <p:spPr>
          <a:xfrm>
            <a:off x="1319309" y="5665919"/>
            <a:ext cx="9287021" cy="37031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CO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Nota: De las 947 solicitudes no se negó el acceso a la información a ninguna de ellas.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047E805E-DB18-4A15-B240-B4F45A737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3917064" y="1372939"/>
            <a:ext cx="3984876" cy="496825"/>
          </a:xfrm>
          <a:prstGeom prst="rect">
            <a:avLst/>
          </a:prstGeom>
        </p:spPr>
      </p:pic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249861A7-815F-4913-AA81-3F099C16F8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8719537"/>
              </p:ext>
            </p:extLst>
          </p:nvPr>
        </p:nvGraphicFramePr>
        <p:xfrm>
          <a:off x="1083212" y="1536694"/>
          <a:ext cx="9720071" cy="4115237"/>
        </p:xfrm>
        <a:graphic>
          <a:graphicData uri="http://schemas.openxmlformats.org/drawingml/2006/table">
            <a:tbl>
              <a:tblPr/>
              <a:tblGrid>
                <a:gridCol w="34282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86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54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54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11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11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9874"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es-CO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Mes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es-CO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N° solicitudes</a:t>
                      </a:r>
                      <a:r>
                        <a:rPr lang="es-CO" sz="1400" b="1" i="0" u="none" strike="noStrike" baseline="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por mes</a:t>
                      </a:r>
                      <a:endParaRPr lang="es-CO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es-CO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es-CO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es-CO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 primer trimestre 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es-CO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Tiempo promedio de respuesta </a:t>
                      </a:r>
                    </a:p>
                    <a:p>
                      <a:pPr algn="ctr" rtl="0" fontAlgn="b"/>
                      <a:r>
                        <a:rPr lang="es-CO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(N°</a:t>
                      </a:r>
                      <a:r>
                        <a:rPr lang="es-CO" sz="1400" b="1" i="0" u="none" strike="noStrike" baseline="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CO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días)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9874">
                <a:tc vMerge="1">
                  <a:txBody>
                    <a:bodyPr/>
                    <a:lstStyle/>
                    <a:p>
                      <a:pPr algn="ctr" rtl="0" fontAlgn="b"/>
                      <a:endParaRPr lang="es-CO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Enero</a:t>
                      </a:r>
                      <a:endParaRPr lang="es-CO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Febrero</a:t>
                      </a:r>
                      <a:endParaRPr lang="es-CO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Marzo</a:t>
                      </a:r>
                      <a:endParaRPr lang="es-CO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b"/>
                      <a:endParaRPr lang="es-CO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98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Petición información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  <a:b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s-CO" sz="14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(2,43%)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98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Petición interés general o particular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895</a:t>
                      </a:r>
                      <a:b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s-CO" sz="14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(94,51%)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6163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Queja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b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s-CO" sz="14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(0,63%)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98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Felicitaciones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b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s-CO" sz="14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(0,21%)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98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Solicitudes Trasladadas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b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s-CO" sz="14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(2,01%)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98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Habeas Data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b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s-CO" sz="1400" b="0" i="0" u="none" strike="noStrike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(0,21%)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98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793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348</a:t>
                      </a:r>
                      <a:br>
                        <a:rPr lang="es-CO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s-CO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(36,75%)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303</a:t>
                      </a:r>
                      <a:br>
                        <a:rPr lang="es-CO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s-CO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(32,00%)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296</a:t>
                      </a:r>
                      <a:br>
                        <a:rPr lang="es-CO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s-CO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(31,26%)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947</a:t>
                      </a:r>
                      <a:endParaRPr lang="es-CO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CO" sz="14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93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6511885"/>
      </p:ext>
    </p:extLst>
  </p:cSld>
  <p:clrMapOvr>
    <a:masterClrMapping/>
  </p:clrMapOvr>
</p:sld>
</file>

<file path=ppt/theme/theme1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86027b4-17bf-4323-9a74-2fe338955051">
      <Terms xmlns="http://schemas.microsoft.com/office/infopath/2007/PartnerControls"/>
    </lcf76f155ced4ddcb4097134ff3c332f>
    <TaxCatchAll xmlns="c7f432dc-e691-4a29-8f72-55297a1b44b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849849B4C455D24580536CA7CE7A62A6" ma:contentTypeVersion="18" ma:contentTypeDescription="Crear nuevo documento." ma:contentTypeScope="" ma:versionID="23b222d6f1f726d5af5e41aa2d36d865">
  <xsd:schema xmlns:xsd="http://www.w3.org/2001/XMLSchema" xmlns:xs="http://www.w3.org/2001/XMLSchema" xmlns:p="http://schemas.microsoft.com/office/2006/metadata/properties" xmlns:ns2="886027b4-17bf-4323-9a74-2fe338955051" xmlns:ns3="48492836-5a7b-446d-b98e-940d04a72122" xmlns:ns4="c7f432dc-e691-4a29-8f72-55297a1b44b5" targetNamespace="http://schemas.microsoft.com/office/2006/metadata/properties" ma:root="true" ma:fieldsID="56250fa0f0b964b0cf27d88d4a3c75b4" ns2:_="" ns3:_="" ns4:_="">
    <xsd:import namespace="886027b4-17bf-4323-9a74-2fe338955051"/>
    <xsd:import namespace="48492836-5a7b-446d-b98e-940d04a72122"/>
    <xsd:import namespace="c7f432dc-e691-4a29-8f72-55297a1b44b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6027b4-17bf-4323-9a74-2fe33895505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Etiquetas de imagen" ma:readOnly="false" ma:fieldId="{5cf76f15-5ced-4ddc-b409-7134ff3c332f}" ma:taxonomyMulti="true" ma:sspId="f0c2d0a0-2884-445e-9128-0075915a0a7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492836-5a7b-446d-b98e-940d04a72122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f432dc-e691-4a29-8f72-55297a1b44b5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Columna global de taxonomía" ma:hidden="true" ma:list="{7110905d-db6d-4dfd-a66d-bac2371bdef9}" ma:internalName="TaxCatchAll" ma:showField="CatchAllData" ma:web="c7f432dc-e691-4a29-8f72-55297a1b44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6F04223-FC26-41FB-87A5-05EB2D8C25FC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98E7527C-F46D-409E-AF18-6CD6A06444D5}"/>
</file>

<file path=customXml/itemProps3.xml><?xml version="1.0" encoding="utf-8"?>
<ds:datastoreItem xmlns:ds="http://schemas.openxmlformats.org/officeDocument/2006/customXml" ds:itemID="{A627E780-CD1B-4115-8A6C-CDA2D27E79D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3410</TotalTime>
  <Words>134</Words>
  <Application>Microsoft Office PowerPoint</Application>
  <PresentationFormat>Panorámica</PresentationFormat>
  <Paragraphs>53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2_Tema de Office</vt:lpstr>
      <vt:lpstr>Informe PQRSF – primer trimestre 2021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ANDRES FELIPE CARDONA ARANGO</dc:creator>
  <cp:lastModifiedBy>MANUELA TOBON ZAPATA</cp:lastModifiedBy>
  <cp:revision>192</cp:revision>
  <dcterms:created xsi:type="dcterms:W3CDTF">2018-10-29T16:01:05Z</dcterms:created>
  <dcterms:modified xsi:type="dcterms:W3CDTF">2021-05-18T15:28:13Z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0x010100849849B4C455D24580536CA7CE7A62A6</vt:lpwstr>
  </property>
</Properties>
</file>