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83293F09-6C2B-4244-8FE4-B362FD361874}"/>
    <pc:docChg chg="custSel modSld">
      <pc:chgData name="ANA MARIA DIAZ HINCAPIE" userId="0d89da70-39dd-4853-8fdf-916382cbc8e6" providerId="ADAL" clId="{83293F09-6C2B-4244-8FE4-B362FD361874}" dt="2021-09-01T18:49:18" v="197" actId="20577"/>
      <pc:docMkLst>
        <pc:docMk/>
      </pc:docMkLst>
      <pc:sldChg chg="modSp mod">
        <pc:chgData name="ANA MARIA DIAZ HINCAPIE" userId="0d89da70-39dd-4853-8fdf-916382cbc8e6" providerId="ADAL" clId="{83293F09-6C2B-4244-8FE4-B362FD361874}" dt="2021-09-01T18:49:18" v="197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83293F09-6C2B-4244-8FE4-B362FD361874}" dt="2021-09-01T17:49:45.136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83293F09-6C2B-4244-8FE4-B362FD361874}" dt="2021-09-01T17:50:11.443" v="9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83293F09-6C2B-4244-8FE4-B362FD361874}" dt="2021-09-01T18:49:18" v="197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67071B3-90B1-4A50-93E8-596039F6C910}"/>
    <pc:docChg chg="custSel modSld">
      <pc:chgData name="ANA MARIA DIAZ HINCAPIE" userId="0d89da70-39dd-4853-8fdf-916382cbc8e6" providerId="ADAL" clId="{A67071B3-90B1-4A50-93E8-596039F6C910}" dt="2020-08-03T20:00:28.061" v="240" actId="1076"/>
      <pc:docMkLst>
        <pc:docMk/>
      </pc:docMkLst>
      <pc:sldChg chg="modSp mod">
        <pc:chgData name="ANA MARIA DIAZ HINCAPIE" userId="0d89da70-39dd-4853-8fdf-916382cbc8e6" providerId="ADAL" clId="{A67071B3-90B1-4A50-93E8-596039F6C910}" dt="2020-08-03T20:00:28.061" v="240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A67071B3-90B1-4A50-93E8-596039F6C910}" dt="2020-08-03T19:51:43.49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67071B3-90B1-4A50-93E8-596039F6C910}" dt="2020-08-03T20:00:24.355" v="239" actId="255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67071B3-90B1-4A50-93E8-596039F6C910}" dt="2020-08-03T20:00:28.061" v="240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01/09/2021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segundo trimestre 2021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551"/>
              </p:ext>
            </p:extLst>
          </p:nvPr>
        </p:nvGraphicFramePr>
        <p:xfrm>
          <a:off x="195179" y="1222681"/>
          <a:ext cx="8013510" cy="4709160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segundo trimestre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(94,55%)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C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ugerencias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(0,13%)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Habeas Data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(0,25%)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3505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(32,83%)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(30,79%)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(36,38%)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789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79831" y="592604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789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Props1.xml><?xml version="1.0" encoding="utf-8"?>
<ds:datastoreItem xmlns:ds="http://schemas.openxmlformats.org/officeDocument/2006/customXml" ds:itemID="{BF14E696-0E62-4CA9-B4BE-B8E64FB032F0}"/>
</file>

<file path=customXml/itemProps2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4340</TotalTime>
  <Words>133</Words>
  <Application>Microsoft Office PowerPoint</Application>
  <PresentationFormat>Presentación en pantalla (4:3)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233</cp:revision>
  <dcterms:created xsi:type="dcterms:W3CDTF">2018-06-01T20:46:24Z</dcterms:created>
  <dcterms:modified xsi:type="dcterms:W3CDTF">2021-09-01T18:49:19Z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