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2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D600"/>
    <a:srgbClr val="009900"/>
    <a:srgbClr val="007934"/>
    <a:srgbClr val="646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640FCE-5FC7-4B75-A68E-16277D5D3692}" v="6" dt="2024-01-30T14:11:48.0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7" autoAdjust="0"/>
    <p:restoredTop sz="94660"/>
  </p:normalViewPr>
  <p:slideViewPr>
    <p:cSldViewPr>
      <p:cViewPr varScale="1">
        <p:scale>
          <a:sx n="72" d="100"/>
          <a:sy n="72" d="100"/>
        </p:scale>
        <p:origin x="129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MARIA DIAZ HINCAPIE" userId="0d89da70-39dd-4853-8fdf-916382cbc8e6" providerId="ADAL" clId="{783E1633-A9D6-4471-B88E-5CA44EAF2FC4}"/>
    <pc:docChg chg="custSel modSld">
      <pc:chgData name="ANA MARIA DIAZ HINCAPIE" userId="0d89da70-39dd-4853-8fdf-916382cbc8e6" providerId="ADAL" clId="{783E1633-A9D6-4471-B88E-5CA44EAF2FC4}" dt="2022-01-26T23:12:39.296" v="132" actId="1076"/>
      <pc:docMkLst>
        <pc:docMk/>
      </pc:docMkLst>
      <pc:sldChg chg="delSp modSp mod">
        <pc:chgData name="ANA MARIA DIAZ HINCAPIE" userId="0d89da70-39dd-4853-8fdf-916382cbc8e6" providerId="ADAL" clId="{783E1633-A9D6-4471-B88E-5CA44EAF2FC4}" dt="2022-01-26T23:12:39.296" v="132" actId="1076"/>
        <pc:sldMkLst>
          <pc:docMk/>
          <pc:sldMk cId="4285756823" sldId="306"/>
        </pc:sldMkLst>
        <pc:spChg chg="del">
          <ac:chgData name="ANA MARIA DIAZ HINCAPIE" userId="0d89da70-39dd-4853-8fdf-916382cbc8e6" providerId="ADAL" clId="{783E1633-A9D6-4471-B88E-5CA44EAF2FC4}" dt="2022-01-26T22:47:41.150" v="2" actId="478"/>
          <ac:spMkLst>
            <pc:docMk/>
            <pc:sldMk cId="4285756823" sldId="306"/>
            <ac:spMk id="3" creationId="{5E1614A2-5FB1-4B82-9578-748AA358F554}"/>
          </ac:spMkLst>
        </pc:spChg>
        <pc:spChg chg="mod">
          <ac:chgData name="ANA MARIA DIAZ HINCAPIE" userId="0d89da70-39dd-4853-8fdf-916382cbc8e6" providerId="ADAL" clId="{783E1633-A9D6-4471-B88E-5CA44EAF2FC4}" dt="2022-01-26T22:47:34.741" v="1" actId="20577"/>
          <ac:spMkLst>
            <pc:docMk/>
            <pc:sldMk cId="4285756823" sldId="306"/>
            <ac:spMk id="14" creationId="{00000000-0000-0000-0000-000000000000}"/>
          </ac:spMkLst>
        </pc:spChg>
        <pc:spChg chg="mod">
          <ac:chgData name="ANA MARIA DIAZ HINCAPIE" userId="0d89da70-39dd-4853-8fdf-916382cbc8e6" providerId="ADAL" clId="{783E1633-A9D6-4471-B88E-5CA44EAF2FC4}" dt="2022-01-26T23:12:39.296" v="132" actId="1076"/>
          <ac:spMkLst>
            <pc:docMk/>
            <pc:sldMk cId="4285756823" sldId="306"/>
            <ac:spMk id="18" creationId="{00000000-0000-0000-0000-000000000000}"/>
          </ac:spMkLst>
        </pc:spChg>
        <pc:graphicFrameChg chg="modGraphic">
          <ac:chgData name="ANA MARIA DIAZ HINCAPIE" userId="0d89da70-39dd-4853-8fdf-916382cbc8e6" providerId="ADAL" clId="{783E1633-A9D6-4471-B88E-5CA44EAF2FC4}" dt="2022-01-26T22:52:07.780" v="131" actId="20577"/>
          <ac:graphicFrameMkLst>
            <pc:docMk/>
            <pc:sldMk cId="4285756823" sldId="306"/>
            <ac:graphicFrameMk id="17" creationId="{00000000-0000-0000-0000-000000000000}"/>
          </ac:graphicFrameMkLst>
        </pc:graphicFrameChg>
      </pc:sldChg>
    </pc:docChg>
  </pc:docChgLst>
  <pc:docChgLst>
    <pc:chgData name="ANA MARIA DIAZ HINCAPIE" userId="0d89da70-39dd-4853-8fdf-916382cbc8e6" providerId="ADAL" clId="{2CB37050-681B-49F9-8997-CA69DC2D871D}"/>
    <pc:docChg chg="modSld">
      <pc:chgData name="ANA MARIA DIAZ HINCAPIE" userId="0d89da70-39dd-4853-8fdf-916382cbc8e6" providerId="ADAL" clId="{2CB37050-681B-49F9-8997-CA69DC2D871D}" dt="2023-05-08T13:05:30.099" v="192" actId="20577"/>
      <pc:docMkLst>
        <pc:docMk/>
      </pc:docMkLst>
      <pc:sldChg chg="modSp mod">
        <pc:chgData name="ANA MARIA DIAZ HINCAPIE" userId="0d89da70-39dd-4853-8fdf-916382cbc8e6" providerId="ADAL" clId="{2CB37050-681B-49F9-8997-CA69DC2D871D}" dt="2023-05-08T13:05:30.099" v="192" actId="20577"/>
        <pc:sldMkLst>
          <pc:docMk/>
          <pc:sldMk cId="4285756823" sldId="306"/>
        </pc:sldMkLst>
        <pc:spChg chg="mod">
          <ac:chgData name="ANA MARIA DIAZ HINCAPIE" userId="0d89da70-39dd-4853-8fdf-916382cbc8e6" providerId="ADAL" clId="{2CB37050-681B-49F9-8997-CA69DC2D871D}" dt="2023-05-08T13:00:18.203" v="98" actId="255"/>
          <ac:spMkLst>
            <pc:docMk/>
            <pc:sldMk cId="4285756823" sldId="306"/>
            <ac:spMk id="14" creationId="{00000000-0000-0000-0000-000000000000}"/>
          </ac:spMkLst>
        </pc:spChg>
        <pc:spChg chg="mod">
          <ac:chgData name="ANA MARIA DIAZ HINCAPIE" userId="0d89da70-39dd-4853-8fdf-916382cbc8e6" providerId="ADAL" clId="{2CB37050-681B-49F9-8997-CA69DC2D871D}" dt="2023-05-08T13:05:30.099" v="192" actId="20577"/>
          <ac:spMkLst>
            <pc:docMk/>
            <pc:sldMk cId="4285756823" sldId="306"/>
            <ac:spMk id="18" creationId="{00000000-0000-0000-0000-000000000000}"/>
          </ac:spMkLst>
        </pc:spChg>
        <pc:graphicFrameChg chg="mod modGraphic">
          <ac:chgData name="ANA MARIA DIAZ HINCAPIE" userId="0d89da70-39dd-4853-8fdf-916382cbc8e6" providerId="ADAL" clId="{2CB37050-681B-49F9-8997-CA69DC2D871D}" dt="2023-05-08T13:05:25.019" v="185" actId="20577"/>
          <ac:graphicFrameMkLst>
            <pc:docMk/>
            <pc:sldMk cId="4285756823" sldId="306"/>
            <ac:graphicFrameMk id="17" creationId="{00000000-0000-0000-0000-000000000000}"/>
          </ac:graphicFrameMkLst>
        </pc:graphicFrameChg>
      </pc:sldChg>
    </pc:docChg>
  </pc:docChgLst>
  <pc:docChgLst>
    <pc:chgData name="ANA MARIA DIAZ HINCAPIE" userId="0d89da70-39dd-4853-8fdf-916382cbc8e6" providerId="ADAL" clId="{8CAE46AD-2C7C-420A-8469-02DEB55E28AA}"/>
    <pc:docChg chg="modSld">
      <pc:chgData name="ANA MARIA DIAZ HINCAPIE" userId="0d89da70-39dd-4853-8fdf-916382cbc8e6" providerId="ADAL" clId="{8CAE46AD-2C7C-420A-8469-02DEB55E28AA}" dt="2021-05-18T20:13:58.443" v="58" actId="20577"/>
      <pc:docMkLst>
        <pc:docMk/>
      </pc:docMkLst>
      <pc:sldChg chg="modSp mod">
        <pc:chgData name="ANA MARIA DIAZ HINCAPIE" userId="0d89da70-39dd-4853-8fdf-916382cbc8e6" providerId="ADAL" clId="{8CAE46AD-2C7C-420A-8469-02DEB55E28AA}" dt="2021-05-18T20:13:58.443" v="58" actId="20577"/>
        <pc:sldMkLst>
          <pc:docMk/>
          <pc:sldMk cId="4285756823" sldId="306"/>
        </pc:sldMkLst>
        <pc:graphicFrameChg chg="modGraphic">
          <ac:chgData name="ANA MARIA DIAZ HINCAPIE" userId="0d89da70-39dd-4853-8fdf-916382cbc8e6" providerId="ADAL" clId="{8CAE46AD-2C7C-420A-8469-02DEB55E28AA}" dt="2021-05-18T20:13:58.443" v="58" actId="20577"/>
          <ac:graphicFrameMkLst>
            <pc:docMk/>
            <pc:sldMk cId="4285756823" sldId="306"/>
            <ac:graphicFrameMk id="17" creationId="{00000000-0000-0000-0000-000000000000}"/>
          </ac:graphicFrameMkLst>
        </pc:graphicFrameChg>
      </pc:sldChg>
    </pc:docChg>
  </pc:docChgLst>
  <pc:docChgLst>
    <pc:chgData name="ANA MARIA DIAZ HINCAPIE" userId="0d89da70-39dd-4853-8fdf-916382cbc8e6" providerId="ADAL" clId="{A7E3884A-B9F8-4BCA-9C9E-032F32B4EABF}"/>
    <pc:docChg chg="modSld">
      <pc:chgData name="ANA MARIA DIAZ HINCAPIE" userId="0d89da70-39dd-4853-8fdf-916382cbc8e6" providerId="ADAL" clId="{A7E3884A-B9F8-4BCA-9C9E-032F32B4EABF}" dt="2021-05-14T21:30:32.692" v="156" actId="20577"/>
      <pc:docMkLst>
        <pc:docMk/>
      </pc:docMkLst>
      <pc:sldChg chg="modSp mod">
        <pc:chgData name="ANA MARIA DIAZ HINCAPIE" userId="0d89da70-39dd-4853-8fdf-916382cbc8e6" providerId="ADAL" clId="{A7E3884A-B9F8-4BCA-9C9E-032F32B4EABF}" dt="2021-05-14T21:30:32.692" v="156" actId="20577"/>
        <pc:sldMkLst>
          <pc:docMk/>
          <pc:sldMk cId="4285756823" sldId="306"/>
        </pc:sldMkLst>
        <pc:spChg chg="mod">
          <ac:chgData name="ANA MARIA DIAZ HINCAPIE" userId="0d89da70-39dd-4853-8fdf-916382cbc8e6" providerId="ADAL" clId="{A7E3884A-B9F8-4BCA-9C9E-032F32B4EABF}" dt="2021-05-14T21:24:55.682" v="31" actId="20577"/>
          <ac:spMkLst>
            <pc:docMk/>
            <pc:sldMk cId="4285756823" sldId="306"/>
            <ac:spMk id="14" creationId="{00000000-0000-0000-0000-000000000000}"/>
          </ac:spMkLst>
        </pc:spChg>
        <pc:spChg chg="mod">
          <ac:chgData name="ANA MARIA DIAZ HINCAPIE" userId="0d89da70-39dd-4853-8fdf-916382cbc8e6" providerId="ADAL" clId="{A7E3884A-B9F8-4BCA-9C9E-032F32B4EABF}" dt="2021-05-14T21:27:18.615" v="146" actId="20577"/>
          <ac:spMkLst>
            <pc:docMk/>
            <pc:sldMk cId="4285756823" sldId="306"/>
            <ac:spMk id="18" creationId="{00000000-0000-0000-0000-000000000000}"/>
          </ac:spMkLst>
        </pc:spChg>
        <pc:graphicFrameChg chg="mod modGraphic">
          <ac:chgData name="ANA MARIA DIAZ HINCAPIE" userId="0d89da70-39dd-4853-8fdf-916382cbc8e6" providerId="ADAL" clId="{A7E3884A-B9F8-4BCA-9C9E-032F32B4EABF}" dt="2021-05-14T21:30:32.692" v="156" actId="20577"/>
          <ac:graphicFrameMkLst>
            <pc:docMk/>
            <pc:sldMk cId="4285756823" sldId="306"/>
            <ac:graphicFrameMk id="17" creationId="{00000000-0000-0000-0000-000000000000}"/>
          </ac:graphicFrameMkLst>
        </pc:graphicFrameChg>
      </pc:sldChg>
    </pc:docChg>
  </pc:docChgLst>
  <pc:docChgLst>
    <pc:chgData name="ANA MARIA DIAZ HINCAPIE" userId="0d89da70-39dd-4853-8fdf-916382cbc8e6" providerId="ADAL" clId="{2BE2A164-45F0-4430-AB16-8419A4565A30}"/>
    <pc:docChg chg="undo custSel modSld">
      <pc:chgData name="ANA MARIA DIAZ HINCAPIE" userId="0d89da70-39dd-4853-8fdf-916382cbc8e6" providerId="ADAL" clId="{2BE2A164-45F0-4430-AB16-8419A4565A30}" dt="2023-02-15T16:06:22.495" v="238" actId="1076"/>
      <pc:docMkLst>
        <pc:docMk/>
      </pc:docMkLst>
      <pc:sldChg chg="addSp modSp mod">
        <pc:chgData name="ANA MARIA DIAZ HINCAPIE" userId="0d89da70-39dd-4853-8fdf-916382cbc8e6" providerId="ADAL" clId="{2BE2A164-45F0-4430-AB16-8419A4565A30}" dt="2023-02-15T16:06:22.495" v="238" actId="1076"/>
        <pc:sldMkLst>
          <pc:docMk/>
          <pc:sldMk cId="4285756823" sldId="306"/>
        </pc:sldMkLst>
        <pc:spChg chg="add mod ord">
          <ac:chgData name="ANA MARIA DIAZ HINCAPIE" userId="0d89da70-39dd-4853-8fdf-916382cbc8e6" providerId="ADAL" clId="{2BE2A164-45F0-4430-AB16-8419A4565A30}" dt="2023-02-15T15:24:02.052" v="7" actId="2085"/>
          <ac:spMkLst>
            <pc:docMk/>
            <pc:sldMk cId="4285756823" sldId="306"/>
            <ac:spMk id="2" creationId="{0C94E220-2A21-C372-F197-76463A6ABD71}"/>
          </ac:spMkLst>
        </pc:spChg>
        <pc:spChg chg="mod">
          <ac:chgData name="ANA MARIA DIAZ HINCAPIE" userId="0d89da70-39dd-4853-8fdf-916382cbc8e6" providerId="ADAL" clId="{2BE2A164-45F0-4430-AB16-8419A4565A30}" dt="2023-02-15T16:06:22.495" v="238" actId="1076"/>
          <ac:spMkLst>
            <pc:docMk/>
            <pc:sldMk cId="4285756823" sldId="306"/>
            <ac:spMk id="14" creationId="{00000000-0000-0000-0000-000000000000}"/>
          </ac:spMkLst>
        </pc:spChg>
        <pc:spChg chg="mod">
          <ac:chgData name="ANA MARIA DIAZ HINCAPIE" userId="0d89da70-39dd-4853-8fdf-916382cbc8e6" providerId="ADAL" clId="{2BE2A164-45F0-4430-AB16-8419A4565A30}" dt="2023-02-15T16:06:15.404" v="237" actId="1076"/>
          <ac:spMkLst>
            <pc:docMk/>
            <pc:sldMk cId="4285756823" sldId="306"/>
            <ac:spMk id="18" creationId="{00000000-0000-0000-0000-000000000000}"/>
          </ac:spMkLst>
        </pc:spChg>
        <pc:graphicFrameChg chg="mod modGraphic">
          <ac:chgData name="ANA MARIA DIAZ HINCAPIE" userId="0d89da70-39dd-4853-8fdf-916382cbc8e6" providerId="ADAL" clId="{2BE2A164-45F0-4430-AB16-8419A4565A30}" dt="2023-02-15T16:06:11.698" v="236" actId="1076"/>
          <ac:graphicFrameMkLst>
            <pc:docMk/>
            <pc:sldMk cId="4285756823" sldId="306"/>
            <ac:graphicFrameMk id="17" creationId="{00000000-0000-0000-0000-000000000000}"/>
          </ac:graphicFrameMkLst>
        </pc:graphicFrameChg>
      </pc:sldChg>
    </pc:docChg>
  </pc:docChgLst>
  <pc:docChgLst>
    <pc:chgData name="ANA MARIA DIAZ HINCAPIE" userId="0d89da70-39dd-4853-8fdf-916382cbc8e6" providerId="ADAL" clId="{58640FCE-5FC7-4B75-A68E-16277D5D3692}"/>
    <pc:docChg chg="undo custSel delSld modSld delMainMaster">
      <pc:chgData name="ANA MARIA DIAZ HINCAPIE" userId="0d89da70-39dd-4853-8fdf-916382cbc8e6" providerId="ADAL" clId="{58640FCE-5FC7-4B75-A68E-16277D5D3692}" dt="2023-07-31T15:46:00.214" v="166" actId="20577"/>
      <pc:docMkLst>
        <pc:docMk/>
      </pc:docMkLst>
      <pc:sldChg chg="addSp delSp modSp mod">
        <pc:chgData name="ANA MARIA DIAZ HINCAPIE" userId="0d89da70-39dd-4853-8fdf-916382cbc8e6" providerId="ADAL" clId="{58640FCE-5FC7-4B75-A68E-16277D5D3692}" dt="2023-07-31T15:46:00.214" v="166" actId="20577"/>
        <pc:sldMkLst>
          <pc:docMk/>
          <pc:sldMk cId="3777691640" sldId="262"/>
        </pc:sldMkLst>
        <pc:spChg chg="del">
          <ac:chgData name="ANA MARIA DIAZ HINCAPIE" userId="0d89da70-39dd-4853-8fdf-916382cbc8e6" providerId="ADAL" clId="{58640FCE-5FC7-4B75-A68E-16277D5D3692}" dt="2023-07-31T15:42:54.781" v="132" actId="478"/>
          <ac:spMkLst>
            <pc:docMk/>
            <pc:sldMk cId="3777691640" sldId="262"/>
            <ac:spMk id="2" creationId="{9C68A3C8-38E2-ECA9-AC69-88F8DAB05EB9}"/>
          </ac:spMkLst>
        </pc:spChg>
        <pc:spChg chg="del">
          <ac:chgData name="ANA MARIA DIAZ HINCAPIE" userId="0d89da70-39dd-4853-8fdf-916382cbc8e6" providerId="ADAL" clId="{58640FCE-5FC7-4B75-A68E-16277D5D3692}" dt="2023-07-31T15:42:54.781" v="132" actId="478"/>
          <ac:spMkLst>
            <pc:docMk/>
            <pc:sldMk cId="3777691640" sldId="262"/>
            <ac:spMk id="3" creationId="{5613B724-FFA3-3DA3-E389-7F274248EEFB}"/>
          </ac:spMkLst>
        </pc:spChg>
        <pc:spChg chg="del">
          <ac:chgData name="ANA MARIA DIAZ HINCAPIE" userId="0d89da70-39dd-4853-8fdf-916382cbc8e6" providerId="ADAL" clId="{58640FCE-5FC7-4B75-A68E-16277D5D3692}" dt="2023-07-31T15:42:54.781" v="132" actId="478"/>
          <ac:spMkLst>
            <pc:docMk/>
            <pc:sldMk cId="3777691640" sldId="262"/>
            <ac:spMk id="4" creationId="{420C84F2-C756-6446-7C05-3D241DB4ABB5}"/>
          </ac:spMkLst>
        </pc:spChg>
        <pc:spChg chg="del">
          <ac:chgData name="ANA MARIA DIAZ HINCAPIE" userId="0d89da70-39dd-4853-8fdf-916382cbc8e6" providerId="ADAL" clId="{58640FCE-5FC7-4B75-A68E-16277D5D3692}" dt="2023-07-31T15:42:54.781" v="132" actId="478"/>
          <ac:spMkLst>
            <pc:docMk/>
            <pc:sldMk cId="3777691640" sldId="262"/>
            <ac:spMk id="5" creationId="{A430B2C2-CB9F-5ACC-D113-CBDD58F14689}"/>
          </ac:spMkLst>
        </pc:spChg>
        <pc:spChg chg="add mod">
          <ac:chgData name="ANA MARIA DIAZ HINCAPIE" userId="0d89da70-39dd-4853-8fdf-916382cbc8e6" providerId="ADAL" clId="{58640FCE-5FC7-4B75-A68E-16277D5D3692}" dt="2023-07-31T15:43:06.042" v="136" actId="1076"/>
          <ac:spMkLst>
            <pc:docMk/>
            <pc:sldMk cId="3777691640" sldId="262"/>
            <ac:spMk id="6" creationId="{53A7ECD0-1104-A890-FD9C-5230AC994295}"/>
          </ac:spMkLst>
        </pc:spChg>
        <pc:spChg chg="add mod">
          <ac:chgData name="ANA MARIA DIAZ HINCAPIE" userId="0d89da70-39dd-4853-8fdf-916382cbc8e6" providerId="ADAL" clId="{58640FCE-5FC7-4B75-A68E-16277D5D3692}" dt="2023-07-31T15:43:25.834" v="141" actId="1076"/>
          <ac:spMkLst>
            <pc:docMk/>
            <pc:sldMk cId="3777691640" sldId="262"/>
            <ac:spMk id="8" creationId="{8F81BA2F-D6A3-F5CE-77E6-1529D365A563}"/>
          </ac:spMkLst>
        </pc:spChg>
        <pc:spChg chg="del">
          <ac:chgData name="ANA MARIA DIAZ HINCAPIE" userId="0d89da70-39dd-4853-8fdf-916382cbc8e6" providerId="ADAL" clId="{58640FCE-5FC7-4B75-A68E-16277D5D3692}" dt="2023-07-31T15:42:54.781" v="132" actId="478"/>
          <ac:spMkLst>
            <pc:docMk/>
            <pc:sldMk cId="3777691640" sldId="262"/>
            <ac:spMk id="12" creationId="{34A1207D-AC48-7278-CE1D-B5E80ADB11BA}"/>
          </ac:spMkLst>
        </pc:spChg>
        <pc:spChg chg="del">
          <ac:chgData name="ANA MARIA DIAZ HINCAPIE" userId="0d89da70-39dd-4853-8fdf-916382cbc8e6" providerId="ADAL" clId="{58640FCE-5FC7-4B75-A68E-16277D5D3692}" dt="2023-07-31T15:42:54.781" v="132" actId="478"/>
          <ac:spMkLst>
            <pc:docMk/>
            <pc:sldMk cId="3777691640" sldId="262"/>
            <ac:spMk id="14" creationId="{E239DDEA-5641-0793-EB50-DCB680078992}"/>
          </ac:spMkLst>
        </pc:spChg>
        <pc:spChg chg="del">
          <ac:chgData name="ANA MARIA DIAZ HINCAPIE" userId="0d89da70-39dd-4853-8fdf-916382cbc8e6" providerId="ADAL" clId="{58640FCE-5FC7-4B75-A68E-16277D5D3692}" dt="2023-07-31T15:42:54.781" v="132" actId="478"/>
          <ac:spMkLst>
            <pc:docMk/>
            <pc:sldMk cId="3777691640" sldId="262"/>
            <ac:spMk id="18" creationId="{621CC9C1-2116-3908-95BC-E9248693317F}"/>
          </ac:spMkLst>
        </pc:spChg>
        <pc:spChg chg="del">
          <ac:chgData name="ANA MARIA DIAZ HINCAPIE" userId="0d89da70-39dd-4853-8fdf-916382cbc8e6" providerId="ADAL" clId="{58640FCE-5FC7-4B75-A68E-16277D5D3692}" dt="2023-07-31T15:42:54.781" v="132" actId="478"/>
          <ac:spMkLst>
            <pc:docMk/>
            <pc:sldMk cId="3777691640" sldId="262"/>
            <ac:spMk id="19" creationId="{C13D2853-454A-3063-1248-92F076F6743F}"/>
          </ac:spMkLst>
        </pc:spChg>
        <pc:graphicFrameChg chg="add mod modGraphic">
          <ac:chgData name="ANA MARIA DIAZ HINCAPIE" userId="0d89da70-39dd-4853-8fdf-916382cbc8e6" providerId="ADAL" clId="{58640FCE-5FC7-4B75-A68E-16277D5D3692}" dt="2023-07-31T15:46:00.214" v="166" actId="20577"/>
          <ac:graphicFrameMkLst>
            <pc:docMk/>
            <pc:sldMk cId="3777691640" sldId="262"/>
            <ac:graphicFrameMk id="7" creationId="{4812DEAC-D386-6687-438A-6E6FDBAECDB7}"/>
          </ac:graphicFrameMkLst>
        </pc:graphicFrameChg>
        <pc:graphicFrameChg chg="del">
          <ac:chgData name="ANA MARIA DIAZ HINCAPIE" userId="0d89da70-39dd-4853-8fdf-916382cbc8e6" providerId="ADAL" clId="{58640FCE-5FC7-4B75-A68E-16277D5D3692}" dt="2023-07-31T15:42:54.781" v="132" actId="478"/>
          <ac:graphicFrameMkLst>
            <pc:docMk/>
            <pc:sldMk cId="3777691640" sldId="262"/>
            <ac:graphicFrameMk id="10" creationId="{485F9D30-73A4-0993-002A-8533317BE9A5}"/>
          </ac:graphicFrameMkLst>
        </pc:graphicFrameChg>
        <pc:graphicFrameChg chg="del">
          <ac:chgData name="ANA MARIA DIAZ HINCAPIE" userId="0d89da70-39dd-4853-8fdf-916382cbc8e6" providerId="ADAL" clId="{58640FCE-5FC7-4B75-A68E-16277D5D3692}" dt="2023-07-31T15:42:54.781" v="132" actId="478"/>
          <ac:graphicFrameMkLst>
            <pc:docMk/>
            <pc:sldMk cId="3777691640" sldId="262"/>
            <ac:graphicFrameMk id="17" creationId="{E09D23DF-8EF9-CFDC-D366-473FC424A681}"/>
          </ac:graphicFrameMkLst>
        </pc:graphicFrameChg>
        <pc:picChg chg="del">
          <ac:chgData name="ANA MARIA DIAZ HINCAPIE" userId="0d89da70-39dd-4853-8fdf-916382cbc8e6" providerId="ADAL" clId="{58640FCE-5FC7-4B75-A68E-16277D5D3692}" dt="2023-07-31T15:42:54.781" v="132" actId="478"/>
          <ac:picMkLst>
            <pc:docMk/>
            <pc:sldMk cId="3777691640" sldId="262"/>
            <ac:picMk id="13" creationId="{C3E83446-C8F2-7B60-EDC3-CDEABE925E87}"/>
          </ac:picMkLst>
        </pc:picChg>
        <pc:picChg chg="del">
          <ac:chgData name="ANA MARIA DIAZ HINCAPIE" userId="0d89da70-39dd-4853-8fdf-916382cbc8e6" providerId="ADAL" clId="{58640FCE-5FC7-4B75-A68E-16277D5D3692}" dt="2023-07-31T15:42:54.781" v="132" actId="478"/>
          <ac:picMkLst>
            <pc:docMk/>
            <pc:sldMk cId="3777691640" sldId="262"/>
            <ac:picMk id="15" creationId="{2D939039-5D77-3F41-23FE-EAC3714CD75D}"/>
          </ac:picMkLst>
        </pc:picChg>
      </pc:sldChg>
      <pc:sldChg chg="del">
        <pc:chgData name="ANA MARIA DIAZ HINCAPIE" userId="0d89da70-39dd-4853-8fdf-916382cbc8e6" providerId="ADAL" clId="{58640FCE-5FC7-4B75-A68E-16277D5D3692}" dt="2023-07-31T15:41:38.436" v="131" actId="2696"/>
        <pc:sldMkLst>
          <pc:docMk/>
          <pc:sldMk cId="2293281928" sldId="265"/>
        </pc:sldMkLst>
      </pc:sldChg>
      <pc:sldChg chg="addSp delSp modSp del mod">
        <pc:chgData name="ANA MARIA DIAZ HINCAPIE" userId="0d89da70-39dd-4853-8fdf-916382cbc8e6" providerId="ADAL" clId="{58640FCE-5FC7-4B75-A68E-16277D5D3692}" dt="2023-07-31T15:43:03.155" v="135" actId="2696"/>
        <pc:sldMkLst>
          <pc:docMk/>
          <pc:sldMk cId="4285756823" sldId="306"/>
        </pc:sldMkLst>
        <pc:spChg chg="add del mod">
          <ac:chgData name="ANA MARIA DIAZ HINCAPIE" userId="0d89da70-39dd-4853-8fdf-916382cbc8e6" providerId="ADAL" clId="{58640FCE-5FC7-4B75-A68E-16277D5D3692}" dt="2023-07-31T15:41:16.048" v="130" actId="478"/>
          <ac:spMkLst>
            <pc:docMk/>
            <pc:sldMk cId="4285756823" sldId="306"/>
            <ac:spMk id="2" creationId="{0C94E220-2A21-C372-F197-76463A6ABD71}"/>
          </ac:spMkLst>
        </pc:spChg>
        <pc:spChg chg="del mod">
          <ac:chgData name="ANA MARIA DIAZ HINCAPIE" userId="0d89da70-39dd-4853-8fdf-916382cbc8e6" providerId="ADAL" clId="{58640FCE-5FC7-4B75-A68E-16277D5D3692}" dt="2023-07-31T15:42:59.534" v="133" actId="21"/>
          <ac:spMkLst>
            <pc:docMk/>
            <pc:sldMk cId="4285756823" sldId="306"/>
            <ac:spMk id="14" creationId="{00000000-0000-0000-0000-000000000000}"/>
          </ac:spMkLst>
        </pc:spChg>
        <pc:spChg chg="del mod">
          <ac:chgData name="ANA MARIA DIAZ HINCAPIE" userId="0d89da70-39dd-4853-8fdf-916382cbc8e6" providerId="ADAL" clId="{58640FCE-5FC7-4B75-A68E-16277D5D3692}" dt="2023-07-31T15:42:59.534" v="133" actId="21"/>
          <ac:spMkLst>
            <pc:docMk/>
            <pc:sldMk cId="4285756823" sldId="306"/>
            <ac:spMk id="18" creationId="{00000000-0000-0000-0000-000000000000}"/>
          </ac:spMkLst>
        </pc:spChg>
        <pc:graphicFrameChg chg="del mod modGraphic">
          <ac:chgData name="ANA MARIA DIAZ HINCAPIE" userId="0d89da70-39dd-4853-8fdf-916382cbc8e6" providerId="ADAL" clId="{58640FCE-5FC7-4B75-A68E-16277D5D3692}" dt="2023-07-31T15:42:59.534" v="133" actId="21"/>
          <ac:graphicFrameMkLst>
            <pc:docMk/>
            <pc:sldMk cId="4285756823" sldId="306"/>
            <ac:graphicFrameMk id="17" creationId="{00000000-0000-0000-0000-000000000000}"/>
          </ac:graphicFrameMkLst>
        </pc:graphicFrameChg>
      </pc:sldChg>
      <pc:sldMasterChg chg="del delSldLayout">
        <pc:chgData name="ANA MARIA DIAZ HINCAPIE" userId="0d89da70-39dd-4853-8fdf-916382cbc8e6" providerId="ADAL" clId="{58640FCE-5FC7-4B75-A68E-16277D5D3692}" dt="2023-07-31T15:43:03.155" v="135" actId="2696"/>
        <pc:sldMasterMkLst>
          <pc:docMk/>
          <pc:sldMasterMk cId="4294676919" sldId="2147483660"/>
        </pc:sldMasterMkLst>
        <pc:sldLayoutChg chg="del">
          <pc:chgData name="ANA MARIA DIAZ HINCAPIE" userId="0d89da70-39dd-4853-8fdf-916382cbc8e6" providerId="ADAL" clId="{58640FCE-5FC7-4B75-A68E-16277D5D3692}" dt="2023-07-31T15:43:03.155" v="135" actId="2696"/>
          <pc:sldLayoutMkLst>
            <pc:docMk/>
            <pc:sldMasterMk cId="4294676919" sldId="2147483660"/>
            <pc:sldLayoutMk cId="3244826611" sldId="2147483661"/>
          </pc:sldLayoutMkLst>
        </pc:sldLayoutChg>
        <pc:sldLayoutChg chg="del">
          <pc:chgData name="ANA MARIA DIAZ HINCAPIE" userId="0d89da70-39dd-4853-8fdf-916382cbc8e6" providerId="ADAL" clId="{58640FCE-5FC7-4B75-A68E-16277D5D3692}" dt="2023-07-31T15:43:03.155" v="135" actId="2696"/>
          <pc:sldLayoutMkLst>
            <pc:docMk/>
            <pc:sldMasterMk cId="4294676919" sldId="2147483660"/>
            <pc:sldLayoutMk cId="1251685630" sldId="2147483662"/>
          </pc:sldLayoutMkLst>
        </pc:sldLayoutChg>
        <pc:sldLayoutChg chg="del">
          <pc:chgData name="ANA MARIA DIAZ HINCAPIE" userId="0d89da70-39dd-4853-8fdf-916382cbc8e6" providerId="ADAL" clId="{58640FCE-5FC7-4B75-A68E-16277D5D3692}" dt="2023-07-31T15:43:03.155" v="135" actId="2696"/>
          <pc:sldLayoutMkLst>
            <pc:docMk/>
            <pc:sldMasterMk cId="4294676919" sldId="2147483660"/>
            <pc:sldLayoutMk cId="180635105" sldId="2147483663"/>
          </pc:sldLayoutMkLst>
        </pc:sldLayoutChg>
        <pc:sldLayoutChg chg="del">
          <pc:chgData name="ANA MARIA DIAZ HINCAPIE" userId="0d89da70-39dd-4853-8fdf-916382cbc8e6" providerId="ADAL" clId="{58640FCE-5FC7-4B75-A68E-16277D5D3692}" dt="2023-07-31T15:43:03.155" v="135" actId="2696"/>
          <pc:sldLayoutMkLst>
            <pc:docMk/>
            <pc:sldMasterMk cId="4294676919" sldId="2147483660"/>
            <pc:sldLayoutMk cId="3865211391" sldId="2147483664"/>
          </pc:sldLayoutMkLst>
        </pc:sldLayoutChg>
        <pc:sldLayoutChg chg="del">
          <pc:chgData name="ANA MARIA DIAZ HINCAPIE" userId="0d89da70-39dd-4853-8fdf-916382cbc8e6" providerId="ADAL" clId="{58640FCE-5FC7-4B75-A68E-16277D5D3692}" dt="2023-07-31T15:43:03.155" v="135" actId="2696"/>
          <pc:sldLayoutMkLst>
            <pc:docMk/>
            <pc:sldMasterMk cId="4294676919" sldId="2147483660"/>
            <pc:sldLayoutMk cId="1576593343" sldId="2147483665"/>
          </pc:sldLayoutMkLst>
        </pc:sldLayoutChg>
        <pc:sldLayoutChg chg="del">
          <pc:chgData name="ANA MARIA DIAZ HINCAPIE" userId="0d89da70-39dd-4853-8fdf-916382cbc8e6" providerId="ADAL" clId="{58640FCE-5FC7-4B75-A68E-16277D5D3692}" dt="2023-07-31T15:43:03.155" v="135" actId="2696"/>
          <pc:sldLayoutMkLst>
            <pc:docMk/>
            <pc:sldMasterMk cId="4294676919" sldId="2147483660"/>
            <pc:sldLayoutMk cId="2661372166" sldId="2147483666"/>
          </pc:sldLayoutMkLst>
        </pc:sldLayoutChg>
        <pc:sldLayoutChg chg="del">
          <pc:chgData name="ANA MARIA DIAZ HINCAPIE" userId="0d89da70-39dd-4853-8fdf-916382cbc8e6" providerId="ADAL" clId="{58640FCE-5FC7-4B75-A68E-16277D5D3692}" dt="2023-07-31T15:43:03.155" v="135" actId="2696"/>
          <pc:sldLayoutMkLst>
            <pc:docMk/>
            <pc:sldMasterMk cId="4294676919" sldId="2147483660"/>
            <pc:sldLayoutMk cId="1986336696" sldId="2147483667"/>
          </pc:sldLayoutMkLst>
        </pc:sldLayoutChg>
        <pc:sldLayoutChg chg="del">
          <pc:chgData name="ANA MARIA DIAZ HINCAPIE" userId="0d89da70-39dd-4853-8fdf-916382cbc8e6" providerId="ADAL" clId="{58640FCE-5FC7-4B75-A68E-16277D5D3692}" dt="2023-07-31T15:43:03.155" v="135" actId="2696"/>
          <pc:sldLayoutMkLst>
            <pc:docMk/>
            <pc:sldMasterMk cId="4294676919" sldId="2147483660"/>
            <pc:sldLayoutMk cId="2270543682" sldId="2147483668"/>
          </pc:sldLayoutMkLst>
        </pc:sldLayoutChg>
        <pc:sldLayoutChg chg="del">
          <pc:chgData name="ANA MARIA DIAZ HINCAPIE" userId="0d89da70-39dd-4853-8fdf-916382cbc8e6" providerId="ADAL" clId="{58640FCE-5FC7-4B75-A68E-16277D5D3692}" dt="2023-07-31T15:43:03.155" v="135" actId="2696"/>
          <pc:sldLayoutMkLst>
            <pc:docMk/>
            <pc:sldMasterMk cId="4294676919" sldId="2147483660"/>
            <pc:sldLayoutMk cId="3495035905" sldId="2147483669"/>
          </pc:sldLayoutMkLst>
        </pc:sldLayoutChg>
        <pc:sldLayoutChg chg="del">
          <pc:chgData name="ANA MARIA DIAZ HINCAPIE" userId="0d89da70-39dd-4853-8fdf-916382cbc8e6" providerId="ADAL" clId="{58640FCE-5FC7-4B75-A68E-16277D5D3692}" dt="2023-07-31T15:43:03.155" v="135" actId="2696"/>
          <pc:sldLayoutMkLst>
            <pc:docMk/>
            <pc:sldMasterMk cId="4294676919" sldId="2147483660"/>
            <pc:sldLayoutMk cId="57381558" sldId="2147483670"/>
          </pc:sldLayoutMkLst>
        </pc:sldLayoutChg>
        <pc:sldLayoutChg chg="del">
          <pc:chgData name="ANA MARIA DIAZ HINCAPIE" userId="0d89da70-39dd-4853-8fdf-916382cbc8e6" providerId="ADAL" clId="{58640FCE-5FC7-4B75-A68E-16277D5D3692}" dt="2023-07-31T15:43:03.155" v="135" actId="2696"/>
          <pc:sldLayoutMkLst>
            <pc:docMk/>
            <pc:sldMasterMk cId="4294676919" sldId="2147483660"/>
            <pc:sldLayoutMk cId="3709927913" sldId="2147483671"/>
          </pc:sldLayoutMkLst>
        </pc:sldLayoutChg>
      </pc:sldMasterChg>
      <pc:sldMasterChg chg="del delSldLayout">
        <pc:chgData name="ANA MARIA DIAZ HINCAPIE" userId="0d89da70-39dd-4853-8fdf-916382cbc8e6" providerId="ADAL" clId="{58640FCE-5FC7-4B75-A68E-16277D5D3692}" dt="2023-07-31T15:41:38.436" v="131" actId="2696"/>
        <pc:sldMasterMkLst>
          <pc:docMk/>
          <pc:sldMasterMk cId="1221934125" sldId="2147483672"/>
        </pc:sldMasterMkLst>
        <pc:sldLayoutChg chg="del">
          <pc:chgData name="ANA MARIA DIAZ HINCAPIE" userId="0d89da70-39dd-4853-8fdf-916382cbc8e6" providerId="ADAL" clId="{58640FCE-5FC7-4B75-A68E-16277D5D3692}" dt="2023-07-31T15:41:38.436" v="131" actId="2696"/>
          <pc:sldLayoutMkLst>
            <pc:docMk/>
            <pc:sldMasterMk cId="1221934125" sldId="2147483672"/>
            <pc:sldLayoutMk cId="1306309567" sldId="2147483673"/>
          </pc:sldLayoutMkLst>
        </pc:sldLayoutChg>
        <pc:sldLayoutChg chg="del">
          <pc:chgData name="ANA MARIA DIAZ HINCAPIE" userId="0d89da70-39dd-4853-8fdf-916382cbc8e6" providerId="ADAL" clId="{58640FCE-5FC7-4B75-A68E-16277D5D3692}" dt="2023-07-31T15:41:38.436" v="131" actId="2696"/>
          <pc:sldLayoutMkLst>
            <pc:docMk/>
            <pc:sldMasterMk cId="1221934125" sldId="2147483672"/>
            <pc:sldLayoutMk cId="4124345517" sldId="2147483674"/>
          </pc:sldLayoutMkLst>
        </pc:sldLayoutChg>
        <pc:sldLayoutChg chg="del">
          <pc:chgData name="ANA MARIA DIAZ HINCAPIE" userId="0d89da70-39dd-4853-8fdf-916382cbc8e6" providerId="ADAL" clId="{58640FCE-5FC7-4B75-A68E-16277D5D3692}" dt="2023-07-31T15:41:38.436" v="131" actId="2696"/>
          <pc:sldLayoutMkLst>
            <pc:docMk/>
            <pc:sldMasterMk cId="1221934125" sldId="2147483672"/>
            <pc:sldLayoutMk cId="710108162" sldId="2147483675"/>
          </pc:sldLayoutMkLst>
        </pc:sldLayoutChg>
        <pc:sldLayoutChg chg="del">
          <pc:chgData name="ANA MARIA DIAZ HINCAPIE" userId="0d89da70-39dd-4853-8fdf-916382cbc8e6" providerId="ADAL" clId="{58640FCE-5FC7-4B75-A68E-16277D5D3692}" dt="2023-07-31T15:41:38.436" v="131" actId="2696"/>
          <pc:sldLayoutMkLst>
            <pc:docMk/>
            <pc:sldMasterMk cId="1221934125" sldId="2147483672"/>
            <pc:sldLayoutMk cId="2660020694" sldId="2147483676"/>
          </pc:sldLayoutMkLst>
        </pc:sldLayoutChg>
        <pc:sldLayoutChg chg="del">
          <pc:chgData name="ANA MARIA DIAZ HINCAPIE" userId="0d89da70-39dd-4853-8fdf-916382cbc8e6" providerId="ADAL" clId="{58640FCE-5FC7-4B75-A68E-16277D5D3692}" dt="2023-07-31T15:41:38.436" v="131" actId="2696"/>
          <pc:sldLayoutMkLst>
            <pc:docMk/>
            <pc:sldMasterMk cId="1221934125" sldId="2147483672"/>
            <pc:sldLayoutMk cId="1416464271" sldId="2147483677"/>
          </pc:sldLayoutMkLst>
        </pc:sldLayoutChg>
        <pc:sldLayoutChg chg="del">
          <pc:chgData name="ANA MARIA DIAZ HINCAPIE" userId="0d89da70-39dd-4853-8fdf-916382cbc8e6" providerId="ADAL" clId="{58640FCE-5FC7-4B75-A68E-16277D5D3692}" dt="2023-07-31T15:41:38.436" v="131" actId="2696"/>
          <pc:sldLayoutMkLst>
            <pc:docMk/>
            <pc:sldMasterMk cId="1221934125" sldId="2147483672"/>
            <pc:sldLayoutMk cId="143708286" sldId="2147483678"/>
          </pc:sldLayoutMkLst>
        </pc:sldLayoutChg>
        <pc:sldLayoutChg chg="del">
          <pc:chgData name="ANA MARIA DIAZ HINCAPIE" userId="0d89da70-39dd-4853-8fdf-916382cbc8e6" providerId="ADAL" clId="{58640FCE-5FC7-4B75-A68E-16277D5D3692}" dt="2023-07-31T15:41:38.436" v="131" actId="2696"/>
          <pc:sldLayoutMkLst>
            <pc:docMk/>
            <pc:sldMasterMk cId="1221934125" sldId="2147483672"/>
            <pc:sldLayoutMk cId="3817834232" sldId="2147483679"/>
          </pc:sldLayoutMkLst>
        </pc:sldLayoutChg>
        <pc:sldLayoutChg chg="del">
          <pc:chgData name="ANA MARIA DIAZ HINCAPIE" userId="0d89da70-39dd-4853-8fdf-916382cbc8e6" providerId="ADAL" clId="{58640FCE-5FC7-4B75-A68E-16277D5D3692}" dt="2023-07-31T15:41:38.436" v="131" actId="2696"/>
          <pc:sldLayoutMkLst>
            <pc:docMk/>
            <pc:sldMasterMk cId="1221934125" sldId="2147483672"/>
            <pc:sldLayoutMk cId="2200024625" sldId="2147483680"/>
          </pc:sldLayoutMkLst>
        </pc:sldLayoutChg>
        <pc:sldLayoutChg chg="del">
          <pc:chgData name="ANA MARIA DIAZ HINCAPIE" userId="0d89da70-39dd-4853-8fdf-916382cbc8e6" providerId="ADAL" clId="{58640FCE-5FC7-4B75-A68E-16277D5D3692}" dt="2023-07-31T15:41:38.436" v="131" actId="2696"/>
          <pc:sldLayoutMkLst>
            <pc:docMk/>
            <pc:sldMasterMk cId="1221934125" sldId="2147483672"/>
            <pc:sldLayoutMk cId="778325800" sldId="2147483681"/>
          </pc:sldLayoutMkLst>
        </pc:sldLayoutChg>
        <pc:sldLayoutChg chg="del">
          <pc:chgData name="ANA MARIA DIAZ HINCAPIE" userId="0d89da70-39dd-4853-8fdf-916382cbc8e6" providerId="ADAL" clId="{58640FCE-5FC7-4B75-A68E-16277D5D3692}" dt="2023-07-31T15:41:38.436" v="131" actId="2696"/>
          <pc:sldLayoutMkLst>
            <pc:docMk/>
            <pc:sldMasterMk cId="1221934125" sldId="2147483672"/>
            <pc:sldLayoutMk cId="3214979652" sldId="2147483682"/>
          </pc:sldLayoutMkLst>
        </pc:sldLayoutChg>
        <pc:sldLayoutChg chg="del">
          <pc:chgData name="ANA MARIA DIAZ HINCAPIE" userId="0d89da70-39dd-4853-8fdf-916382cbc8e6" providerId="ADAL" clId="{58640FCE-5FC7-4B75-A68E-16277D5D3692}" dt="2023-07-31T15:41:38.436" v="131" actId="2696"/>
          <pc:sldLayoutMkLst>
            <pc:docMk/>
            <pc:sldMasterMk cId="1221934125" sldId="2147483672"/>
            <pc:sldLayoutMk cId="3800227010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24B7E9-255D-222A-5287-52CB107D32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491FB6D-2319-4F75-1143-4C58299B5F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EC459E-964E-5438-7135-AD362DF0D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0ED6-B954-4DA4-ABE7-CA2882FE823D}" type="datetimeFigureOut">
              <a:rPr lang="es-CO" smtClean="0"/>
              <a:t>2024/01/30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F1BA4C-3E48-BBBD-B788-70A23CF6F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85DE3A-CE5F-22E6-3072-54B386D23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8326-F0EC-467A-B8B9-059545E0D4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7306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26A531-9C80-691F-0246-6EC02290D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4FBC8C-70DF-73B9-F30E-36D1E3E190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8336EA-EA9C-A092-4C10-EB6B447A2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0ED6-B954-4DA4-ABE7-CA2882FE823D}" type="datetimeFigureOut">
              <a:rPr lang="es-CO" smtClean="0"/>
              <a:t>2024/01/30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0A1F2B-8FA9-1707-7110-6BE5D5243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5BB1E6-DE2C-D352-07AC-2F5AC9A15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8326-F0EC-467A-B8B9-059545E0D4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0893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0945912-C7E0-93A4-A9F4-B998FC0518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5911C09-4D2A-8F7B-94A6-9F88B407E2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316BF4-A503-4197-B3F6-8C2A36560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0ED6-B954-4DA4-ABE7-CA2882FE823D}" type="datetimeFigureOut">
              <a:rPr lang="es-CO" smtClean="0"/>
              <a:t>2024/01/30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64A654-C4E5-251F-3777-8E6C9E68F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248A29-D430-3C95-73BD-5FED32E0A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8326-F0EC-467A-B8B9-059545E0D4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175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F3AC0-9020-B625-A188-21E9A29AE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758E05-F1F1-4DF1-BAF1-8C85AC722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424535-AF2E-9F58-6828-9B4A4CB94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0ED6-B954-4DA4-ABE7-CA2882FE823D}" type="datetimeFigureOut">
              <a:rPr lang="es-CO" smtClean="0"/>
              <a:t>2024/01/30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F4D254-6FA5-5351-63EE-230788BEF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179B36-9655-6306-7B64-2847FD146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8326-F0EC-467A-B8B9-059545E0D4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7968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E692DC-2DB2-F872-F765-003E096D7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B83B4D-E52B-5565-0C6F-324567A07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F0ABC8-06B9-18FE-ECC3-8526D1F34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0ED6-B954-4DA4-ABE7-CA2882FE823D}" type="datetimeFigureOut">
              <a:rPr lang="es-CO" smtClean="0"/>
              <a:t>2024/01/30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2EB8EB-3C27-9787-8878-E4B33986C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9CAC70-9DE8-E94A-031E-278656742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8326-F0EC-467A-B8B9-059545E0D4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7753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1BCE6B-688F-290D-E1D6-695545DF3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32F1B3-9045-E36E-AC20-3FF6AA626C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130086B-13E6-1892-AB06-9738127916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F7544A-1BE4-5402-2D96-1EF9F5FE8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0ED6-B954-4DA4-ABE7-CA2882FE823D}" type="datetimeFigureOut">
              <a:rPr lang="es-CO" smtClean="0"/>
              <a:t>2024/01/30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217F3C-4528-3EA7-3A08-497A64089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C43453-19F7-C86D-50EC-493228B3B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8326-F0EC-467A-B8B9-059545E0D4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864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613EE-39B0-60BD-0780-E3A6AA3A7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D0FBFD-5032-B934-CEAC-195B69AAF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C4BF28-4250-C7D9-003A-B756B624B6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3028436-2693-5566-C1EC-10DAEC854E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C2CC357-40D8-5BF8-141A-E19500E741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DDA149E-54A1-71ED-C7B3-52A5E2C4B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0ED6-B954-4DA4-ABE7-CA2882FE823D}" type="datetimeFigureOut">
              <a:rPr lang="es-CO" smtClean="0"/>
              <a:t>2024/01/30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8468DD9-B3F1-435E-FDB7-1630C6910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A67C9A7-3784-397B-C382-07E951B8D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8326-F0EC-467A-B8B9-059545E0D4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1217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31CEDB-6C14-B39E-F48E-DD71BB25A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72CD0F5-D623-621F-DC97-46884A2E7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0ED6-B954-4DA4-ABE7-CA2882FE823D}" type="datetimeFigureOut">
              <a:rPr lang="es-CO" smtClean="0"/>
              <a:t>2024/01/30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E15F34D-AF44-3603-3786-28CEA49A6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8DE669-A675-9674-9491-8522E9600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8326-F0EC-467A-B8B9-059545E0D4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71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52C12F-EA4F-390B-8769-5A1CB3590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0ED6-B954-4DA4-ABE7-CA2882FE823D}" type="datetimeFigureOut">
              <a:rPr lang="es-CO" smtClean="0"/>
              <a:t>2024/01/30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E8B0BEF-431C-BA72-7309-15A7BDC02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1132CC4-B2E5-6ABA-D055-0C930EE32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8326-F0EC-467A-B8B9-059545E0D4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5652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C1213A-3B03-357A-12C5-8B33AADFE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49CB9F-4CCB-FDC4-558A-A48582CB8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14A797C-E5F5-6CF8-9988-F93D043E14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68C82E-CC0C-C08C-71A3-66BBCF61F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0ED6-B954-4DA4-ABE7-CA2882FE823D}" type="datetimeFigureOut">
              <a:rPr lang="es-CO" smtClean="0"/>
              <a:t>2024/01/30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ED122B-392E-9A89-1537-DC1C24354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48339E9-82DE-AF60-70FD-A176882C0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8326-F0EC-467A-B8B9-059545E0D4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983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3F4A22-A4AE-2057-6935-A797C32FA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F4E9132-7574-4C05-1035-4D4F15F02B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6F907FC-446E-2083-5A9E-3D99201BFD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2868B2-2895-CB0F-0B97-E904BF3FE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0ED6-B954-4DA4-ABE7-CA2882FE823D}" type="datetimeFigureOut">
              <a:rPr lang="es-CO" smtClean="0"/>
              <a:t>2024/01/30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9B99D4-2923-2A22-08E3-0FF343990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5F1CFD-52D5-188B-4F5D-8BA3543D4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8326-F0EC-467A-B8B9-059545E0D4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8894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B729975-D97D-C3FE-3ABD-35C32276C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9C2039-E5CB-2AA4-DE84-92C2A320F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9DE5B2-37D4-0D60-5B3E-D9F4E827CB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20ED6-B954-4DA4-ABE7-CA2882FE823D}" type="datetimeFigureOut">
              <a:rPr lang="es-CO" smtClean="0"/>
              <a:t>2024/01/30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163783-11B5-C497-A582-7E84285581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11756F-86C3-C8A0-31DF-7C381475C7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38326-F0EC-467A-B8B9-059545E0D4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5072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53A7ECD0-1104-A890-FD9C-5230AC994295}"/>
              </a:ext>
            </a:extLst>
          </p:cNvPr>
          <p:cNvSpPr/>
          <p:nvPr/>
        </p:nvSpPr>
        <p:spPr>
          <a:xfrm>
            <a:off x="1345897" y="417517"/>
            <a:ext cx="777686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CO" sz="2400" b="1" dirty="0">
                <a:ln w="0"/>
                <a:solidFill>
                  <a:srgbClr val="007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 PQRSDF – Segundo trimestre 2023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4812DEAC-D386-6687-438A-6E6FDBAEC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433141"/>
              </p:ext>
            </p:extLst>
          </p:nvPr>
        </p:nvGraphicFramePr>
        <p:xfrm>
          <a:off x="496096" y="1052736"/>
          <a:ext cx="8280920" cy="4175470"/>
        </p:xfrm>
        <a:graphic>
          <a:graphicData uri="http://schemas.openxmlformats.org/drawingml/2006/table">
            <a:tbl>
              <a:tblPr/>
              <a:tblGrid>
                <a:gridCol w="2826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783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s-C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Mes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s-C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 solicitudes</a:t>
                      </a:r>
                      <a:r>
                        <a:rPr lang="es-CO" sz="16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 mes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s-C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 segundo trimestre 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s-C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Tiempo promedio de respuesta </a:t>
                      </a:r>
                    </a:p>
                    <a:p>
                      <a:pPr algn="ctr" rtl="0" fontAlgn="b"/>
                      <a:r>
                        <a:rPr lang="es-C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(N°</a:t>
                      </a:r>
                      <a:r>
                        <a:rPr lang="es-CO" sz="16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días)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781">
                <a:tc v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r>
                        <a:rPr lang="es-CO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unio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Petición información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s-CO" sz="16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Petición interés general o particular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278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279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842</a:t>
                      </a:r>
                      <a:endParaRPr lang="es-CO" sz="16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4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O" sz="16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Reclamo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6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6245329"/>
                  </a:ext>
                </a:extLst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Felicitaciones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6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055895"/>
                  </a:ext>
                </a:extLst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Solicitudes Trasladadas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257</a:t>
                      </a:r>
                      <a:endParaRPr lang="es-CO" sz="16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387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392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347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1126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8F81BA2F-D6A3-F5CE-77E6-1529D365A563}"/>
              </a:ext>
            </a:extLst>
          </p:cNvPr>
          <p:cNvSpPr txBox="1"/>
          <p:nvPr/>
        </p:nvSpPr>
        <p:spPr>
          <a:xfrm>
            <a:off x="496096" y="5232483"/>
            <a:ext cx="8597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Nota: De las 1.126 solicitudes no se negó el acceso a la información a ninguna de ellas.</a:t>
            </a:r>
          </a:p>
        </p:txBody>
      </p:sp>
    </p:spTree>
    <p:extLst>
      <p:ext uri="{BB962C8B-B14F-4D97-AF65-F5344CB8AC3E}">
        <p14:creationId xmlns:p14="http://schemas.microsoft.com/office/powerpoint/2010/main" val="37776916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86027b4-17bf-4323-9a74-2fe338955051">
      <Terms xmlns="http://schemas.microsoft.com/office/infopath/2007/PartnerControls"/>
    </lcf76f155ced4ddcb4097134ff3c332f>
    <TaxCatchAll xmlns="c7f432dc-e691-4a29-8f72-55297a1b44b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49849B4C455D24580536CA7CE7A62A6" ma:contentTypeVersion="18" ma:contentTypeDescription="Crear nuevo documento." ma:contentTypeScope="" ma:versionID="23b222d6f1f726d5af5e41aa2d36d865">
  <xsd:schema xmlns:xsd="http://www.w3.org/2001/XMLSchema" xmlns:xs="http://www.w3.org/2001/XMLSchema" xmlns:p="http://schemas.microsoft.com/office/2006/metadata/properties" xmlns:ns2="886027b4-17bf-4323-9a74-2fe338955051" xmlns:ns3="48492836-5a7b-446d-b98e-940d04a72122" xmlns:ns4="c7f432dc-e691-4a29-8f72-55297a1b44b5" targetNamespace="http://schemas.microsoft.com/office/2006/metadata/properties" ma:root="true" ma:fieldsID="56250fa0f0b964b0cf27d88d4a3c75b4" ns2:_="" ns3:_="" ns4:_="">
    <xsd:import namespace="886027b4-17bf-4323-9a74-2fe338955051"/>
    <xsd:import namespace="48492836-5a7b-446d-b98e-940d04a72122"/>
    <xsd:import namespace="c7f432dc-e691-4a29-8f72-55297a1b44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6027b4-17bf-4323-9a74-2fe3389550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f0c2d0a0-2884-445e-9128-0075915a0a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92836-5a7b-446d-b98e-940d04a7212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f432dc-e691-4a29-8f72-55297a1b44b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Columna global de taxonomía" ma:hidden="true" ma:list="{7110905d-db6d-4dfd-a66d-bac2371bdef9}" ma:internalName="TaxCatchAll" ma:showField="CatchAllData" ma:web="c7f432dc-e691-4a29-8f72-55297a1b44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F96FD6-057F-404E-BC7E-11AE2E00814D}">
  <ds:schemaRefs>
    <ds:schemaRef ds:uri="http://purl.org/dc/dcmitype/"/>
    <ds:schemaRef ds:uri="http://purl.org/dc/terms/"/>
    <ds:schemaRef ds:uri="886027b4-17bf-4323-9a74-2fe33895505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c7f432dc-e691-4a29-8f72-55297a1b44b5"/>
  </ds:schemaRefs>
</ds:datastoreItem>
</file>

<file path=customXml/itemProps2.xml><?xml version="1.0" encoding="utf-8"?>
<ds:datastoreItem xmlns:ds="http://schemas.openxmlformats.org/officeDocument/2006/customXml" ds:itemID="{139B8652-18D4-4236-A68D-0AB81869E9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6A5641-C383-4CB1-98B5-3B4F8DDAF6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6027b4-17bf-4323-9a74-2fe338955051"/>
    <ds:schemaRef ds:uri="48492836-5a7b-446d-b98e-940d04a72122"/>
    <ds:schemaRef ds:uri="c7f432dc-e691-4a29-8f72-55297a1b44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Informes PQRSF</Template>
  <TotalTime>4366</TotalTime>
  <Words>97</Words>
  <Application>Microsoft Office PowerPoint</Application>
  <PresentationFormat>Presentación en pantalla (4:3)</PresentationFormat>
  <Paragraphs>52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NATALIA MILENA CASTRILLON VASQUEZ</dc:creator>
  <cp:lastModifiedBy>ANA MARIA DIAZ HINCAPIE</cp:lastModifiedBy>
  <cp:revision>232</cp:revision>
  <dcterms:created xsi:type="dcterms:W3CDTF">2018-06-01T20:46:24Z</dcterms:created>
  <dcterms:modified xsi:type="dcterms:W3CDTF">2024-01-30T14:11:55Z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0x010100849849B4C455D24580536CA7CE7A62A6</vt:lpwstr>
  </property>
  <property fmtid="{D5CDD505-2E9C-101B-9397-08002B2CF9AE}" pid="3" name="MediaServiceImageTags">
    <vt:lpwstr/>
  </property>
</Properties>
</file>