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6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600"/>
    <a:srgbClr val="009900"/>
    <a:srgbClr val="007934"/>
    <a:srgbClr val="64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B50AC-01B0-4DF9-8461-BB4458270E28}" v="7" dt="2022-10-24T15:11:42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 varScale="1">
        <p:scale>
          <a:sx n="72" d="100"/>
          <a:sy n="72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RIA DIAZ HINCAPIE" userId="0d89da70-39dd-4853-8fdf-916382cbc8e6" providerId="ADAL" clId="{83293F09-6C2B-4244-8FE4-B362FD361874}"/>
    <pc:docChg chg="custSel modSld">
      <pc:chgData name="ANA MARIA DIAZ HINCAPIE" userId="0d89da70-39dd-4853-8fdf-916382cbc8e6" providerId="ADAL" clId="{83293F09-6C2B-4244-8FE4-B362FD361874}" dt="2021-09-01T18:49:18" v="197" actId="20577"/>
      <pc:docMkLst>
        <pc:docMk/>
      </pc:docMkLst>
      <pc:sldChg chg="modSp mod">
        <pc:chgData name="ANA MARIA DIAZ HINCAPIE" userId="0d89da70-39dd-4853-8fdf-916382cbc8e6" providerId="ADAL" clId="{83293F09-6C2B-4244-8FE4-B362FD361874}" dt="2021-09-01T18:49:18" v="197" actId="20577"/>
        <pc:sldMkLst>
          <pc:docMk/>
          <pc:sldMk cId="4285756823" sldId="306"/>
        </pc:sldMkLst>
        <pc:spChg chg="mod">
          <ac:chgData name="ANA MARIA DIAZ HINCAPIE" userId="0d89da70-39dd-4853-8fdf-916382cbc8e6" providerId="ADAL" clId="{83293F09-6C2B-4244-8FE4-B362FD361874}" dt="2021-09-01T17:49:45.136" v="1" actId="20577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83293F09-6C2B-4244-8FE4-B362FD361874}" dt="2021-09-01T17:50:11.443" v="9" actId="20577"/>
          <ac:spMkLst>
            <pc:docMk/>
            <pc:sldMk cId="4285756823" sldId="306"/>
            <ac:spMk id="18" creationId="{00000000-0000-0000-0000-000000000000}"/>
          </ac:spMkLst>
        </pc:spChg>
        <pc:graphicFrameChg chg="modGraphic">
          <ac:chgData name="ANA MARIA DIAZ HINCAPIE" userId="0d89da70-39dd-4853-8fdf-916382cbc8e6" providerId="ADAL" clId="{83293F09-6C2B-4244-8FE4-B362FD361874}" dt="2021-09-01T18:49:18" v="197" actId="20577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  <pc:docChgLst>
    <pc:chgData name="ANA MARIA DIAZ HINCAPIE" userId="0d89da70-39dd-4853-8fdf-916382cbc8e6" providerId="ADAL" clId="{533B50AC-01B0-4DF9-8461-BB4458270E28}"/>
    <pc:docChg chg="undo custSel modSld">
      <pc:chgData name="ANA MARIA DIAZ HINCAPIE" userId="0d89da70-39dd-4853-8fdf-916382cbc8e6" providerId="ADAL" clId="{533B50AC-01B0-4DF9-8461-BB4458270E28}" dt="2022-10-24T15:14:02.363" v="290" actId="20577"/>
      <pc:docMkLst>
        <pc:docMk/>
      </pc:docMkLst>
      <pc:sldChg chg="delSp modSp mod">
        <pc:chgData name="ANA MARIA DIAZ HINCAPIE" userId="0d89da70-39dd-4853-8fdf-916382cbc8e6" providerId="ADAL" clId="{533B50AC-01B0-4DF9-8461-BB4458270E28}" dt="2022-10-24T15:14:02.363" v="290" actId="20577"/>
        <pc:sldMkLst>
          <pc:docMk/>
          <pc:sldMk cId="4285756823" sldId="306"/>
        </pc:sldMkLst>
        <pc:spChg chg="del mod">
          <ac:chgData name="ANA MARIA DIAZ HINCAPIE" userId="0d89da70-39dd-4853-8fdf-916382cbc8e6" providerId="ADAL" clId="{533B50AC-01B0-4DF9-8461-BB4458270E28}" dt="2022-10-24T15:03:55.102" v="92" actId="478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533B50AC-01B0-4DF9-8461-BB4458270E28}" dt="2022-10-24T15:07:39.364" v="145" actId="20577"/>
          <ac:spMkLst>
            <pc:docMk/>
            <pc:sldMk cId="4285756823" sldId="306"/>
            <ac:spMk id="18" creationId="{00000000-0000-0000-0000-000000000000}"/>
          </ac:spMkLst>
        </pc:spChg>
        <pc:graphicFrameChg chg="mod modGraphic">
          <ac:chgData name="ANA MARIA DIAZ HINCAPIE" userId="0d89da70-39dd-4853-8fdf-916382cbc8e6" providerId="ADAL" clId="{533B50AC-01B0-4DF9-8461-BB4458270E28}" dt="2022-10-24T15:14:02.363" v="290" actId="20577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  <pc:docChgLst>
    <pc:chgData name="ANA MARIA DIAZ HINCAPIE" userId="0d89da70-39dd-4853-8fdf-916382cbc8e6" providerId="ADAL" clId="{4B06AD6F-8243-4C88-8085-F6CC3264697C}"/>
    <pc:docChg chg="modSld">
      <pc:chgData name="ANA MARIA DIAZ HINCAPIE" userId="0d89da70-39dd-4853-8fdf-916382cbc8e6" providerId="ADAL" clId="{4B06AD6F-8243-4C88-8085-F6CC3264697C}" dt="2021-11-02T21:10:58.048" v="239" actId="1076"/>
      <pc:docMkLst>
        <pc:docMk/>
      </pc:docMkLst>
      <pc:sldChg chg="modSp mod">
        <pc:chgData name="ANA MARIA DIAZ HINCAPIE" userId="0d89da70-39dd-4853-8fdf-916382cbc8e6" providerId="ADAL" clId="{4B06AD6F-8243-4C88-8085-F6CC3264697C}" dt="2021-11-02T21:10:58.048" v="239" actId="1076"/>
        <pc:sldMkLst>
          <pc:docMk/>
          <pc:sldMk cId="4285756823" sldId="306"/>
        </pc:sldMkLst>
        <pc:spChg chg="mod">
          <ac:chgData name="ANA MARIA DIAZ HINCAPIE" userId="0d89da70-39dd-4853-8fdf-916382cbc8e6" providerId="ADAL" clId="{4B06AD6F-8243-4C88-8085-F6CC3264697C}" dt="2021-11-02T20:59:17.455" v="12" actId="20577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4B06AD6F-8243-4C88-8085-F6CC3264697C}" dt="2021-11-02T21:10:58.048" v="239" actId="1076"/>
          <ac:spMkLst>
            <pc:docMk/>
            <pc:sldMk cId="4285756823" sldId="306"/>
            <ac:spMk id="18" creationId="{00000000-0000-0000-0000-000000000000}"/>
          </ac:spMkLst>
        </pc:spChg>
        <pc:graphicFrameChg chg="mod modGraphic">
          <ac:chgData name="ANA MARIA DIAZ HINCAPIE" userId="0d89da70-39dd-4853-8fdf-916382cbc8e6" providerId="ADAL" clId="{4B06AD6F-8243-4C88-8085-F6CC3264697C}" dt="2021-11-02T21:10:55.508" v="238" actId="1076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  <pc:docChgLst>
    <pc:chgData name="ANA MARIA DIAZ HINCAPIE" userId="0d89da70-39dd-4853-8fdf-916382cbc8e6" providerId="ADAL" clId="{A67071B3-90B1-4A50-93E8-596039F6C910}"/>
    <pc:docChg chg="custSel modSld">
      <pc:chgData name="ANA MARIA DIAZ HINCAPIE" userId="0d89da70-39dd-4853-8fdf-916382cbc8e6" providerId="ADAL" clId="{A67071B3-90B1-4A50-93E8-596039F6C910}" dt="2020-08-03T20:00:28.061" v="240" actId="1076"/>
      <pc:docMkLst>
        <pc:docMk/>
      </pc:docMkLst>
      <pc:sldChg chg="modSp mod">
        <pc:chgData name="ANA MARIA DIAZ HINCAPIE" userId="0d89da70-39dd-4853-8fdf-916382cbc8e6" providerId="ADAL" clId="{A67071B3-90B1-4A50-93E8-596039F6C910}" dt="2020-08-03T20:00:28.061" v="240" actId="1076"/>
        <pc:sldMkLst>
          <pc:docMk/>
          <pc:sldMk cId="4285756823" sldId="306"/>
        </pc:sldMkLst>
        <pc:spChg chg="mod">
          <ac:chgData name="ANA MARIA DIAZ HINCAPIE" userId="0d89da70-39dd-4853-8fdf-916382cbc8e6" providerId="ADAL" clId="{A67071B3-90B1-4A50-93E8-596039F6C910}" dt="2020-08-03T19:51:43.495" v="12" actId="20577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A67071B3-90B1-4A50-93E8-596039F6C910}" dt="2020-08-03T20:00:24.355" v="239" actId="255"/>
          <ac:spMkLst>
            <pc:docMk/>
            <pc:sldMk cId="4285756823" sldId="306"/>
            <ac:spMk id="18" creationId="{00000000-0000-0000-0000-000000000000}"/>
          </ac:spMkLst>
        </pc:spChg>
        <pc:graphicFrameChg chg="mod modGraphic">
          <ac:chgData name="ANA MARIA DIAZ HINCAPIE" userId="0d89da70-39dd-4853-8fdf-916382cbc8e6" providerId="ADAL" clId="{A67071B3-90B1-4A50-93E8-596039F6C910}" dt="2020-08-03T20:00:28.061" v="240" actId="1076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24/10/2022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2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24/10/2022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24/10/2022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2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24/10/2022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8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24/10/2022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24/10/2022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1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24/10/2022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9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24/10/2022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7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24/10/2022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3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24/10/2022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4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24/10/2022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3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24/10/2022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7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E1614A2-5FB1-4B82-9578-748AA358F554}"/>
              </a:ext>
            </a:extLst>
          </p:cNvPr>
          <p:cNvSpPr/>
          <p:nvPr/>
        </p:nvSpPr>
        <p:spPr>
          <a:xfrm>
            <a:off x="2067341" y="5481430"/>
            <a:ext cx="5314119" cy="1078396"/>
          </a:xfrm>
          <a:prstGeom prst="rect">
            <a:avLst/>
          </a:prstGeom>
          <a:solidFill>
            <a:srgbClr val="F6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172774"/>
              </p:ext>
            </p:extLst>
          </p:nvPr>
        </p:nvGraphicFramePr>
        <p:xfrm>
          <a:off x="31169" y="298174"/>
          <a:ext cx="8645287" cy="5956935"/>
        </p:xfrm>
        <a:graphic>
          <a:graphicData uri="http://schemas.openxmlformats.org/drawingml/2006/table">
            <a:tbl>
              <a:tblPr/>
              <a:tblGrid>
                <a:gridCol w="282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078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solicitudes</a:t>
                      </a:r>
                      <a:r>
                        <a:rPr lang="es-CO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mes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tercer trimestre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promedio de respuesta </a:t>
                      </a:r>
                    </a:p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(N°</a:t>
                      </a:r>
                      <a:r>
                        <a:rPr lang="es-CO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81"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Septiembre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(1,5%)</a:t>
                      </a:r>
                      <a:endParaRPr lang="es-CO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de Consulta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(0,2%)</a:t>
                      </a:r>
                      <a:endParaRPr lang="es-CO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258606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interés general o particular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1021</a:t>
                      </a:r>
                    </a:p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(86%)</a:t>
                      </a:r>
                      <a:endParaRPr lang="es-CO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MX" sz="16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(0,4%)</a:t>
                      </a:r>
                      <a:endParaRPr lang="es-CO" sz="16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ugerencias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MX" sz="16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(0,2%)</a:t>
                      </a:r>
                      <a:endParaRPr lang="es-CO" sz="16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Habeas Data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MX" sz="16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0,08%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535056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Felicitaciones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 rtl="0" fontAlgn="ctr"/>
                      <a:r>
                        <a:rPr lang="es-MX" sz="16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(0,2%)</a:t>
                      </a:r>
                      <a:endParaRPr lang="es-CO" sz="16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116399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Solicitudes Trasladadas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MX" sz="16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(11,3%)</a:t>
                      </a:r>
                      <a:endParaRPr lang="es-CO" sz="16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Contacto Transparente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MX" sz="16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(0,08%)</a:t>
                      </a:r>
                      <a:endParaRPr lang="es-CO" sz="16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469793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</a:t>
                      </a:r>
                    </a:p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34,24%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</a:t>
                      </a:r>
                    </a:p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33,13%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</a:t>
                      </a:r>
                    </a:p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32,63%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1189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31169" y="621817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De las 1189 solicitudes no se negó el acceso a la información a ninguna de ellas.</a:t>
            </a:r>
          </a:p>
        </p:txBody>
      </p:sp>
    </p:spTree>
    <p:extLst>
      <p:ext uri="{BB962C8B-B14F-4D97-AF65-F5344CB8AC3E}">
        <p14:creationId xmlns:p14="http://schemas.microsoft.com/office/powerpoint/2010/main" val="428575682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6027b4-17bf-4323-9a74-2fe338955051">
      <Terms xmlns="http://schemas.microsoft.com/office/infopath/2007/PartnerControls"/>
    </lcf76f155ced4ddcb4097134ff3c332f>
    <TaxCatchAll xmlns="c7f432dc-e691-4a29-8f72-55297a1b44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9849B4C455D24580536CA7CE7A62A6" ma:contentTypeVersion="18" ma:contentTypeDescription="Crear nuevo documento." ma:contentTypeScope="" ma:versionID="23b222d6f1f726d5af5e41aa2d36d865">
  <xsd:schema xmlns:xsd="http://www.w3.org/2001/XMLSchema" xmlns:xs="http://www.w3.org/2001/XMLSchema" xmlns:p="http://schemas.microsoft.com/office/2006/metadata/properties" xmlns:ns2="886027b4-17bf-4323-9a74-2fe338955051" xmlns:ns3="48492836-5a7b-446d-b98e-940d04a72122" xmlns:ns4="c7f432dc-e691-4a29-8f72-55297a1b44b5" targetNamespace="http://schemas.microsoft.com/office/2006/metadata/properties" ma:root="true" ma:fieldsID="56250fa0f0b964b0cf27d88d4a3c75b4" ns2:_="" ns3:_="" ns4:_="">
    <xsd:import namespace="886027b4-17bf-4323-9a74-2fe338955051"/>
    <xsd:import namespace="48492836-5a7b-446d-b98e-940d04a72122"/>
    <xsd:import namespace="c7f432dc-e691-4a29-8f72-55297a1b44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027b4-17bf-4323-9a74-2fe338955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0c2d0a0-2884-445e-9128-0075915a0a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92836-5a7b-446d-b98e-940d04a7212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432dc-e691-4a29-8f72-55297a1b44b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Columna global de taxonomía" ma:hidden="true" ma:list="{7110905d-db6d-4dfd-a66d-bac2371bdef9}" ma:internalName="TaxCatchAll" ma:showField="CatchAllData" ma:web="c7f432dc-e691-4a29-8f72-55297a1b44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F96FD6-057F-404E-BC7E-11AE2E00814D}">
  <ds:schemaRefs>
    <ds:schemaRef ds:uri="http://purl.org/dc/dcmitype/"/>
    <ds:schemaRef ds:uri="http://purl.org/dc/terms/"/>
    <ds:schemaRef ds:uri="886027b4-17bf-4323-9a74-2fe338955051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c7f432dc-e691-4a29-8f72-55297a1b44b5"/>
  </ds:schemaRefs>
</ds:datastoreItem>
</file>

<file path=customXml/itemProps2.xml><?xml version="1.0" encoding="utf-8"?>
<ds:datastoreItem xmlns:ds="http://schemas.openxmlformats.org/officeDocument/2006/customXml" ds:itemID="{F33F73EA-0368-4F3A-A686-804B6D940077}"/>
</file>

<file path=customXml/itemProps3.xml><?xml version="1.0" encoding="utf-8"?>
<ds:datastoreItem xmlns:ds="http://schemas.openxmlformats.org/officeDocument/2006/customXml" ds:itemID="{139B8652-18D4-4236-A68D-0AB81869E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Informes PQRSF</Template>
  <TotalTime>4369</TotalTime>
  <Words>146</Words>
  <Application>Microsoft Office PowerPoint</Application>
  <PresentationFormat>Presentación en pantalla (4:3)</PresentationFormat>
  <Paragraphs>81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MILENA CASTRILLON VASQUEZ</dc:creator>
  <cp:lastModifiedBy>ANA MARIA DIAZ HINCAPIE</cp:lastModifiedBy>
  <cp:revision>234</cp:revision>
  <dcterms:created xsi:type="dcterms:W3CDTF">2018-06-01T20:46:24Z</dcterms:created>
  <dcterms:modified xsi:type="dcterms:W3CDTF">2022-10-24T15:14:09Z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0x010100849849B4C455D24580536CA7CE7A62A6</vt:lpwstr>
  </property>
  <property fmtid="{D5CDD505-2E9C-101B-9397-08002B2CF9AE}" pid="3" name="MediaServiceImageTags">
    <vt:lpwstr/>
  </property>
</Properties>
</file>