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9A1518-9253-4B63-A10A-1E3151A81C75}" v="1" dt="2024-02-02T17:18:25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DIAZ HINCAPIE" userId="0d89da70-39dd-4853-8fdf-916382cbc8e6" providerId="ADAL" clId="{A7E3884A-B9F8-4BCA-9C9E-032F32B4EABF}"/>
    <pc:docChg chg="modSld">
      <pc:chgData name="ANA MARIA DIAZ HINCAPIE" userId="0d89da70-39dd-4853-8fdf-916382cbc8e6" providerId="ADAL" clId="{A7E3884A-B9F8-4BCA-9C9E-032F32B4EABF}" dt="2021-05-14T21:30:32.692" v="156" actId="20577"/>
      <pc:docMkLst>
        <pc:docMk/>
      </pc:docMkLst>
      <pc:sldChg chg="modSp mod">
        <pc:chgData name="ANA MARIA DIAZ HINCAPIE" userId="0d89da70-39dd-4853-8fdf-916382cbc8e6" providerId="ADAL" clId="{A7E3884A-B9F8-4BCA-9C9E-032F32B4EABF}" dt="2021-05-14T21:30:32.692" v="156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A7E3884A-B9F8-4BCA-9C9E-032F32B4EABF}" dt="2021-05-14T21:24:55.682" v="3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A7E3884A-B9F8-4BCA-9C9E-032F32B4EABF}" dt="2021-05-14T21:27:18.615" v="146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A7E3884A-B9F8-4BCA-9C9E-032F32B4EABF}" dt="2021-05-14T21:30:32.692" v="156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BE2A164-45F0-4430-AB16-8419A4565A30}"/>
    <pc:docChg chg="undo custSel modSld">
      <pc:chgData name="ANA MARIA DIAZ HINCAPIE" userId="0d89da70-39dd-4853-8fdf-916382cbc8e6" providerId="ADAL" clId="{2BE2A164-45F0-4430-AB16-8419A4565A30}" dt="2023-02-15T16:06:22.495" v="238" actId="1076"/>
      <pc:docMkLst>
        <pc:docMk/>
      </pc:docMkLst>
      <pc:sldChg chg="addSp modSp mod">
        <pc:chgData name="ANA MARIA DIAZ HINCAPIE" userId="0d89da70-39dd-4853-8fdf-916382cbc8e6" providerId="ADAL" clId="{2BE2A164-45F0-4430-AB16-8419A4565A30}" dt="2023-02-15T16:06:22.495" v="238" actId="1076"/>
        <pc:sldMkLst>
          <pc:docMk/>
          <pc:sldMk cId="4285756823" sldId="306"/>
        </pc:sldMkLst>
        <pc:spChg chg="add mod ord">
          <ac:chgData name="ANA MARIA DIAZ HINCAPIE" userId="0d89da70-39dd-4853-8fdf-916382cbc8e6" providerId="ADAL" clId="{2BE2A164-45F0-4430-AB16-8419A4565A30}" dt="2023-02-15T15:24:02.052" v="7" actId="2085"/>
          <ac:spMkLst>
            <pc:docMk/>
            <pc:sldMk cId="4285756823" sldId="306"/>
            <ac:spMk id="2" creationId="{0C94E220-2A21-C372-F197-76463A6ABD71}"/>
          </ac:spMkLst>
        </pc:spChg>
        <pc:spChg chg="mod">
          <ac:chgData name="ANA MARIA DIAZ HINCAPIE" userId="0d89da70-39dd-4853-8fdf-916382cbc8e6" providerId="ADAL" clId="{2BE2A164-45F0-4430-AB16-8419A4565A30}" dt="2023-02-15T16:06:22.495" v="238" actId="1076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BE2A164-45F0-4430-AB16-8419A4565A30}" dt="2023-02-15T16:06:15.404" v="237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BE2A164-45F0-4430-AB16-8419A4565A30}" dt="2023-02-15T16:06:11.698" v="236" actId="1076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92FFFEDA-4693-4431-9F44-EC7E82AE010A}"/>
    <pc:docChg chg="undo custSel modSld">
      <pc:chgData name="ANA MARIA DIAZ HINCAPIE" userId="0d89da70-39dd-4853-8fdf-916382cbc8e6" providerId="ADAL" clId="{92FFFEDA-4693-4431-9F44-EC7E82AE010A}" dt="2023-11-10T12:40:08.783" v="198" actId="20577"/>
      <pc:docMkLst>
        <pc:docMk/>
      </pc:docMkLst>
      <pc:sldChg chg="addSp delSp modSp mod">
        <pc:chgData name="ANA MARIA DIAZ HINCAPIE" userId="0d89da70-39dd-4853-8fdf-916382cbc8e6" providerId="ADAL" clId="{92FFFEDA-4693-4431-9F44-EC7E82AE010A}" dt="2023-11-10T12:40:08.783" v="198" actId="20577"/>
        <pc:sldMkLst>
          <pc:docMk/>
          <pc:sldMk cId="3777691640" sldId="262"/>
        </pc:sldMkLst>
        <pc:spChg chg="add del mod ord">
          <ac:chgData name="ANA MARIA DIAZ HINCAPIE" userId="0d89da70-39dd-4853-8fdf-916382cbc8e6" providerId="ADAL" clId="{92FFFEDA-4693-4431-9F44-EC7E82AE010A}" dt="2023-11-10T12:33:44.160" v="121"/>
          <ac:spMkLst>
            <pc:docMk/>
            <pc:sldMk cId="3777691640" sldId="262"/>
            <ac:spMk id="2" creationId="{9A86208F-F822-1361-A26C-0627B475A26D}"/>
          </ac:spMkLst>
        </pc:spChg>
        <pc:spChg chg="add mod ord">
          <ac:chgData name="ANA MARIA DIAZ HINCAPIE" userId="0d89da70-39dd-4853-8fdf-916382cbc8e6" providerId="ADAL" clId="{92FFFEDA-4693-4431-9F44-EC7E82AE010A}" dt="2023-11-10T12:34:19.334" v="127" actId="207"/>
          <ac:spMkLst>
            <pc:docMk/>
            <pc:sldMk cId="3777691640" sldId="262"/>
            <ac:spMk id="3" creationId="{14891901-4BAC-A790-34E2-4B53899F0F19}"/>
          </ac:spMkLst>
        </pc:spChg>
        <pc:spChg chg="mod">
          <ac:chgData name="ANA MARIA DIAZ HINCAPIE" userId="0d89da70-39dd-4853-8fdf-916382cbc8e6" providerId="ADAL" clId="{92FFFEDA-4693-4431-9F44-EC7E82AE010A}" dt="2023-11-10T12:28:45.228" v="12" actId="20577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92FFFEDA-4693-4431-9F44-EC7E82AE010A}" dt="2023-11-10T12:34:32.189" v="139" actId="20577"/>
          <ac:spMkLst>
            <pc:docMk/>
            <pc:sldMk cId="3777691640" sldId="262"/>
            <ac:spMk id="8" creationId="{8F81BA2F-D6A3-F5CE-77E6-1529D365A563}"/>
          </ac:spMkLst>
        </pc:spChg>
        <pc:graphicFrameChg chg="mod modGraphic">
          <ac:chgData name="ANA MARIA DIAZ HINCAPIE" userId="0d89da70-39dd-4853-8fdf-916382cbc8e6" providerId="ADAL" clId="{92FFFEDA-4693-4431-9F44-EC7E82AE010A}" dt="2023-11-10T12:40:08.783" v="198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  <pc:docChgLst>
    <pc:chgData name="ANA MARIA DIAZ HINCAPIE" userId="0d89da70-39dd-4853-8fdf-916382cbc8e6" providerId="ADAL" clId="{58640FCE-5FC7-4B75-A68E-16277D5D3692}"/>
    <pc:docChg chg="undo custSel delSld modSld delMainMaster">
      <pc:chgData name="ANA MARIA DIAZ HINCAPIE" userId="0d89da70-39dd-4853-8fdf-916382cbc8e6" providerId="ADAL" clId="{58640FCE-5FC7-4B75-A68E-16277D5D3692}" dt="2023-07-31T15:46:00.214" v="166" actId="20577"/>
      <pc:docMkLst>
        <pc:docMk/>
      </pc:docMkLst>
      <pc:sldChg chg="addSp delSp modSp mod">
        <pc:chgData name="ANA MARIA DIAZ HINCAPIE" userId="0d89da70-39dd-4853-8fdf-916382cbc8e6" providerId="ADAL" clId="{58640FCE-5FC7-4B75-A68E-16277D5D3692}" dt="2023-07-31T15:46:00.214" v="166" actId="20577"/>
        <pc:sldMkLst>
          <pc:docMk/>
          <pc:sldMk cId="3777691640" sldId="262"/>
        </pc:sldMkLst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2" creationId="{9C68A3C8-38E2-ECA9-AC69-88F8DAB05EB9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3" creationId="{5613B724-FFA3-3DA3-E389-7F274248EEFB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4" creationId="{420C84F2-C756-6446-7C05-3D241DB4ABB5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5" creationId="{A430B2C2-CB9F-5ACC-D113-CBDD58F14689}"/>
          </ac:spMkLst>
        </pc:spChg>
        <pc:spChg chg="add mod">
          <ac:chgData name="ANA MARIA DIAZ HINCAPIE" userId="0d89da70-39dd-4853-8fdf-916382cbc8e6" providerId="ADAL" clId="{58640FCE-5FC7-4B75-A68E-16277D5D3692}" dt="2023-07-31T15:43:06.042" v="136" actId="1076"/>
          <ac:spMkLst>
            <pc:docMk/>
            <pc:sldMk cId="3777691640" sldId="262"/>
            <ac:spMk id="6" creationId="{53A7ECD0-1104-A890-FD9C-5230AC994295}"/>
          </ac:spMkLst>
        </pc:spChg>
        <pc:spChg chg="add mod">
          <ac:chgData name="ANA MARIA DIAZ HINCAPIE" userId="0d89da70-39dd-4853-8fdf-916382cbc8e6" providerId="ADAL" clId="{58640FCE-5FC7-4B75-A68E-16277D5D3692}" dt="2023-07-31T15:43:25.834" v="141" actId="1076"/>
          <ac:spMkLst>
            <pc:docMk/>
            <pc:sldMk cId="3777691640" sldId="262"/>
            <ac:spMk id="8" creationId="{8F81BA2F-D6A3-F5CE-77E6-1529D365A563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2" creationId="{34A1207D-AC48-7278-CE1D-B5E80ADB11BA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4" creationId="{E239DDEA-5641-0793-EB50-DCB680078992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8" creationId="{621CC9C1-2116-3908-95BC-E9248693317F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9" creationId="{C13D2853-454A-3063-1248-92F076F6743F}"/>
          </ac:spMkLst>
        </pc:spChg>
        <pc:graphicFrameChg chg="add mod modGraphic">
          <ac:chgData name="ANA MARIA DIAZ HINCAPIE" userId="0d89da70-39dd-4853-8fdf-916382cbc8e6" providerId="ADAL" clId="{58640FCE-5FC7-4B75-A68E-16277D5D3692}" dt="2023-07-31T15:46:00.214" v="166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0" creationId="{485F9D30-73A4-0993-002A-8533317BE9A5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7" creationId="{E09D23DF-8EF9-CFDC-D366-473FC424A681}"/>
          </ac:graphicFrameMkLst>
        </pc:graphicFrame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3" creationId="{C3E83446-C8F2-7B60-EDC3-CDEABE925E87}"/>
          </ac:picMkLst>
        </pc:pic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5" creationId="{2D939039-5D77-3F41-23FE-EAC3714CD75D}"/>
          </ac:picMkLst>
        </pc:picChg>
      </pc:sldChg>
      <pc:sldChg chg="del">
        <pc:chgData name="ANA MARIA DIAZ HINCAPIE" userId="0d89da70-39dd-4853-8fdf-916382cbc8e6" providerId="ADAL" clId="{58640FCE-5FC7-4B75-A68E-16277D5D3692}" dt="2023-07-31T15:41:38.436" v="131" actId="2696"/>
        <pc:sldMkLst>
          <pc:docMk/>
          <pc:sldMk cId="2293281928" sldId="265"/>
        </pc:sldMkLst>
      </pc:sldChg>
      <pc:sldChg chg="addSp delSp modSp del mod">
        <pc:chgData name="ANA MARIA DIAZ HINCAPIE" userId="0d89da70-39dd-4853-8fdf-916382cbc8e6" providerId="ADAL" clId="{58640FCE-5FC7-4B75-A68E-16277D5D3692}" dt="2023-07-31T15:43:03.155" v="135" actId="2696"/>
        <pc:sldMkLst>
          <pc:docMk/>
          <pc:sldMk cId="4285756823" sldId="306"/>
        </pc:sldMkLst>
        <pc:spChg chg="add del mod">
          <ac:chgData name="ANA MARIA DIAZ HINCAPIE" userId="0d89da70-39dd-4853-8fdf-916382cbc8e6" providerId="ADAL" clId="{58640FCE-5FC7-4B75-A68E-16277D5D3692}" dt="2023-07-31T15:41:16.048" v="130" actId="478"/>
          <ac:spMkLst>
            <pc:docMk/>
            <pc:sldMk cId="4285756823" sldId="306"/>
            <ac:spMk id="2" creationId="{0C94E220-2A21-C372-F197-76463A6ABD71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4" creationId="{00000000-0000-0000-0000-000000000000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8" creationId="{00000000-0000-0000-0000-000000000000}"/>
          </ac:spMkLst>
        </pc:spChg>
        <pc:graphicFrameChg chg="del mod modGraphic">
          <ac:chgData name="ANA MARIA DIAZ HINCAPIE" userId="0d89da70-39dd-4853-8fdf-916382cbc8e6" providerId="ADAL" clId="{58640FCE-5FC7-4B75-A68E-16277D5D3692}" dt="2023-07-31T15:42:59.534" v="133" actId="21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  <pc:sldMasterChg chg="del delSldLayout">
        <pc:chgData name="ANA MARIA DIAZ HINCAPIE" userId="0d89da70-39dd-4853-8fdf-916382cbc8e6" providerId="ADAL" clId="{58640FCE-5FC7-4B75-A68E-16277D5D3692}" dt="2023-07-31T15:43:03.155" v="135" actId="2696"/>
        <pc:sldMasterMkLst>
          <pc:docMk/>
          <pc:sldMasterMk cId="4294676919" sldId="2147483660"/>
        </pc:sldMasterMkLst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244826611" sldId="214748366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251685630" sldId="214748366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80635105" sldId="214748366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865211391" sldId="214748366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576593343" sldId="214748366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661372166" sldId="214748366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986336696" sldId="214748366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270543682" sldId="214748366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495035905" sldId="214748366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57381558" sldId="214748367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709927913" sldId="2147483671"/>
          </pc:sldLayoutMkLst>
        </pc:sldLayoutChg>
      </pc:sldMasterChg>
      <pc:sldMasterChg chg="del delSldLayout">
        <pc:chgData name="ANA MARIA DIAZ HINCAPIE" userId="0d89da70-39dd-4853-8fdf-916382cbc8e6" providerId="ADAL" clId="{58640FCE-5FC7-4B75-A68E-16277D5D3692}" dt="2023-07-31T15:41:38.436" v="131" actId="2696"/>
        <pc:sldMasterMkLst>
          <pc:docMk/>
          <pc:sldMasterMk cId="1221934125" sldId="2147483672"/>
        </pc:sldMasterMkLst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306309567" sldId="214748367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4124345517" sldId="214748367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10108162" sldId="214748367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660020694" sldId="214748367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16464271" sldId="214748367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3708286" sldId="214748367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17834232" sldId="214748367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200024625" sldId="214748368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78325800" sldId="214748368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214979652" sldId="214748368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00227010" sldId="2147483683"/>
          </pc:sldLayoutMkLst>
        </pc:sldLayoutChg>
      </pc:sldMasterChg>
    </pc:docChg>
  </pc:docChgLst>
  <pc:docChgLst>
    <pc:chgData name="ANA MARIA DIAZ HINCAPIE" userId="0d89da70-39dd-4853-8fdf-916382cbc8e6" providerId="ADAL" clId="{783E1633-A9D6-4471-B88E-5CA44EAF2FC4}"/>
    <pc:docChg chg="custSel modSld">
      <pc:chgData name="ANA MARIA DIAZ HINCAPIE" userId="0d89da70-39dd-4853-8fdf-916382cbc8e6" providerId="ADAL" clId="{783E1633-A9D6-4471-B88E-5CA44EAF2FC4}" dt="2022-01-26T23:12:39.296" v="132" actId="1076"/>
      <pc:docMkLst>
        <pc:docMk/>
      </pc:docMkLst>
      <pc:sldChg chg="delSp modSp mod">
        <pc:chgData name="ANA MARIA DIAZ HINCAPIE" userId="0d89da70-39dd-4853-8fdf-916382cbc8e6" providerId="ADAL" clId="{783E1633-A9D6-4471-B88E-5CA44EAF2FC4}" dt="2022-01-26T23:12:39.296" v="132" actId="1076"/>
        <pc:sldMkLst>
          <pc:docMk/>
          <pc:sldMk cId="4285756823" sldId="306"/>
        </pc:sldMkLst>
        <pc:spChg chg="del">
          <ac:chgData name="ANA MARIA DIAZ HINCAPIE" userId="0d89da70-39dd-4853-8fdf-916382cbc8e6" providerId="ADAL" clId="{783E1633-A9D6-4471-B88E-5CA44EAF2FC4}" dt="2022-01-26T22:47:41.150" v="2" actId="478"/>
          <ac:spMkLst>
            <pc:docMk/>
            <pc:sldMk cId="4285756823" sldId="306"/>
            <ac:spMk id="3" creationId="{5E1614A2-5FB1-4B82-9578-748AA358F554}"/>
          </ac:spMkLst>
        </pc:spChg>
        <pc:spChg chg="mod">
          <ac:chgData name="ANA MARIA DIAZ HINCAPIE" userId="0d89da70-39dd-4853-8fdf-916382cbc8e6" providerId="ADAL" clId="{783E1633-A9D6-4471-B88E-5CA44EAF2FC4}" dt="2022-01-26T22:47:34.741" v="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783E1633-A9D6-4471-B88E-5CA44EAF2FC4}" dt="2022-01-26T23:12:39.296" v="132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Graphic">
          <ac:chgData name="ANA MARIA DIAZ HINCAPIE" userId="0d89da70-39dd-4853-8fdf-916382cbc8e6" providerId="ADAL" clId="{783E1633-A9D6-4471-B88E-5CA44EAF2FC4}" dt="2022-01-26T22:52:07.780" v="131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CB37050-681B-49F9-8997-CA69DC2D871D}"/>
    <pc:docChg chg="modSld">
      <pc:chgData name="ANA MARIA DIAZ HINCAPIE" userId="0d89da70-39dd-4853-8fdf-916382cbc8e6" providerId="ADAL" clId="{2CB37050-681B-49F9-8997-CA69DC2D871D}" dt="2023-05-08T13:05:30.099" v="192" actId="20577"/>
      <pc:docMkLst>
        <pc:docMk/>
      </pc:docMkLst>
      <pc:sldChg chg="modSp mod">
        <pc:chgData name="ANA MARIA DIAZ HINCAPIE" userId="0d89da70-39dd-4853-8fdf-916382cbc8e6" providerId="ADAL" clId="{2CB37050-681B-49F9-8997-CA69DC2D871D}" dt="2023-05-08T13:05:30.099" v="192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2CB37050-681B-49F9-8997-CA69DC2D871D}" dt="2023-05-08T13:00:18.203" v="98" actId="255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CB37050-681B-49F9-8997-CA69DC2D871D}" dt="2023-05-08T13:05:30.099" v="192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CB37050-681B-49F9-8997-CA69DC2D871D}" dt="2023-05-08T13:05:25.019" v="185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8CAE46AD-2C7C-420A-8469-02DEB55E28AA}"/>
    <pc:docChg chg="modSld">
      <pc:chgData name="ANA MARIA DIAZ HINCAPIE" userId="0d89da70-39dd-4853-8fdf-916382cbc8e6" providerId="ADAL" clId="{8CAE46AD-2C7C-420A-8469-02DEB55E28AA}" dt="2021-05-18T20:13:58.443" v="58" actId="20577"/>
      <pc:docMkLst>
        <pc:docMk/>
      </pc:docMkLst>
      <pc:sldChg chg="modSp mod">
        <pc:chgData name="ANA MARIA DIAZ HINCAPIE" userId="0d89da70-39dd-4853-8fdf-916382cbc8e6" providerId="ADAL" clId="{8CAE46AD-2C7C-420A-8469-02DEB55E28AA}" dt="2021-05-18T20:13:58.443" v="58" actId="20577"/>
        <pc:sldMkLst>
          <pc:docMk/>
          <pc:sldMk cId="4285756823" sldId="306"/>
        </pc:sldMkLst>
        <pc:graphicFrameChg chg="modGraphic">
          <ac:chgData name="ANA MARIA DIAZ HINCAPIE" userId="0d89da70-39dd-4853-8fdf-916382cbc8e6" providerId="ADAL" clId="{8CAE46AD-2C7C-420A-8469-02DEB55E28AA}" dt="2021-05-18T20:13:58.443" v="58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DD9A1518-9253-4B63-A10A-1E3151A81C75}"/>
    <pc:docChg chg="modSld">
      <pc:chgData name="ANA MARIA DIAZ HINCAPIE" userId="0d89da70-39dd-4853-8fdf-916382cbc8e6" providerId="ADAL" clId="{DD9A1518-9253-4B63-A10A-1E3151A81C75}" dt="2024-02-02T17:26:17.747" v="245" actId="1076"/>
      <pc:docMkLst>
        <pc:docMk/>
      </pc:docMkLst>
      <pc:sldChg chg="modSp mod">
        <pc:chgData name="ANA MARIA DIAZ HINCAPIE" userId="0d89da70-39dd-4853-8fdf-916382cbc8e6" providerId="ADAL" clId="{DD9A1518-9253-4B63-A10A-1E3151A81C75}" dt="2024-02-02T17:26:17.747" v="245" actId="1076"/>
        <pc:sldMkLst>
          <pc:docMk/>
          <pc:sldMk cId="3777691640" sldId="262"/>
        </pc:sldMkLst>
        <pc:spChg chg="mod">
          <ac:chgData name="ANA MARIA DIAZ HINCAPIE" userId="0d89da70-39dd-4853-8fdf-916382cbc8e6" providerId="ADAL" clId="{DD9A1518-9253-4B63-A10A-1E3151A81C75}" dt="2024-02-02T17:26:17.747" v="245" actId="1076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DD9A1518-9253-4B63-A10A-1E3151A81C75}" dt="2024-02-02T17:25:53.574" v="244" actId="1076"/>
          <ac:spMkLst>
            <pc:docMk/>
            <pc:sldMk cId="3777691640" sldId="262"/>
            <ac:spMk id="8" creationId="{8F81BA2F-D6A3-F5CE-77E6-1529D365A563}"/>
          </ac:spMkLst>
        </pc:spChg>
        <pc:graphicFrameChg chg="mod modGraphic">
          <ac:chgData name="ANA MARIA DIAZ HINCAPIE" userId="0d89da70-39dd-4853-8fdf-916382cbc8e6" providerId="ADAL" clId="{DD9A1518-9253-4B63-A10A-1E3151A81C75}" dt="2024-02-02T17:25:50.385" v="243" actId="1076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4B7E9-255D-222A-5287-52CB107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91FB6D-2319-4F75-1143-4C58299B5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C459E-964E-5438-7135-AD362DF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1BA4C-3E48-BBBD-B788-70A23CF6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5DE3A-CE5F-22E6-3072-54B386D2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0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6A531-9C80-691F-0246-6EC02290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FBC8C-70DF-73B9-F30E-36D1E3E1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336EA-EA9C-A092-4C10-EB6B447A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A1F2B-8FA9-1707-7110-6BE5D524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B1E6-DE2C-D352-07AC-2F5AC9A1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8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45912-C7E0-93A4-A9F4-B998FC051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911C09-4D2A-8F7B-94A6-9F88B407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16BF4-A503-4197-B3F6-8C2A3656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4A654-C4E5-251F-3777-8E6C9E68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48A29-D430-3C95-73BD-5FED32E0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7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3AC0-9020-B625-A188-21E9A29A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58E05-F1F1-4DF1-BAF1-8C85AC722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24535-AF2E-9F58-6828-9B4A4CB9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4D254-6FA5-5351-63EE-230788BE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79B36-9655-6306-7B64-2847FD14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9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692DC-2DB2-F872-F765-003E096D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83B4D-E52B-5565-0C6F-324567A0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0ABC8-06B9-18FE-ECC3-8526D1F3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EB8EB-3C27-9787-8878-E4B33986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CAC70-9DE8-E94A-031E-27865674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77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BCE6B-688F-290D-E1D6-695545DF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2F1B3-9045-E36E-AC20-3FF6AA626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0086B-13E6-1892-AB06-973812791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F7544A-1BE4-5402-2D96-1EF9F5FE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17F3C-4528-3EA7-3A08-497A6408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43453-19F7-C86D-50EC-493228B3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64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613EE-39B0-60BD-0780-E3A6AA3A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0FBFD-5032-B934-CEAC-195B69AAF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4BF28-4250-C7D9-003A-B756B624B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028436-2693-5566-C1EC-10DAEC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CC357-40D8-5BF8-141A-E19500E74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DA149E-54A1-71ED-C7B3-52A5E2C4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468DD9-B3F1-435E-FDB7-1630C691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67C9A7-3784-397B-C382-07E951B8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12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1CEDB-6C14-B39E-F48E-DD71BB25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2CD0F5-D623-621F-DC97-46884A2E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15F34D-AF44-3603-3786-28CEA49A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8DE669-A675-9674-9491-8522E960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1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52C12F-EA4F-390B-8769-5A1CB359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8B0BEF-431C-BA72-7309-15A7BDC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132CC4-B2E5-6ABA-D055-0C930EE3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565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1213A-3B03-357A-12C5-8B33AADF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9CB9F-4CCB-FDC4-558A-A48582CB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4A797C-E5F5-6CF8-9988-F93D043E1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68C82E-CC0C-C08C-71A3-66BBCF61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D122B-392E-9A89-1537-DC1C2435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339E9-82DE-AF60-70FD-A176882C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8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F4A22-A4AE-2057-6935-A797C32F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4E9132-7574-4C05-1035-4D4F15F02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907FC-446E-2083-5A9E-3D99201B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2868B2-2895-CB0F-0B97-E904BF3F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B99D4-2923-2A22-08E3-0FF34399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5F1CFD-52D5-188B-4F5D-8BA3543D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8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729975-D97D-C3FE-3ABD-35C32276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C2039-E5CB-2AA4-DE84-92C2A320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DE5B2-37D4-0D60-5B3E-D9F4E827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0ED6-B954-4DA4-ABE7-CA2882FE823D}" type="datetimeFigureOut">
              <a:rPr lang="es-CO" smtClean="0"/>
              <a:t>2024/02/2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63783-11B5-C497-A582-7E8428558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1756F-86C3-C8A0-31DF-7C381475C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0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4891901-4BAC-A790-34E2-4B53899F0F19}"/>
              </a:ext>
            </a:extLst>
          </p:cNvPr>
          <p:cNvSpPr txBox="1"/>
          <p:nvPr/>
        </p:nvSpPr>
        <p:spPr>
          <a:xfrm>
            <a:off x="3131840" y="5661248"/>
            <a:ext cx="2736304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A7ECD0-1104-A890-FD9C-5230AC994295}"/>
              </a:ext>
            </a:extLst>
          </p:cNvPr>
          <p:cNvSpPr/>
          <p:nvPr/>
        </p:nvSpPr>
        <p:spPr>
          <a:xfrm>
            <a:off x="1475656" y="852285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PQRSDF – Cuarto trimestre 2023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812DEAC-D386-6687-438A-6E6FDBAEC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70714"/>
              </p:ext>
            </p:extLst>
          </p:nvPr>
        </p:nvGraphicFramePr>
        <p:xfrm>
          <a:off x="337804" y="1537809"/>
          <a:ext cx="8468392" cy="4467906"/>
        </p:xfrm>
        <a:graphic>
          <a:graphicData uri="http://schemas.openxmlformats.org/drawingml/2006/table">
            <a:tbl>
              <a:tblPr/>
              <a:tblGrid>
                <a:gridCol w="28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 cuarto trimestre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886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de Consulta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694573"/>
                  </a:ext>
                </a:extLst>
              </a:tr>
              <a:tr h="2380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55895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Denuncias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587975"/>
                  </a:ext>
                </a:extLst>
              </a:tr>
              <a:tr h="338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841489"/>
                  </a:ext>
                </a:extLst>
              </a:tr>
              <a:tr h="23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Habeas Data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62888"/>
                  </a:ext>
                </a:extLst>
              </a:tr>
              <a:tr h="2810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F81BA2F-D6A3-F5CE-77E6-1529D365A563}"/>
              </a:ext>
            </a:extLst>
          </p:cNvPr>
          <p:cNvSpPr txBox="1"/>
          <p:nvPr/>
        </p:nvSpPr>
        <p:spPr>
          <a:xfrm>
            <a:off x="337804" y="5996027"/>
            <a:ext cx="859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1102 solicitudes no se negó el acceso a la información a ninguna de ellas.</a:t>
            </a:r>
          </a:p>
        </p:txBody>
      </p:sp>
    </p:spTree>
    <p:extLst>
      <p:ext uri="{BB962C8B-B14F-4D97-AF65-F5344CB8AC3E}">
        <p14:creationId xmlns:p14="http://schemas.microsoft.com/office/powerpoint/2010/main" val="3777691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Props1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A8EDC9-2151-4166-9084-68A193E313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7f432dc-e691-4a29-8f72-55297a1b44b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4386</TotalTime>
  <Words>118</Words>
  <Application>Microsoft Office PowerPoint</Application>
  <PresentationFormat>Presentación en pantalla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232</cp:revision>
  <dcterms:created xsi:type="dcterms:W3CDTF">2018-06-01T20:46:24Z</dcterms:created>
  <dcterms:modified xsi:type="dcterms:W3CDTF">2024-02-02T17:26:19Z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