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no"?>
<Relationships xmlns="http://schemas.openxmlformats.org/package/2006/relationships">
<Relationship Id="rId1" Target="ppt/presentation.xml" Type="http://schemas.openxmlformats.org/officeDocument/2006/relationships/officeDocument"/>
<Relationship Id="rId2" Target="docProps/core.xml" Type="http://schemas.openxmlformats.org/package/2006/relationships/metadata/core-properties"/>
<Relationship Id="rId3" Target="docProps/app.xml" Type="http://schemas.openxmlformats.org/officeDocument/2006/relationships/extended-properties"/>
<Relationship Id="rId4" Target="docProps/custom.xml" Type="http://schemas.openxmlformats.org/officeDocument/2006/relationships/custom-properties"/>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
  </p:notesMasterIdLst>
  <p:sldIdLst>
    <p:sldId id="347" r:id="rId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SE BERNARDO ESCOBAR QUIJANO" initials="JBEQ - G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934"/>
    <a:srgbClr val="5DBF0C"/>
    <a:srgbClr val="7AD400"/>
    <a:srgbClr val="007635"/>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2"/>
      </p:guideLst>
    </p:cSldViewPr>
  </p:slideViewPr>
  <p:notesTextViewPr>
    <p:cViewPr>
      <p:scale>
        <a:sx n="100" d="100"/>
        <a:sy n="100" d="100"/>
      </p:scale>
      <p:origin x="0" y="0"/>
    </p:cViewPr>
  </p:notesTextViewPr>
  <p:gridSpacing cx="72008" cy="72008"/>
</p:viewPr>
</file>

<file path=ppt/_rels/presentation.xml.rels><?xml version="1.0" encoding="UTF-8" standalone="no"?>
<Relationships xmlns="http://schemas.openxmlformats.org/package/2006/relationships">
<Relationship Id="rId1" Target="slideMasters/slideMaster1.xml" Type="http://schemas.openxmlformats.org/officeDocument/2006/relationships/slideMaster"/>
<Relationship Id="rId2" Target="slides/slide1.xml" Type="http://schemas.openxmlformats.org/officeDocument/2006/relationships/slide"/>
<Relationship Id="rId3" Target="notesMasters/notesMaster1.xml" Type="http://schemas.openxmlformats.org/officeDocument/2006/relationships/notesMaster"/>
<Relationship Id="rId4" Target="commentAuthors.xml" Type="http://schemas.openxmlformats.org/officeDocument/2006/relationships/commentAuthors"/>
<Relationship Id="rId5" Target="presProps.xml" Type="http://schemas.openxmlformats.org/officeDocument/2006/relationships/presProps"/>
<Relationship Id="rId6" Target="viewProps.xml" Type="http://schemas.openxmlformats.org/officeDocument/2006/relationships/viewProps"/>
<Relationship Id="rId7" Target="theme/theme1.xml" Type="http://schemas.openxmlformats.org/officeDocument/2006/relationships/theme"/>
<Relationship Id="rId8" Target="tableStyles.xml" Type="http://schemas.openxmlformats.org/officeDocument/2006/relationships/tableStyles"/>
<Relationship Id="rId9" Target="revisionInfo.xml" Type="http://schemas.microsoft.com/office/2015/10/relationships/revisionInfo"/>
</Relationships>

</file>

<file path=ppt/notesMasters/_rels/notesMaster1.xml.rels><?xml version="1.0" encoding="UTF-8" standalone="no"?>
<Relationships xmlns="http://schemas.openxmlformats.org/package/2006/relationships">
<Relationship Id="rId1" Target="../theme/theme2.xml" Type="http://schemas.openxmlformats.org/officeDocument/2006/relationships/theme"/>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BE8CDA-3D05-4DD0-8715-E76C1A60743B}" type="datetimeFigureOut">
              <a:rPr lang="es-CO" smtClean="0"/>
              <a:pPr/>
              <a:t>4/07/2018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184D17-2FDB-4EC8-BDEC-7A251800F36C}" type="slidenum">
              <a:rPr lang="es-CO" smtClean="0"/>
              <a:pPr/>
              <a:t>‹Nº›</a:t>
            </a:fld>
            <a:endParaRPr lang="es-CO"/>
          </a:p>
        </p:txBody>
      </p:sp>
    </p:spTree>
    <p:extLst>
      <p:ext uri="{BB962C8B-B14F-4D97-AF65-F5344CB8AC3E}">
        <p14:creationId xmlns:p14="http://schemas.microsoft.com/office/powerpoint/2010/main" val="2347199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xml" Type="http://schemas.openxmlformats.org/officeDocument/2006/relationships/slide"/>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00184D17-2FDB-4EC8-BDEC-7A251800F36C}" type="slidenum">
              <a:rPr lang="es-CO" smtClean="0"/>
              <a:pPr/>
              <a:t>1</a:t>
            </a:fld>
            <a:endParaRPr lang="es-CO"/>
          </a:p>
        </p:txBody>
      </p:sp>
    </p:spTree>
    <p:extLst>
      <p:ext uri="{BB962C8B-B14F-4D97-AF65-F5344CB8AC3E}">
        <p14:creationId xmlns:p14="http://schemas.microsoft.com/office/powerpoint/2010/main" val="1961678844"/>
      </p:ext>
    </p:extLst>
  </p:cSld>
  <p:clrMapOvr>
    <a:masterClrMapping/>
  </p:clrMapOvr>
</p:notes>
</file>

<file path=ppt/slideLayouts/_rels/slideLayout1.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1.jpeg" Type="http://schemas.openxmlformats.org/officeDocument/2006/relationships/image"/>
</Relationships>

</file>

<file path=ppt/slideLayouts/_rels/slideLayout2.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2.jpeg" Type="http://schemas.openxmlformats.org/officeDocument/2006/relationships/image"/>
</Relationships>

</file>

<file path=ppt/slideLayouts/_rels/slideLayout3.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2.jpeg" Type="http://schemas.openxmlformats.org/officeDocument/2006/relationships/image"/>
</Relationships>

</file>

<file path=ppt/slideLayouts/_rels/slideLayout4.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2.jpeg" Type="http://schemas.openxmlformats.org/officeDocument/2006/relationships/image"/>
</Relationships>

</file>

<file path=ppt/slideLayouts/_rels/slideLayout5.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2.jpeg" Type="http://schemas.openxmlformats.org/officeDocument/2006/relationships/image"/>
</Relationships>

</file>

<file path=ppt/slideLayouts/_rels/slideLayout6.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2.jpeg" Type="http://schemas.openxmlformats.org/officeDocument/2006/relationships/image"/>
</Relationships>

</file>

<file path=ppt/slideLayouts/_rels/slideLayout7.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2.jpeg" Type="http://schemas.openxmlformats.org/officeDocument/2006/relationships/image"/>
</Relationships>

</file>

<file path=ppt/slideLayouts/_rels/slideLayout8.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3.jpeg" Type="http://schemas.openxmlformats.org/officeDocument/2006/relationships/image"/>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inicial">
    <p:spTree>
      <p:nvGrpSpPr>
        <p:cNvPr id="1" name=""/>
        <p:cNvGrpSpPr/>
        <p:nvPr/>
      </p:nvGrpSpPr>
      <p:grpSpPr>
        <a:xfrm>
          <a:off x="0" y="0"/>
          <a:ext cx="0" cy="0"/>
          <a:chOff x="0" y="0"/>
          <a:chExt cx="0" cy="0"/>
        </a:xfrm>
      </p:grpSpPr>
      <p:pic>
        <p:nvPicPr>
          <p:cNvPr id="7" name="6 Imagen" descr="PlantillaInicialPresentacion.jpg"/>
          <p:cNvPicPr>
            <a:picLocks noChangeAspect="1"/>
          </p:cNvPicPr>
          <p:nvPr userDrawn="1"/>
        </p:nvPicPr>
        <p:blipFill>
          <a:blip r:embed="rId2" cstate="print"/>
          <a:stretch>
            <a:fillRect/>
          </a:stretch>
        </p:blipFill>
        <p:spPr>
          <a:xfrm>
            <a:off x="0" y="0"/>
            <a:ext cx="9144000" cy="68580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Diapositiva Agenda">
    <p:spTree>
      <p:nvGrpSpPr>
        <p:cNvPr id="1" name=""/>
        <p:cNvGrpSpPr/>
        <p:nvPr/>
      </p:nvGrpSpPr>
      <p:grpSpPr>
        <a:xfrm>
          <a:off x="0" y="0"/>
          <a:ext cx="0" cy="0"/>
          <a:chOff x="0" y="0"/>
          <a:chExt cx="0" cy="0"/>
        </a:xfrm>
      </p:grpSpPr>
      <p:pic>
        <p:nvPicPr>
          <p:cNvPr id="8" name="7 Imagen" descr="04_Plantilla_contenidos.jpg"/>
          <p:cNvPicPr>
            <a:picLocks noChangeAspect="1"/>
          </p:cNvPicPr>
          <p:nvPr userDrawn="1"/>
        </p:nvPicPr>
        <p:blipFill>
          <a:blip r:embed="rId2" cstate="print"/>
          <a:stretch>
            <a:fillRect/>
          </a:stretch>
        </p:blipFill>
        <p:spPr>
          <a:xfrm>
            <a:off x="0" y="0"/>
            <a:ext cx="9144000" cy="6858000"/>
          </a:xfrm>
          <a:prstGeom prst="rect">
            <a:avLst/>
          </a:prstGeom>
        </p:spPr>
      </p:pic>
      <p:sp>
        <p:nvSpPr>
          <p:cNvPr id="2" name="1 Título"/>
          <p:cNvSpPr>
            <a:spLocks noGrp="1"/>
          </p:cNvSpPr>
          <p:nvPr>
            <p:ph type="title" hasCustomPrompt="1"/>
          </p:nvPr>
        </p:nvSpPr>
        <p:spPr>
          <a:xfrm>
            <a:off x="467544" y="332656"/>
            <a:ext cx="7571184" cy="792088"/>
          </a:xfrm>
          <a:prstGeom prst="rect">
            <a:avLst/>
          </a:prstGeom>
        </p:spPr>
        <p:txBody>
          <a:bodyPr>
            <a:normAutofit/>
          </a:bodyPr>
          <a:lstStyle>
            <a:lvl1pPr algn="l">
              <a:defRPr sz="2800" b="1">
                <a:solidFill>
                  <a:srgbClr val="007934"/>
                </a:solidFill>
                <a:latin typeface="Trebuchet MS" pitchFamily="34" charset="0"/>
              </a:defRPr>
            </a:lvl1pPr>
          </a:lstStyle>
          <a:p>
            <a:r>
              <a:rPr lang="es-ES" dirty="0"/>
              <a:t>Título agenda </a:t>
            </a:r>
            <a:endParaRPr lang="es-CO" dirty="0"/>
          </a:p>
        </p:txBody>
      </p:sp>
      <p:sp>
        <p:nvSpPr>
          <p:cNvPr id="3" name="2 Marcador de contenido"/>
          <p:cNvSpPr>
            <a:spLocks noGrp="1"/>
          </p:cNvSpPr>
          <p:nvPr>
            <p:ph idx="1" hasCustomPrompt="1"/>
          </p:nvPr>
        </p:nvSpPr>
        <p:spPr>
          <a:xfrm>
            <a:off x="457200" y="1988840"/>
            <a:ext cx="7931224" cy="3600401"/>
          </a:xfrm>
          <a:prstGeom prst="rect">
            <a:avLst/>
          </a:prstGeom>
        </p:spPr>
        <p:txBody>
          <a:bodyPr>
            <a:normAutofit/>
          </a:bodyPr>
          <a:lstStyle>
            <a:lvl1pPr>
              <a:buFont typeface="Courier New" pitchFamily="49" charset="0"/>
              <a:buChar char="o"/>
              <a:defRPr sz="2000" b="1" baseline="0">
                <a:solidFill>
                  <a:schemeClr val="tx1">
                    <a:lumMod val="65000"/>
                    <a:lumOff val="35000"/>
                  </a:schemeClr>
                </a:solidFill>
                <a:latin typeface="Trebuchet MS" pitchFamily="34" charset="0"/>
              </a:defRPr>
            </a:lvl1pPr>
            <a:lvl2pPr>
              <a:buFont typeface="Arial" pitchFamily="34" charset="0"/>
              <a:buChar char="•"/>
              <a:defRPr sz="1600" baseline="0">
                <a:solidFill>
                  <a:schemeClr val="tx1">
                    <a:lumMod val="50000"/>
                    <a:lumOff val="50000"/>
                  </a:schemeClr>
                </a:solidFill>
                <a:latin typeface="Trebuchet MS" pitchFamily="34" charset="0"/>
              </a:defRPr>
            </a:lvl2pPr>
          </a:lstStyle>
          <a:p>
            <a:pPr lvl="0"/>
            <a:r>
              <a:rPr lang="es-ES" dirty="0"/>
              <a:t>Título subtema 1</a:t>
            </a:r>
          </a:p>
          <a:p>
            <a:pPr lvl="1"/>
            <a:r>
              <a:rPr lang="es-ES" dirty="0"/>
              <a:t>Título subtema 1.1</a:t>
            </a:r>
          </a:p>
          <a:p>
            <a:pPr lvl="1"/>
            <a:r>
              <a:rPr lang="es-ES" dirty="0"/>
              <a:t>Título subtema 1.2</a:t>
            </a:r>
          </a:p>
          <a:p>
            <a:pPr lvl="0"/>
            <a:r>
              <a:rPr lang="es-ES" dirty="0"/>
              <a:t>Título subtema 2</a:t>
            </a:r>
          </a:p>
          <a:p>
            <a:pPr lvl="1"/>
            <a:r>
              <a:rPr lang="es-ES" dirty="0"/>
              <a:t>Título subtema 2.1</a:t>
            </a:r>
          </a:p>
          <a:p>
            <a:pPr lvl="1"/>
            <a:r>
              <a:rPr lang="es-ES" dirty="0"/>
              <a:t>Título Subtema 2.2</a:t>
            </a:r>
          </a:p>
          <a:p>
            <a:pPr lvl="0"/>
            <a:r>
              <a:rPr lang="es-ES" dirty="0"/>
              <a:t>Título subtema 3</a:t>
            </a:r>
          </a:p>
          <a:p>
            <a:pPr lvl="1"/>
            <a:r>
              <a:rPr lang="es-ES" dirty="0"/>
              <a:t>Título subtema 3.1</a:t>
            </a:r>
          </a:p>
          <a:p>
            <a:pPr lvl="1"/>
            <a:r>
              <a:rPr lang="es-ES" dirty="0"/>
              <a:t>Título Subtema 3.2</a:t>
            </a:r>
            <a:endParaRPr lang="es-CO" dirty="0"/>
          </a:p>
        </p:txBody>
      </p:sp>
      <p:sp>
        <p:nvSpPr>
          <p:cNvPr id="5" name="1 Título"/>
          <p:cNvSpPr txBox="1">
            <a:spLocks/>
          </p:cNvSpPr>
          <p:nvPr userDrawn="1"/>
        </p:nvSpPr>
        <p:spPr>
          <a:xfrm>
            <a:off x="467544" y="1340768"/>
            <a:ext cx="7571184" cy="504056"/>
          </a:xfrm>
          <a:prstGeom prst="rect">
            <a:avLst/>
          </a:prstGeom>
        </p:spPr>
        <p:txBody>
          <a:bodyPr>
            <a:normAutofit/>
          </a:bodyPr>
          <a:lstStyle>
            <a:lvl1pPr algn="l">
              <a:defRPr sz="2800" b="1">
                <a:solidFill>
                  <a:srgbClr val="007934"/>
                </a:solidFill>
                <a:latin typeface="Trebuchet MS"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s-CO" sz="2400" b="1" i="0" u="none" strike="noStrike" kern="1200" cap="none" spc="0" normalizeH="0" baseline="0" noProof="0" dirty="0">
              <a:ln>
                <a:noFill/>
              </a:ln>
              <a:solidFill>
                <a:srgbClr val="5DBF0C"/>
              </a:solidFill>
              <a:effectLst/>
              <a:uLnTx/>
              <a:uFillTx/>
              <a:latin typeface="Trebuchet MS" pitchFamily="34" charset="0"/>
              <a:ea typeface="+mj-ea"/>
              <a:cs typeface="+mj-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a título presentación">
    <p:spTree>
      <p:nvGrpSpPr>
        <p:cNvPr id="1" name=""/>
        <p:cNvGrpSpPr/>
        <p:nvPr/>
      </p:nvGrpSpPr>
      <p:grpSpPr>
        <a:xfrm>
          <a:off x="0" y="0"/>
          <a:ext cx="0" cy="0"/>
          <a:chOff x="0" y="0"/>
          <a:chExt cx="0" cy="0"/>
        </a:xfrm>
      </p:grpSpPr>
      <p:pic>
        <p:nvPicPr>
          <p:cNvPr id="4" name="3 Imagen" descr="04_Plantilla_contenidos.jpg"/>
          <p:cNvPicPr>
            <a:picLocks noChangeAspect="1"/>
          </p:cNvPicPr>
          <p:nvPr userDrawn="1"/>
        </p:nvPicPr>
        <p:blipFill>
          <a:blip r:embed="rId2" cstate="print"/>
          <a:stretch>
            <a:fillRect/>
          </a:stretch>
        </p:blipFill>
        <p:spPr>
          <a:xfrm>
            <a:off x="0" y="0"/>
            <a:ext cx="9144000" cy="6858000"/>
          </a:xfrm>
          <a:prstGeom prst="rect">
            <a:avLst/>
          </a:prstGeom>
        </p:spPr>
      </p:pic>
      <p:sp>
        <p:nvSpPr>
          <p:cNvPr id="2" name="1 Título"/>
          <p:cNvSpPr>
            <a:spLocks noGrp="1"/>
          </p:cNvSpPr>
          <p:nvPr>
            <p:ph type="title" hasCustomPrompt="1"/>
          </p:nvPr>
        </p:nvSpPr>
        <p:spPr>
          <a:xfrm>
            <a:off x="1115616" y="2780928"/>
            <a:ext cx="6768752" cy="1362075"/>
          </a:xfrm>
          <a:prstGeom prst="rect">
            <a:avLst/>
          </a:prstGeom>
        </p:spPr>
        <p:txBody>
          <a:bodyPr anchor="t"/>
          <a:lstStyle>
            <a:lvl1pPr algn="ctr">
              <a:lnSpc>
                <a:spcPts val="4000"/>
              </a:lnSpc>
              <a:defRPr lang="es-CO" sz="4000" b="1" baseline="0" dirty="0">
                <a:solidFill>
                  <a:srgbClr val="007934"/>
                </a:solidFill>
                <a:latin typeface="Trebuchet MS" pitchFamily="34" charset="0"/>
              </a:defRPr>
            </a:lvl1pPr>
          </a:lstStyle>
          <a:p>
            <a:r>
              <a:rPr lang="es-ES" dirty="0"/>
              <a:t>Título principal de la</a:t>
            </a:r>
            <a:br>
              <a:rPr lang="es-ES" dirty="0"/>
            </a:br>
            <a:r>
              <a:rPr lang="es-ES" dirty="0"/>
              <a:t>Presentación</a:t>
            </a:r>
            <a:endParaRPr lang="es-CO"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positiva títulos">
    <p:spTree>
      <p:nvGrpSpPr>
        <p:cNvPr id="1" name=""/>
        <p:cNvGrpSpPr/>
        <p:nvPr/>
      </p:nvGrpSpPr>
      <p:grpSpPr>
        <a:xfrm>
          <a:off x="0" y="0"/>
          <a:ext cx="0" cy="0"/>
          <a:chOff x="0" y="0"/>
          <a:chExt cx="0" cy="0"/>
        </a:xfrm>
      </p:grpSpPr>
      <p:pic>
        <p:nvPicPr>
          <p:cNvPr id="6" name="5 Imagen" descr="04_Plantilla_contenidos.jpg"/>
          <p:cNvPicPr>
            <a:picLocks noChangeAspect="1"/>
          </p:cNvPicPr>
          <p:nvPr userDrawn="1"/>
        </p:nvPicPr>
        <p:blipFill>
          <a:blip r:embed="rId2" cstate="print"/>
          <a:stretch>
            <a:fillRect/>
          </a:stretch>
        </p:blipFill>
        <p:spPr>
          <a:xfrm>
            <a:off x="0" y="0"/>
            <a:ext cx="9144000" cy="6858000"/>
          </a:xfrm>
          <a:prstGeom prst="rect">
            <a:avLst/>
          </a:prstGeom>
        </p:spPr>
      </p:pic>
      <p:sp>
        <p:nvSpPr>
          <p:cNvPr id="11" name="1 Título"/>
          <p:cNvSpPr>
            <a:spLocks noGrp="1"/>
          </p:cNvSpPr>
          <p:nvPr>
            <p:ph type="title" hasCustomPrompt="1"/>
          </p:nvPr>
        </p:nvSpPr>
        <p:spPr>
          <a:xfrm>
            <a:off x="539552" y="1556792"/>
            <a:ext cx="3816424" cy="3744416"/>
          </a:xfrm>
          <a:prstGeom prst="rect">
            <a:avLst/>
          </a:prstGeom>
        </p:spPr>
        <p:txBody>
          <a:bodyPr/>
          <a:lstStyle>
            <a:lvl1pPr algn="just">
              <a:defRPr sz="1800">
                <a:solidFill>
                  <a:schemeClr val="tx1">
                    <a:lumMod val="65000"/>
                    <a:lumOff val="35000"/>
                  </a:schemeClr>
                </a:solidFill>
                <a:latin typeface="Trebuchet MS" pitchFamily="34" charset="0"/>
              </a:defRPr>
            </a:lvl1pPr>
          </a:lstStyle>
          <a:p>
            <a:r>
              <a:rPr lang="es-ES" dirty="0"/>
              <a:t>Texto párrafo subtema, escriba aquí la información relacionada con el subtema. Texto párrafo subtema, escriba aquí la información relacionada con el subtema. Texto párrafo subtema, escriba aquí la información relacionada con el subtema. Texto párrafo subtema, escriba aquí la información relacionada con el subtema.</a:t>
            </a:r>
            <a:endParaRPr lang="es-CO" dirty="0"/>
          </a:p>
        </p:txBody>
      </p:sp>
      <p:sp>
        <p:nvSpPr>
          <p:cNvPr id="12" name="2 Marcador de texto"/>
          <p:cNvSpPr>
            <a:spLocks noGrp="1"/>
          </p:cNvSpPr>
          <p:nvPr>
            <p:ph type="body" idx="13" hasCustomPrompt="1"/>
          </p:nvPr>
        </p:nvSpPr>
        <p:spPr>
          <a:xfrm>
            <a:off x="539552" y="260649"/>
            <a:ext cx="7772400" cy="288032"/>
          </a:xfrm>
          <a:prstGeom prst="rect">
            <a:avLst/>
          </a:prstGeom>
        </p:spPr>
        <p:txBody>
          <a:bodyPr anchor="b"/>
          <a:lstStyle>
            <a:lvl1pPr marL="0" indent="0">
              <a:buNone/>
              <a:defRPr sz="1400" baseline="0">
                <a:solidFill>
                  <a:schemeClr val="tx1">
                    <a:tint val="75000"/>
                  </a:schemeClr>
                </a:solidFill>
                <a:latin typeface="Trebuchet MS"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dirty="0"/>
              <a:t>Tema principal presentación</a:t>
            </a:r>
          </a:p>
        </p:txBody>
      </p:sp>
      <p:sp>
        <p:nvSpPr>
          <p:cNvPr id="13" name="2 Marcador de texto"/>
          <p:cNvSpPr>
            <a:spLocks noGrp="1"/>
          </p:cNvSpPr>
          <p:nvPr>
            <p:ph type="body" idx="14" hasCustomPrompt="1"/>
          </p:nvPr>
        </p:nvSpPr>
        <p:spPr>
          <a:xfrm>
            <a:off x="544016" y="548680"/>
            <a:ext cx="7772400" cy="432048"/>
          </a:xfrm>
          <a:prstGeom prst="rect">
            <a:avLst/>
          </a:prstGeom>
        </p:spPr>
        <p:txBody>
          <a:bodyPr anchor="b"/>
          <a:lstStyle>
            <a:lvl1pPr marL="0" indent="0">
              <a:buNone/>
              <a:defRPr sz="3200" b="1" baseline="0">
                <a:solidFill>
                  <a:srgbClr val="007934"/>
                </a:solidFill>
                <a:latin typeface="Trebuchet MS"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dirty="0"/>
              <a:t>Título diapositiva</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apositiva título - subtítulo">
    <p:spTree>
      <p:nvGrpSpPr>
        <p:cNvPr id="1" name=""/>
        <p:cNvGrpSpPr/>
        <p:nvPr/>
      </p:nvGrpSpPr>
      <p:grpSpPr>
        <a:xfrm>
          <a:off x="0" y="0"/>
          <a:ext cx="0" cy="0"/>
          <a:chOff x="0" y="0"/>
          <a:chExt cx="0" cy="0"/>
        </a:xfrm>
      </p:grpSpPr>
      <p:pic>
        <p:nvPicPr>
          <p:cNvPr id="9" name="8 Imagen" descr="04_Plantilla_contenidos.jpg"/>
          <p:cNvPicPr>
            <a:picLocks noChangeAspect="1"/>
          </p:cNvPicPr>
          <p:nvPr userDrawn="1"/>
        </p:nvPicPr>
        <p:blipFill>
          <a:blip r:embed="rId2" cstate="print"/>
          <a:stretch>
            <a:fillRect/>
          </a:stretch>
        </p:blipFill>
        <p:spPr>
          <a:xfrm>
            <a:off x="0" y="0"/>
            <a:ext cx="9144000" cy="6858000"/>
          </a:xfrm>
          <a:prstGeom prst="rect">
            <a:avLst/>
          </a:prstGeom>
        </p:spPr>
      </p:pic>
      <p:sp>
        <p:nvSpPr>
          <p:cNvPr id="2" name="1 Título"/>
          <p:cNvSpPr>
            <a:spLocks noGrp="1"/>
          </p:cNvSpPr>
          <p:nvPr>
            <p:ph type="title" hasCustomPrompt="1"/>
          </p:nvPr>
        </p:nvSpPr>
        <p:spPr>
          <a:xfrm>
            <a:off x="539552" y="1844824"/>
            <a:ext cx="3816424" cy="3384376"/>
          </a:xfrm>
          <a:prstGeom prst="rect">
            <a:avLst/>
          </a:prstGeom>
        </p:spPr>
        <p:txBody>
          <a:bodyPr/>
          <a:lstStyle>
            <a:lvl1pPr algn="just">
              <a:defRPr sz="1800">
                <a:solidFill>
                  <a:schemeClr val="tx1">
                    <a:lumMod val="65000"/>
                    <a:lumOff val="35000"/>
                  </a:schemeClr>
                </a:solidFill>
                <a:latin typeface="Trebuchet MS" pitchFamily="34" charset="0"/>
              </a:defRPr>
            </a:lvl1pPr>
          </a:lstStyle>
          <a:p>
            <a:r>
              <a:rPr lang="es-ES" dirty="0"/>
              <a:t>Texto párrafo subtema, escriba aquí la información relacionada con el subtema. Texto párrafo subtema, escriba aquí la información relacionada con el subtema. Texto párrafo subtema, escriba aquí la información relacionada con el subtema. Texto párrafo subtema, escriba aquí la información relacionada con el subtema.</a:t>
            </a:r>
            <a:endParaRPr lang="es-CO" dirty="0"/>
          </a:p>
        </p:txBody>
      </p:sp>
      <p:sp>
        <p:nvSpPr>
          <p:cNvPr id="6" name="2 Marcador de texto"/>
          <p:cNvSpPr>
            <a:spLocks noGrp="1"/>
          </p:cNvSpPr>
          <p:nvPr>
            <p:ph type="body" idx="15" hasCustomPrompt="1"/>
          </p:nvPr>
        </p:nvSpPr>
        <p:spPr>
          <a:xfrm>
            <a:off x="544016" y="1340768"/>
            <a:ext cx="7772400" cy="432048"/>
          </a:xfrm>
          <a:prstGeom prst="rect">
            <a:avLst/>
          </a:prstGeom>
        </p:spPr>
        <p:txBody>
          <a:bodyPr anchor="b"/>
          <a:lstStyle>
            <a:lvl1pPr marL="0" indent="0">
              <a:buNone/>
              <a:defRPr sz="2400" b="1" baseline="0">
                <a:solidFill>
                  <a:srgbClr val="5DBF0C"/>
                </a:solidFill>
                <a:latin typeface="Trebuchet MS"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dirty="0"/>
              <a:t>Subtítulo diapositiva</a:t>
            </a:r>
          </a:p>
        </p:txBody>
      </p:sp>
      <p:sp>
        <p:nvSpPr>
          <p:cNvPr id="7" name="2 Marcador de texto"/>
          <p:cNvSpPr>
            <a:spLocks noGrp="1"/>
          </p:cNvSpPr>
          <p:nvPr>
            <p:ph type="body" idx="13" hasCustomPrompt="1"/>
          </p:nvPr>
        </p:nvSpPr>
        <p:spPr>
          <a:xfrm>
            <a:off x="539552" y="260649"/>
            <a:ext cx="7772400" cy="288032"/>
          </a:xfrm>
          <a:prstGeom prst="rect">
            <a:avLst/>
          </a:prstGeom>
        </p:spPr>
        <p:txBody>
          <a:bodyPr anchor="b"/>
          <a:lstStyle>
            <a:lvl1pPr marL="0" indent="0">
              <a:buNone/>
              <a:defRPr sz="1400" baseline="0">
                <a:solidFill>
                  <a:schemeClr val="tx1">
                    <a:tint val="75000"/>
                  </a:schemeClr>
                </a:solidFill>
                <a:latin typeface="Trebuchet MS"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dirty="0"/>
              <a:t>Tema principal presentación</a:t>
            </a:r>
          </a:p>
        </p:txBody>
      </p:sp>
      <p:sp>
        <p:nvSpPr>
          <p:cNvPr id="11" name="2 Marcador de texto"/>
          <p:cNvSpPr>
            <a:spLocks noGrp="1"/>
          </p:cNvSpPr>
          <p:nvPr>
            <p:ph type="body" idx="14" hasCustomPrompt="1"/>
          </p:nvPr>
        </p:nvSpPr>
        <p:spPr>
          <a:xfrm>
            <a:off x="544016" y="548680"/>
            <a:ext cx="7772400" cy="432048"/>
          </a:xfrm>
          <a:prstGeom prst="rect">
            <a:avLst/>
          </a:prstGeom>
        </p:spPr>
        <p:txBody>
          <a:bodyPr anchor="b"/>
          <a:lstStyle>
            <a:lvl1pPr marL="0" indent="0">
              <a:buNone/>
              <a:defRPr sz="3200" b="1" baseline="0">
                <a:solidFill>
                  <a:srgbClr val="007934"/>
                </a:solidFill>
                <a:latin typeface="Trebuchet MS"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dirty="0"/>
              <a:t>Título diapositiva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Diseño personalizado">
    <p:spTree>
      <p:nvGrpSpPr>
        <p:cNvPr id="1" name=""/>
        <p:cNvGrpSpPr/>
        <p:nvPr/>
      </p:nvGrpSpPr>
      <p:grpSpPr>
        <a:xfrm>
          <a:off x="0" y="0"/>
          <a:ext cx="0" cy="0"/>
          <a:chOff x="0" y="0"/>
          <a:chExt cx="0" cy="0"/>
        </a:xfrm>
      </p:grpSpPr>
      <p:pic>
        <p:nvPicPr>
          <p:cNvPr id="7" name="6 Imagen" descr="04_Plantilla_contenidos.jpg"/>
          <p:cNvPicPr>
            <a:picLocks noChangeAspect="1"/>
          </p:cNvPicPr>
          <p:nvPr userDrawn="1"/>
        </p:nvPicPr>
        <p:blipFill>
          <a:blip r:embed="rId2" cstate="print"/>
          <a:stretch>
            <a:fillRect/>
          </a:stretch>
        </p:blipFill>
        <p:spPr>
          <a:xfrm>
            <a:off x="0" y="0"/>
            <a:ext cx="9144000" cy="6858000"/>
          </a:xfrm>
          <a:prstGeom prst="rect">
            <a:avLst/>
          </a:prstGeom>
        </p:spPr>
      </p:pic>
      <p:sp>
        <p:nvSpPr>
          <p:cNvPr id="4" name="1 Título"/>
          <p:cNvSpPr>
            <a:spLocks noGrp="1"/>
          </p:cNvSpPr>
          <p:nvPr>
            <p:ph type="title" hasCustomPrompt="1"/>
          </p:nvPr>
        </p:nvSpPr>
        <p:spPr>
          <a:xfrm>
            <a:off x="467544" y="332656"/>
            <a:ext cx="7571184" cy="792088"/>
          </a:xfrm>
          <a:prstGeom prst="rect">
            <a:avLst/>
          </a:prstGeom>
        </p:spPr>
        <p:txBody>
          <a:bodyPr>
            <a:normAutofit/>
          </a:bodyPr>
          <a:lstStyle>
            <a:lvl1pPr algn="l">
              <a:defRPr sz="2800" b="1" baseline="0">
                <a:solidFill>
                  <a:srgbClr val="007934"/>
                </a:solidFill>
                <a:latin typeface="Trebuchet MS" pitchFamily="34" charset="0"/>
              </a:defRPr>
            </a:lvl1pPr>
          </a:lstStyle>
          <a:p>
            <a:r>
              <a:rPr lang="es-ES" dirty="0"/>
              <a:t>Contacto</a:t>
            </a:r>
            <a:endParaRPr lang="es-CO" dirty="0"/>
          </a:p>
        </p:txBody>
      </p:sp>
      <p:sp>
        <p:nvSpPr>
          <p:cNvPr id="5" name="2 Marcador de contenido"/>
          <p:cNvSpPr>
            <a:spLocks noGrp="1"/>
          </p:cNvSpPr>
          <p:nvPr>
            <p:ph idx="1" hasCustomPrompt="1"/>
          </p:nvPr>
        </p:nvSpPr>
        <p:spPr>
          <a:xfrm>
            <a:off x="457200" y="1463040"/>
            <a:ext cx="7931224" cy="4126201"/>
          </a:xfrm>
          <a:prstGeom prst="rect">
            <a:avLst/>
          </a:prstGeom>
        </p:spPr>
        <p:txBody>
          <a:bodyPr>
            <a:normAutofit/>
          </a:bodyPr>
          <a:lstStyle>
            <a:lvl1pPr>
              <a:buFont typeface="Courier New" pitchFamily="49" charset="0"/>
              <a:buChar char="o"/>
              <a:defRPr sz="2000" b="1" baseline="0">
                <a:solidFill>
                  <a:schemeClr val="tx1">
                    <a:lumMod val="65000"/>
                    <a:lumOff val="35000"/>
                  </a:schemeClr>
                </a:solidFill>
                <a:latin typeface="Trebuchet MS" pitchFamily="34" charset="0"/>
              </a:defRPr>
            </a:lvl1pPr>
            <a:lvl2pPr>
              <a:buFont typeface="Arial" pitchFamily="34" charset="0"/>
              <a:buChar char="•"/>
              <a:defRPr sz="1600" baseline="0">
                <a:solidFill>
                  <a:schemeClr val="tx1">
                    <a:lumMod val="50000"/>
                    <a:lumOff val="50000"/>
                  </a:schemeClr>
                </a:solidFill>
                <a:latin typeface="Trebuchet MS" pitchFamily="34" charset="0"/>
              </a:defRPr>
            </a:lvl2pPr>
          </a:lstStyle>
          <a:p>
            <a:pPr lvl="0"/>
            <a:r>
              <a:rPr lang="es-ES" dirty="0"/>
              <a:t>Nombre expositor</a:t>
            </a:r>
          </a:p>
          <a:p>
            <a:pPr marL="719138" lvl="1" indent="0">
              <a:lnSpc>
                <a:spcPct val="150000"/>
              </a:lnSpc>
              <a:buNone/>
            </a:pPr>
            <a:r>
              <a:rPr lang="es-CO" dirty="0"/>
              <a:t>correoexpositor@epm.com.co</a:t>
            </a:r>
            <a:br>
              <a:rPr lang="es-CO" dirty="0"/>
            </a:br>
            <a:r>
              <a:rPr lang="es-CO" dirty="0"/>
              <a:t>Teléfono: +57-4 380 8080 </a:t>
            </a:r>
            <a:br>
              <a:rPr lang="es-CO" dirty="0"/>
            </a:br>
            <a:r>
              <a:rPr lang="es-CO" dirty="0"/>
              <a:t>Móvil: 300 123 4567</a:t>
            </a:r>
          </a:p>
          <a:p>
            <a:pPr marL="719138" lvl="1" indent="0">
              <a:lnSpc>
                <a:spcPct val="150000"/>
              </a:lnSpc>
              <a:buNone/>
            </a:pPr>
            <a:r>
              <a:rPr lang="es-CO" dirty="0"/>
              <a:t>Fax: +57-4 265 9350 </a:t>
            </a:r>
            <a:endParaRPr lang="es-ES" dirty="0"/>
          </a:p>
        </p:txBody>
      </p:sp>
      <p:sp>
        <p:nvSpPr>
          <p:cNvPr id="6" name="1 Título"/>
          <p:cNvSpPr txBox="1">
            <a:spLocks/>
          </p:cNvSpPr>
          <p:nvPr userDrawn="1"/>
        </p:nvSpPr>
        <p:spPr>
          <a:xfrm>
            <a:off x="467544" y="1340768"/>
            <a:ext cx="7571184" cy="504056"/>
          </a:xfrm>
          <a:prstGeom prst="rect">
            <a:avLst/>
          </a:prstGeom>
        </p:spPr>
        <p:txBody>
          <a:bodyPr>
            <a:normAutofit/>
          </a:bodyPr>
          <a:lstStyle>
            <a:lvl1pPr algn="l">
              <a:defRPr sz="2800" b="1">
                <a:solidFill>
                  <a:srgbClr val="007934"/>
                </a:solidFill>
                <a:latin typeface="Trebuchet MS"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s-CO" sz="2400" b="1" i="0" u="none" strike="noStrike" kern="1200" cap="none" spc="0" normalizeH="0" baseline="0" noProof="0" dirty="0">
              <a:ln>
                <a:noFill/>
              </a:ln>
              <a:solidFill>
                <a:srgbClr val="5DBF0C"/>
              </a:solidFill>
              <a:effectLst/>
              <a:uLnTx/>
              <a:uFillTx/>
              <a:latin typeface="Trebuchet MS" pitchFamily="34" charset="0"/>
              <a:ea typeface="+mj-ea"/>
              <a:cs typeface="+mj-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Diseño personalizado">
    <p:spTree>
      <p:nvGrpSpPr>
        <p:cNvPr id="1" name=""/>
        <p:cNvGrpSpPr/>
        <p:nvPr/>
      </p:nvGrpSpPr>
      <p:grpSpPr>
        <a:xfrm>
          <a:off x="0" y="0"/>
          <a:ext cx="0" cy="0"/>
          <a:chOff x="0" y="0"/>
          <a:chExt cx="0" cy="0"/>
        </a:xfrm>
      </p:grpSpPr>
      <p:pic>
        <p:nvPicPr>
          <p:cNvPr id="7" name="6 Imagen" descr="04_Plantilla_contenidos.jpg"/>
          <p:cNvPicPr>
            <a:picLocks noChangeAspect="1"/>
          </p:cNvPicPr>
          <p:nvPr userDrawn="1"/>
        </p:nvPicPr>
        <p:blipFill>
          <a:blip r:embed="rId2" cstate="print"/>
          <a:stretch>
            <a:fillRect/>
          </a:stretch>
        </p:blipFill>
        <p:spPr>
          <a:xfrm>
            <a:off x="0" y="0"/>
            <a:ext cx="9144000" cy="6858000"/>
          </a:xfrm>
          <a:prstGeom prst="rect">
            <a:avLst/>
          </a:prstGeom>
        </p:spPr>
      </p:pic>
      <p:sp>
        <p:nvSpPr>
          <p:cNvPr id="4" name="1 Título"/>
          <p:cNvSpPr>
            <a:spLocks noGrp="1"/>
          </p:cNvSpPr>
          <p:nvPr>
            <p:ph type="title" hasCustomPrompt="1"/>
          </p:nvPr>
        </p:nvSpPr>
        <p:spPr>
          <a:xfrm>
            <a:off x="467544" y="332656"/>
            <a:ext cx="7571184" cy="792088"/>
          </a:xfrm>
          <a:prstGeom prst="rect">
            <a:avLst/>
          </a:prstGeom>
        </p:spPr>
        <p:txBody>
          <a:bodyPr>
            <a:normAutofit/>
          </a:bodyPr>
          <a:lstStyle>
            <a:lvl1pPr algn="l">
              <a:defRPr sz="2800" b="1" baseline="0">
                <a:solidFill>
                  <a:srgbClr val="007934"/>
                </a:solidFill>
                <a:latin typeface="Trebuchet MS" pitchFamily="34" charset="0"/>
              </a:defRPr>
            </a:lvl1pPr>
          </a:lstStyle>
          <a:p>
            <a:r>
              <a:rPr lang="es-ES" dirty="0"/>
              <a:t>Bibliografía / </a:t>
            </a:r>
            <a:r>
              <a:rPr lang="es-ES" dirty="0" err="1"/>
              <a:t>cibergrafía</a:t>
            </a:r>
            <a:r>
              <a:rPr lang="es-ES" dirty="0"/>
              <a:t> / créditos</a:t>
            </a:r>
            <a:endParaRPr lang="es-CO" dirty="0"/>
          </a:p>
        </p:txBody>
      </p:sp>
      <p:sp>
        <p:nvSpPr>
          <p:cNvPr id="5" name="2 Marcador de contenido"/>
          <p:cNvSpPr>
            <a:spLocks noGrp="1"/>
          </p:cNvSpPr>
          <p:nvPr>
            <p:ph idx="1" hasCustomPrompt="1"/>
          </p:nvPr>
        </p:nvSpPr>
        <p:spPr>
          <a:xfrm>
            <a:off x="457200" y="1463040"/>
            <a:ext cx="7931224" cy="4126201"/>
          </a:xfrm>
          <a:prstGeom prst="rect">
            <a:avLst/>
          </a:prstGeom>
        </p:spPr>
        <p:txBody>
          <a:bodyPr>
            <a:normAutofit/>
          </a:bodyPr>
          <a:lstStyle>
            <a:lvl1pPr>
              <a:buFont typeface="Courier New" pitchFamily="49" charset="0"/>
              <a:buChar char="o"/>
              <a:defRPr sz="2000" b="1" baseline="0">
                <a:solidFill>
                  <a:schemeClr val="tx1">
                    <a:lumMod val="65000"/>
                    <a:lumOff val="35000"/>
                  </a:schemeClr>
                </a:solidFill>
                <a:latin typeface="Trebuchet MS" pitchFamily="34" charset="0"/>
              </a:defRPr>
            </a:lvl1pPr>
            <a:lvl2pPr>
              <a:buFont typeface="Arial" pitchFamily="34" charset="0"/>
              <a:buChar char="•"/>
              <a:defRPr sz="1600" baseline="0">
                <a:solidFill>
                  <a:schemeClr val="tx1">
                    <a:lumMod val="50000"/>
                    <a:lumOff val="50000"/>
                  </a:schemeClr>
                </a:solidFill>
                <a:latin typeface="Trebuchet MS" pitchFamily="34" charset="0"/>
              </a:defRPr>
            </a:lvl2pPr>
          </a:lstStyle>
          <a:p>
            <a:pPr lvl="0"/>
            <a:r>
              <a:rPr lang="es-ES" dirty="0"/>
              <a:t>Nombre libro</a:t>
            </a:r>
          </a:p>
          <a:p>
            <a:pPr lvl="1"/>
            <a:r>
              <a:rPr lang="es-ES" dirty="0"/>
              <a:t>Autor / Edición  / página / </a:t>
            </a:r>
          </a:p>
          <a:p>
            <a:pPr lvl="0"/>
            <a:r>
              <a:rPr lang="es-ES" dirty="0"/>
              <a:t>Nombre sitio web</a:t>
            </a:r>
          </a:p>
          <a:p>
            <a:pPr lvl="1"/>
            <a:r>
              <a:rPr lang="es-ES" dirty="0"/>
              <a:t>Enlace / fecha</a:t>
            </a:r>
          </a:p>
          <a:p>
            <a:pPr lvl="0"/>
            <a:r>
              <a:rPr lang="es-ES" dirty="0"/>
              <a:t>Colaboradores</a:t>
            </a:r>
          </a:p>
          <a:p>
            <a:pPr lvl="1"/>
            <a:r>
              <a:rPr lang="es-CO" dirty="0"/>
              <a:t>Nombre colaborador</a:t>
            </a:r>
          </a:p>
        </p:txBody>
      </p:sp>
      <p:sp>
        <p:nvSpPr>
          <p:cNvPr id="6" name="1 Título"/>
          <p:cNvSpPr txBox="1">
            <a:spLocks/>
          </p:cNvSpPr>
          <p:nvPr userDrawn="1"/>
        </p:nvSpPr>
        <p:spPr>
          <a:xfrm>
            <a:off x="467544" y="1340768"/>
            <a:ext cx="7571184" cy="504056"/>
          </a:xfrm>
          <a:prstGeom prst="rect">
            <a:avLst/>
          </a:prstGeom>
        </p:spPr>
        <p:txBody>
          <a:bodyPr>
            <a:normAutofit/>
          </a:bodyPr>
          <a:lstStyle>
            <a:lvl1pPr algn="l">
              <a:defRPr sz="2800" b="1">
                <a:solidFill>
                  <a:srgbClr val="007934"/>
                </a:solidFill>
                <a:latin typeface="Trebuchet MS"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s-CO" sz="2400" b="1" i="0" u="none" strike="noStrike" kern="1200" cap="none" spc="0" normalizeH="0" baseline="0" noProof="0" dirty="0">
              <a:ln>
                <a:noFill/>
              </a:ln>
              <a:solidFill>
                <a:srgbClr val="5DBF0C"/>
              </a:solidFill>
              <a:effectLst/>
              <a:uLnTx/>
              <a:uFillTx/>
              <a:latin typeface="Trebuchet MS" pitchFamily="34" charset="0"/>
              <a:ea typeface="+mj-ea"/>
              <a:cs typeface="+mj-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apositiva agradecimiento">
    <p:spTree>
      <p:nvGrpSpPr>
        <p:cNvPr id="1" name=""/>
        <p:cNvGrpSpPr/>
        <p:nvPr/>
      </p:nvGrpSpPr>
      <p:grpSpPr>
        <a:xfrm>
          <a:off x="0" y="0"/>
          <a:ext cx="0" cy="0"/>
          <a:chOff x="0" y="0"/>
          <a:chExt cx="0" cy="0"/>
        </a:xfrm>
      </p:grpSpPr>
      <p:pic>
        <p:nvPicPr>
          <p:cNvPr id="3" name="2 Imagen" descr="08_Agradecimiento.jpg"/>
          <p:cNvPicPr>
            <a:picLocks noChangeAspect="1"/>
          </p:cNvPicPr>
          <p:nvPr userDrawn="1"/>
        </p:nvPicPr>
        <p:blipFill>
          <a:blip r:embed="rId2" cstate="print"/>
          <a:stretch>
            <a:fillRect/>
          </a:stretch>
        </p:blipFill>
        <p:spPr>
          <a:xfrm>
            <a:off x="0" y="0"/>
            <a:ext cx="9144000" cy="6858000"/>
          </a:xfrm>
          <a:prstGeom prst="rect">
            <a:avLst/>
          </a:prstGeom>
        </p:spPr>
      </p:pic>
    </p:spTree>
  </p:cSld>
  <p:clrMapOvr>
    <a:masterClrMapping/>
  </p:clrMapOvr>
</p:sldLayout>
</file>

<file path=ppt/slideMasters/_rels/slideMaster1.xml.rels><?xml version="1.0" encoding="UTF-8" standalone="no"?>
<Relationships xmlns="http://schemas.openxmlformats.org/package/2006/relationships">
<Relationship Id="rId1" Target="../slideLayouts/slideLayout1.xml" Type="http://schemas.openxmlformats.org/officeDocument/2006/relationships/slideLayout"/>
<Relationship Id="rId2" Target="../slideLayouts/slideLayout2.xml" Type="http://schemas.openxmlformats.org/officeDocument/2006/relationships/slideLayout"/>
<Relationship Id="rId3" Target="../slideLayouts/slideLayout3.xml" Type="http://schemas.openxmlformats.org/officeDocument/2006/relationships/slideLayout"/>
<Relationship Id="rId4" Target="../slideLayouts/slideLayout4.xml" Type="http://schemas.openxmlformats.org/officeDocument/2006/relationships/slideLayout"/>
<Relationship Id="rId5" Target="../slideLayouts/slideLayout5.xml" Type="http://schemas.openxmlformats.org/officeDocument/2006/relationships/slideLayout"/>
<Relationship Id="rId6" Target="../slideLayouts/slideLayout6.xml" Type="http://schemas.openxmlformats.org/officeDocument/2006/relationships/slideLayout"/>
<Relationship Id="rId7" Target="../slideLayouts/slideLayout7.xml" Type="http://schemas.openxmlformats.org/officeDocument/2006/relationships/slideLayout"/>
<Relationship Id="rId8" Target="../slideLayouts/slideLayout8.xml" Type="http://schemas.openxmlformats.org/officeDocument/2006/relationships/slideLayout"/>
<Relationship Id="rId9" Target="../theme/theme1.xml" Type="http://schemas.openxmlformats.org/officeDocument/2006/relationships/theme"/>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61" r:id="rId5"/>
    <p:sldLayoutId id="2147483669" r:id="rId6"/>
    <p:sldLayoutId id="2147483670" r:id="rId7"/>
    <p:sldLayoutId id="2147483662" r:id="rId8"/>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xml" Type="http://schemas.openxmlformats.org/officeDocument/2006/relationships/notesSlide"/>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07704" y="359666"/>
            <a:ext cx="4690864" cy="792088"/>
          </a:xfrm>
        </p:spPr>
        <p:txBody>
          <a:bodyPr/>
          <a:lstStyle/>
          <a:p>
            <a:pPr algn="r"/>
            <a:r>
              <a:rPr lang="es-CO" dirty="0"/>
              <a:t>Carlos Mario Tobón Osorio</a:t>
            </a:r>
          </a:p>
        </p:txBody>
      </p:sp>
      <p:sp>
        <p:nvSpPr>
          <p:cNvPr id="14" name="1 Título"/>
          <p:cNvSpPr txBox="1">
            <a:spLocks/>
          </p:cNvSpPr>
          <p:nvPr/>
        </p:nvSpPr>
        <p:spPr>
          <a:xfrm>
            <a:off x="251520" y="3036441"/>
            <a:ext cx="8640960" cy="3600400"/>
          </a:xfrm>
          <a:prstGeom prst="rect">
            <a:avLst/>
          </a:prstGeom>
          <a:solidFill>
            <a:schemeClr val="bg1">
              <a:lumMod val="95000"/>
            </a:schemeClr>
          </a:solidFill>
        </p:spPr>
        <p:txBody>
          <a:bodyPr>
            <a:noAutofit/>
          </a:bodyPr>
          <a:lstStyle>
            <a:lvl1pPr algn="l" defTabSz="914400" rtl="0" eaLnBrk="1" latinLnBrk="0" hangingPunct="1">
              <a:spcBef>
                <a:spcPct val="0"/>
              </a:spcBef>
              <a:buNone/>
              <a:defRPr sz="2800" b="1" kern="1200">
                <a:solidFill>
                  <a:srgbClr val="007934"/>
                </a:solidFill>
                <a:latin typeface="Trebuchet MS" pitchFamily="34" charset="0"/>
                <a:ea typeface="+mj-ea"/>
                <a:cs typeface="+mj-cs"/>
              </a:defRPr>
            </a:lvl1pPr>
          </a:lstStyle>
          <a:p>
            <a:pPr algn="just"/>
            <a:br>
              <a:rPr lang="es-CO" sz="1800" b="0" dirty="0"/>
            </a:br>
            <a:r>
              <a:rPr lang="es-CO" sz="1800" dirty="0"/>
              <a:t>Actualmente se desempeña como </a:t>
            </a:r>
            <a:r>
              <a:rPr lang="es-ES" sz="1800" dirty="0"/>
              <a:t>Gerente de Gestión de Negocios e Inversiones EPM</a:t>
            </a:r>
            <a:endParaRPr lang="es-CO" sz="1800" dirty="0"/>
          </a:p>
          <a:p>
            <a:pPr algn="just"/>
            <a:endParaRPr lang="es-CO" sz="1000" dirty="0">
              <a:solidFill>
                <a:schemeClr val="tx1"/>
              </a:solidFill>
            </a:endParaRPr>
          </a:p>
          <a:p>
            <a:pPr algn="just"/>
            <a:r>
              <a:rPr lang="es-ES" sz="1800" b="0" dirty="0">
                <a:solidFill>
                  <a:schemeClr val="tx1"/>
                </a:solidFill>
              </a:rPr>
              <a:t>Trabaja en EPM desde hace 23 años y cuenta con una amplia trayectoria en el Grupo EPM ocupando cargos como Gerente de Contaduría, jefe del área de Contabilidad,  jefe de Unidad de Costos y Activos Fijos y Director Presupuesto. </a:t>
            </a:r>
          </a:p>
          <a:p>
            <a:pPr algn="just"/>
            <a:endParaRPr lang="es-CO" sz="1050" b="0" dirty="0">
              <a:solidFill>
                <a:schemeClr val="tx1"/>
              </a:solidFill>
            </a:endParaRPr>
          </a:p>
          <a:p>
            <a:pPr algn="just"/>
            <a:r>
              <a:rPr lang="es-CO" sz="1800" b="0" dirty="0">
                <a:solidFill>
                  <a:schemeClr val="tx1"/>
                </a:solidFill>
              </a:rPr>
              <a:t>Ingeniero Staff Administrativo, Equipo Liquidador en la Empresa Antioqueña de Energía S.A. E.S.P.</a:t>
            </a:r>
          </a:p>
          <a:p>
            <a:pPr algn="just"/>
            <a:endParaRPr lang="es-ES" sz="1000" b="0" dirty="0">
              <a:solidFill>
                <a:schemeClr val="tx1"/>
              </a:solidFill>
            </a:endParaRPr>
          </a:p>
          <a:p>
            <a:pPr algn="just"/>
            <a:r>
              <a:rPr lang="es-ES" sz="1600" b="0" i="1" dirty="0">
                <a:solidFill>
                  <a:schemeClr val="tx1"/>
                </a:solidFill>
              </a:rPr>
              <a:t>Actualmente es miembro del consejo directivo de la Fundación EPM, representante legal de EPM Inversiones y miembro de las siguientes Juntas Directivas: EPM Chile, Inversiones y Asesorías South Water y PDG en Panamá.</a:t>
            </a:r>
          </a:p>
          <a:p>
            <a:pPr algn="just"/>
            <a:br>
              <a:rPr lang="es-CO" sz="1600" b="0" i="1" dirty="0"/>
            </a:br>
            <a:endParaRPr lang="es-CO" sz="1800" b="0" dirty="0">
              <a:solidFill>
                <a:schemeClr val="tx1"/>
              </a:solidFill>
            </a:endParaRPr>
          </a:p>
          <a:p>
            <a:endParaRPr lang="es-CO" sz="1800" b="0" dirty="0">
              <a:solidFill>
                <a:schemeClr val="tx1"/>
              </a:solidFill>
            </a:endParaRPr>
          </a:p>
        </p:txBody>
      </p:sp>
      <p:sp>
        <p:nvSpPr>
          <p:cNvPr id="3" name="2 Rectángulo"/>
          <p:cNvSpPr/>
          <p:nvPr/>
        </p:nvSpPr>
        <p:spPr>
          <a:xfrm>
            <a:off x="755576" y="1278489"/>
            <a:ext cx="6552728" cy="1631216"/>
          </a:xfrm>
          <a:prstGeom prst="rect">
            <a:avLst/>
          </a:prstGeom>
        </p:spPr>
        <p:txBody>
          <a:bodyPr wrap="square">
            <a:spAutoFit/>
          </a:bodyPr>
          <a:lstStyle/>
          <a:p>
            <a:r>
              <a:rPr lang="es-ES" sz="2000" dirty="0"/>
              <a:t>Contador de la Universidad de Antioquia</a:t>
            </a:r>
          </a:p>
          <a:p>
            <a:r>
              <a:rPr lang="es-ES" sz="2000" dirty="0"/>
              <a:t>Especialista en Gestión Financiera Empresarial de la Universidad de Medellín </a:t>
            </a:r>
          </a:p>
          <a:p>
            <a:r>
              <a:rPr lang="es-ES" sz="2000" dirty="0"/>
              <a:t>Graduado en el Programa Internacional de Alta Gerencia Universidad EAFIT - ICESI </a:t>
            </a:r>
            <a:endParaRPr lang="es-CO" sz="2000" dirty="0"/>
          </a:p>
        </p:txBody>
      </p:sp>
    </p:spTree>
    <p:extLst>
      <p:ext uri="{BB962C8B-B14F-4D97-AF65-F5344CB8AC3E}">
        <p14:creationId xmlns:p14="http://schemas.microsoft.com/office/powerpoint/2010/main" val="3895558749"/>
      </p:ext>
    </p:extLst>
  </p:cSld>
  <p:clrMapOvr>
    <a:masterClrMapping/>
  </p:clrMapOvr>
</p:sld>
</file>

<file path=ppt/theme/theme1.xml><?xml version="1.0" encoding="utf-8"?>
<a:theme xmlns:a="http://schemas.openxmlformats.org/drawingml/2006/main" name="Tema de Office">
  <a:themeElements>
    <a:clrScheme name="EPM">
      <a:dk1>
        <a:srgbClr val="FFFFFF"/>
      </a:dk1>
      <a:lt1>
        <a:srgbClr val="2F2F2F"/>
      </a:lt1>
      <a:dk2>
        <a:srgbClr val="FFFFFF"/>
      </a:dk2>
      <a:lt2>
        <a:srgbClr val="2F2F2F"/>
      </a:lt2>
      <a:accent1>
        <a:srgbClr val="F2F2F2"/>
      </a:accent1>
      <a:accent2>
        <a:srgbClr val="92D050"/>
      </a:accent2>
      <a:accent3>
        <a:srgbClr val="9BBB59"/>
      </a:accent3>
      <a:accent4>
        <a:srgbClr val="007934"/>
      </a:accent4>
      <a:accent5>
        <a:srgbClr val="64E032"/>
      </a:accent5>
      <a:accent6>
        <a:srgbClr val="2F2F2F"/>
      </a:accent6>
      <a:hlink>
        <a:srgbClr val="5DBF0C"/>
      </a:hlink>
      <a:folHlink>
        <a:srgbClr val="007934"/>
      </a:folHlink>
    </a:clrScheme>
    <a:fontScheme name="Fuentes EPM">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lstStyle>
        <a:defPPr marL="0" marR="0" indent="0" algn="ctr" defTabSz="914400" rtl="0" eaLnBrk="1" fontAlgn="auto" latinLnBrk="0" hangingPunct="1">
          <a:lnSpc>
            <a:spcPct val="100000"/>
          </a:lnSpc>
          <a:spcBef>
            <a:spcPct val="0"/>
          </a:spcBef>
          <a:spcAft>
            <a:spcPts val="0"/>
          </a:spcAft>
          <a:buClrTx/>
          <a:buSzTx/>
          <a:buFontTx/>
          <a:buNone/>
          <a:tabLst/>
          <a:defRPr kumimoji="0" sz="4400" b="0" i="0" u="none" strike="noStrike" kern="1200" cap="none" spc="0" normalizeH="0" baseline="0" noProof="0" dirty="0" smtClean="0">
            <a:ln>
              <a:noFill/>
            </a:ln>
            <a:solidFill>
              <a:schemeClr val="tx1"/>
            </a:solidFill>
            <a:effectLst/>
            <a:uLnTx/>
            <a:uFillTx/>
            <a:latin typeface="+mj-lt"/>
            <a:ea typeface="+mj-ea"/>
            <a:cs typeface="+mj-cs"/>
          </a:defRPr>
        </a:defPPr>
      </a:lstStyle>
    </a:tx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Words>
  <Application/>
  <PresentationFormat>Presentación en pantalla (4:3)</PresentationFormat>
  <Paragraphs>13</Paragraphs>
  <Slides>1</Slides>
  <Notes>1</Notes>
  <HiddenSlides>0</HiddenSlides>
  <MMClips>0</MMClips>
  <ScaleCrop>false</ScaleCrop>
  <HeadingPairs>
    <vt:vector baseType="variant" size="6">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baseType="lpstr" size="6">
      <vt:lpstr>Arial</vt:lpstr>
      <vt:lpstr>Calibri</vt:lpstr>
      <vt:lpstr>Courier New</vt:lpstr>
      <vt:lpstr>Trebuchet MS</vt:lpstr>
      <vt:lpstr>Tema de Office</vt:lpstr>
      <vt:lpstr>Carlos Mario Tobón Osorio</vt:lpstr>
    </vt:vector>
  </TitlesOfParts>
  <LinksUpToDate>false</LinksUpToDate>
  <SharedDoc>false</SharedDoc>
  <HyperlinksChanged>false</HyperlinksChanged>
  <AppVersion>16.0000</AppVersion>
  <Company/>
  <Template/>
  <Manager/>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2012-04-26T19:52:59Z</dcterms:created>
  <dc:creator>EPM</dc:creator>
  <dcterms:modified xsi:type="dcterms:W3CDTF">2018-07-04T15:39:42Z</dcterms:modified>
  <cp:revision>0</cp:revision>
  <dc:title>Diapositiva 1</dc:title>
</cp:coreProperties>
</file>

<file path=docProps/custom.xml><?xml version="1.0" encoding="utf-8"?>
<Properties xmlns="http://schemas.openxmlformats.org/officeDocument/2006/custom-properties" xmlns:vt="http://schemas.openxmlformats.org/officeDocument/2006/docPropsVTypes">
  <property pid="2" fmtid="{D5CDD505-2E9C-101B-9397-08002B2CF9AE}" name="my_tag_name">
    <vt:lpwstr>MetaClean sync </vt:lpwstr>
  </property>
</Properties>
</file>