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74" r:id="rId5"/>
    <p:sldId id="11898" r:id="rId6"/>
    <p:sldId id="306" r:id="rId7"/>
    <p:sldId id="307" r:id="rId8"/>
    <p:sldId id="11899" r:id="rId9"/>
    <p:sldId id="11900" r:id="rId10"/>
    <p:sldId id="264" r:id="rId11"/>
    <p:sldId id="290" r:id="rId12"/>
    <p:sldId id="11903" r:id="rId13"/>
    <p:sldId id="11902" r:id="rId14"/>
    <p:sldId id="11904" r:id="rId15"/>
    <p:sldId id="291" r:id="rId16"/>
    <p:sldId id="292" r:id="rId17"/>
    <p:sldId id="11905" r:id="rId18"/>
    <p:sldId id="293" r:id="rId19"/>
    <p:sldId id="11906" r:id="rId20"/>
    <p:sldId id="294" r:id="rId21"/>
    <p:sldId id="11907" r:id="rId22"/>
    <p:sldId id="11908" r:id="rId23"/>
    <p:sldId id="295" r:id="rId24"/>
    <p:sldId id="271" r:id="rId25"/>
    <p:sldId id="300" r:id="rId26"/>
    <p:sldId id="301" r:id="rId27"/>
    <p:sldId id="11896" r:id="rId28"/>
    <p:sldId id="11897" r:id="rId29"/>
    <p:sldId id="11894" r:id="rId30"/>
    <p:sldId id="278" r:id="rId31"/>
    <p:sldId id="279" r:id="rId32"/>
    <p:sldId id="280" r:id="rId33"/>
    <p:sldId id="281" r:id="rId34"/>
    <p:sldId id="282" r:id="rId35"/>
    <p:sldId id="303" r:id="rId36"/>
    <p:sldId id="304" r:id="rId37"/>
    <p:sldId id="305" r:id="rId38"/>
    <p:sldId id="11887" r:id="rId39"/>
    <p:sldId id="11888" r:id="rId40"/>
    <p:sldId id="11889" r:id="rId41"/>
    <p:sldId id="11890" r:id="rId42"/>
    <p:sldId id="11909" r:id="rId43"/>
    <p:sldId id="11891" r:id="rId44"/>
    <p:sldId id="11892" r:id="rId45"/>
    <p:sldId id="11893" r:id="rId46"/>
    <p:sldId id="286" r:id="rId47"/>
    <p:sldId id="11885" r:id="rId48"/>
    <p:sldId id="287" r:id="rId49"/>
    <p:sldId id="288"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7AD400"/>
    <a:srgbClr val="CC6600"/>
    <a:srgbClr val="64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12F6A-9B40-43BC-9DA5-DFB2821FB405}" v="223" dt="2025-08-09T15:32:58.52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1" autoAdjust="0"/>
    <p:restoredTop sz="95444" autoAdjust="0"/>
  </p:normalViewPr>
  <p:slideViewPr>
    <p:cSldViewPr snapToGrid="0">
      <p:cViewPr varScale="1">
        <p:scale>
          <a:sx n="74" d="100"/>
          <a:sy n="74" d="100"/>
        </p:scale>
        <p:origin x="320" y="5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ARCELA MEJIA MONTOYA" userId="622ed154-b909-465e-bd0a-038953464c85" providerId="ADAL" clId="{F2812F6A-9B40-43BC-9DA5-DFB2821FB405}"/>
    <pc:docChg chg="undo custSel addSld delSld modSld sldOrd">
      <pc:chgData name="JESSICA MARCELA MEJIA MONTOYA" userId="622ed154-b909-465e-bd0a-038953464c85" providerId="ADAL" clId="{F2812F6A-9B40-43BC-9DA5-DFB2821FB405}" dt="2025-08-09T15:34:44.696" v="3706" actId="207"/>
      <pc:docMkLst>
        <pc:docMk/>
      </pc:docMkLst>
      <pc:sldChg chg="del">
        <pc:chgData name="JESSICA MARCELA MEJIA MONTOYA" userId="622ed154-b909-465e-bd0a-038953464c85" providerId="ADAL" clId="{F2812F6A-9B40-43BC-9DA5-DFB2821FB405}" dt="2025-08-09T11:44:39.034" v="3" actId="47"/>
        <pc:sldMkLst>
          <pc:docMk/>
          <pc:sldMk cId="1109109661" sldId="263"/>
        </pc:sldMkLst>
      </pc:sldChg>
      <pc:sldChg chg="del">
        <pc:chgData name="JESSICA MARCELA MEJIA MONTOYA" userId="622ed154-b909-465e-bd0a-038953464c85" providerId="ADAL" clId="{F2812F6A-9B40-43BC-9DA5-DFB2821FB405}" dt="2025-08-09T11:42:37.861" v="1" actId="47"/>
        <pc:sldMkLst>
          <pc:docMk/>
          <pc:sldMk cId="3700012889" sldId="275"/>
        </pc:sldMkLst>
      </pc:sldChg>
      <pc:sldChg chg="addSp modSp mod">
        <pc:chgData name="JESSICA MARCELA MEJIA MONTOYA" userId="622ed154-b909-465e-bd0a-038953464c85" providerId="ADAL" clId="{F2812F6A-9B40-43BC-9DA5-DFB2821FB405}" dt="2025-08-09T13:28:00.042" v="1404" actId="20577"/>
        <pc:sldMkLst>
          <pc:docMk/>
          <pc:sldMk cId="1261675428" sldId="280"/>
        </pc:sldMkLst>
        <pc:spChg chg="add mod">
          <ac:chgData name="JESSICA MARCELA MEJIA MONTOYA" userId="622ed154-b909-465e-bd0a-038953464c85" providerId="ADAL" clId="{F2812F6A-9B40-43BC-9DA5-DFB2821FB405}" dt="2025-08-09T13:28:00.042" v="1404" actId="20577"/>
          <ac:spMkLst>
            <pc:docMk/>
            <pc:sldMk cId="1261675428" sldId="280"/>
            <ac:spMk id="2" creationId="{B2A9837D-C551-0DE0-01C9-A308915EC0BC}"/>
          </ac:spMkLst>
        </pc:spChg>
      </pc:sldChg>
      <pc:sldChg chg="modSp mod">
        <pc:chgData name="JESSICA MARCELA MEJIA MONTOYA" userId="622ed154-b909-465e-bd0a-038953464c85" providerId="ADAL" clId="{F2812F6A-9B40-43BC-9DA5-DFB2821FB405}" dt="2025-08-09T15:08:15.437" v="3072" actId="207"/>
        <pc:sldMkLst>
          <pc:docMk/>
          <pc:sldMk cId="852516333" sldId="282"/>
        </pc:sldMkLst>
        <pc:spChg chg="mod">
          <ac:chgData name="JESSICA MARCELA MEJIA MONTOYA" userId="622ed154-b909-465e-bd0a-038953464c85" providerId="ADAL" clId="{F2812F6A-9B40-43BC-9DA5-DFB2821FB405}" dt="2025-08-09T15:08:15.437" v="3072" actId="207"/>
          <ac:spMkLst>
            <pc:docMk/>
            <pc:sldMk cId="852516333" sldId="282"/>
            <ac:spMk id="5" creationId="{46817AB0-AEDE-9A9E-53ED-ECBEF729E11E}"/>
          </ac:spMkLst>
        </pc:spChg>
      </pc:sldChg>
      <pc:sldChg chg="del">
        <pc:chgData name="JESSICA MARCELA MEJIA MONTOYA" userId="622ed154-b909-465e-bd0a-038953464c85" providerId="ADAL" clId="{F2812F6A-9B40-43BC-9DA5-DFB2821FB405}" dt="2025-08-09T11:44:57.512" v="5" actId="47"/>
        <pc:sldMkLst>
          <pc:docMk/>
          <pc:sldMk cId="2976614204" sldId="289"/>
        </pc:sldMkLst>
      </pc:sldChg>
      <pc:sldChg chg="addSp modSp mod">
        <pc:chgData name="JESSICA MARCELA MEJIA MONTOYA" userId="622ed154-b909-465e-bd0a-038953464c85" providerId="ADAL" clId="{F2812F6A-9B40-43BC-9DA5-DFB2821FB405}" dt="2025-08-09T13:17:57.080" v="1139" actId="20577"/>
        <pc:sldMkLst>
          <pc:docMk/>
          <pc:sldMk cId="3693950035" sldId="290"/>
        </pc:sldMkLst>
        <pc:spChg chg="add mod">
          <ac:chgData name="JESSICA MARCELA MEJIA MONTOYA" userId="622ed154-b909-465e-bd0a-038953464c85" providerId="ADAL" clId="{F2812F6A-9B40-43BC-9DA5-DFB2821FB405}" dt="2025-08-09T13:17:57.080" v="1139" actId="20577"/>
          <ac:spMkLst>
            <pc:docMk/>
            <pc:sldMk cId="3693950035" sldId="290"/>
            <ac:spMk id="4" creationId="{71E4C8BB-31C3-068D-662D-801F9F404E33}"/>
          </ac:spMkLst>
        </pc:spChg>
      </pc:sldChg>
      <pc:sldChg chg="addSp modSp mod ord">
        <pc:chgData name="JESSICA MARCELA MEJIA MONTOYA" userId="622ed154-b909-465e-bd0a-038953464c85" providerId="ADAL" clId="{F2812F6A-9B40-43BC-9DA5-DFB2821FB405}" dt="2025-08-09T13:19:08.394" v="1252" actId="14100"/>
        <pc:sldMkLst>
          <pc:docMk/>
          <pc:sldMk cId="323481410" sldId="291"/>
        </pc:sldMkLst>
        <pc:spChg chg="add mod">
          <ac:chgData name="JESSICA MARCELA MEJIA MONTOYA" userId="622ed154-b909-465e-bd0a-038953464c85" providerId="ADAL" clId="{F2812F6A-9B40-43BC-9DA5-DFB2821FB405}" dt="2025-08-09T13:19:08.394" v="1252" actId="14100"/>
          <ac:spMkLst>
            <pc:docMk/>
            <pc:sldMk cId="323481410" sldId="291"/>
            <ac:spMk id="3" creationId="{EAB458BA-2078-EBE5-BABC-4C9E40AC086C}"/>
          </ac:spMkLst>
        </pc:spChg>
      </pc:sldChg>
      <pc:sldChg chg="addSp modSp mod">
        <pc:chgData name="JESSICA MARCELA MEJIA MONTOYA" userId="622ed154-b909-465e-bd0a-038953464c85" providerId="ADAL" clId="{F2812F6A-9B40-43BC-9DA5-DFB2821FB405}" dt="2025-08-09T13:52:01.265" v="1815" actId="20577"/>
        <pc:sldMkLst>
          <pc:docMk/>
          <pc:sldMk cId="778494420" sldId="292"/>
        </pc:sldMkLst>
        <pc:spChg chg="add mod">
          <ac:chgData name="JESSICA MARCELA MEJIA MONTOYA" userId="622ed154-b909-465e-bd0a-038953464c85" providerId="ADAL" clId="{F2812F6A-9B40-43BC-9DA5-DFB2821FB405}" dt="2025-08-09T13:52:01.265" v="1815" actId="20577"/>
          <ac:spMkLst>
            <pc:docMk/>
            <pc:sldMk cId="778494420" sldId="292"/>
            <ac:spMk id="2" creationId="{6B5DAF0D-F938-D4BC-D62C-3B3AA7FA8925}"/>
          </ac:spMkLst>
        </pc:spChg>
        <pc:spChg chg="mod">
          <ac:chgData name="JESSICA MARCELA MEJIA MONTOYA" userId="622ed154-b909-465e-bd0a-038953464c85" providerId="ADAL" clId="{F2812F6A-9B40-43BC-9DA5-DFB2821FB405}" dt="2025-08-09T13:29:15.726" v="1488" actId="400"/>
          <ac:spMkLst>
            <pc:docMk/>
            <pc:sldMk cId="778494420" sldId="292"/>
            <ac:spMk id="3" creationId="{D25AC92A-34EE-0B0F-B5DA-5077FF0C5BA1}"/>
          </ac:spMkLst>
        </pc:spChg>
      </pc:sldChg>
      <pc:sldChg chg="addSp delSp modSp mod">
        <pc:chgData name="JESSICA MARCELA MEJIA MONTOYA" userId="622ed154-b909-465e-bd0a-038953464c85" providerId="ADAL" clId="{F2812F6A-9B40-43BC-9DA5-DFB2821FB405}" dt="2025-08-09T13:53:51.230" v="1911" actId="1076"/>
        <pc:sldMkLst>
          <pc:docMk/>
          <pc:sldMk cId="1913215310" sldId="293"/>
        </pc:sldMkLst>
        <pc:spChg chg="add del mod">
          <ac:chgData name="JESSICA MARCELA MEJIA MONTOYA" userId="622ed154-b909-465e-bd0a-038953464c85" providerId="ADAL" clId="{F2812F6A-9B40-43BC-9DA5-DFB2821FB405}" dt="2025-08-09T13:53:39.541" v="1909" actId="478"/>
          <ac:spMkLst>
            <pc:docMk/>
            <pc:sldMk cId="1913215310" sldId="293"/>
            <ac:spMk id="3" creationId="{B1C58F19-2BCE-186F-D9E8-538691E16ED6}"/>
          </ac:spMkLst>
        </pc:spChg>
        <pc:spChg chg="add mod">
          <ac:chgData name="JESSICA MARCELA MEJIA MONTOYA" userId="622ed154-b909-465e-bd0a-038953464c85" providerId="ADAL" clId="{F2812F6A-9B40-43BC-9DA5-DFB2821FB405}" dt="2025-08-09T13:53:51.230" v="1911" actId="1076"/>
          <ac:spMkLst>
            <pc:docMk/>
            <pc:sldMk cId="1913215310" sldId="293"/>
            <ac:spMk id="5" creationId="{EE9949C5-421C-7E30-13F4-0C5C1A6D9786}"/>
          </ac:spMkLst>
        </pc:spChg>
        <pc:spChg chg="mod">
          <ac:chgData name="JESSICA MARCELA MEJIA MONTOYA" userId="622ed154-b909-465e-bd0a-038953464c85" providerId="ADAL" clId="{F2812F6A-9B40-43BC-9DA5-DFB2821FB405}" dt="2025-08-09T13:53:21.515" v="1906" actId="20577"/>
          <ac:spMkLst>
            <pc:docMk/>
            <pc:sldMk cId="1913215310" sldId="293"/>
            <ac:spMk id="14" creationId="{5A4C27CF-CAE5-84BC-D87B-7FA934FB9224}"/>
          </ac:spMkLst>
        </pc:spChg>
        <pc:picChg chg="add del mod">
          <ac:chgData name="JESSICA MARCELA MEJIA MONTOYA" userId="622ed154-b909-465e-bd0a-038953464c85" providerId="ADAL" clId="{F2812F6A-9B40-43BC-9DA5-DFB2821FB405}" dt="2025-08-09T13:53:39.541" v="1909" actId="478"/>
          <ac:picMkLst>
            <pc:docMk/>
            <pc:sldMk cId="1913215310" sldId="293"/>
            <ac:picMk id="6" creationId="{C2393269-F0A6-25A2-0232-C4A618761BF0}"/>
          </ac:picMkLst>
        </pc:picChg>
      </pc:sldChg>
      <pc:sldChg chg="addSp modSp mod">
        <pc:chgData name="JESSICA MARCELA MEJIA MONTOYA" userId="622ed154-b909-465e-bd0a-038953464c85" providerId="ADAL" clId="{F2812F6A-9B40-43BC-9DA5-DFB2821FB405}" dt="2025-08-09T14:20:32.305" v="2346" actId="1076"/>
        <pc:sldMkLst>
          <pc:docMk/>
          <pc:sldMk cId="2838064011" sldId="294"/>
        </pc:sldMkLst>
        <pc:spChg chg="add mod">
          <ac:chgData name="JESSICA MARCELA MEJIA MONTOYA" userId="622ed154-b909-465e-bd0a-038953464c85" providerId="ADAL" clId="{F2812F6A-9B40-43BC-9DA5-DFB2821FB405}" dt="2025-08-09T14:20:32.305" v="2346" actId="1076"/>
          <ac:spMkLst>
            <pc:docMk/>
            <pc:sldMk cId="2838064011" sldId="294"/>
            <ac:spMk id="2" creationId="{1F99D0B6-A93A-E5C4-7BCD-8E2BC29685A9}"/>
          </ac:spMkLst>
        </pc:spChg>
        <pc:spChg chg="mod">
          <ac:chgData name="JESSICA MARCELA MEJIA MONTOYA" userId="622ed154-b909-465e-bd0a-038953464c85" providerId="ADAL" clId="{F2812F6A-9B40-43BC-9DA5-DFB2821FB405}" dt="2025-08-09T14:18:38.957" v="2344" actId="207"/>
          <ac:spMkLst>
            <pc:docMk/>
            <pc:sldMk cId="2838064011" sldId="294"/>
            <ac:spMk id="3" creationId="{01D454EF-294A-1743-0676-89B29C44807D}"/>
          </ac:spMkLst>
        </pc:spChg>
      </pc:sldChg>
      <pc:sldChg chg="addSp delSp modSp mod ord">
        <pc:chgData name="JESSICA MARCELA MEJIA MONTOYA" userId="622ed154-b909-465e-bd0a-038953464c85" providerId="ADAL" clId="{F2812F6A-9B40-43BC-9DA5-DFB2821FB405}" dt="2025-08-09T15:05:39.558" v="3050" actId="164"/>
        <pc:sldMkLst>
          <pc:docMk/>
          <pc:sldMk cId="2817784536" sldId="295"/>
        </pc:sldMkLst>
        <pc:spChg chg="add del mod">
          <ac:chgData name="JESSICA MARCELA MEJIA MONTOYA" userId="622ed154-b909-465e-bd0a-038953464c85" providerId="ADAL" clId="{F2812F6A-9B40-43BC-9DA5-DFB2821FB405}" dt="2025-08-09T14:56:27.358" v="2909" actId="478"/>
          <ac:spMkLst>
            <pc:docMk/>
            <pc:sldMk cId="2817784536" sldId="295"/>
            <ac:spMk id="2" creationId="{EFCE742C-053E-5600-7453-FB22FDA35D02}"/>
          </ac:spMkLst>
        </pc:spChg>
        <pc:spChg chg="del mod">
          <ac:chgData name="JESSICA MARCELA MEJIA MONTOYA" userId="622ed154-b909-465e-bd0a-038953464c85" providerId="ADAL" clId="{F2812F6A-9B40-43BC-9DA5-DFB2821FB405}" dt="2025-08-09T14:57:55.088" v="2938" actId="478"/>
          <ac:spMkLst>
            <pc:docMk/>
            <pc:sldMk cId="2817784536" sldId="295"/>
            <ac:spMk id="3" creationId="{793D9E0E-FAB7-617C-1923-63A76AD14546}"/>
          </ac:spMkLst>
        </pc:spChg>
        <pc:spChg chg="del">
          <ac:chgData name="JESSICA MARCELA MEJIA MONTOYA" userId="622ed154-b909-465e-bd0a-038953464c85" providerId="ADAL" clId="{F2812F6A-9B40-43BC-9DA5-DFB2821FB405}" dt="2025-08-09T14:56:28.659" v="2910" actId="478"/>
          <ac:spMkLst>
            <pc:docMk/>
            <pc:sldMk cId="2817784536" sldId="295"/>
            <ac:spMk id="5" creationId="{FB7DA5E2-B339-91CA-4059-860C2CE8D209}"/>
          </ac:spMkLst>
        </pc:spChg>
        <pc:spChg chg="add mod">
          <ac:chgData name="JESSICA MARCELA MEJIA MONTOYA" userId="622ed154-b909-465e-bd0a-038953464c85" providerId="ADAL" clId="{F2812F6A-9B40-43BC-9DA5-DFB2821FB405}" dt="2025-08-09T15:00:32.005" v="2987" actId="113"/>
          <ac:spMkLst>
            <pc:docMk/>
            <pc:sldMk cId="2817784536" sldId="295"/>
            <ac:spMk id="11" creationId="{53951E20-8A86-A8C8-1A5D-919EF5C34F47}"/>
          </ac:spMkLst>
        </pc:spChg>
        <pc:spChg chg="add mod">
          <ac:chgData name="JESSICA MARCELA MEJIA MONTOYA" userId="622ed154-b909-465e-bd0a-038953464c85" providerId="ADAL" clId="{F2812F6A-9B40-43BC-9DA5-DFB2821FB405}" dt="2025-08-09T14:59:41.807" v="2975" actId="1076"/>
          <ac:spMkLst>
            <pc:docMk/>
            <pc:sldMk cId="2817784536" sldId="295"/>
            <ac:spMk id="13" creationId="{BE9314CB-6F95-9A62-8418-D6D537545BEB}"/>
          </ac:spMkLst>
        </pc:spChg>
        <pc:spChg chg="add mod">
          <ac:chgData name="JESSICA MARCELA MEJIA MONTOYA" userId="622ed154-b909-465e-bd0a-038953464c85" providerId="ADAL" clId="{F2812F6A-9B40-43BC-9DA5-DFB2821FB405}" dt="2025-08-09T14:59:45.992" v="2977" actId="1076"/>
          <ac:spMkLst>
            <pc:docMk/>
            <pc:sldMk cId="2817784536" sldId="295"/>
            <ac:spMk id="15" creationId="{D66FBDD1-3C77-4EB8-745C-9C187972627A}"/>
          </ac:spMkLst>
        </pc:spChg>
        <pc:grpChg chg="add mod">
          <ac:chgData name="JESSICA MARCELA MEJIA MONTOYA" userId="622ed154-b909-465e-bd0a-038953464c85" providerId="ADAL" clId="{F2812F6A-9B40-43BC-9DA5-DFB2821FB405}" dt="2025-08-09T15:05:39.558" v="3050" actId="164"/>
          <ac:grpSpMkLst>
            <pc:docMk/>
            <pc:sldMk cId="2817784536" sldId="295"/>
            <ac:grpSpMk id="24" creationId="{428F3DC3-8AD0-C46D-808B-3DB1303FA3B1}"/>
          </ac:grpSpMkLst>
        </pc:grpChg>
        <pc:picChg chg="del">
          <ac:chgData name="JESSICA MARCELA MEJIA MONTOYA" userId="622ed154-b909-465e-bd0a-038953464c85" providerId="ADAL" clId="{F2812F6A-9B40-43BC-9DA5-DFB2821FB405}" dt="2025-08-09T14:55:13.979" v="2897" actId="478"/>
          <ac:picMkLst>
            <pc:docMk/>
            <pc:sldMk cId="2817784536" sldId="295"/>
            <ac:picMk id="6" creationId="{CCA53EDE-A9C0-0599-276A-58BDFFF6A82C}"/>
          </ac:picMkLst>
        </pc:picChg>
        <pc:picChg chg="add del">
          <ac:chgData name="JESSICA MARCELA MEJIA MONTOYA" userId="622ed154-b909-465e-bd0a-038953464c85" providerId="ADAL" clId="{F2812F6A-9B40-43BC-9DA5-DFB2821FB405}" dt="2025-08-09T14:56:31.785" v="2912" actId="478"/>
          <ac:picMkLst>
            <pc:docMk/>
            <pc:sldMk cId="2817784536" sldId="295"/>
            <ac:picMk id="7" creationId="{C4B4C0DE-B437-CF55-0C63-5F94A474501B}"/>
          </ac:picMkLst>
        </pc:picChg>
        <pc:picChg chg="add del">
          <ac:chgData name="JESSICA MARCELA MEJIA MONTOYA" userId="622ed154-b909-465e-bd0a-038953464c85" providerId="ADAL" clId="{F2812F6A-9B40-43BC-9DA5-DFB2821FB405}" dt="2025-08-09T14:56:44.573" v="2914" actId="478"/>
          <ac:picMkLst>
            <pc:docMk/>
            <pc:sldMk cId="2817784536" sldId="295"/>
            <ac:picMk id="8" creationId="{8EE700F0-A283-F0C7-A20F-60BB7555792E}"/>
          </ac:picMkLst>
        </pc:picChg>
        <pc:picChg chg="add mod modCrop">
          <ac:chgData name="JESSICA MARCELA MEJIA MONTOYA" userId="622ed154-b909-465e-bd0a-038953464c85" providerId="ADAL" clId="{F2812F6A-9B40-43BC-9DA5-DFB2821FB405}" dt="2025-08-09T15:00:15.443" v="2983" actId="1076"/>
          <ac:picMkLst>
            <pc:docMk/>
            <pc:sldMk cId="2817784536" sldId="295"/>
            <ac:picMk id="9" creationId="{FDB2F35B-9A87-90C6-8B86-59882F8403CC}"/>
          </ac:picMkLst>
        </pc:picChg>
        <pc:picChg chg="add mod modCrop">
          <ac:chgData name="JESSICA MARCELA MEJIA MONTOYA" userId="622ed154-b909-465e-bd0a-038953464c85" providerId="ADAL" clId="{F2812F6A-9B40-43BC-9DA5-DFB2821FB405}" dt="2025-08-09T15:02:51.318" v="3029" actId="1076"/>
          <ac:picMkLst>
            <pc:docMk/>
            <pc:sldMk cId="2817784536" sldId="295"/>
            <ac:picMk id="16" creationId="{618D00AF-B44B-A648-DCCA-78E255C1A880}"/>
          </ac:picMkLst>
        </pc:picChg>
        <pc:picChg chg="add del">
          <ac:chgData name="JESSICA MARCELA MEJIA MONTOYA" userId="622ed154-b909-465e-bd0a-038953464c85" providerId="ADAL" clId="{F2812F6A-9B40-43BC-9DA5-DFB2821FB405}" dt="2025-08-09T15:03:27.823" v="3031" actId="478"/>
          <ac:picMkLst>
            <pc:docMk/>
            <pc:sldMk cId="2817784536" sldId="295"/>
            <ac:picMk id="17" creationId="{9073EA44-D618-8D32-4FEF-FA34AB9A199D}"/>
          </ac:picMkLst>
        </pc:picChg>
        <pc:picChg chg="add del">
          <ac:chgData name="JESSICA MARCELA MEJIA MONTOYA" userId="622ed154-b909-465e-bd0a-038953464c85" providerId="ADAL" clId="{F2812F6A-9B40-43BC-9DA5-DFB2821FB405}" dt="2025-08-09T15:03:37.473" v="3033" actId="478"/>
          <ac:picMkLst>
            <pc:docMk/>
            <pc:sldMk cId="2817784536" sldId="295"/>
            <ac:picMk id="18" creationId="{A41B4137-C974-EF5D-8132-572D1DB474CA}"/>
          </ac:picMkLst>
        </pc:picChg>
        <pc:picChg chg="add mod">
          <ac:chgData name="JESSICA MARCELA MEJIA MONTOYA" userId="622ed154-b909-465e-bd0a-038953464c85" providerId="ADAL" clId="{F2812F6A-9B40-43BC-9DA5-DFB2821FB405}" dt="2025-08-09T15:05:39.558" v="3050" actId="164"/>
          <ac:picMkLst>
            <pc:docMk/>
            <pc:sldMk cId="2817784536" sldId="295"/>
            <ac:picMk id="19" creationId="{CA36F0E6-8CDA-849B-5740-3DCAF1C72112}"/>
          </ac:picMkLst>
        </pc:picChg>
        <pc:picChg chg="add del mod">
          <ac:chgData name="JESSICA MARCELA MEJIA MONTOYA" userId="622ed154-b909-465e-bd0a-038953464c85" providerId="ADAL" clId="{F2812F6A-9B40-43BC-9DA5-DFB2821FB405}" dt="2025-08-09T15:05:30.748" v="3047" actId="478"/>
          <ac:picMkLst>
            <pc:docMk/>
            <pc:sldMk cId="2817784536" sldId="295"/>
            <ac:picMk id="21" creationId="{099F04F5-B1E1-EC98-7A59-3DCA7234AA4B}"/>
          </ac:picMkLst>
        </pc:picChg>
        <pc:picChg chg="add mod">
          <ac:chgData name="JESSICA MARCELA MEJIA MONTOYA" userId="622ed154-b909-465e-bd0a-038953464c85" providerId="ADAL" clId="{F2812F6A-9B40-43BC-9DA5-DFB2821FB405}" dt="2025-08-09T15:05:39.558" v="3050" actId="164"/>
          <ac:picMkLst>
            <pc:docMk/>
            <pc:sldMk cId="2817784536" sldId="295"/>
            <ac:picMk id="23" creationId="{80B3C83C-2CFB-E274-DFB6-9FABFD099EAF}"/>
          </ac:picMkLst>
        </pc:picChg>
      </pc:sldChg>
      <pc:sldChg chg="modSp mod">
        <pc:chgData name="JESSICA MARCELA MEJIA MONTOYA" userId="622ed154-b909-465e-bd0a-038953464c85" providerId="ADAL" clId="{F2812F6A-9B40-43BC-9DA5-DFB2821FB405}" dt="2025-08-09T15:09:56.205" v="3092" actId="400"/>
        <pc:sldMkLst>
          <pc:docMk/>
          <pc:sldMk cId="3369602032" sldId="304"/>
        </pc:sldMkLst>
        <pc:spChg chg="mod">
          <ac:chgData name="JESSICA MARCELA MEJIA MONTOYA" userId="622ed154-b909-465e-bd0a-038953464c85" providerId="ADAL" clId="{F2812F6A-9B40-43BC-9DA5-DFB2821FB405}" dt="2025-08-09T15:09:56.205" v="3092" actId="400"/>
          <ac:spMkLst>
            <pc:docMk/>
            <pc:sldMk cId="3369602032" sldId="304"/>
            <ac:spMk id="5" creationId="{4539FD6D-1EBB-0B24-1823-EE9971AF3497}"/>
          </ac:spMkLst>
        </pc:spChg>
      </pc:sldChg>
      <pc:sldChg chg="addSp modSp mod">
        <pc:chgData name="JESSICA MARCELA MEJIA MONTOYA" userId="622ed154-b909-465e-bd0a-038953464c85" providerId="ADAL" clId="{F2812F6A-9B40-43BC-9DA5-DFB2821FB405}" dt="2025-08-09T15:11:05.132" v="3130" actId="20577"/>
        <pc:sldMkLst>
          <pc:docMk/>
          <pc:sldMk cId="1397376402" sldId="305"/>
        </pc:sldMkLst>
        <pc:spChg chg="add mod">
          <ac:chgData name="JESSICA MARCELA MEJIA MONTOYA" userId="622ed154-b909-465e-bd0a-038953464c85" providerId="ADAL" clId="{F2812F6A-9B40-43BC-9DA5-DFB2821FB405}" dt="2025-08-09T15:11:05.132" v="3130" actId="20577"/>
          <ac:spMkLst>
            <pc:docMk/>
            <pc:sldMk cId="1397376402" sldId="305"/>
            <ac:spMk id="2" creationId="{41E9F969-0BDF-2227-1F1D-6C04E4EA510C}"/>
          </ac:spMkLst>
        </pc:spChg>
      </pc:sldChg>
      <pc:sldChg chg="addSp delSp modSp mod">
        <pc:chgData name="JESSICA MARCELA MEJIA MONTOYA" userId="622ed154-b909-465e-bd0a-038953464c85" providerId="ADAL" clId="{F2812F6A-9B40-43BC-9DA5-DFB2821FB405}" dt="2025-08-09T15:21:42.427" v="3159" actId="20577"/>
        <pc:sldMkLst>
          <pc:docMk/>
          <pc:sldMk cId="240460212" sldId="11887"/>
        </pc:sldMkLst>
        <pc:spChg chg="add mod">
          <ac:chgData name="JESSICA MARCELA MEJIA MONTOYA" userId="622ed154-b909-465e-bd0a-038953464c85" providerId="ADAL" clId="{F2812F6A-9B40-43BC-9DA5-DFB2821FB405}" dt="2025-08-09T15:21:42.427" v="3159" actId="20577"/>
          <ac:spMkLst>
            <pc:docMk/>
            <pc:sldMk cId="240460212" sldId="11887"/>
            <ac:spMk id="6" creationId="{0B312BA7-92D7-0EC0-E197-885F58140E01}"/>
          </ac:spMkLst>
        </pc:spChg>
        <pc:picChg chg="del">
          <ac:chgData name="JESSICA MARCELA MEJIA MONTOYA" userId="622ed154-b909-465e-bd0a-038953464c85" providerId="ADAL" clId="{F2812F6A-9B40-43BC-9DA5-DFB2821FB405}" dt="2025-08-09T15:21:18.372" v="3131" actId="478"/>
          <ac:picMkLst>
            <pc:docMk/>
            <pc:sldMk cId="240460212" sldId="11887"/>
            <ac:picMk id="2" creationId="{192798B3-1B17-4980-BE12-BF1C9D0B22DC}"/>
          </ac:picMkLst>
        </pc:picChg>
        <pc:picChg chg="add mod">
          <ac:chgData name="JESSICA MARCELA MEJIA MONTOYA" userId="622ed154-b909-465e-bd0a-038953464c85" providerId="ADAL" clId="{F2812F6A-9B40-43BC-9DA5-DFB2821FB405}" dt="2025-08-09T15:21:27.005" v="3135" actId="1076"/>
          <ac:picMkLst>
            <pc:docMk/>
            <pc:sldMk cId="240460212" sldId="11887"/>
            <ac:picMk id="4" creationId="{3A60E16B-D3B7-2251-C050-B21A4A7C7826}"/>
          </ac:picMkLst>
        </pc:picChg>
      </pc:sldChg>
      <pc:sldChg chg="addSp modSp mod">
        <pc:chgData name="JESSICA MARCELA MEJIA MONTOYA" userId="622ed154-b909-465e-bd0a-038953464c85" providerId="ADAL" clId="{F2812F6A-9B40-43BC-9DA5-DFB2821FB405}" dt="2025-08-09T15:22:15.362" v="3207" actId="20577"/>
        <pc:sldMkLst>
          <pc:docMk/>
          <pc:sldMk cId="3490151413" sldId="11888"/>
        </pc:sldMkLst>
        <pc:spChg chg="add mod">
          <ac:chgData name="JESSICA MARCELA MEJIA MONTOYA" userId="622ed154-b909-465e-bd0a-038953464c85" providerId="ADAL" clId="{F2812F6A-9B40-43BC-9DA5-DFB2821FB405}" dt="2025-08-09T15:22:15.362" v="3207" actId="20577"/>
          <ac:spMkLst>
            <pc:docMk/>
            <pc:sldMk cId="3490151413" sldId="11888"/>
            <ac:spMk id="2" creationId="{DE0D96B2-B395-54FF-78DB-8F7F2B08C53D}"/>
          </ac:spMkLst>
        </pc:spChg>
      </pc:sldChg>
      <pc:sldChg chg="ord">
        <pc:chgData name="JESSICA MARCELA MEJIA MONTOYA" userId="622ed154-b909-465e-bd0a-038953464c85" providerId="ADAL" clId="{F2812F6A-9B40-43BC-9DA5-DFB2821FB405}" dt="2025-08-09T15:22:16.770" v="3209"/>
        <pc:sldMkLst>
          <pc:docMk/>
          <pc:sldMk cId="2226511475" sldId="11889"/>
        </pc:sldMkLst>
      </pc:sldChg>
      <pc:sldChg chg="addSp modSp mod">
        <pc:chgData name="JESSICA MARCELA MEJIA MONTOYA" userId="622ed154-b909-465e-bd0a-038953464c85" providerId="ADAL" clId="{F2812F6A-9B40-43BC-9DA5-DFB2821FB405}" dt="2025-08-09T15:24:54.314" v="3212" actId="1076"/>
        <pc:sldMkLst>
          <pc:docMk/>
          <pc:sldMk cId="1233618667" sldId="11890"/>
        </pc:sldMkLst>
        <pc:spChg chg="add mod">
          <ac:chgData name="JESSICA MARCELA MEJIA MONTOYA" userId="622ed154-b909-465e-bd0a-038953464c85" providerId="ADAL" clId="{F2812F6A-9B40-43BC-9DA5-DFB2821FB405}" dt="2025-08-09T15:24:54.314" v="3212" actId="1076"/>
          <ac:spMkLst>
            <pc:docMk/>
            <pc:sldMk cId="1233618667" sldId="11890"/>
            <ac:spMk id="2" creationId="{8FEB331D-866D-4196-06D1-90261CC294F1}"/>
          </ac:spMkLst>
        </pc:spChg>
      </pc:sldChg>
      <pc:sldChg chg="addSp modSp">
        <pc:chgData name="JESSICA MARCELA MEJIA MONTOYA" userId="622ed154-b909-465e-bd0a-038953464c85" providerId="ADAL" clId="{F2812F6A-9B40-43BC-9DA5-DFB2821FB405}" dt="2025-08-09T15:32:58.522" v="3444"/>
        <pc:sldMkLst>
          <pc:docMk/>
          <pc:sldMk cId="2100846551" sldId="11891"/>
        </pc:sldMkLst>
        <pc:spChg chg="add mod">
          <ac:chgData name="JESSICA MARCELA MEJIA MONTOYA" userId="622ed154-b909-465e-bd0a-038953464c85" providerId="ADAL" clId="{F2812F6A-9B40-43BC-9DA5-DFB2821FB405}" dt="2025-08-09T15:32:58.522" v="3444"/>
          <ac:spMkLst>
            <pc:docMk/>
            <pc:sldMk cId="2100846551" sldId="11891"/>
            <ac:spMk id="3" creationId="{02BFD7F5-A955-97DC-BE46-A7868CD6738E}"/>
          </ac:spMkLst>
        </pc:spChg>
      </pc:sldChg>
      <pc:sldChg chg="modSp mod">
        <pc:chgData name="JESSICA MARCELA MEJIA MONTOYA" userId="622ed154-b909-465e-bd0a-038953464c85" providerId="ADAL" clId="{F2812F6A-9B40-43BC-9DA5-DFB2821FB405}" dt="2025-08-09T15:34:44.696" v="3706" actId="207"/>
        <pc:sldMkLst>
          <pc:docMk/>
          <pc:sldMk cId="4199030688" sldId="11892"/>
        </pc:sldMkLst>
        <pc:spChg chg="mod">
          <ac:chgData name="JESSICA MARCELA MEJIA MONTOYA" userId="622ed154-b909-465e-bd0a-038953464c85" providerId="ADAL" clId="{F2812F6A-9B40-43BC-9DA5-DFB2821FB405}" dt="2025-08-09T15:34:44.696" v="3706" actId="207"/>
          <ac:spMkLst>
            <pc:docMk/>
            <pc:sldMk cId="4199030688" sldId="11892"/>
            <ac:spMk id="5" creationId="{B7C2CCBB-F3F1-5C16-3635-672636AA9CF3}"/>
          </ac:spMkLst>
        </pc:spChg>
      </pc:sldChg>
      <pc:sldChg chg="addSp modSp mod">
        <pc:chgData name="JESSICA MARCELA MEJIA MONTOYA" userId="622ed154-b909-465e-bd0a-038953464c85" providerId="ADAL" clId="{F2812F6A-9B40-43BC-9DA5-DFB2821FB405}" dt="2025-08-09T14:51:28.348" v="2801" actId="14100"/>
        <pc:sldMkLst>
          <pc:docMk/>
          <pc:sldMk cId="2627717781" sldId="11896"/>
        </pc:sldMkLst>
        <pc:spChg chg="add mod">
          <ac:chgData name="JESSICA MARCELA MEJIA MONTOYA" userId="622ed154-b909-465e-bd0a-038953464c85" providerId="ADAL" clId="{F2812F6A-9B40-43BC-9DA5-DFB2821FB405}" dt="2025-08-09T14:51:28.348" v="2801" actId="14100"/>
          <ac:spMkLst>
            <pc:docMk/>
            <pc:sldMk cId="2627717781" sldId="11896"/>
            <ac:spMk id="2" creationId="{D6CEB832-5B62-5D66-F7F3-1F6CF0EEDC3F}"/>
          </ac:spMkLst>
        </pc:spChg>
      </pc:sldChg>
      <pc:sldChg chg="add">
        <pc:chgData name="JESSICA MARCELA MEJIA MONTOYA" userId="622ed154-b909-465e-bd0a-038953464c85" providerId="ADAL" clId="{F2812F6A-9B40-43BC-9DA5-DFB2821FB405}" dt="2025-08-09T11:42:35.313" v="0"/>
        <pc:sldMkLst>
          <pc:docMk/>
          <pc:sldMk cId="1397697757" sldId="11898"/>
        </pc:sldMkLst>
      </pc:sldChg>
      <pc:sldChg chg="add">
        <pc:chgData name="JESSICA MARCELA MEJIA MONTOYA" userId="622ed154-b909-465e-bd0a-038953464c85" providerId="ADAL" clId="{F2812F6A-9B40-43BC-9DA5-DFB2821FB405}" dt="2025-08-09T11:44:36.108" v="2"/>
        <pc:sldMkLst>
          <pc:docMk/>
          <pc:sldMk cId="3855463857" sldId="11899"/>
        </pc:sldMkLst>
      </pc:sldChg>
      <pc:sldChg chg="add">
        <pc:chgData name="JESSICA MARCELA MEJIA MONTOYA" userId="622ed154-b909-465e-bd0a-038953464c85" providerId="ADAL" clId="{F2812F6A-9B40-43BC-9DA5-DFB2821FB405}" dt="2025-08-09T11:44:54.975" v="4"/>
        <pc:sldMkLst>
          <pc:docMk/>
          <pc:sldMk cId="3703483632" sldId="11900"/>
        </pc:sldMkLst>
      </pc:sldChg>
      <pc:sldChg chg="new del">
        <pc:chgData name="JESSICA MARCELA MEJIA MONTOYA" userId="622ed154-b909-465e-bd0a-038953464c85" providerId="ADAL" clId="{F2812F6A-9B40-43BC-9DA5-DFB2821FB405}" dt="2025-08-09T11:55:23.552" v="8" actId="47"/>
        <pc:sldMkLst>
          <pc:docMk/>
          <pc:sldMk cId="2639529417" sldId="11901"/>
        </pc:sldMkLst>
      </pc:sldChg>
      <pc:sldChg chg="addSp delSp modSp add mod">
        <pc:chgData name="JESSICA MARCELA MEJIA MONTOYA" userId="622ed154-b909-465e-bd0a-038953464c85" providerId="ADAL" clId="{F2812F6A-9B40-43BC-9DA5-DFB2821FB405}" dt="2025-08-09T13:18:23.315" v="1144" actId="478"/>
        <pc:sldMkLst>
          <pc:docMk/>
          <pc:sldMk cId="3216669694" sldId="11902"/>
        </pc:sldMkLst>
        <pc:spChg chg="mod">
          <ac:chgData name="JESSICA MARCELA MEJIA MONTOYA" userId="622ed154-b909-465e-bd0a-038953464c85" providerId="ADAL" clId="{F2812F6A-9B40-43BC-9DA5-DFB2821FB405}" dt="2025-08-09T12:19:51.911" v="696" actId="20577"/>
          <ac:spMkLst>
            <pc:docMk/>
            <pc:sldMk cId="3216669694" sldId="11902"/>
            <ac:spMk id="2" creationId="{534AF14D-1201-4F9B-9D1F-0A6A75D50ED3}"/>
          </ac:spMkLst>
        </pc:spChg>
        <pc:spChg chg="del mod">
          <ac:chgData name="JESSICA MARCELA MEJIA MONTOYA" userId="622ed154-b909-465e-bd0a-038953464c85" providerId="ADAL" clId="{F2812F6A-9B40-43BC-9DA5-DFB2821FB405}" dt="2025-08-09T11:55:36.906" v="11" actId="478"/>
          <ac:spMkLst>
            <pc:docMk/>
            <pc:sldMk cId="3216669694" sldId="11902"/>
            <ac:spMk id="3" creationId="{427BD024-F78A-F510-BAE7-4D8A6C3E0D72}"/>
          </ac:spMkLst>
        </pc:spChg>
        <pc:spChg chg="add del mod">
          <ac:chgData name="JESSICA MARCELA MEJIA MONTOYA" userId="622ed154-b909-465e-bd0a-038953464c85" providerId="ADAL" clId="{F2812F6A-9B40-43BC-9DA5-DFB2821FB405}" dt="2025-08-09T11:55:38.861" v="13" actId="478"/>
          <ac:spMkLst>
            <pc:docMk/>
            <pc:sldMk cId="3216669694" sldId="11902"/>
            <ac:spMk id="5" creationId="{D9121238-4ABD-FCBB-250B-7E3303823D59}"/>
          </ac:spMkLst>
        </pc:spChg>
        <pc:spChg chg="del mod">
          <ac:chgData name="JESSICA MARCELA MEJIA MONTOYA" userId="622ed154-b909-465e-bd0a-038953464c85" providerId="ADAL" clId="{F2812F6A-9B40-43BC-9DA5-DFB2821FB405}" dt="2025-08-09T13:18:23.315" v="1144" actId="478"/>
          <ac:spMkLst>
            <pc:docMk/>
            <pc:sldMk cId="3216669694" sldId="11902"/>
            <ac:spMk id="6" creationId="{35CF8BEC-209D-820E-2FC9-8BB4AE5E6AAF}"/>
          </ac:spMkLst>
        </pc:spChg>
        <pc:spChg chg="add mod ord">
          <ac:chgData name="JESSICA MARCELA MEJIA MONTOYA" userId="622ed154-b909-465e-bd0a-038953464c85" providerId="ADAL" clId="{F2812F6A-9B40-43BC-9DA5-DFB2821FB405}" dt="2025-08-09T13:06:22.960" v="943" actId="1076"/>
          <ac:spMkLst>
            <pc:docMk/>
            <pc:sldMk cId="3216669694" sldId="11902"/>
            <ac:spMk id="12" creationId="{02EB9429-6035-C452-43E6-7FCAB7599969}"/>
          </ac:spMkLst>
        </pc:spChg>
        <pc:spChg chg="add del mod">
          <ac:chgData name="JESSICA MARCELA MEJIA MONTOYA" userId="622ed154-b909-465e-bd0a-038953464c85" providerId="ADAL" clId="{F2812F6A-9B40-43BC-9DA5-DFB2821FB405}" dt="2025-08-09T12:19:30.383" v="688" actId="478"/>
          <ac:spMkLst>
            <pc:docMk/>
            <pc:sldMk cId="3216669694" sldId="11902"/>
            <ac:spMk id="14" creationId="{18E63890-4000-D3F1-21E6-9F78E4ABE4EE}"/>
          </ac:spMkLst>
        </pc:spChg>
        <pc:spChg chg="add mod ord">
          <ac:chgData name="JESSICA MARCELA MEJIA MONTOYA" userId="622ed154-b909-465e-bd0a-038953464c85" providerId="ADAL" clId="{F2812F6A-9B40-43BC-9DA5-DFB2821FB405}" dt="2025-08-09T12:24:54.648" v="760" actId="1076"/>
          <ac:spMkLst>
            <pc:docMk/>
            <pc:sldMk cId="3216669694" sldId="11902"/>
            <ac:spMk id="16" creationId="{19B3379D-4B61-0DFC-A20D-6A0C023C8FC1}"/>
          </ac:spMkLst>
        </pc:spChg>
        <pc:spChg chg="add mod ord">
          <ac:chgData name="JESSICA MARCELA MEJIA MONTOYA" userId="622ed154-b909-465e-bd0a-038953464c85" providerId="ADAL" clId="{F2812F6A-9B40-43BC-9DA5-DFB2821FB405}" dt="2025-08-09T12:23:20.906" v="740" actId="1076"/>
          <ac:spMkLst>
            <pc:docMk/>
            <pc:sldMk cId="3216669694" sldId="11902"/>
            <ac:spMk id="18" creationId="{0535BB75-4365-B460-5B9E-615E225D23FE}"/>
          </ac:spMkLst>
        </pc:spChg>
        <pc:spChg chg="add del mod">
          <ac:chgData name="JESSICA MARCELA MEJIA MONTOYA" userId="622ed154-b909-465e-bd0a-038953464c85" providerId="ADAL" clId="{F2812F6A-9B40-43BC-9DA5-DFB2821FB405}" dt="2025-08-09T12:08:50.128" v="347" actId="478"/>
          <ac:spMkLst>
            <pc:docMk/>
            <pc:sldMk cId="3216669694" sldId="11902"/>
            <ac:spMk id="19" creationId="{A9080B54-6E31-3C7E-3A16-B1DA91C20E13}"/>
          </ac:spMkLst>
        </pc:spChg>
        <pc:spChg chg="add mod">
          <ac:chgData name="JESSICA MARCELA MEJIA MONTOYA" userId="622ed154-b909-465e-bd0a-038953464c85" providerId="ADAL" clId="{F2812F6A-9B40-43BC-9DA5-DFB2821FB405}" dt="2025-08-09T12:12:22.347" v="395" actId="164"/>
          <ac:spMkLst>
            <pc:docMk/>
            <pc:sldMk cId="3216669694" sldId="11902"/>
            <ac:spMk id="20" creationId="{87A99CF1-709E-C360-0200-A995819BF258}"/>
          </ac:spMkLst>
        </pc:spChg>
        <pc:spChg chg="add del mod">
          <ac:chgData name="JESSICA MARCELA MEJIA MONTOYA" userId="622ed154-b909-465e-bd0a-038953464c85" providerId="ADAL" clId="{F2812F6A-9B40-43BC-9DA5-DFB2821FB405}" dt="2025-08-09T12:12:30.480" v="398" actId="478"/>
          <ac:spMkLst>
            <pc:docMk/>
            <pc:sldMk cId="3216669694" sldId="11902"/>
            <ac:spMk id="21" creationId="{7FF0A42B-5411-9140-B6CF-A64B10D0376F}"/>
          </ac:spMkLst>
        </pc:spChg>
        <pc:spChg chg="add del mod">
          <ac:chgData name="JESSICA MARCELA MEJIA MONTOYA" userId="622ed154-b909-465e-bd0a-038953464c85" providerId="ADAL" clId="{F2812F6A-9B40-43BC-9DA5-DFB2821FB405}" dt="2025-08-09T12:17:22.887" v="668" actId="478"/>
          <ac:spMkLst>
            <pc:docMk/>
            <pc:sldMk cId="3216669694" sldId="11902"/>
            <ac:spMk id="23" creationId="{E8A91D2C-241C-1F50-28D8-4405BFE74461}"/>
          </ac:spMkLst>
        </pc:spChg>
        <pc:spChg chg="add del mod">
          <ac:chgData name="JESSICA MARCELA MEJIA MONTOYA" userId="622ed154-b909-465e-bd0a-038953464c85" providerId="ADAL" clId="{F2812F6A-9B40-43BC-9DA5-DFB2821FB405}" dt="2025-08-09T12:24:29.327" v="756" actId="478"/>
          <ac:spMkLst>
            <pc:docMk/>
            <pc:sldMk cId="3216669694" sldId="11902"/>
            <ac:spMk id="24" creationId="{A2C53277-1E5A-4031-B1A0-0499C3A9E1F0}"/>
          </ac:spMkLst>
        </pc:spChg>
        <pc:spChg chg="add del">
          <ac:chgData name="JESSICA MARCELA MEJIA MONTOYA" userId="622ed154-b909-465e-bd0a-038953464c85" providerId="ADAL" clId="{F2812F6A-9B40-43BC-9DA5-DFB2821FB405}" dt="2025-08-09T12:21:28.384" v="722" actId="478"/>
          <ac:spMkLst>
            <pc:docMk/>
            <pc:sldMk cId="3216669694" sldId="11902"/>
            <ac:spMk id="25" creationId="{968D6E11-4D3B-C1FC-29D4-44FEFB575D1F}"/>
          </ac:spMkLst>
        </pc:spChg>
        <pc:spChg chg="add mod">
          <ac:chgData name="JESSICA MARCELA MEJIA MONTOYA" userId="622ed154-b909-465e-bd0a-038953464c85" providerId="ADAL" clId="{F2812F6A-9B40-43BC-9DA5-DFB2821FB405}" dt="2025-08-09T12:26:45.489" v="782" actId="1076"/>
          <ac:spMkLst>
            <pc:docMk/>
            <pc:sldMk cId="3216669694" sldId="11902"/>
            <ac:spMk id="26" creationId="{137F98CA-0F37-899A-D91B-3AAE1C30BE27}"/>
          </ac:spMkLst>
        </pc:spChg>
        <pc:spChg chg="add mod">
          <ac:chgData name="JESSICA MARCELA MEJIA MONTOYA" userId="622ed154-b909-465e-bd0a-038953464c85" providerId="ADAL" clId="{F2812F6A-9B40-43BC-9DA5-DFB2821FB405}" dt="2025-08-09T13:06:31.531" v="946" actId="688"/>
          <ac:spMkLst>
            <pc:docMk/>
            <pc:sldMk cId="3216669694" sldId="11902"/>
            <ac:spMk id="27" creationId="{174CEAC4-5A35-77D8-D01C-4B8A0067EE02}"/>
          </ac:spMkLst>
        </pc:spChg>
        <pc:spChg chg="add mod ord">
          <ac:chgData name="JESSICA MARCELA MEJIA MONTOYA" userId="622ed154-b909-465e-bd0a-038953464c85" providerId="ADAL" clId="{F2812F6A-9B40-43BC-9DA5-DFB2821FB405}" dt="2025-08-09T12:26:32.527" v="778" actId="166"/>
          <ac:spMkLst>
            <pc:docMk/>
            <pc:sldMk cId="3216669694" sldId="11902"/>
            <ac:spMk id="28" creationId="{CFD23526-A450-8703-048E-861A63DD07F0}"/>
          </ac:spMkLst>
        </pc:spChg>
        <pc:spChg chg="add mod">
          <ac:chgData name="JESSICA MARCELA MEJIA MONTOYA" userId="622ed154-b909-465e-bd0a-038953464c85" providerId="ADAL" clId="{F2812F6A-9B40-43BC-9DA5-DFB2821FB405}" dt="2025-08-09T12:25:26.960" v="769" actId="14100"/>
          <ac:spMkLst>
            <pc:docMk/>
            <pc:sldMk cId="3216669694" sldId="11902"/>
            <ac:spMk id="29" creationId="{D13DA082-A5E8-5028-5F71-3615621A737C}"/>
          </ac:spMkLst>
        </pc:spChg>
        <pc:spChg chg="add mod">
          <ac:chgData name="JESSICA MARCELA MEJIA MONTOYA" userId="622ed154-b909-465e-bd0a-038953464c85" providerId="ADAL" clId="{F2812F6A-9B40-43BC-9DA5-DFB2821FB405}" dt="2025-08-09T12:26:29.457" v="777" actId="14100"/>
          <ac:spMkLst>
            <pc:docMk/>
            <pc:sldMk cId="3216669694" sldId="11902"/>
            <ac:spMk id="30" creationId="{BB7554A8-6EA8-1607-EF2D-966E8161D136}"/>
          </ac:spMkLst>
        </pc:spChg>
        <pc:spChg chg="add mod">
          <ac:chgData name="JESSICA MARCELA MEJIA MONTOYA" userId="622ed154-b909-465e-bd0a-038953464c85" providerId="ADAL" clId="{F2812F6A-9B40-43BC-9DA5-DFB2821FB405}" dt="2025-08-09T12:27:03.902" v="790" actId="1076"/>
          <ac:spMkLst>
            <pc:docMk/>
            <pc:sldMk cId="3216669694" sldId="11902"/>
            <ac:spMk id="31" creationId="{EA3F70FB-D8B4-20C0-DB7B-0CAAD182B86F}"/>
          </ac:spMkLst>
        </pc:spChg>
        <pc:spChg chg="add mod">
          <ac:chgData name="JESSICA MARCELA MEJIA MONTOYA" userId="622ed154-b909-465e-bd0a-038953464c85" providerId="ADAL" clId="{F2812F6A-9B40-43BC-9DA5-DFB2821FB405}" dt="2025-08-09T13:05:43.898" v="935" actId="21"/>
          <ac:spMkLst>
            <pc:docMk/>
            <pc:sldMk cId="3216669694" sldId="11902"/>
            <ac:spMk id="33" creationId="{1150B08C-0519-A61C-F1BA-D3297B3BFB00}"/>
          </ac:spMkLst>
        </pc:spChg>
        <pc:spChg chg="add del mod">
          <ac:chgData name="JESSICA MARCELA MEJIA MONTOYA" userId="622ed154-b909-465e-bd0a-038953464c85" providerId="ADAL" clId="{F2812F6A-9B40-43BC-9DA5-DFB2821FB405}" dt="2025-08-09T13:08:57.611" v="976" actId="478"/>
          <ac:spMkLst>
            <pc:docMk/>
            <pc:sldMk cId="3216669694" sldId="11902"/>
            <ac:spMk id="35" creationId="{9240AE35-7E63-2695-E702-75EE37F293F3}"/>
          </ac:spMkLst>
        </pc:spChg>
        <pc:grpChg chg="add mod">
          <ac:chgData name="JESSICA MARCELA MEJIA MONTOYA" userId="622ed154-b909-465e-bd0a-038953464c85" providerId="ADAL" clId="{F2812F6A-9B40-43BC-9DA5-DFB2821FB405}" dt="2025-08-09T12:26:50.284" v="785" actId="1076"/>
          <ac:grpSpMkLst>
            <pc:docMk/>
            <pc:sldMk cId="3216669694" sldId="11902"/>
            <ac:grpSpMk id="22" creationId="{2E91E8E0-5B0B-0BED-A53A-08BAD1DFB57D}"/>
          </ac:grpSpMkLst>
        </pc:grpChg>
        <pc:graphicFrameChg chg="add mod">
          <ac:chgData name="JESSICA MARCELA MEJIA MONTOYA" userId="622ed154-b909-465e-bd0a-038953464c85" providerId="ADAL" clId="{F2812F6A-9B40-43BC-9DA5-DFB2821FB405}" dt="2025-08-09T11:56:09.602" v="66"/>
          <ac:graphicFrameMkLst>
            <pc:docMk/>
            <pc:sldMk cId="3216669694" sldId="11902"/>
            <ac:graphicFrameMk id="9" creationId="{3FB7D539-70DD-C484-8727-C66D8CEA6CBD}"/>
          </ac:graphicFrameMkLst>
        </pc:graphicFrameChg>
        <pc:picChg chg="del">
          <ac:chgData name="JESSICA MARCELA MEJIA MONTOYA" userId="622ed154-b909-465e-bd0a-038953464c85" providerId="ADAL" clId="{F2812F6A-9B40-43BC-9DA5-DFB2821FB405}" dt="2025-08-09T11:55:37.476" v="12" actId="478"/>
          <ac:picMkLst>
            <pc:docMk/>
            <pc:sldMk cId="3216669694" sldId="11902"/>
            <ac:picMk id="8" creationId="{8D125993-7F66-0290-70F3-4FE09066CEE9}"/>
          </ac:picMkLst>
        </pc:picChg>
        <pc:picChg chg="add mod">
          <ac:chgData name="JESSICA MARCELA MEJIA MONTOYA" userId="622ed154-b909-465e-bd0a-038953464c85" providerId="ADAL" clId="{F2812F6A-9B40-43BC-9DA5-DFB2821FB405}" dt="2025-08-09T12:12:22.347" v="395" actId="164"/>
          <ac:picMkLst>
            <pc:docMk/>
            <pc:sldMk cId="3216669694" sldId="11902"/>
            <ac:picMk id="10" creationId="{9D83F30E-0283-78FC-D30B-FE146B86D175}"/>
          </ac:picMkLst>
        </pc:picChg>
      </pc:sldChg>
      <pc:sldChg chg="addSp delSp modSp add mod">
        <pc:chgData name="JESSICA MARCELA MEJIA MONTOYA" userId="622ed154-b909-465e-bd0a-038953464c85" providerId="ADAL" clId="{F2812F6A-9B40-43BC-9DA5-DFB2821FB405}" dt="2025-08-09T13:04:39.520" v="931" actId="1076"/>
        <pc:sldMkLst>
          <pc:docMk/>
          <pc:sldMk cId="3882565051" sldId="11903"/>
        </pc:sldMkLst>
        <pc:spChg chg="mod">
          <ac:chgData name="JESSICA MARCELA MEJIA MONTOYA" userId="622ed154-b909-465e-bd0a-038953464c85" providerId="ADAL" clId="{F2812F6A-9B40-43BC-9DA5-DFB2821FB405}" dt="2025-08-09T12:35:25.850" v="897" actId="20577"/>
          <ac:spMkLst>
            <pc:docMk/>
            <pc:sldMk cId="3882565051" sldId="11903"/>
            <ac:spMk id="2" creationId="{63D5047C-D3A8-83BA-D3DC-5D33285D8EF4}"/>
          </ac:spMkLst>
        </pc:spChg>
        <pc:spChg chg="del mod">
          <ac:chgData name="JESSICA MARCELA MEJIA MONTOYA" userId="622ed154-b909-465e-bd0a-038953464c85" providerId="ADAL" clId="{F2812F6A-9B40-43BC-9DA5-DFB2821FB405}" dt="2025-08-09T12:35:31.872" v="898" actId="478"/>
          <ac:spMkLst>
            <pc:docMk/>
            <pc:sldMk cId="3882565051" sldId="11903"/>
            <ac:spMk id="3" creationId="{F86CCD01-E059-6E6D-9296-97B7550418E5}"/>
          </ac:spMkLst>
        </pc:spChg>
        <pc:spChg chg="add del mod">
          <ac:chgData name="JESSICA MARCELA MEJIA MONTOYA" userId="622ed154-b909-465e-bd0a-038953464c85" providerId="ADAL" clId="{F2812F6A-9B40-43BC-9DA5-DFB2821FB405}" dt="2025-08-09T12:35:04.146" v="854" actId="478"/>
          <ac:spMkLst>
            <pc:docMk/>
            <pc:sldMk cId="3882565051" sldId="11903"/>
            <ac:spMk id="5" creationId="{7D772AC1-AFBB-7F1E-5060-10599D0F2989}"/>
          </ac:spMkLst>
        </pc:spChg>
        <pc:spChg chg="del">
          <ac:chgData name="JESSICA MARCELA MEJIA MONTOYA" userId="622ed154-b909-465e-bd0a-038953464c85" providerId="ADAL" clId="{F2812F6A-9B40-43BC-9DA5-DFB2821FB405}" dt="2025-08-09T12:27:52.844" v="852" actId="478"/>
          <ac:spMkLst>
            <pc:docMk/>
            <pc:sldMk cId="3882565051" sldId="11903"/>
            <ac:spMk id="6" creationId="{C4824534-B4EC-97C5-16AD-111FF41B0992}"/>
          </ac:spMkLst>
        </pc:spChg>
        <pc:spChg chg="add del mod">
          <ac:chgData name="JESSICA MARCELA MEJIA MONTOYA" userId="622ed154-b909-465e-bd0a-038953464c85" providerId="ADAL" clId="{F2812F6A-9B40-43BC-9DA5-DFB2821FB405}" dt="2025-08-09T12:35:33.969" v="899" actId="478"/>
          <ac:spMkLst>
            <pc:docMk/>
            <pc:sldMk cId="3882565051" sldId="11903"/>
            <ac:spMk id="10" creationId="{FBC59C24-95CC-0F2A-8186-0653F31E8712}"/>
          </ac:spMkLst>
        </pc:spChg>
        <pc:spChg chg="add mod">
          <ac:chgData name="JESSICA MARCELA MEJIA MONTOYA" userId="622ed154-b909-465e-bd0a-038953464c85" providerId="ADAL" clId="{F2812F6A-9B40-43BC-9DA5-DFB2821FB405}" dt="2025-08-09T13:04:39.520" v="931" actId="1076"/>
          <ac:spMkLst>
            <pc:docMk/>
            <pc:sldMk cId="3882565051" sldId="11903"/>
            <ac:spMk id="12" creationId="{D458840E-7A67-6035-5C85-B5ABC4AC8E4A}"/>
          </ac:spMkLst>
        </pc:spChg>
        <pc:spChg chg="add del">
          <ac:chgData name="JESSICA MARCELA MEJIA MONTOYA" userId="622ed154-b909-465e-bd0a-038953464c85" providerId="ADAL" clId="{F2812F6A-9B40-43BC-9DA5-DFB2821FB405}" dt="2025-08-09T12:56:43.170" v="904" actId="22"/>
          <ac:spMkLst>
            <pc:docMk/>
            <pc:sldMk cId="3882565051" sldId="11903"/>
            <ac:spMk id="14" creationId="{FF8E7041-73CB-A636-605D-3ADAD89FAB25}"/>
          </ac:spMkLst>
        </pc:spChg>
        <pc:picChg chg="del">
          <ac:chgData name="JESSICA MARCELA MEJIA MONTOYA" userId="622ed154-b909-465e-bd0a-038953464c85" providerId="ADAL" clId="{F2812F6A-9B40-43BC-9DA5-DFB2821FB405}" dt="2025-08-09T12:35:01.287" v="853" actId="478"/>
          <ac:picMkLst>
            <pc:docMk/>
            <pc:sldMk cId="3882565051" sldId="11903"/>
            <ac:picMk id="8" creationId="{C4FD388E-E6DD-4652-0785-BA50E57B9F09}"/>
          </ac:picMkLst>
        </pc:picChg>
        <pc:picChg chg="add mod">
          <ac:chgData name="JESSICA MARCELA MEJIA MONTOYA" userId="622ed154-b909-465e-bd0a-038953464c85" providerId="ADAL" clId="{F2812F6A-9B40-43BC-9DA5-DFB2821FB405}" dt="2025-08-09T13:04:34.686" v="929" actId="1076"/>
          <ac:picMkLst>
            <pc:docMk/>
            <pc:sldMk cId="3882565051" sldId="11903"/>
            <ac:picMk id="16" creationId="{7E11CBC6-9C2A-B240-3558-E226CE27953D}"/>
          </ac:picMkLst>
        </pc:picChg>
      </pc:sldChg>
      <pc:sldChg chg="addSp delSp modSp add mod ord">
        <pc:chgData name="JESSICA MARCELA MEJIA MONTOYA" userId="622ed154-b909-465e-bd0a-038953464c85" providerId="ADAL" clId="{F2812F6A-9B40-43BC-9DA5-DFB2821FB405}" dt="2025-08-09T13:18:30.648" v="1145" actId="21"/>
        <pc:sldMkLst>
          <pc:docMk/>
          <pc:sldMk cId="341868924" sldId="11904"/>
        </pc:sldMkLst>
        <pc:spChg chg="add mod">
          <ac:chgData name="JESSICA MARCELA MEJIA MONTOYA" userId="622ed154-b909-465e-bd0a-038953464c85" providerId="ADAL" clId="{F2812F6A-9B40-43BC-9DA5-DFB2821FB405}" dt="2025-08-09T13:11:54.453" v="1049" actId="1076"/>
          <ac:spMkLst>
            <pc:docMk/>
            <pc:sldMk cId="341868924" sldId="11904"/>
            <ac:spMk id="3" creationId="{DF4579F7-249B-BB2F-48A0-94AEE0C096AE}"/>
          </ac:spMkLst>
        </pc:spChg>
        <pc:spChg chg="add mod">
          <ac:chgData name="JESSICA MARCELA MEJIA MONTOYA" userId="622ed154-b909-465e-bd0a-038953464c85" providerId="ADAL" clId="{F2812F6A-9B40-43BC-9DA5-DFB2821FB405}" dt="2025-08-09T13:15:40.599" v="1106" actId="1076"/>
          <ac:spMkLst>
            <pc:docMk/>
            <pc:sldMk cId="341868924" sldId="11904"/>
            <ac:spMk id="5" creationId="{94F335AC-55B2-5D17-02C2-E749495B96CD}"/>
          </ac:spMkLst>
        </pc:spChg>
        <pc:spChg chg="del">
          <ac:chgData name="JESSICA MARCELA MEJIA MONTOYA" userId="622ed154-b909-465e-bd0a-038953464c85" providerId="ADAL" clId="{F2812F6A-9B40-43BC-9DA5-DFB2821FB405}" dt="2025-08-09T13:18:30.648" v="1145" actId="21"/>
          <ac:spMkLst>
            <pc:docMk/>
            <pc:sldMk cId="341868924" sldId="11904"/>
            <ac:spMk id="6" creationId="{EAB458BA-2078-EBE5-BABC-4C9E40AC086C}"/>
          </ac:spMkLst>
        </pc:spChg>
        <pc:spChg chg="add mod">
          <ac:chgData name="JESSICA MARCELA MEJIA MONTOYA" userId="622ed154-b909-465e-bd0a-038953464c85" providerId="ADAL" clId="{F2812F6A-9B40-43BC-9DA5-DFB2821FB405}" dt="2025-08-09T13:11:50.469" v="1048" actId="1076"/>
          <ac:spMkLst>
            <pc:docMk/>
            <pc:sldMk cId="341868924" sldId="11904"/>
            <ac:spMk id="8" creationId="{6960FBD6-0557-6535-519B-854333AB840B}"/>
          </ac:spMkLst>
        </pc:spChg>
        <pc:spChg chg="add mod">
          <ac:chgData name="JESSICA MARCELA MEJIA MONTOYA" userId="622ed154-b909-465e-bd0a-038953464c85" providerId="ADAL" clId="{F2812F6A-9B40-43BC-9DA5-DFB2821FB405}" dt="2025-08-09T13:17:46.582" v="1128" actId="1076"/>
          <ac:spMkLst>
            <pc:docMk/>
            <pc:sldMk cId="341868924" sldId="11904"/>
            <ac:spMk id="11" creationId="{E1A5FA20-55FB-5A51-8B14-A980FCBCEA78}"/>
          </ac:spMkLst>
        </pc:spChg>
        <pc:spChg chg="del">
          <ac:chgData name="JESSICA MARCELA MEJIA MONTOYA" userId="622ed154-b909-465e-bd0a-038953464c85" providerId="ADAL" clId="{F2812F6A-9B40-43BC-9DA5-DFB2821FB405}" dt="2025-08-09T13:09:07.410" v="980" actId="478"/>
          <ac:spMkLst>
            <pc:docMk/>
            <pc:sldMk cId="341868924" sldId="11904"/>
            <ac:spMk id="12" creationId="{C35DA08B-08E2-DF4B-F0E0-783AEB114941}"/>
          </ac:spMkLst>
        </pc:spChg>
        <pc:spChg chg="add mod">
          <ac:chgData name="JESSICA MARCELA MEJIA MONTOYA" userId="622ed154-b909-465e-bd0a-038953464c85" providerId="ADAL" clId="{F2812F6A-9B40-43BC-9DA5-DFB2821FB405}" dt="2025-08-09T13:14:15.170" v="1085" actId="1076"/>
          <ac:spMkLst>
            <pc:docMk/>
            <pc:sldMk cId="341868924" sldId="11904"/>
            <ac:spMk id="13" creationId="{3D9A6120-A149-5B7C-99C9-E6958E0926F7}"/>
          </ac:spMkLst>
        </pc:spChg>
        <pc:spChg chg="add mod">
          <ac:chgData name="JESSICA MARCELA MEJIA MONTOYA" userId="622ed154-b909-465e-bd0a-038953464c85" providerId="ADAL" clId="{F2812F6A-9B40-43BC-9DA5-DFB2821FB405}" dt="2025-08-09T13:14:37.563" v="1090" actId="14100"/>
          <ac:spMkLst>
            <pc:docMk/>
            <pc:sldMk cId="341868924" sldId="11904"/>
            <ac:spMk id="14" creationId="{68DE444E-BEBA-4BAA-34E8-B3B7D735E8F6}"/>
          </ac:spMkLst>
        </pc:spChg>
        <pc:spChg chg="add mod">
          <ac:chgData name="JESSICA MARCELA MEJIA MONTOYA" userId="622ed154-b909-465e-bd0a-038953464c85" providerId="ADAL" clId="{F2812F6A-9B40-43BC-9DA5-DFB2821FB405}" dt="2025-08-09T13:17:13.604" v="1122" actId="14100"/>
          <ac:spMkLst>
            <pc:docMk/>
            <pc:sldMk cId="341868924" sldId="11904"/>
            <ac:spMk id="15" creationId="{60DD5D80-DE42-9F82-398F-17882452049C}"/>
          </ac:spMkLst>
        </pc:spChg>
        <pc:spChg chg="del">
          <ac:chgData name="JESSICA MARCELA MEJIA MONTOYA" userId="622ed154-b909-465e-bd0a-038953464c85" providerId="ADAL" clId="{F2812F6A-9B40-43BC-9DA5-DFB2821FB405}" dt="2025-08-09T13:09:01.877" v="977" actId="478"/>
          <ac:spMkLst>
            <pc:docMk/>
            <pc:sldMk cId="341868924" sldId="11904"/>
            <ac:spMk id="16" creationId="{CB797DC1-9091-E9EA-0BED-EB20755A5251}"/>
          </ac:spMkLst>
        </pc:spChg>
        <pc:spChg chg="add mod">
          <ac:chgData name="JESSICA MARCELA MEJIA MONTOYA" userId="622ed154-b909-465e-bd0a-038953464c85" providerId="ADAL" clId="{F2812F6A-9B40-43BC-9DA5-DFB2821FB405}" dt="2025-08-09T13:17:36.049" v="1127" actId="1076"/>
          <ac:spMkLst>
            <pc:docMk/>
            <pc:sldMk cId="341868924" sldId="11904"/>
            <ac:spMk id="17" creationId="{546F211A-0FF7-DE8F-6C48-63CD80806767}"/>
          </ac:spMkLst>
        </pc:spChg>
        <pc:spChg chg="del">
          <ac:chgData name="JESSICA MARCELA MEJIA MONTOYA" userId="622ed154-b909-465e-bd0a-038953464c85" providerId="ADAL" clId="{F2812F6A-9B40-43BC-9DA5-DFB2821FB405}" dt="2025-08-09T13:09:08.795" v="981" actId="478"/>
          <ac:spMkLst>
            <pc:docMk/>
            <pc:sldMk cId="341868924" sldId="11904"/>
            <ac:spMk id="18" creationId="{A71E6BBE-0E2D-E63B-D636-DE5FC3362EAD}"/>
          </ac:spMkLst>
        </pc:spChg>
        <pc:spChg chg="del topLvl">
          <ac:chgData name="JESSICA MARCELA MEJIA MONTOYA" userId="622ed154-b909-465e-bd0a-038953464c85" providerId="ADAL" clId="{F2812F6A-9B40-43BC-9DA5-DFB2821FB405}" dt="2025-08-09T13:17:16.503" v="1123" actId="478"/>
          <ac:spMkLst>
            <pc:docMk/>
            <pc:sldMk cId="341868924" sldId="11904"/>
            <ac:spMk id="20" creationId="{8505E5B4-8445-2249-E94E-0AED0CBE82FF}"/>
          </ac:spMkLst>
        </pc:spChg>
        <pc:spChg chg="mod">
          <ac:chgData name="JESSICA MARCELA MEJIA MONTOYA" userId="622ed154-b909-465e-bd0a-038953464c85" providerId="ADAL" clId="{F2812F6A-9B40-43BC-9DA5-DFB2821FB405}" dt="2025-08-09T13:09:54.989" v="995" actId="14100"/>
          <ac:spMkLst>
            <pc:docMk/>
            <pc:sldMk cId="341868924" sldId="11904"/>
            <ac:spMk id="26" creationId="{C5DE593D-A765-422A-2AF6-CCC0778903FC}"/>
          </ac:spMkLst>
        </pc:spChg>
        <pc:spChg chg="del">
          <ac:chgData name="JESSICA MARCELA MEJIA MONTOYA" userId="622ed154-b909-465e-bd0a-038953464c85" providerId="ADAL" clId="{F2812F6A-9B40-43BC-9DA5-DFB2821FB405}" dt="2025-08-09T13:09:04.754" v="979" actId="478"/>
          <ac:spMkLst>
            <pc:docMk/>
            <pc:sldMk cId="341868924" sldId="11904"/>
            <ac:spMk id="27" creationId="{E5D9F6D9-B260-B564-5354-230E78434BF3}"/>
          </ac:spMkLst>
        </pc:spChg>
        <pc:spChg chg="del">
          <ac:chgData name="JESSICA MARCELA MEJIA MONTOYA" userId="622ed154-b909-465e-bd0a-038953464c85" providerId="ADAL" clId="{F2812F6A-9B40-43BC-9DA5-DFB2821FB405}" dt="2025-08-09T13:09:02.676" v="978" actId="478"/>
          <ac:spMkLst>
            <pc:docMk/>
            <pc:sldMk cId="341868924" sldId="11904"/>
            <ac:spMk id="28" creationId="{48F21A01-9005-F1EA-0DC5-DBC91B7336B9}"/>
          </ac:spMkLst>
        </pc:spChg>
        <pc:spChg chg="del">
          <ac:chgData name="JESSICA MARCELA MEJIA MONTOYA" userId="622ed154-b909-465e-bd0a-038953464c85" providerId="ADAL" clId="{F2812F6A-9B40-43BC-9DA5-DFB2821FB405}" dt="2025-08-09T13:09:09.890" v="982" actId="478"/>
          <ac:spMkLst>
            <pc:docMk/>
            <pc:sldMk cId="341868924" sldId="11904"/>
            <ac:spMk id="30" creationId="{23DB2FE3-42EC-38F1-AF62-3749A9276C66}"/>
          </ac:spMkLst>
        </pc:spChg>
        <pc:spChg chg="del">
          <ac:chgData name="JESSICA MARCELA MEJIA MONTOYA" userId="622ed154-b909-465e-bd0a-038953464c85" providerId="ADAL" clId="{F2812F6A-9B40-43BC-9DA5-DFB2821FB405}" dt="2025-08-09T13:09:12.168" v="983" actId="478"/>
          <ac:spMkLst>
            <pc:docMk/>
            <pc:sldMk cId="341868924" sldId="11904"/>
            <ac:spMk id="31" creationId="{251A3761-A217-8722-4921-6D97889CC363}"/>
          </ac:spMkLst>
        </pc:spChg>
        <pc:spChg chg="mod">
          <ac:chgData name="JESSICA MARCELA MEJIA MONTOYA" userId="622ed154-b909-465e-bd0a-038953464c85" providerId="ADAL" clId="{F2812F6A-9B40-43BC-9DA5-DFB2821FB405}" dt="2025-08-09T13:17:30.687" v="1126" actId="121"/>
          <ac:spMkLst>
            <pc:docMk/>
            <pc:sldMk cId="341868924" sldId="11904"/>
            <ac:spMk id="33" creationId="{49975DC4-FAAB-C0A7-4A87-13D4E23437E6}"/>
          </ac:spMkLst>
        </pc:spChg>
        <pc:spChg chg="mod">
          <ac:chgData name="JESSICA MARCELA MEJIA MONTOYA" userId="622ed154-b909-465e-bd0a-038953464c85" providerId="ADAL" clId="{F2812F6A-9B40-43BC-9DA5-DFB2821FB405}" dt="2025-08-09T13:14:47.680" v="1093" actId="14100"/>
          <ac:spMkLst>
            <pc:docMk/>
            <pc:sldMk cId="341868924" sldId="11904"/>
            <ac:spMk id="35" creationId="{9789989F-B180-E197-CE1C-5ED08D565D76}"/>
          </ac:spMkLst>
        </pc:spChg>
        <pc:grpChg chg="del mod">
          <ac:chgData name="JESSICA MARCELA MEJIA MONTOYA" userId="622ed154-b909-465e-bd0a-038953464c85" providerId="ADAL" clId="{F2812F6A-9B40-43BC-9DA5-DFB2821FB405}" dt="2025-08-09T13:17:16.503" v="1123" actId="478"/>
          <ac:grpSpMkLst>
            <pc:docMk/>
            <pc:sldMk cId="341868924" sldId="11904"/>
            <ac:grpSpMk id="22" creationId="{29E1BA8C-612D-B25E-B45C-E604351151A3}"/>
          </ac:grpSpMkLst>
        </pc:grpChg>
        <pc:picChg chg="topLvl">
          <ac:chgData name="JESSICA MARCELA MEJIA MONTOYA" userId="622ed154-b909-465e-bd0a-038953464c85" providerId="ADAL" clId="{F2812F6A-9B40-43BC-9DA5-DFB2821FB405}" dt="2025-08-09T13:17:16.503" v="1123" actId="478"/>
          <ac:picMkLst>
            <pc:docMk/>
            <pc:sldMk cId="341868924" sldId="11904"/>
            <ac:picMk id="10" creationId="{693AE465-F350-996D-D88E-0165EC3A6ECA}"/>
          </ac:picMkLst>
        </pc:picChg>
      </pc:sldChg>
      <pc:sldChg chg="addSp delSp modSp add mod">
        <pc:chgData name="JESSICA MARCELA MEJIA MONTOYA" userId="622ed154-b909-465e-bd0a-038953464c85" providerId="ADAL" clId="{F2812F6A-9B40-43BC-9DA5-DFB2821FB405}" dt="2025-08-09T13:51:35.794" v="1777" actId="1076"/>
        <pc:sldMkLst>
          <pc:docMk/>
          <pc:sldMk cId="106228959" sldId="11905"/>
        </pc:sldMkLst>
        <pc:spChg chg="mod">
          <ac:chgData name="JESSICA MARCELA MEJIA MONTOYA" userId="622ed154-b909-465e-bd0a-038953464c85" providerId="ADAL" clId="{F2812F6A-9B40-43BC-9DA5-DFB2821FB405}" dt="2025-08-09T13:51:33.493" v="1776" actId="1076"/>
          <ac:spMkLst>
            <pc:docMk/>
            <pc:sldMk cId="106228959" sldId="11905"/>
            <ac:spMk id="3" creationId="{CA31AE9F-D691-919F-7CE7-8C51BE830E23}"/>
          </ac:spMkLst>
        </pc:spChg>
        <pc:spChg chg="del">
          <ac:chgData name="JESSICA MARCELA MEJIA MONTOYA" userId="622ed154-b909-465e-bd0a-038953464c85" providerId="ADAL" clId="{F2812F6A-9B40-43BC-9DA5-DFB2821FB405}" dt="2025-08-09T13:30:44.426" v="1490" actId="478"/>
          <ac:spMkLst>
            <pc:docMk/>
            <pc:sldMk cId="106228959" sldId="11905"/>
            <ac:spMk id="5" creationId="{D8E7ECAD-5802-804A-1147-4D6078B929B4}"/>
          </ac:spMkLst>
        </pc:spChg>
        <pc:spChg chg="add del mod">
          <ac:chgData name="JESSICA MARCELA MEJIA MONTOYA" userId="622ed154-b909-465e-bd0a-038953464c85" providerId="ADAL" clId="{F2812F6A-9B40-43BC-9DA5-DFB2821FB405}" dt="2025-08-09T13:31:31.634" v="1510" actId="478"/>
          <ac:spMkLst>
            <pc:docMk/>
            <pc:sldMk cId="106228959" sldId="11905"/>
            <ac:spMk id="6" creationId="{CB5CEBA2-BC19-AB0D-CCDA-97D30AA1F703}"/>
          </ac:spMkLst>
        </pc:spChg>
        <pc:spChg chg="add mod">
          <ac:chgData name="JESSICA MARCELA MEJIA MONTOYA" userId="622ed154-b909-465e-bd0a-038953464c85" providerId="ADAL" clId="{F2812F6A-9B40-43BC-9DA5-DFB2821FB405}" dt="2025-08-09T13:50:57.401" v="1763" actId="1076"/>
          <ac:spMkLst>
            <pc:docMk/>
            <pc:sldMk cId="106228959" sldId="11905"/>
            <ac:spMk id="13" creationId="{DAA2961D-F6DD-6015-6990-B40986F43CD7}"/>
          </ac:spMkLst>
        </pc:spChg>
        <pc:spChg chg="add mod">
          <ac:chgData name="JESSICA MARCELA MEJIA MONTOYA" userId="622ed154-b909-465e-bd0a-038953464c85" providerId="ADAL" clId="{F2812F6A-9B40-43BC-9DA5-DFB2821FB405}" dt="2025-08-09T13:51:01.406" v="1764" actId="255"/>
          <ac:spMkLst>
            <pc:docMk/>
            <pc:sldMk cId="106228959" sldId="11905"/>
            <ac:spMk id="15" creationId="{4AE132D1-7EEA-B2F8-4E5D-112DA7B9DA76}"/>
          </ac:spMkLst>
        </pc:spChg>
        <pc:spChg chg="add mod">
          <ac:chgData name="JESSICA MARCELA MEJIA MONTOYA" userId="622ed154-b909-465e-bd0a-038953464c85" providerId="ADAL" clId="{F2812F6A-9B40-43BC-9DA5-DFB2821FB405}" dt="2025-08-09T13:51:11.576" v="1768" actId="14100"/>
          <ac:spMkLst>
            <pc:docMk/>
            <pc:sldMk cId="106228959" sldId="11905"/>
            <ac:spMk id="19" creationId="{280AA7F7-9C12-E088-6B79-3A7315D7123A}"/>
          </ac:spMkLst>
        </pc:spChg>
        <pc:picChg chg="del">
          <ac:chgData name="JESSICA MARCELA MEJIA MONTOYA" userId="622ed154-b909-465e-bd0a-038953464c85" providerId="ADAL" clId="{F2812F6A-9B40-43BC-9DA5-DFB2821FB405}" dt="2025-08-09T13:31:30.227" v="1509" actId="478"/>
          <ac:picMkLst>
            <pc:docMk/>
            <pc:sldMk cId="106228959" sldId="11905"/>
            <ac:picMk id="7" creationId="{11754580-9EB5-7C51-C978-B414C238DC99}"/>
          </ac:picMkLst>
        </pc:picChg>
        <pc:picChg chg="add mod modCrop">
          <ac:chgData name="JESSICA MARCELA MEJIA MONTOYA" userId="622ed154-b909-465e-bd0a-038953464c85" providerId="ADAL" clId="{F2812F6A-9B40-43BC-9DA5-DFB2821FB405}" dt="2025-08-09T13:34:40.485" v="1554" actId="732"/>
          <ac:picMkLst>
            <pc:docMk/>
            <pc:sldMk cId="106228959" sldId="11905"/>
            <ac:picMk id="10" creationId="{D82EFA8A-47F0-77FE-C046-B283A9EEECF4}"/>
          </ac:picMkLst>
        </pc:picChg>
        <pc:picChg chg="add mod">
          <ac:chgData name="JESSICA MARCELA MEJIA MONTOYA" userId="622ed154-b909-465e-bd0a-038953464c85" providerId="ADAL" clId="{F2812F6A-9B40-43BC-9DA5-DFB2821FB405}" dt="2025-08-09T13:51:05.451" v="1765" actId="1076"/>
          <ac:picMkLst>
            <pc:docMk/>
            <pc:sldMk cId="106228959" sldId="11905"/>
            <ac:picMk id="17" creationId="{D0A96C96-A918-5FE1-5C45-B2C5754396EE}"/>
          </ac:picMkLst>
        </pc:picChg>
        <pc:picChg chg="add mod">
          <ac:chgData name="JESSICA MARCELA MEJIA MONTOYA" userId="622ed154-b909-465e-bd0a-038953464c85" providerId="ADAL" clId="{F2812F6A-9B40-43BC-9DA5-DFB2821FB405}" dt="2025-08-09T13:50:38.968" v="1760" actId="1076"/>
          <ac:picMkLst>
            <pc:docMk/>
            <pc:sldMk cId="106228959" sldId="11905"/>
            <ac:picMk id="20" creationId="{58725E7C-49AD-23C5-0F39-89C698FE0F7C}"/>
          </ac:picMkLst>
        </pc:picChg>
        <pc:picChg chg="add mod modCrop">
          <ac:chgData name="JESSICA MARCELA MEJIA MONTOYA" userId="622ed154-b909-465e-bd0a-038953464c85" providerId="ADAL" clId="{F2812F6A-9B40-43BC-9DA5-DFB2821FB405}" dt="2025-08-09T13:50:20.347" v="1758" actId="1076"/>
          <ac:picMkLst>
            <pc:docMk/>
            <pc:sldMk cId="106228959" sldId="11905"/>
            <ac:picMk id="21" creationId="{BC0CF815-6E17-363A-B6B5-7EE65D60185D}"/>
          </ac:picMkLst>
        </pc:picChg>
        <pc:picChg chg="add mod modCrop">
          <ac:chgData name="JESSICA MARCELA MEJIA MONTOYA" userId="622ed154-b909-465e-bd0a-038953464c85" providerId="ADAL" clId="{F2812F6A-9B40-43BC-9DA5-DFB2821FB405}" dt="2025-08-09T13:51:16.850" v="1770" actId="1076"/>
          <ac:picMkLst>
            <pc:docMk/>
            <pc:sldMk cId="106228959" sldId="11905"/>
            <ac:picMk id="22" creationId="{389EBEF7-A34B-E5D4-1046-50FEF207DFE5}"/>
          </ac:picMkLst>
        </pc:picChg>
        <pc:picChg chg="add mod">
          <ac:chgData name="JESSICA MARCELA MEJIA MONTOYA" userId="622ed154-b909-465e-bd0a-038953464c85" providerId="ADAL" clId="{F2812F6A-9B40-43BC-9DA5-DFB2821FB405}" dt="2025-08-09T13:48:29.734" v="1720" actId="1076"/>
          <ac:picMkLst>
            <pc:docMk/>
            <pc:sldMk cId="106228959" sldId="11905"/>
            <ac:picMk id="23" creationId="{56CC9EC6-31BD-30AA-ED10-C795BF1F8780}"/>
          </ac:picMkLst>
        </pc:picChg>
        <pc:picChg chg="add mod modCrop">
          <ac:chgData name="JESSICA MARCELA MEJIA MONTOYA" userId="622ed154-b909-465e-bd0a-038953464c85" providerId="ADAL" clId="{F2812F6A-9B40-43BC-9DA5-DFB2821FB405}" dt="2025-08-09T13:51:21.235" v="1771" actId="1076"/>
          <ac:picMkLst>
            <pc:docMk/>
            <pc:sldMk cId="106228959" sldId="11905"/>
            <ac:picMk id="24" creationId="{606EAB08-5541-23F4-E2A5-017B7DCD2CB7}"/>
          </ac:picMkLst>
        </pc:picChg>
        <pc:picChg chg="add mod">
          <ac:chgData name="JESSICA MARCELA MEJIA MONTOYA" userId="622ed154-b909-465e-bd0a-038953464c85" providerId="ADAL" clId="{F2812F6A-9B40-43BC-9DA5-DFB2821FB405}" dt="2025-08-09T13:51:35.794" v="1777" actId="1076"/>
          <ac:picMkLst>
            <pc:docMk/>
            <pc:sldMk cId="106228959" sldId="11905"/>
            <ac:picMk id="25" creationId="{FA5DA6BA-0677-8813-97EB-75145AAE9333}"/>
          </ac:picMkLst>
        </pc:picChg>
      </pc:sldChg>
      <pc:sldChg chg="addSp delSp modSp add mod">
        <pc:chgData name="JESSICA MARCELA MEJIA MONTOYA" userId="622ed154-b909-465e-bd0a-038953464c85" providerId="ADAL" clId="{F2812F6A-9B40-43BC-9DA5-DFB2821FB405}" dt="2025-08-09T14:12:14.860" v="2172" actId="1076"/>
        <pc:sldMkLst>
          <pc:docMk/>
          <pc:sldMk cId="3834830576" sldId="11906"/>
        </pc:sldMkLst>
        <pc:spChg chg="add del mod">
          <ac:chgData name="JESSICA MARCELA MEJIA MONTOYA" userId="622ed154-b909-465e-bd0a-038953464c85" providerId="ADAL" clId="{F2812F6A-9B40-43BC-9DA5-DFB2821FB405}" dt="2025-08-09T13:54:10.649" v="1921" actId="478"/>
          <ac:spMkLst>
            <pc:docMk/>
            <pc:sldMk cId="3834830576" sldId="11906"/>
            <ac:spMk id="3" creationId="{73BF1605-8D0D-DAEF-63A0-750AA2EBCDFF}"/>
          </ac:spMkLst>
        </pc:spChg>
        <pc:spChg chg="mod">
          <ac:chgData name="JESSICA MARCELA MEJIA MONTOYA" userId="622ed154-b909-465e-bd0a-038953464c85" providerId="ADAL" clId="{F2812F6A-9B40-43BC-9DA5-DFB2821FB405}" dt="2025-08-09T13:58:20.247" v="2014" actId="1076"/>
          <ac:spMkLst>
            <pc:docMk/>
            <pc:sldMk cId="3834830576" sldId="11906"/>
            <ac:spMk id="4" creationId="{354CAD06-A7D2-CE10-45F6-61E0FC9AF1D6}"/>
          </ac:spMkLst>
        </pc:spChg>
        <pc:spChg chg="del mod">
          <ac:chgData name="JESSICA MARCELA MEJIA MONTOYA" userId="622ed154-b909-465e-bd0a-038953464c85" providerId="ADAL" clId="{F2812F6A-9B40-43BC-9DA5-DFB2821FB405}" dt="2025-08-09T13:53:58.475" v="1916" actId="478"/>
          <ac:spMkLst>
            <pc:docMk/>
            <pc:sldMk cId="3834830576" sldId="11906"/>
            <ac:spMk id="5" creationId="{05F5A923-63A2-85AE-6AC3-40816B02AD31}"/>
          </ac:spMkLst>
        </pc:spChg>
        <pc:spChg chg="del">
          <ac:chgData name="JESSICA MARCELA MEJIA MONTOYA" userId="622ed154-b909-465e-bd0a-038953464c85" providerId="ADAL" clId="{F2812F6A-9B40-43BC-9DA5-DFB2821FB405}" dt="2025-08-09T13:53:57.062" v="1914" actId="478"/>
          <ac:spMkLst>
            <pc:docMk/>
            <pc:sldMk cId="3834830576" sldId="11906"/>
            <ac:spMk id="7" creationId="{DA5C34B3-1EBE-EC76-9F25-F1AED3E14E49}"/>
          </ac:spMkLst>
        </pc:spChg>
        <pc:spChg chg="add mod">
          <ac:chgData name="JESSICA MARCELA MEJIA MONTOYA" userId="622ed154-b909-465e-bd0a-038953464c85" providerId="ADAL" clId="{F2812F6A-9B40-43BC-9DA5-DFB2821FB405}" dt="2025-08-09T14:05:32.596" v="2145" actId="14100"/>
          <ac:spMkLst>
            <pc:docMk/>
            <pc:sldMk cId="3834830576" sldId="11906"/>
            <ac:spMk id="9" creationId="{773088C0-907D-B590-1321-02E8027E9866}"/>
          </ac:spMkLst>
        </pc:spChg>
        <pc:spChg chg="add mod">
          <ac:chgData name="JESSICA MARCELA MEJIA MONTOYA" userId="622ed154-b909-465e-bd0a-038953464c85" providerId="ADAL" clId="{F2812F6A-9B40-43BC-9DA5-DFB2821FB405}" dt="2025-08-09T14:05:43.070" v="2147" actId="1076"/>
          <ac:spMkLst>
            <pc:docMk/>
            <pc:sldMk cId="3834830576" sldId="11906"/>
            <ac:spMk id="11" creationId="{CAAC8AB5-40A2-5E50-C979-CC71983557C2}"/>
          </ac:spMkLst>
        </pc:spChg>
        <pc:spChg chg="add mod">
          <ac:chgData name="JESSICA MARCELA MEJIA MONTOYA" userId="622ed154-b909-465e-bd0a-038953464c85" providerId="ADAL" clId="{F2812F6A-9B40-43BC-9DA5-DFB2821FB405}" dt="2025-08-09T14:05:51.173" v="2150" actId="1076"/>
          <ac:spMkLst>
            <pc:docMk/>
            <pc:sldMk cId="3834830576" sldId="11906"/>
            <ac:spMk id="13" creationId="{9DEFA74E-03B2-6C56-079F-B7A8AE3D1701}"/>
          </ac:spMkLst>
        </pc:spChg>
        <pc:spChg chg="del mod">
          <ac:chgData name="JESSICA MARCELA MEJIA MONTOYA" userId="622ed154-b909-465e-bd0a-038953464c85" providerId="ADAL" clId="{F2812F6A-9B40-43BC-9DA5-DFB2821FB405}" dt="2025-08-09T13:54:48.384" v="1929" actId="478"/>
          <ac:spMkLst>
            <pc:docMk/>
            <pc:sldMk cId="3834830576" sldId="11906"/>
            <ac:spMk id="14" creationId="{499FBDA6-A54A-556F-0503-0862A18BA7B8}"/>
          </ac:spMkLst>
        </pc:spChg>
        <pc:spChg chg="add mod">
          <ac:chgData name="JESSICA MARCELA MEJIA MONTOYA" userId="622ed154-b909-465e-bd0a-038953464c85" providerId="ADAL" clId="{F2812F6A-9B40-43BC-9DA5-DFB2821FB405}" dt="2025-08-09T13:59:38.684" v="2036" actId="1076"/>
          <ac:spMkLst>
            <pc:docMk/>
            <pc:sldMk cId="3834830576" sldId="11906"/>
            <ac:spMk id="18" creationId="{565DF08C-647C-67E0-DE81-21E91F57AE91}"/>
          </ac:spMkLst>
        </pc:spChg>
        <pc:spChg chg="add mod">
          <ac:chgData name="JESSICA MARCELA MEJIA MONTOYA" userId="622ed154-b909-465e-bd0a-038953464c85" providerId="ADAL" clId="{F2812F6A-9B40-43BC-9DA5-DFB2821FB405}" dt="2025-08-09T14:02:45.502" v="2111" actId="164"/>
          <ac:spMkLst>
            <pc:docMk/>
            <pc:sldMk cId="3834830576" sldId="11906"/>
            <ac:spMk id="21" creationId="{29333334-3181-6373-B3D1-34DDF02D9DF0}"/>
          </ac:spMkLst>
        </pc:spChg>
        <pc:spChg chg="add mod">
          <ac:chgData name="JESSICA MARCELA MEJIA MONTOYA" userId="622ed154-b909-465e-bd0a-038953464c85" providerId="ADAL" clId="{F2812F6A-9B40-43BC-9DA5-DFB2821FB405}" dt="2025-08-09T14:02:45.502" v="2111" actId="164"/>
          <ac:spMkLst>
            <pc:docMk/>
            <pc:sldMk cId="3834830576" sldId="11906"/>
            <ac:spMk id="22" creationId="{750FE749-32DC-8543-3359-1643C75381CA}"/>
          </ac:spMkLst>
        </pc:spChg>
        <pc:spChg chg="add mod">
          <ac:chgData name="JESSICA MARCELA MEJIA MONTOYA" userId="622ed154-b909-465e-bd0a-038953464c85" providerId="ADAL" clId="{F2812F6A-9B40-43BC-9DA5-DFB2821FB405}" dt="2025-08-09T14:02:45.502" v="2111" actId="164"/>
          <ac:spMkLst>
            <pc:docMk/>
            <pc:sldMk cId="3834830576" sldId="11906"/>
            <ac:spMk id="23" creationId="{5CB210FA-5B01-FD5C-0ECA-0253C2EACCAA}"/>
          </ac:spMkLst>
        </pc:spChg>
        <pc:grpChg chg="add mod">
          <ac:chgData name="JESSICA MARCELA MEJIA MONTOYA" userId="622ed154-b909-465e-bd0a-038953464c85" providerId="ADAL" clId="{F2812F6A-9B40-43BC-9DA5-DFB2821FB405}" dt="2025-08-09T13:58:38.961" v="2017" actId="1076"/>
          <ac:grpSpMkLst>
            <pc:docMk/>
            <pc:sldMk cId="3834830576" sldId="11906"/>
            <ac:grpSpMk id="20" creationId="{81488C36-B6BC-C00A-D4F5-39FD6530ED3C}"/>
          </ac:grpSpMkLst>
        </pc:grpChg>
        <pc:grpChg chg="add mod">
          <ac:chgData name="JESSICA MARCELA MEJIA MONTOYA" userId="622ed154-b909-465e-bd0a-038953464c85" providerId="ADAL" clId="{F2812F6A-9B40-43BC-9DA5-DFB2821FB405}" dt="2025-08-09T14:05:19.470" v="2143" actId="1076"/>
          <ac:grpSpMkLst>
            <pc:docMk/>
            <pc:sldMk cId="3834830576" sldId="11906"/>
            <ac:grpSpMk id="24" creationId="{5E9CBF93-DB1F-8B43-3C9E-C9E65452AFE7}"/>
          </ac:grpSpMkLst>
        </pc:grpChg>
        <pc:picChg chg="del">
          <ac:chgData name="JESSICA MARCELA MEJIA MONTOYA" userId="622ed154-b909-465e-bd0a-038953464c85" providerId="ADAL" clId="{F2812F6A-9B40-43BC-9DA5-DFB2821FB405}" dt="2025-08-09T13:53:55.809" v="1913" actId="478"/>
          <ac:picMkLst>
            <pc:docMk/>
            <pc:sldMk cId="3834830576" sldId="11906"/>
            <ac:picMk id="6" creationId="{CE502FF5-49D0-E7D3-38D5-BE6883C829CB}"/>
          </ac:picMkLst>
        </pc:picChg>
        <pc:picChg chg="add del mod">
          <ac:chgData name="JESSICA MARCELA MEJIA MONTOYA" userId="622ed154-b909-465e-bd0a-038953464c85" providerId="ADAL" clId="{F2812F6A-9B40-43BC-9DA5-DFB2821FB405}" dt="2025-08-09T13:55:42.019" v="1941" actId="478"/>
          <ac:picMkLst>
            <pc:docMk/>
            <pc:sldMk cId="3834830576" sldId="11906"/>
            <ac:picMk id="15" creationId="{7A6EF28F-E890-0DED-5B3E-C7BDA15DBA6F}"/>
          </ac:picMkLst>
        </pc:picChg>
        <pc:picChg chg="add mod modCrop">
          <ac:chgData name="JESSICA MARCELA MEJIA MONTOYA" userId="622ed154-b909-465e-bd0a-038953464c85" providerId="ADAL" clId="{F2812F6A-9B40-43BC-9DA5-DFB2821FB405}" dt="2025-08-09T14:04:37.929" v="2131" actId="732"/>
          <ac:picMkLst>
            <pc:docMk/>
            <pc:sldMk cId="3834830576" sldId="11906"/>
            <ac:picMk id="16" creationId="{D7F5FAAF-C30E-7DE7-FD12-26FA0401139C}"/>
          </ac:picMkLst>
        </pc:picChg>
        <pc:picChg chg="add mod modCrop">
          <ac:chgData name="JESSICA MARCELA MEJIA MONTOYA" userId="622ed154-b909-465e-bd0a-038953464c85" providerId="ADAL" clId="{F2812F6A-9B40-43BC-9DA5-DFB2821FB405}" dt="2025-08-09T14:00:24.065" v="2041" actId="108"/>
          <ac:picMkLst>
            <pc:docMk/>
            <pc:sldMk cId="3834830576" sldId="11906"/>
            <ac:picMk id="17" creationId="{EBEC3F46-DE27-10E6-7510-B294A4F03BFB}"/>
          </ac:picMkLst>
        </pc:picChg>
        <pc:picChg chg="add del mod">
          <ac:chgData name="JESSICA MARCELA MEJIA MONTOYA" userId="622ed154-b909-465e-bd0a-038953464c85" providerId="ADAL" clId="{F2812F6A-9B40-43BC-9DA5-DFB2821FB405}" dt="2025-08-09T13:57:28.926" v="1998" actId="478"/>
          <ac:picMkLst>
            <pc:docMk/>
            <pc:sldMk cId="3834830576" sldId="11906"/>
            <ac:picMk id="19" creationId="{7A5C2373-C3E8-0499-98A8-0FDC06605194}"/>
          </ac:picMkLst>
        </pc:picChg>
        <pc:picChg chg="add del mod">
          <ac:chgData name="JESSICA MARCELA MEJIA MONTOYA" userId="622ed154-b909-465e-bd0a-038953464c85" providerId="ADAL" clId="{F2812F6A-9B40-43BC-9DA5-DFB2821FB405}" dt="2025-08-09T14:08:27.029" v="2153" actId="478"/>
          <ac:picMkLst>
            <pc:docMk/>
            <pc:sldMk cId="3834830576" sldId="11906"/>
            <ac:picMk id="25" creationId="{5311AD28-20D6-BE75-6677-01044D49168D}"/>
          </ac:picMkLst>
        </pc:picChg>
        <pc:picChg chg="add del mod modCrop">
          <ac:chgData name="JESSICA MARCELA MEJIA MONTOYA" userId="622ed154-b909-465e-bd0a-038953464c85" providerId="ADAL" clId="{F2812F6A-9B40-43BC-9DA5-DFB2821FB405}" dt="2025-08-09T14:11:10.682" v="2165" actId="478"/>
          <ac:picMkLst>
            <pc:docMk/>
            <pc:sldMk cId="3834830576" sldId="11906"/>
            <ac:picMk id="26" creationId="{CD4DFAD7-C1B5-DD92-33B5-0DD083BD457E}"/>
          </ac:picMkLst>
        </pc:picChg>
        <pc:picChg chg="add mod">
          <ac:chgData name="JESSICA MARCELA MEJIA MONTOYA" userId="622ed154-b909-465e-bd0a-038953464c85" providerId="ADAL" clId="{F2812F6A-9B40-43BC-9DA5-DFB2821FB405}" dt="2025-08-09T14:12:14.860" v="2172" actId="1076"/>
          <ac:picMkLst>
            <pc:docMk/>
            <pc:sldMk cId="3834830576" sldId="11906"/>
            <ac:picMk id="27" creationId="{F93552AB-7889-0880-6AB5-3410ACCC62D6}"/>
          </ac:picMkLst>
        </pc:picChg>
      </pc:sldChg>
      <pc:sldChg chg="addSp delSp modSp add mod">
        <pc:chgData name="JESSICA MARCELA MEJIA MONTOYA" userId="622ed154-b909-465e-bd0a-038953464c85" providerId="ADAL" clId="{F2812F6A-9B40-43BC-9DA5-DFB2821FB405}" dt="2025-08-09T14:50:06.856" v="2762" actId="1038"/>
        <pc:sldMkLst>
          <pc:docMk/>
          <pc:sldMk cId="555583174" sldId="11907"/>
        </pc:sldMkLst>
        <pc:spChg chg="del">
          <ac:chgData name="JESSICA MARCELA MEJIA MONTOYA" userId="622ed154-b909-465e-bd0a-038953464c85" providerId="ADAL" clId="{F2812F6A-9B40-43BC-9DA5-DFB2821FB405}" dt="2025-08-09T14:24:21.477" v="2351" actId="478"/>
          <ac:spMkLst>
            <pc:docMk/>
            <pc:sldMk cId="555583174" sldId="11907"/>
            <ac:spMk id="2" creationId="{39808EBD-AC61-1057-A749-640834A62954}"/>
          </ac:spMkLst>
        </pc:spChg>
        <pc:spChg chg="del mod">
          <ac:chgData name="JESSICA MARCELA MEJIA MONTOYA" userId="622ed154-b909-465e-bd0a-038953464c85" providerId="ADAL" clId="{F2812F6A-9B40-43BC-9DA5-DFB2821FB405}" dt="2025-08-09T14:25:38.378" v="2380" actId="478"/>
          <ac:spMkLst>
            <pc:docMk/>
            <pc:sldMk cId="555583174" sldId="11907"/>
            <ac:spMk id="3" creationId="{5F8C4BF6-F8B0-87F2-4E50-1818B6919952}"/>
          </ac:spMkLst>
        </pc:spChg>
        <pc:spChg chg="del">
          <ac:chgData name="JESSICA MARCELA MEJIA MONTOYA" userId="622ed154-b909-465e-bd0a-038953464c85" providerId="ADAL" clId="{F2812F6A-9B40-43BC-9DA5-DFB2821FB405}" dt="2025-08-09T14:24:20.127" v="2350" actId="478"/>
          <ac:spMkLst>
            <pc:docMk/>
            <pc:sldMk cId="555583174" sldId="11907"/>
            <ac:spMk id="5" creationId="{39C6EDF2-9F21-4AF6-ED5C-B4729F41D4E0}"/>
          </ac:spMkLst>
        </pc:spChg>
        <pc:spChg chg="add mod ord topLvl">
          <ac:chgData name="JESSICA MARCELA MEJIA MONTOYA" userId="622ed154-b909-465e-bd0a-038953464c85" providerId="ADAL" clId="{F2812F6A-9B40-43BC-9DA5-DFB2821FB405}" dt="2025-08-09T14:50:06.856" v="2762" actId="1038"/>
          <ac:spMkLst>
            <pc:docMk/>
            <pc:sldMk cId="555583174" sldId="11907"/>
            <ac:spMk id="7" creationId="{801B1086-B86B-429B-4E74-70E8DADB3BF3}"/>
          </ac:spMkLst>
        </pc:spChg>
        <pc:spChg chg="add del mod">
          <ac:chgData name="JESSICA MARCELA MEJIA MONTOYA" userId="622ed154-b909-465e-bd0a-038953464c85" providerId="ADAL" clId="{F2812F6A-9B40-43BC-9DA5-DFB2821FB405}" dt="2025-08-09T14:25:17.637" v="2370" actId="478"/>
          <ac:spMkLst>
            <pc:docMk/>
            <pc:sldMk cId="555583174" sldId="11907"/>
            <ac:spMk id="9" creationId="{1EA165F5-811A-99A4-58BB-547A0EFDCE2F}"/>
          </ac:spMkLst>
        </pc:spChg>
        <pc:spChg chg="add mod">
          <ac:chgData name="JESSICA MARCELA MEJIA MONTOYA" userId="622ed154-b909-465e-bd0a-038953464c85" providerId="ADAL" clId="{F2812F6A-9B40-43BC-9DA5-DFB2821FB405}" dt="2025-08-09T14:50:06.856" v="2762" actId="1038"/>
          <ac:spMkLst>
            <pc:docMk/>
            <pc:sldMk cId="555583174" sldId="11907"/>
            <ac:spMk id="12" creationId="{2F276319-AF1C-AA10-BDEC-0D33F3E6D772}"/>
          </ac:spMkLst>
        </pc:spChg>
        <pc:spChg chg="add mod">
          <ac:chgData name="JESSICA MARCELA MEJIA MONTOYA" userId="622ed154-b909-465e-bd0a-038953464c85" providerId="ADAL" clId="{F2812F6A-9B40-43BC-9DA5-DFB2821FB405}" dt="2025-08-09T14:50:06.856" v="2762" actId="1038"/>
          <ac:spMkLst>
            <pc:docMk/>
            <pc:sldMk cId="555583174" sldId="11907"/>
            <ac:spMk id="14" creationId="{3012D286-B64C-9647-382F-49EECFB47366}"/>
          </ac:spMkLst>
        </pc:spChg>
        <pc:spChg chg="add mod">
          <ac:chgData name="JESSICA MARCELA MEJIA MONTOYA" userId="622ed154-b909-465e-bd0a-038953464c85" providerId="ADAL" clId="{F2812F6A-9B40-43BC-9DA5-DFB2821FB405}" dt="2025-08-09T14:50:06.856" v="2762" actId="1038"/>
          <ac:spMkLst>
            <pc:docMk/>
            <pc:sldMk cId="555583174" sldId="11907"/>
            <ac:spMk id="16" creationId="{3D5FF100-2663-1EEF-610D-972A191C18E8}"/>
          </ac:spMkLst>
        </pc:spChg>
        <pc:spChg chg="add del mod">
          <ac:chgData name="JESSICA MARCELA MEJIA MONTOYA" userId="622ed154-b909-465e-bd0a-038953464c85" providerId="ADAL" clId="{F2812F6A-9B40-43BC-9DA5-DFB2821FB405}" dt="2025-08-09T14:25:41.908" v="2381" actId="478"/>
          <ac:spMkLst>
            <pc:docMk/>
            <pc:sldMk cId="555583174" sldId="11907"/>
            <ac:spMk id="18" creationId="{BB0F9362-10AA-D5BF-E0E2-FEB9FC230B49}"/>
          </ac:spMkLst>
        </pc:spChg>
        <pc:spChg chg="add mod ord">
          <ac:chgData name="JESSICA MARCELA MEJIA MONTOYA" userId="622ed154-b909-465e-bd0a-038953464c85" providerId="ADAL" clId="{F2812F6A-9B40-43BC-9DA5-DFB2821FB405}" dt="2025-08-09T14:40:43.262" v="2574" actId="164"/>
          <ac:spMkLst>
            <pc:docMk/>
            <pc:sldMk cId="555583174" sldId="11907"/>
            <ac:spMk id="26" creationId="{E5B98A72-95E5-601F-56BE-B4C39A8181A9}"/>
          </ac:spMkLst>
        </pc:spChg>
        <pc:grpChg chg="add del mod">
          <ac:chgData name="JESSICA MARCELA MEJIA MONTOYA" userId="622ed154-b909-465e-bd0a-038953464c85" providerId="ADAL" clId="{F2812F6A-9B40-43BC-9DA5-DFB2821FB405}" dt="2025-08-09T14:39:00.908" v="2545" actId="165"/>
          <ac:grpSpMkLst>
            <pc:docMk/>
            <pc:sldMk cId="555583174" sldId="11907"/>
            <ac:grpSpMk id="25" creationId="{89E4CA38-E109-D79F-4176-955DE25F4FD2}"/>
          </ac:grpSpMkLst>
        </pc:grpChg>
        <pc:grpChg chg="add del mod">
          <ac:chgData name="JESSICA MARCELA MEJIA MONTOYA" userId="622ed154-b909-465e-bd0a-038953464c85" providerId="ADAL" clId="{F2812F6A-9B40-43BC-9DA5-DFB2821FB405}" dt="2025-08-09T14:44:28.237" v="2646" actId="478"/>
          <ac:grpSpMkLst>
            <pc:docMk/>
            <pc:sldMk cId="555583174" sldId="11907"/>
            <ac:grpSpMk id="27" creationId="{DD2503BD-4D12-CEBE-0643-BAFBDC5E025E}"/>
          </ac:grpSpMkLst>
        </pc:grpChg>
        <pc:picChg chg="del">
          <ac:chgData name="JESSICA MARCELA MEJIA MONTOYA" userId="622ed154-b909-465e-bd0a-038953464c85" providerId="ADAL" clId="{F2812F6A-9B40-43BC-9DA5-DFB2821FB405}" dt="2025-08-09T14:25:00.504" v="2360" actId="478"/>
          <ac:picMkLst>
            <pc:docMk/>
            <pc:sldMk cId="555583174" sldId="11907"/>
            <ac:picMk id="11" creationId="{9822CF02-CB22-B446-94C5-F4D8254DE0DC}"/>
          </ac:picMkLst>
        </pc:picChg>
        <pc:picChg chg="add del mod modCrop">
          <ac:chgData name="JESSICA MARCELA MEJIA MONTOYA" userId="622ed154-b909-465e-bd0a-038953464c85" providerId="ADAL" clId="{F2812F6A-9B40-43BC-9DA5-DFB2821FB405}" dt="2025-08-09T14:34:49.979" v="2490" actId="478"/>
          <ac:picMkLst>
            <pc:docMk/>
            <pc:sldMk cId="555583174" sldId="11907"/>
            <ac:picMk id="19" creationId="{F60904C8-F620-41AC-A572-CDD9C797E5F7}"/>
          </ac:picMkLst>
        </pc:picChg>
        <pc:picChg chg="add del mod">
          <ac:chgData name="JESSICA MARCELA MEJIA MONTOYA" userId="622ed154-b909-465e-bd0a-038953464c85" providerId="ADAL" clId="{F2812F6A-9B40-43BC-9DA5-DFB2821FB405}" dt="2025-08-09T14:34:47.807" v="2487" actId="478"/>
          <ac:picMkLst>
            <pc:docMk/>
            <pc:sldMk cId="555583174" sldId="11907"/>
            <ac:picMk id="20" creationId="{43963CDB-6A15-E537-887F-7805AD9DA93D}"/>
          </ac:picMkLst>
        </pc:picChg>
        <pc:picChg chg="add del mod modCrop">
          <ac:chgData name="JESSICA MARCELA MEJIA MONTOYA" userId="622ed154-b909-465e-bd0a-038953464c85" providerId="ADAL" clId="{F2812F6A-9B40-43BC-9DA5-DFB2821FB405}" dt="2025-08-09T14:34:49.094" v="2489" actId="478"/>
          <ac:picMkLst>
            <pc:docMk/>
            <pc:sldMk cId="555583174" sldId="11907"/>
            <ac:picMk id="21" creationId="{13E61D22-6FA2-C6FE-3FB3-EF4284C790D0}"/>
          </ac:picMkLst>
        </pc:picChg>
        <pc:picChg chg="add del mod modCrop">
          <ac:chgData name="JESSICA MARCELA MEJIA MONTOYA" userId="622ed154-b909-465e-bd0a-038953464c85" providerId="ADAL" clId="{F2812F6A-9B40-43BC-9DA5-DFB2821FB405}" dt="2025-08-09T14:34:48.614" v="2488" actId="478"/>
          <ac:picMkLst>
            <pc:docMk/>
            <pc:sldMk cId="555583174" sldId="11907"/>
            <ac:picMk id="22" creationId="{E08ACB05-3569-AE43-3264-D83232F52A65}"/>
          </ac:picMkLst>
        </pc:picChg>
        <pc:picChg chg="add mod topLvl modCrop">
          <ac:chgData name="JESSICA MARCELA MEJIA MONTOYA" userId="622ed154-b909-465e-bd0a-038953464c85" providerId="ADAL" clId="{F2812F6A-9B40-43BC-9DA5-DFB2821FB405}" dt="2025-08-09T14:40:43.262" v="2574" actId="164"/>
          <ac:picMkLst>
            <pc:docMk/>
            <pc:sldMk cId="555583174" sldId="11907"/>
            <ac:picMk id="24" creationId="{24819CEF-D42A-2FE1-E2EC-46794A7BEAF3}"/>
          </ac:picMkLst>
        </pc:picChg>
        <pc:picChg chg="add del mod">
          <ac:chgData name="JESSICA MARCELA MEJIA MONTOYA" userId="622ed154-b909-465e-bd0a-038953464c85" providerId="ADAL" clId="{F2812F6A-9B40-43BC-9DA5-DFB2821FB405}" dt="2025-08-09T14:42:01.543" v="2585" actId="478"/>
          <ac:picMkLst>
            <pc:docMk/>
            <pc:sldMk cId="555583174" sldId="11907"/>
            <ac:picMk id="29" creationId="{41ADD122-4DE4-DC07-9FF2-C70D39F54C42}"/>
          </ac:picMkLst>
        </pc:picChg>
        <pc:picChg chg="add mod modCrop">
          <ac:chgData name="JESSICA MARCELA MEJIA MONTOYA" userId="622ed154-b909-465e-bd0a-038953464c85" providerId="ADAL" clId="{F2812F6A-9B40-43BC-9DA5-DFB2821FB405}" dt="2025-08-09T14:49:18.508" v="2722" actId="14100"/>
          <ac:picMkLst>
            <pc:docMk/>
            <pc:sldMk cId="555583174" sldId="11907"/>
            <ac:picMk id="30" creationId="{30A7BBC8-DC94-7BC6-5CAC-453DEF444BF2}"/>
          </ac:picMkLst>
        </pc:picChg>
        <pc:picChg chg="add mod modCrop">
          <ac:chgData name="JESSICA MARCELA MEJIA MONTOYA" userId="622ed154-b909-465e-bd0a-038953464c85" providerId="ADAL" clId="{F2812F6A-9B40-43BC-9DA5-DFB2821FB405}" dt="2025-08-09T14:49:01.300" v="2716" actId="1076"/>
          <ac:picMkLst>
            <pc:docMk/>
            <pc:sldMk cId="555583174" sldId="11907"/>
            <ac:picMk id="31" creationId="{343B7D8E-8A5C-5336-5917-6DD58A5565F0}"/>
          </ac:picMkLst>
        </pc:picChg>
        <pc:picChg chg="add del mod modCrop">
          <ac:chgData name="JESSICA MARCELA MEJIA MONTOYA" userId="622ed154-b909-465e-bd0a-038953464c85" providerId="ADAL" clId="{F2812F6A-9B40-43BC-9DA5-DFB2821FB405}" dt="2025-08-09T14:49:33.779" v="2724" actId="478"/>
          <ac:picMkLst>
            <pc:docMk/>
            <pc:sldMk cId="555583174" sldId="11907"/>
            <ac:picMk id="32" creationId="{759E6621-B30F-94CF-DFB1-4B11A8F108A1}"/>
          </ac:picMkLst>
        </pc:picChg>
        <pc:picChg chg="add mod modCrop">
          <ac:chgData name="JESSICA MARCELA MEJIA MONTOYA" userId="622ed154-b909-465e-bd0a-038953464c85" providerId="ADAL" clId="{F2812F6A-9B40-43BC-9DA5-DFB2821FB405}" dt="2025-08-09T14:48:49.501" v="2710" actId="1076"/>
          <ac:picMkLst>
            <pc:docMk/>
            <pc:sldMk cId="555583174" sldId="11907"/>
            <ac:picMk id="33" creationId="{97F9DE4C-7288-D0A4-41A6-4DAB692440AF}"/>
          </ac:picMkLst>
        </pc:picChg>
      </pc:sldChg>
      <pc:sldChg chg="addSp modSp add">
        <pc:chgData name="JESSICA MARCELA MEJIA MONTOYA" userId="622ed154-b909-465e-bd0a-038953464c85" providerId="ADAL" clId="{F2812F6A-9B40-43BC-9DA5-DFB2821FB405}" dt="2025-08-09T14:56:23.763" v="2908"/>
        <pc:sldMkLst>
          <pc:docMk/>
          <pc:sldMk cId="1581924787" sldId="11908"/>
        </pc:sldMkLst>
        <pc:spChg chg="add mod">
          <ac:chgData name="JESSICA MARCELA MEJIA MONTOYA" userId="622ed154-b909-465e-bd0a-038953464c85" providerId="ADAL" clId="{F2812F6A-9B40-43BC-9DA5-DFB2821FB405}" dt="2025-08-09T14:56:23.763" v="2908"/>
          <ac:spMkLst>
            <pc:docMk/>
            <pc:sldMk cId="1581924787" sldId="11908"/>
            <ac:spMk id="2" creationId="{E2F15C42-990A-D7D5-3442-00996F3730AE}"/>
          </ac:spMkLst>
        </pc:spChg>
      </pc:sldChg>
      <pc:sldChg chg="addSp delSp modSp add mod">
        <pc:chgData name="JESSICA MARCELA MEJIA MONTOYA" userId="622ed154-b909-465e-bd0a-038953464c85" providerId="ADAL" clId="{F2812F6A-9B40-43BC-9DA5-DFB2821FB405}" dt="2025-08-09T15:32:43.757" v="3443" actId="1076"/>
        <pc:sldMkLst>
          <pc:docMk/>
          <pc:sldMk cId="1316564817" sldId="11909"/>
        </pc:sldMkLst>
        <pc:spChg chg="add mod">
          <ac:chgData name="JESSICA MARCELA MEJIA MONTOYA" userId="622ed154-b909-465e-bd0a-038953464c85" providerId="ADAL" clId="{F2812F6A-9B40-43BC-9DA5-DFB2821FB405}" dt="2025-08-09T15:32:43.757" v="3443" actId="1076"/>
          <ac:spMkLst>
            <pc:docMk/>
            <pc:sldMk cId="1316564817" sldId="11909"/>
            <ac:spMk id="4" creationId="{88739463-0BD1-61D4-0015-411486875B43}"/>
          </ac:spMkLst>
        </pc:spChg>
        <pc:spChg chg="del mod">
          <ac:chgData name="JESSICA MARCELA MEJIA MONTOYA" userId="622ed154-b909-465e-bd0a-038953464c85" providerId="ADAL" clId="{F2812F6A-9B40-43BC-9DA5-DFB2821FB405}" dt="2025-08-09T15:25:10.375" v="3215" actId="478"/>
          <ac:spMkLst>
            <pc:docMk/>
            <pc:sldMk cId="1316564817" sldId="11909"/>
            <ac:spMk id="5" creationId="{F6730F5C-C581-17EC-C437-66254C7AA520}"/>
          </ac:spMkLst>
        </pc:spChg>
        <pc:picChg chg="add mod">
          <ac:chgData name="JESSICA MARCELA MEJIA MONTOYA" userId="622ed154-b909-465e-bd0a-038953464c85" providerId="ADAL" clId="{F2812F6A-9B40-43BC-9DA5-DFB2821FB405}" dt="2025-08-09T15:32:24.121" v="3437" actId="1076"/>
          <ac:picMkLst>
            <pc:docMk/>
            <pc:sldMk cId="1316564817" sldId="11909"/>
            <ac:picMk id="2" creationId="{8821FEF2-3BDA-4350-DCB3-86086661EF31}"/>
          </ac:picMkLst>
        </pc:picChg>
        <pc:picChg chg="add mod">
          <ac:chgData name="JESSICA MARCELA MEJIA MONTOYA" userId="622ed154-b909-465e-bd0a-038953464c85" providerId="ADAL" clId="{F2812F6A-9B40-43BC-9DA5-DFB2821FB405}" dt="2025-08-09T15:32:42.043" v="3442" actId="1076"/>
          <ac:picMkLst>
            <pc:docMk/>
            <pc:sldMk cId="1316564817" sldId="11909"/>
            <ac:picMk id="3" creationId="{E86ADD19-EAAB-E5CB-F1DE-C103A9AF917E}"/>
          </ac:picMkLst>
        </pc:picChg>
        <pc:picChg chg="del">
          <ac:chgData name="JESSICA MARCELA MEJIA MONTOYA" userId="622ed154-b909-465e-bd0a-038953464c85" providerId="ADAL" clId="{F2812F6A-9B40-43BC-9DA5-DFB2821FB405}" dt="2025-08-09T15:25:10.882" v="3216" actId="478"/>
          <ac:picMkLst>
            <pc:docMk/>
            <pc:sldMk cId="1316564817" sldId="11909"/>
            <ac:picMk id="24" creationId="{2A86F37F-716A-7F1A-958D-1C8C8EE81A3E}"/>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formacionsap.com/controlling-en-sap-una-introduccion/"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formacionsap.com/controlling-en-sap-una-introduccion/"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1E11F-7944-42CD-9AAB-DFCB8DEF1A7B}"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MX"/>
        </a:p>
      </dgm:t>
    </dgm:pt>
    <dgm:pt modelId="{E48370BD-CEC0-487A-9A0A-5C34653605AB}">
      <dgm:prSet phldrT="[Texto]" custT="1"/>
      <dgm:spPr/>
      <dgm:t>
        <a:bodyPr/>
        <a:lstStyle/>
        <a:p>
          <a:r>
            <a:rPr lang="es-CO" sz="1400" b="1" dirty="0"/>
            <a:t>Gestión de Compras e inventarios (MM)</a:t>
          </a:r>
          <a:endParaRPr lang="es-MX" sz="1400" b="1" dirty="0"/>
        </a:p>
      </dgm:t>
    </dgm:pt>
    <dgm:pt modelId="{DCF6EA5D-A3F7-4FBB-9584-2BB0BE752449}" type="parTrans" cxnId="{7EB4994C-11B2-404C-9664-AF954C58B9C5}">
      <dgm:prSet/>
      <dgm:spPr/>
      <dgm:t>
        <a:bodyPr/>
        <a:lstStyle/>
        <a:p>
          <a:endParaRPr lang="es-MX"/>
        </a:p>
      </dgm:t>
    </dgm:pt>
    <dgm:pt modelId="{7274AF29-9B09-4284-B311-FCA8CBE70E73}" type="sibTrans" cxnId="{7EB4994C-11B2-404C-9664-AF954C58B9C5}">
      <dgm:prSet/>
      <dgm:spPr/>
      <dgm:t>
        <a:bodyPr/>
        <a:lstStyle/>
        <a:p>
          <a:endParaRPr lang="es-MX"/>
        </a:p>
      </dgm:t>
    </dgm:pt>
    <dgm:pt modelId="{D12E098A-88DB-4370-9D52-9E5CE0973747}">
      <dgm:prSet custT="1"/>
      <dgm:spPr/>
      <dgm:t>
        <a:bodyPr/>
        <a:lstStyle/>
        <a:p>
          <a:r>
            <a:rPr lang="es-CO" sz="1400" b="1" dirty="0"/>
            <a:t>Contabilidad (GL)</a:t>
          </a:r>
        </a:p>
      </dgm:t>
    </dgm:pt>
    <dgm:pt modelId="{3F47218F-5B64-4DCC-9C3C-5CD31AC30ECD}" type="parTrans" cxnId="{5197E298-818A-41A9-9BA7-4BDAECE9D1C9}">
      <dgm:prSet/>
      <dgm:spPr/>
      <dgm:t>
        <a:bodyPr/>
        <a:lstStyle/>
        <a:p>
          <a:endParaRPr lang="es-MX"/>
        </a:p>
      </dgm:t>
    </dgm:pt>
    <dgm:pt modelId="{71C0A740-7FEA-4B62-A851-931097BD97C0}" type="sibTrans" cxnId="{5197E298-818A-41A9-9BA7-4BDAECE9D1C9}">
      <dgm:prSet/>
      <dgm:spPr/>
      <dgm:t>
        <a:bodyPr/>
        <a:lstStyle/>
        <a:p>
          <a:endParaRPr lang="es-MX"/>
        </a:p>
      </dgm:t>
    </dgm:pt>
    <dgm:pt modelId="{B9220406-5772-4CC5-B4BD-72F1539F2E86}">
      <dgm:prSet custT="1"/>
      <dgm:spPr/>
      <dgm:t>
        <a:bodyPr/>
        <a:lstStyle/>
        <a:p>
          <a:r>
            <a:rPr lang="es-CO" sz="1400" b="1" dirty="0"/>
            <a:t>Gestión de Proyectos (PS)</a:t>
          </a:r>
        </a:p>
      </dgm:t>
    </dgm:pt>
    <dgm:pt modelId="{7A055EB8-3506-4581-AF09-5A026B2EB1CC}" type="parTrans" cxnId="{442A3CA3-8EEE-4C85-A47A-57F28E6E7CFB}">
      <dgm:prSet/>
      <dgm:spPr/>
      <dgm:t>
        <a:bodyPr/>
        <a:lstStyle/>
        <a:p>
          <a:endParaRPr lang="es-MX"/>
        </a:p>
      </dgm:t>
    </dgm:pt>
    <dgm:pt modelId="{90314377-0F71-4407-A73E-BA5F2970BAC1}" type="sibTrans" cxnId="{442A3CA3-8EEE-4C85-A47A-57F28E6E7CFB}">
      <dgm:prSet/>
      <dgm:spPr/>
      <dgm:t>
        <a:bodyPr/>
        <a:lstStyle/>
        <a:p>
          <a:endParaRPr lang="es-MX"/>
        </a:p>
      </dgm:t>
    </dgm:pt>
    <dgm:pt modelId="{7DEFF2D6-24E0-471F-80AD-1192A9325C29}">
      <dgm:prSet custT="1"/>
      <dgm:spPr/>
      <dgm:t>
        <a:bodyPr/>
        <a:lstStyle/>
        <a:p>
          <a:r>
            <a:rPr lang="es-CO" sz="1400" b="1" dirty="0" err="1">
              <a:hlinkClick xmlns:r="http://schemas.openxmlformats.org/officeDocument/2006/relationships" r:id="rId1">
                <a:extLst>
                  <a:ext uri="{A12FA001-AC4F-418D-AE19-62706E023703}">
                    <ahyp:hlinkClr xmlns:ahyp="http://schemas.microsoft.com/office/drawing/2018/hyperlinkcolor" val="tx"/>
                  </a:ext>
                </a:extLst>
              </a:hlinkClick>
            </a:rPr>
            <a:t>Controlling</a:t>
          </a:r>
          <a:r>
            <a:rPr lang="es-CO" sz="1400" b="1" dirty="0"/>
            <a:t> </a:t>
          </a:r>
        </a:p>
        <a:p>
          <a:r>
            <a:rPr lang="es-CO" sz="1400" b="1" dirty="0"/>
            <a:t>(CO)</a:t>
          </a:r>
        </a:p>
      </dgm:t>
    </dgm:pt>
    <dgm:pt modelId="{E084029E-BBD2-4155-83CF-DE30583292DA}" type="sibTrans" cxnId="{EF8BBA2D-4E06-4BAF-998A-05415383D0DE}">
      <dgm:prSet/>
      <dgm:spPr/>
      <dgm:t>
        <a:bodyPr/>
        <a:lstStyle/>
        <a:p>
          <a:endParaRPr lang="es-MX"/>
        </a:p>
      </dgm:t>
    </dgm:pt>
    <dgm:pt modelId="{0DF5458F-A176-4C1C-B86E-20C8DF84EC59}" type="parTrans" cxnId="{EF8BBA2D-4E06-4BAF-998A-05415383D0DE}">
      <dgm:prSet/>
      <dgm:spPr/>
      <dgm:t>
        <a:bodyPr/>
        <a:lstStyle/>
        <a:p>
          <a:endParaRPr lang="es-MX"/>
        </a:p>
      </dgm:t>
    </dgm:pt>
    <dgm:pt modelId="{D077168D-AEDA-4BFA-8D9A-43476AD82044}">
      <dgm:prSet custT="1"/>
      <dgm:spPr/>
      <dgm:t>
        <a:bodyPr/>
        <a:lstStyle/>
        <a:p>
          <a:r>
            <a:rPr lang="es-CO" sz="1400" b="1" dirty="0"/>
            <a:t>Gestión Activos Fijos (AA)</a:t>
          </a:r>
        </a:p>
      </dgm:t>
    </dgm:pt>
    <dgm:pt modelId="{E14FB982-AC76-47F4-8D73-E628F2D694C3}" type="parTrans" cxnId="{D036C376-775D-4D05-AC2E-80072F8ECE31}">
      <dgm:prSet/>
      <dgm:spPr/>
      <dgm:t>
        <a:bodyPr/>
        <a:lstStyle/>
        <a:p>
          <a:endParaRPr lang="es-MX"/>
        </a:p>
      </dgm:t>
    </dgm:pt>
    <dgm:pt modelId="{7167F480-F232-4063-A930-9F5ABB73E1EA}" type="sibTrans" cxnId="{D036C376-775D-4D05-AC2E-80072F8ECE31}">
      <dgm:prSet/>
      <dgm:spPr/>
      <dgm:t>
        <a:bodyPr/>
        <a:lstStyle/>
        <a:p>
          <a:endParaRPr lang="es-MX"/>
        </a:p>
      </dgm:t>
    </dgm:pt>
    <dgm:pt modelId="{914808E0-2C69-4C6F-8D8D-F5F70F6728C5}">
      <dgm:prSet custT="1"/>
      <dgm:spPr/>
      <dgm:t>
        <a:bodyPr/>
        <a:lstStyle/>
        <a:p>
          <a:r>
            <a:rPr lang="es-CO" sz="1400" b="1" dirty="0"/>
            <a:t>Recursos Humanos (RH)</a:t>
          </a:r>
        </a:p>
      </dgm:t>
    </dgm:pt>
    <dgm:pt modelId="{AD43F970-CA49-4003-87A6-5F49DD0C56C0}" type="parTrans" cxnId="{EEBD17CD-B8F3-467D-9964-7E1CD5B5F3F3}">
      <dgm:prSet/>
      <dgm:spPr/>
      <dgm:t>
        <a:bodyPr/>
        <a:lstStyle/>
        <a:p>
          <a:endParaRPr lang="es-MX"/>
        </a:p>
      </dgm:t>
    </dgm:pt>
    <dgm:pt modelId="{F6A1BE4D-6F4C-44E0-9702-14BCE5FE5E47}" type="sibTrans" cxnId="{EEBD17CD-B8F3-467D-9964-7E1CD5B5F3F3}">
      <dgm:prSet/>
      <dgm:spPr/>
      <dgm:t>
        <a:bodyPr/>
        <a:lstStyle/>
        <a:p>
          <a:endParaRPr lang="es-MX"/>
        </a:p>
      </dgm:t>
    </dgm:pt>
    <dgm:pt modelId="{B861DDD6-BEA1-435E-AFD2-5436704C03EC}" type="pres">
      <dgm:prSet presAssocID="{C031E11F-7944-42CD-9AAB-DFCB8DEF1A7B}" presName="cycle" presStyleCnt="0">
        <dgm:presLayoutVars>
          <dgm:dir/>
          <dgm:resizeHandles val="exact"/>
        </dgm:presLayoutVars>
      </dgm:prSet>
      <dgm:spPr/>
    </dgm:pt>
    <dgm:pt modelId="{A0390708-8775-42B7-91EC-51ECFBBD8164}" type="pres">
      <dgm:prSet presAssocID="{E48370BD-CEC0-487A-9A0A-5C34653605AB}" presName="node" presStyleLbl="node1" presStyleIdx="0" presStyleCnt="6" custScaleX="132579">
        <dgm:presLayoutVars>
          <dgm:bulletEnabled val="1"/>
        </dgm:presLayoutVars>
      </dgm:prSet>
      <dgm:spPr/>
    </dgm:pt>
    <dgm:pt modelId="{5A135ECA-8CD9-41EC-B56A-AC865EE06919}" type="pres">
      <dgm:prSet presAssocID="{7274AF29-9B09-4284-B311-FCA8CBE70E73}" presName="sibTrans" presStyleLbl="sibTrans2D1" presStyleIdx="0" presStyleCnt="6"/>
      <dgm:spPr/>
    </dgm:pt>
    <dgm:pt modelId="{375E75CA-0DF8-4D98-AAF5-3DF1817B19A1}" type="pres">
      <dgm:prSet presAssocID="{7274AF29-9B09-4284-B311-FCA8CBE70E73}" presName="connectorText" presStyleLbl="sibTrans2D1" presStyleIdx="0" presStyleCnt="6"/>
      <dgm:spPr/>
    </dgm:pt>
    <dgm:pt modelId="{EBA533DC-A8A6-409D-9798-5E005F1E63AB}" type="pres">
      <dgm:prSet presAssocID="{D12E098A-88DB-4370-9D52-9E5CE0973747}" presName="node" presStyleLbl="node1" presStyleIdx="1" presStyleCnt="6" custScaleX="130941" custScaleY="103158">
        <dgm:presLayoutVars>
          <dgm:bulletEnabled val="1"/>
        </dgm:presLayoutVars>
      </dgm:prSet>
      <dgm:spPr/>
    </dgm:pt>
    <dgm:pt modelId="{D46AABC9-6B23-4B84-9D85-F47E5B6D6628}" type="pres">
      <dgm:prSet presAssocID="{71C0A740-7FEA-4B62-A851-931097BD97C0}" presName="sibTrans" presStyleLbl="sibTrans2D1" presStyleIdx="1" presStyleCnt="6"/>
      <dgm:spPr/>
    </dgm:pt>
    <dgm:pt modelId="{5F09D852-CE47-486D-B6BB-C1BF5CF26802}" type="pres">
      <dgm:prSet presAssocID="{71C0A740-7FEA-4B62-A851-931097BD97C0}" presName="connectorText" presStyleLbl="sibTrans2D1" presStyleIdx="1" presStyleCnt="6"/>
      <dgm:spPr/>
    </dgm:pt>
    <dgm:pt modelId="{FAD324FB-5537-4C94-9C25-365BBA0E96F4}" type="pres">
      <dgm:prSet presAssocID="{7DEFF2D6-24E0-471F-80AD-1192A9325C29}" presName="node" presStyleLbl="node1" presStyleIdx="2" presStyleCnt="6" custScaleX="137398">
        <dgm:presLayoutVars>
          <dgm:bulletEnabled val="1"/>
        </dgm:presLayoutVars>
      </dgm:prSet>
      <dgm:spPr/>
    </dgm:pt>
    <dgm:pt modelId="{AC216FD6-7A67-4755-BF84-37C0BD94669E}" type="pres">
      <dgm:prSet presAssocID="{E084029E-BBD2-4155-83CF-DE30583292DA}" presName="sibTrans" presStyleLbl="sibTrans2D1" presStyleIdx="2" presStyleCnt="6"/>
      <dgm:spPr/>
    </dgm:pt>
    <dgm:pt modelId="{DFB61639-06C6-4D34-A453-9A44D5A04876}" type="pres">
      <dgm:prSet presAssocID="{E084029E-BBD2-4155-83CF-DE30583292DA}" presName="connectorText" presStyleLbl="sibTrans2D1" presStyleIdx="2" presStyleCnt="6"/>
      <dgm:spPr/>
    </dgm:pt>
    <dgm:pt modelId="{5CC59FF0-8A27-4AD2-9352-F4A51DA9D567}" type="pres">
      <dgm:prSet presAssocID="{D077168D-AEDA-4BFA-8D9A-43476AD82044}" presName="node" presStyleLbl="node1" presStyleIdx="3" presStyleCnt="6" custScaleX="138557">
        <dgm:presLayoutVars>
          <dgm:bulletEnabled val="1"/>
        </dgm:presLayoutVars>
      </dgm:prSet>
      <dgm:spPr/>
    </dgm:pt>
    <dgm:pt modelId="{F43155AD-5CD2-4DB6-AEC6-9EF1BAEC24F4}" type="pres">
      <dgm:prSet presAssocID="{7167F480-F232-4063-A930-9F5ABB73E1EA}" presName="sibTrans" presStyleLbl="sibTrans2D1" presStyleIdx="3" presStyleCnt="6"/>
      <dgm:spPr/>
    </dgm:pt>
    <dgm:pt modelId="{D8C467B9-3136-4643-8258-0F9FAACF1BB3}" type="pres">
      <dgm:prSet presAssocID="{7167F480-F232-4063-A930-9F5ABB73E1EA}" presName="connectorText" presStyleLbl="sibTrans2D1" presStyleIdx="3" presStyleCnt="6"/>
      <dgm:spPr/>
    </dgm:pt>
    <dgm:pt modelId="{AECC3C3F-1616-415F-81C6-B0853BBCBAA7}" type="pres">
      <dgm:prSet presAssocID="{B9220406-5772-4CC5-B4BD-72F1539F2E86}" presName="node" presStyleLbl="node1" presStyleIdx="4" presStyleCnt="6" custScaleX="138586">
        <dgm:presLayoutVars>
          <dgm:bulletEnabled val="1"/>
        </dgm:presLayoutVars>
      </dgm:prSet>
      <dgm:spPr/>
    </dgm:pt>
    <dgm:pt modelId="{E7D523E9-F7F7-41C7-96E3-8760CEAF4BC4}" type="pres">
      <dgm:prSet presAssocID="{90314377-0F71-4407-A73E-BA5F2970BAC1}" presName="sibTrans" presStyleLbl="sibTrans2D1" presStyleIdx="4" presStyleCnt="6"/>
      <dgm:spPr/>
    </dgm:pt>
    <dgm:pt modelId="{9885E032-7CA3-4A07-8052-9B45D8047E86}" type="pres">
      <dgm:prSet presAssocID="{90314377-0F71-4407-A73E-BA5F2970BAC1}" presName="connectorText" presStyleLbl="sibTrans2D1" presStyleIdx="4" presStyleCnt="6"/>
      <dgm:spPr/>
    </dgm:pt>
    <dgm:pt modelId="{833B8DBF-36E1-4AB9-8525-B227B98B90A2}" type="pres">
      <dgm:prSet presAssocID="{914808E0-2C69-4C6F-8D8D-F5F70F6728C5}" presName="node" presStyleLbl="node1" presStyleIdx="5" presStyleCnt="6" custScaleX="120697">
        <dgm:presLayoutVars>
          <dgm:bulletEnabled val="1"/>
        </dgm:presLayoutVars>
      </dgm:prSet>
      <dgm:spPr/>
    </dgm:pt>
    <dgm:pt modelId="{87EE3C12-804B-46C4-B20E-82967D5F1FC8}" type="pres">
      <dgm:prSet presAssocID="{F6A1BE4D-6F4C-44E0-9702-14BCE5FE5E47}" presName="sibTrans" presStyleLbl="sibTrans2D1" presStyleIdx="5" presStyleCnt="6"/>
      <dgm:spPr/>
    </dgm:pt>
    <dgm:pt modelId="{4094D471-28E7-4B0B-A569-7C029C5A0CBA}" type="pres">
      <dgm:prSet presAssocID="{F6A1BE4D-6F4C-44E0-9702-14BCE5FE5E47}" presName="connectorText" presStyleLbl="sibTrans2D1" presStyleIdx="5" presStyleCnt="6"/>
      <dgm:spPr/>
    </dgm:pt>
  </dgm:ptLst>
  <dgm:cxnLst>
    <dgm:cxn modelId="{B7862007-15B4-412D-8A14-F6C38F82914C}" type="presOf" srcId="{7DEFF2D6-24E0-471F-80AD-1192A9325C29}" destId="{FAD324FB-5537-4C94-9C25-365BBA0E96F4}" srcOrd="0" destOrd="0" presId="urn:microsoft.com/office/officeart/2005/8/layout/cycle2"/>
    <dgm:cxn modelId="{1EA9A40B-05C9-440A-9089-1BAF46104B33}" type="presOf" srcId="{71C0A740-7FEA-4B62-A851-931097BD97C0}" destId="{5F09D852-CE47-486D-B6BB-C1BF5CF26802}" srcOrd="1" destOrd="0" presId="urn:microsoft.com/office/officeart/2005/8/layout/cycle2"/>
    <dgm:cxn modelId="{A01BAE2A-8F21-4233-8E78-C76FED2E5968}" type="presOf" srcId="{D12E098A-88DB-4370-9D52-9E5CE0973747}" destId="{EBA533DC-A8A6-409D-9798-5E005F1E63AB}" srcOrd="0" destOrd="0" presId="urn:microsoft.com/office/officeart/2005/8/layout/cycle2"/>
    <dgm:cxn modelId="{1A25BD2B-4A08-42EB-BFDA-3899B92D8EDC}" type="presOf" srcId="{90314377-0F71-4407-A73E-BA5F2970BAC1}" destId="{9885E032-7CA3-4A07-8052-9B45D8047E86}" srcOrd="1" destOrd="0" presId="urn:microsoft.com/office/officeart/2005/8/layout/cycle2"/>
    <dgm:cxn modelId="{EF8BBA2D-4E06-4BAF-998A-05415383D0DE}" srcId="{C031E11F-7944-42CD-9AAB-DFCB8DEF1A7B}" destId="{7DEFF2D6-24E0-471F-80AD-1192A9325C29}" srcOrd="2" destOrd="0" parTransId="{0DF5458F-A176-4C1C-B86E-20C8DF84EC59}" sibTransId="{E084029E-BBD2-4155-83CF-DE30583292DA}"/>
    <dgm:cxn modelId="{C374133E-B7CF-4839-98ED-DE8F760C1E3F}" type="presOf" srcId="{E084029E-BBD2-4155-83CF-DE30583292DA}" destId="{DFB61639-06C6-4D34-A453-9A44D5A04876}" srcOrd="1" destOrd="0" presId="urn:microsoft.com/office/officeart/2005/8/layout/cycle2"/>
    <dgm:cxn modelId="{67F9F945-C313-4D83-9194-F4A5D7B835F7}" type="presOf" srcId="{7274AF29-9B09-4284-B311-FCA8CBE70E73}" destId="{375E75CA-0DF8-4D98-AAF5-3DF1817B19A1}" srcOrd="1" destOrd="0" presId="urn:microsoft.com/office/officeart/2005/8/layout/cycle2"/>
    <dgm:cxn modelId="{9EDBED46-CC03-418C-B38A-9234A8B0C4F9}" type="presOf" srcId="{7167F480-F232-4063-A930-9F5ABB73E1EA}" destId="{D8C467B9-3136-4643-8258-0F9FAACF1BB3}" srcOrd="1" destOrd="0" presId="urn:microsoft.com/office/officeart/2005/8/layout/cycle2"/>
    <dgm:cxn modelId="{9F14A647-3D50-4C62-9A91-363B854176E8}" type="presOf" srcId="{F6A1BE4D-6F4C-44E0-9702-14BCE5FE5E47}" destId="{87EE3C12-804B-46C4-B20E-82967D5F1FC8}" srcOrd="0" destOrd="0" presId="urn:microsoft.com/office/officeart/2005/8/layout/cycle2"/>
    <dgm:cxn modelId="{7EB4994C-11B2-404C-9664-AF954C58B9C5}" srcId="{C031E11F-7944-42CD-9AAB-DFCB8DEF1A7B}" destId="{E48370BD-CEC0-487A-9A0A-5C34653605AB}" srcOrd="0" destOrd="0" parTransId="{DCF6EA5D-A3F7-4FBB-9584-2BB0BE752449}" sibTransId="{7274AF29-9B09-4284-B311-FCA8CBE70E73}"/>
    <dgm:cxn modelId="{9A613173-82D3-4150-90F6-EC1E4BE2E15D}" type="presOf" srcId="{7274AF29-9B09-4284-B311-FCA8CBE70E73}" destId="{5A135ECA-8CD9-41EC-B56A-AC865EE06919}" srcOrd="0" destOrd="0" presId="urn:microsoft.com/office/officeart/2005/8/layout/cycle2"/>
    <dgm:cxn modelId="{724D3A56-2196-4121-AE2E-6E130835A38A}" type="presOf" srcId="{F6A1BE4D-6F4C-44E0-9702-14BCE5FE5E47}" destId="{4094D471-28E7-4B0B-A569-7C029C5A0CBA}" srcOrd="1" destOrd="0" presId="urn:microsoft.com/office/officeart/2005/8/layout/cycle2"/>
    <dgm:cxn modelId="{D036C376-775D-4D05-AC2E-80072F8ECE31}" srcId="{C031E11F-7944-42CD-9AAB-DFCB8DEF1A7B}" destId="{D077168D-AEDA-4BFA-8D9A-43476AD82044}" srcOrd="3" destOrd="0" parTransId="{E14FB982-AC76-47F4-8D73-E628F2D694C3}" sibTransId="{7167F480-F232-4063-A930-9F5ABB73E1EA}"/>
    <dgm:cxn modelId="{5197E298-818A-41A9-9BA7-4BDAECE9D1C9}" srcId="{C031E11F-7944-42CD-9AAB-DFCB8DEF1A7B}" destId="{D12E098A-88DB-4370-9D52-9E5CE0973747}" srcOrd="1" destOrd="0" parTransId="{3F47218F-5B64-4DCC-9C3C-5CD31AC30ECD}" sibTransId="{71C0A740-7FEA-4B62-A851-931097BD97C0}"/>
    <dgm:cxn modelId="{442A3CA3-8EEE-4C85-A47A-57F28E6E7CFB}" srcId="{C031E11F-7944-42CD-9AAB-DFCB8DEF1A7B}" destId="{B9220406-5772-4CC5-B4BD-72F1539F2E86}" srcOrd="4" destOrd="0" parTransId="{7A055EB8-3506-4581-AF09-5A026B2EB1CC}" sibTransId="{90314377-0F71-4407-A73E-BA5F2970BAC1}"/>
    <dgm:cxn modelId="{6757B4A4-411F-4ACC-A295-F116391DED12}" type="presOf" srcId="{71C0A740-7FEA-4B62-A851-931097BD97C0}" destId="{D46AABC9-6B23-4B84-9D85-F47E5B6D6628}" srcOrd="0" destOrd="0" presId="urn:microsoft.com/office/officeart/2005/8/layout/cycle2"/>
    <dgm:cxn modelId="{00943FB0-DFA1-4A50-8B69-E36CE21F6012}" type="presOf" srcId="{E084029E-BBD2-4155-83CF-DE30583292DA}" destId="{AC216FD6-7A67-4755-BF84-37C0BD94669E}" srcOrd="0" destOrd="0" presId="urn:microsoft.com/office/officeart/2005/8/layout/cycle2"/>
    <dgm:cxn modelId="{8708DBC8-A6C0-4F4F-A90A-95BA23C76DF7}" type="presOf" srcId="{90314377-0F71-4407-A73E-BA5F2970BAC1}" destId="{E7D523E9-F7F7-41C7-96E3-8760CEAF4BC4}" srcOrd="0" destOrd="0" presId="urn:microsoft.com/office/officeart/2005/8/layout/cycle2"/>
    <dgm:cxn modelId="{0D770ECD-B7BF-4A42-B337-86ED25169657}" type="presOf" srcId="{D077168D-AEDA-4BFA-8D9A-43476AD82044}" destId="{5CC59FF0-8A27-4AD2-9352-F4A51DA9D567}" srcOrd="0" destOrd="0" presId="urn:microsoft.com/office/officeart/2005/8/layout/cycle2"/>
    <dgm:cxn modelId="{EEBD17CD-B8F3-467D-9964-7E1CD5B5F3F3}" srcId="{C031E11F-7944-42CD-9AAB-DFCB8DEF1A7B}" destId="{914808E0-2C69-4C6F-8D8D-F5F70F6728C5}" srcOrd="5" destOrd="0" parTransId="{AD43F970-CA49-4003-87A6-5F49DD0C56C0}" sibTransId="{F6A1BE4D-6F4C-44E0-9702-14BCE5FE5E47}"/>
    <dgm:cxn modelId="{50CBBFCD-1D4A-4F1A-89BD-19BBE0EE6A3E}" type="presOf" srcId="{914808E0-2C69-4C6F-8D8D-F5F70F6728C5}" destId="{833B8DBF-36E1-4AB9-8525-B227B98B90A2}" srcOrd="0" destOrd="0" presId="urn:microsoft.com/office/officeart/2005/8/layout/cycle2"/>
    <dgm:cxn modelId="{8E4010D5-BBBB-4DEE-B285-0B0B1F7870AF}" type="presOf" srcId="{B9220406-5772-4CC5-B4BD-72F1539F2E86}" destId="{AECC3C3F-1616-415F-81C6-B0853BBCBAA7}" srcOrd="0" destOrd="0" presId="urn:microsoft.com/office/officeart/2005/8/layout/cycle2"/>
    <dgm:cxn modelId="{2C75F8DD-1F90-4E19-BD2A-1D204339E241}" type="presOf" srcId="{7167F480-F232-4063-A930-9F5ABB73E1EA}" destId="{F43155AD-5CD2-4DB6-AEC6-9EF1BAEC24F4}" srcOrd="0" destOrd="0" presId="urn:microsoft.com/office/officeart/2005/8/layout/cycle2"/>
    <dgm:cxn modelId="{2B4F67E2-7832-4528-9A10-8E08E85C69A7}" type="presOf" srcId="{E48370BD-CEC0-487A-9A0A-5C34653605AB}" destId="{A0390708-8775-42B7-91EC-51ECFBBD8164}" srcOrd="0" destOrd="0" presId="urn:microsoft.com/office/officeart/2005/8/layout/cycle2"/>
    <dgm:cxn modelId="{0D515FFE-DB7A-410A-B1BD-90CE92DC4ED8}" type="presOf" srcId="{C031E11F-7944-42CD-9AAB-DFCB8DEF1A7B}" destId="{B861DDD6-BEA1-435E-AFD2-5436704C03EC}" srcOrd="0" destOrd="0" presId="urn:microsoft.com/office/officeart/2005/8/layout/cycle2"/>
    <dgm:cxn modelId="{B1D61C81-9C61-4F80-8201-D33FB44FD905}" type="presParOf" srcId="{B861DDD6-BEA1-435E-AFD2-5436704C03EC}" destId="{A0390708-8775-42B7-91EC-51ECFBBD8164}" srcOrd="0" destOrd="0" presId="urn:microsoft.com/office/officeart/2005/8/layout/cycle2"/>
    <dgm:cxn modelId="{4A8AE7B7-7027-4CF5-8D76-E63914CC7887}" type="presParOf" srcId="{B861DDD6-BEA1-435E-AFD2-5436704C03EC}" destId="{5A135ECA-8CD9-41EC-B56A-AC865EE06919}" srcOrd="1" destOrd="0" presId="urn:microsoft.com/office/officeart/2005/8/layout/cycle2"/>
    <dgm:cxn modelId="{D9BD4BDD-1B14-40A1-942B-A5BD9358F543}" type="presParOf" srcId="{5A135ECA-8CD9-41EC-B56A-AC865EE06919}" destId="{375E75CA-0DF8-4D98-AAF5-3DF1817B19A1}" srcOrd="0" destOrd="0" presId="urn:microsoft.com/office/officeart/2005/8/layout/cycle2"/>
    <dgm:cxn modelId="{F0A03041-BAF3-4B24-B2AF-A4F31B226879}" type="presParOf" srcId="{B861DDD6-BEA1-435E-AFD2-5436704C03EC}" destId="{EBA533DC-A8A6-409D-9798-5E005F1E63AB}" srcOrd="2" destOrd="0" presId="urn:microsoft.com/office/officeart/2005/8/layout/cycle2"/>
    <dgm:cxn modelId="{FB9F8271-4EB8-4C17-A5AC-B3F2B9CEB148}" type="presParOf" srcId="{B861DDD6-BEA1-435E-AFD2-5436704C03EC}" destId="{D46AABC9-6B23-4B84-9D85-F47E5B6D6628}" srcOrd="3" destOrd="0" presId="urn:microsoft.com/office/officeart/2005/8/layout/cycle2"/>
    <dgm:cxn modelId="{8102A8AD-9B90-412F-915A-92B49A50BD1E}" type="presParOf" srcId="{D46AABC9-6B23-4B84-9D85-F47E5B6D6628}" destId="{5F09D852-CE47-486D-B6BB-C1BF5CF26802}" srcOrd="0" destOrd="0" presId="urn:microsoft.com/office/officeart/2005/8/layout/cycle2"/>
    <dgm:cxn modelId="{9BABF52D-8ADD-4970-9B48-104786DA5687}" type="presParOf" srcId="{B861DDD6-BEA1-435E-AFD2-5436704C03EC}" destId="{FAD324FB-5537-4C94-9C25-365BBA0E96F4}" srcOrd="4" destOrd="0" presId="urn:microsoft.com/office/officeart/2005/8/layout/cycle2"/>
    <dgm:cxn modelId="{32C286D0-611A-4C14-9A6B-17CD8E4AF1F6}" type="presParOf" srcId="{B861DDD6-BEA1-435E-AFD2-5436704C03EC}" destId="{AC216FD6-7A67-4755-BF84-37C0BD94669E}" srcOrd="5" destOrd="0" presId="urn:microsoft.com/office/officeart/2005/8/layout/cycle2"/>
    <dgm:cxn modelId="{28D8B9B6-177B-449E-B416-67D1CFD0C1A8}" type="presParOf" srcId="{AC216FD6-7A67-4755-BF84-37C0BD94669E}" destId="{DFB61639-06C6-4D34-A453-9A44D5A04876}" srcOrd="0" destOrd="0" presId="urn:microsoft.com/office/officeart/2005/8/layout/cycle2"/>
    <dgm:cxn modelId="{D27A814D-3124-4025-AABA-B87FC4B66857}" type="presParOf" srcId="{B861DDD6-BEA1-435E-AFD2-5436704C03EC}" destId="{5CC59FF0-8A27-4AD2-9352-F4A51DA9D567}" srcOrd="6" destOrd="0" presId="urn:microsoft.com/office/officeart/2005/8/layout/cycle2"/>
    <dgm:cxn modelId="{D729A968-5CA9-4639-B35C-841AFB82A731}" type="presParOf" srcId="{B861DDD6-BEA1-435E-AFD2-5436704C03EC}" destId="{F43155AD-5CD2-4DB6-AEC6-9EF1BAEC24F4}" srcOrd="7" destOrd="0" presId="urn:microsoft.com/office/officeart/2005/8/layout/cycle2"/>
    <dgm:cxn modelId="{9EE53C2C-5582-4E2E-8181-E8890514166C}" type="presParOf" srcId="{F43155AD-5CD2-4DB6-AEC6-9EF1BAEC24F4}" destId="{D8C467B9-3136-4643-8258-0F9FAACF1BB3}" srcOrd="0" destOrd="0" presId="urn:microsoft.com/office/officeart/2005/8/layout/cycle2"/>
    <dgm:cxn modelId="{D9C246A6-EC9A-4012-9F92-9C22EB77F93F}" type="presParOf" srcId="{B861DDD6-BEA1-435E-AFD2-5436704C03EC}" destId="{AECC3C3F-1616-415F-81C6-B0853BBCBAA7}" srcOrd="8" destOrd="0" presId="urn:microsoft.com/office/officeart/2005/8/layout/cycle2"/>
    <dgm:cxn modelId="{DC9BCE6A-C4F9-4F30-BBBF-24679327736D}" type="presParOf" srcId="{B861DDD6-BEA1-435E-AFD2-5436704C03EC}" destId="{E7D523E9-F7F7-41C7-96E3-8760CEAF4BC4}" srcOrd="9" destOrd="0" presId="urn:microsoft.com/office/officeart/2005/8/layout/cycle2"/>
    <dgm:cxn modelId="{8507C041-CE0E-4E32-818C-27FCE25845D1}" type="presParOf" srcId="{E7D523E9-F7F7-41C7-96E3-8760CEAF4BC4}" destId="{9885E032-7CA3-4A07-8052-9B45D8047E86}" srcOrd="0" destOrd="0" presId="urn:microsoft.com/office/officeart/2005/8/layout/cycle2"/>
    <dgm:cxn modelId="{3A862312-939E-4071-9F27-6E140285D7CC}" type="presParOf" srcId="{B861DDD6-BEA1-435E-AFD2-5436704C03EC}" destId="{833B8DBF-36E1-4AB9-8525-B227B98B90A2}" srcOrd="10" destOrd="0" presId="urn:microsoft.com/office/officeart/2005/8/layout/cycle2"/>
    <dgm:cxn modelId="{279F9265-086A-4E1C-887F-5396B1523A21}" type="presParOf" srcId="{B861DDD6-BEA1-435E-AFD2-5436704C03EC}" destId="{87EE3C12-804B-46C4-B20E-82967D5F1FC8}" srcOrd="11" destOrd="0" presId="urn:microsoft.com/office/officeart/2005/8/layout/cycle2"/>
    <dgm:cxn modelId="{4E6A3969-37DE-48A3-81BB-6BC9DE828E82}" type="presParOf" srcId="{87EE3C12-804B-46C4-B20E-82967D5F1FC8}" destId="{4094D471-28E7-4B0B-A569-7C029C5A0C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6B712-5EE7-41BC-B194-7C61425046A0}" type="doc">
      <dgm:prSet loTypeId="urn:microsoft.com/office/officeart/2005/8/layout/radial3" loCatId="relationship" qsTypeId="urn:microsoft.com/office/officeart/2005/8/quickstyle/simple1" qsCatId="simple" csTypeId="urn:microsoft.com/office/officeart/2005/8/colors/accent3_2" csCatId="accent3" phldr="1"/>
      <dgm:spPr/>
      <dgm:t>
        <a:bodyPr/>
        <a:lstStyle/>
        <a:p>
          <a:endParaRPr lang="es-CO"/>
        </a:p>
      </dgm:t>
    </dgm:pt>
    <dgm:pt modelId="{5B741488-7A27-489F-9C61-17DE7B790E9C}">
      <dgm:prSet phldrT="[Texto]"/>
      <dgm:spPr/>
      <dgm:t>
        <a:bodyPr/>
        <a:lstStyle/>
        <a:p>
          <a:r>
            <a:rPr lang="es-CO" dirty="0"/>
            <a:t>ERP</a:t>
          </a:r>
        </a:p>
      </dgm:t>
    </dgm:pt>
    <dgm:pt modelId="{8766D678-E5E3-4EE9-9FB4-FC3259CCA04B}" type="parTrans" cxnId="{B5FEB154-B21B-42EB-B238-E87CF5D51D9E}">
      <dgm:prSet/>
      <dgm:spPr/>
      <dgm:t>
        <a:bodyPr/>
        <a:lstStyle/>
        <a:p>
          <a:endParaRPr lang="es-CO"/>
        </a:p>
      </dgm:t>
    </dgm:pt>
    <dgm:pt modelId="{8AE167C1-2A80-481C-B06A-C7CBB42EA9F2}" type="sibTrans" cxnId="{B5FEB154-B21B-42EB-B238-E87CF5D51D9E}">
      <dgm:prSet/>
      <dgm:spPr/>
      <dgm:t>
        <a:bodyPr/>
        <a:lstStyle/>
        <a:p>
          <a:endParaRPr lang="es-CO"/>
        </a:p>
      </dgm:t>
    </dgm:pt>
    <dgm:pt modelId="{94015068-6E3E-4571-B84C-19B50A3C4FA8}">
      <dgm:prSet phldrT="[Texto]" custT="1"/>
      <dgm:spPr/>
      <dgm:t>
        <a:bodyPr/>
        <a:lstStyle/>
        <a:p>
          <a:r>
            <a:rPr lang="es-CO" sz="1300" dirty="0"/>
            <a:t>Impuestos</a:t>
          </a:r>
        </a:p>
      </dgm:t>
    </dgm:pt>
    <dgm:pt modelId="{B0B2A162-2CA2-4DD8-A28B-83E5036240DA}" type="parTrans" cxnId="{6C9640C2-CA07-4259-90E1-725737D20CF2}">
      <dgm:prSet/>
      <dgm:spPr/>
      <dgm:t>
        <a:bodyPr/>
        <a:lstStyle/>
        <a:p>
          <a:endParaRPr lang="es-CO"/>
        </a:p>
      </dgm:t>
    </dgm:pt>
    <dgm:pt modelId="{7C3A9A75-866B-4314-A74C-D181B6B901AE}" type="sibTrans" cxnId="{6C9640C2-CA07-4259-90E1-725737D20CF2}">
      <dgm:prSet/>
      <dgm:spPr/>
      <dgm:t>
        <a:bodyPr/>
        <a:lstStyle/>
        <a:p>
          <a:endParaRPr lang="es-CO"/>
        </a:p>
      </dgm:t>
    </dgm:pt>
    <dgm:pt modelId="{98A21A63-927B-4E0A-836B-EFD8D773B6D9}">
      <dgm:prSet phldrT="[Texto]"/>
      <dgm:spPr/>
      <dgm:t>
        <a:bodyPr/>
        <a:lstStyle/>
        <a:p>
          <a:endParaRPr lang="es-CO" dirty="0"/>
        </a:p>
      </dgm:t>
    </dgm:pt>
    <dgm:pt modelId="{058CD395-EE2C-415E-963C-F5AF4751D23F}" type="parTrans" cxnId="{6AACA39D-EC70-4859-9BF8-F4B8CB2DC588}">
      <dgm:prSet/>
      <dgm:spPr/>
      <dgm:t>
        <a:bodyPr/>
        <a:lstStyle/>
        <a:p>
          <a:endParaRPr lang="es-CO"/>
        </a:p>
      </dgm:t>
    </dgm:pt>
    <dgm:pt modelId="{8FADF5D6-5170-4820-BED7-679AB17D0D4D}" type="sibTrans" cxnId="{6AACA39D-EC70-4859-9BF8-F4B8CB2DC588}">
      <dgm:prSet/>
      <dgm:spPr/>
      <dgm:t>
        <a:bodyPr/>
        <a:lstStyle/>
        <a:p>
          <a:endParaRPr lang="es-CO"/>
        </a:p>
      </dgm:t>
    </dgm:pt>
    <dgm:pt modelId="{A814CBA5-19F6-4637-956E-5D0C8A11DE92}">
      <dgm:prSet phldrT="[Texto]"/>
      <dgm:spPr/>
      <dgm:t>
        <a:bodyPr/>
        <a:lstStyle/>
        <a:p>
          <a:endParaRPr lang="es-CO" dirty="0"/>
        </a:p>
      </dgm:t>
    </dgm:pt>
    <dgm:pt modelId="{94D42AF3-44BC-454B-A34D-AE390FCBF14B}" type="parTrans" cxnId="{BE2E38AA-3364-4773-AA71-0BFD6DABDF48}">
      <dgm:prSet/>
      <dgm:spPr/>
      <dgm:t>
        <a:bodyPr/>
        <a:lstStyle/>
        <a:p>
          <a:endParaRPr lang="es-CO"/>
        </a:p>
      </dgm:t>
    </dgm:pt>
    <dgm:pt modelId="{56E1BBB6-8250-4DA1-AD37-62652F63B157}" type="sibTrans" cxnId="{BE2E38AA-3364-4773-AA71-0BFD6DABDF48}">
      <dgm:prSet/>
      <dgm:spPr/>
      <dgm:t>
        <a:bodyPr/>
        <a:lstStyle/>
        <a:p>
          <a:endParaRPr lang="es-CO"/>
        </a:p>
      </dgm:t>
    </dgm:pt>
    <dgm:pt modelId="{60FEB3B4-67C9-4A79-8586-0A2C44CB7C21}">
      <dgm:prSet phldrT="[Texto]"/>
      <dgm:spPr/>
      <dgm:t>
        <a:bodyPr/>
        <a:lstStyle/>
        <a:p>
          <a:endParaRPr lang="es-CO" dirty="0"/>
        </a:p>
      </dgm:t>
    </dgm:pt>
    <dgm:pt modelId="{17971BD1-B33B-467E-B565-DA34BE105E6F}" type="parTrans" cxnId="{CC3FB6E8-54D7-4CD0-9C35-4E5ED5C07B70}">
      <dgm:prSet/>
      <dgm:spPr/>
      <dgm:t>
        <a:bodyPr/>
        <a:lstStyle/>
        <a:p>
          <a:endParaRPr lang="es-CO"/>
        </a:p>
      </dgm:t>
    </dgm:pt>
    <dgm:pt modelId="{41350A42-110F-4A3A-83C5-2BB4CAF9C962}" type="sibTrans" cxnId="{CC3FB6E8-54D7-4CD0-9C35-4E5ED5C07B70}">
      <dgm:prSet/>
      <dgm:spPr/>
      <dgm:t>
        <a:bodyPr/>
        <a:lstStyle/>
        <a:p>
          <a:endParaRPr lang="es-CO"/>
        </a:p>
      </dgm:t>
    </dgm:pt>
    <dgm:pt modelId="{9757A741-8281-4429-BD29-7A2830D172D7}">
      <dgm:prSet phldrT="[Texto]"/>
      <dgm:spPr/>
      <dgm:t>
        <a:bodyPr/>
        <a:lstStyle/>
        <a:p>
          <a:endParaRPr lang="es-CO" dirty="0"/>
        </a:p>
      </dgm:t>
    </dgm:pt>
    <dgm:pt modelId="{86C3FD9C-E5AE-43AF-899F-F4E7FA2F8A0B}" type="parTrans" cxnId="{C604C4A9-8B6F-4ACB-B42F-EC811FCC4E1D}">
      <dgm:prSet/>
      <dgm:spPr/>
      <dgm:t>
        <a:bodyPr/>
        <a:lstStyle/>
        <a:p>
          <a:endParaRPr lang="es-CO"/>
        </a:p>
      </dgm:t>
    </dgm:pt>
    <dgm:pt modelId="{6AC777A9-0C10-4AAA-8563-9A5CBB869E00}" type="sibTrans" cxnId="{C604C4A9-8B6F-4ACB-B42F-EC811FCC4E1D}">
      <dgm:prSet/>
      <dgm:spPr/>
      <dgm:t>
        <a:bodyPr/>
        <a:lstStyle/>
        <a:p>
          <a:endParaRPr lang="es-CO"/>
        </a:p>
      </dgm:t>
    </dgm:pt>
    <dgm:pt modelId="{BEE9892A-265D-4C13-9E08-80FAE0FB1C6B}">
      <dgm:prSet phldrT="[Texto]"/>
      <dgm:spPr/>
      <dgm:t>
        <a:bodyPr/>
        <a:lstStyle/>
        <a:p>
          <a:endParaRPr lang="es-CO" dirty="0"/>
        </a:p>
      </dgm:t>
    </dgm:pt>
    <dgm:pt modelId="{15F9021B-82C4-45F9-B34A-3FC0D85D2E6E}" type="parTrans" cxnId="{D616A3E4-B9C5-432A-8D6B-EB96BC479FA2}">
      <dgm:prSet/>
      <dgm:spPr/>
      <dgm:t>
        <a:bodyPr/>
        <a:lstStyle/>
        <a:p>
          <a:endParaRPr lang="es-CO"/>
        </a:p>
      </dgm:t>
    </dgm:pt>
    <dgm:pt modelId="{02BFC59F-DAB0-457C-A9C6-57368F7E1A9A}" type="sibTrans" cxnId="{D616A3E4-B9C5-432A-8D6B-EB96BC479FA2}">
      <dgm:prSet/>
      <dgm:spPr/>
      <dgm:t>
        <a:bodyPr/>
        <a:lstStyle/>
        <a:p>
          <a:endParaRPr lang="es-CO"/>
        </a:p>
      </dgm:t>
    </dgm:pt>
    <dgm:pt modelId="{1B6CFF65-380C-4C25-A232-10B2EBF3DC28}">
      <dgm:prSet phldrT="[Texto]"/>
      <dgm:spPr/>
      <dgm:t>
        <a:bodyPr/>
        <a:lstStyle/>
        <a:p>
          <a:r>
            <a:rPr lang="es-CO" dirty="0"/>
            <a:t>Cuentas por Pagar</a:t>
          </a:r>
        </a:p>
      </dgm:t>
    </dgm:pt>
    <dgm:pt modelId="{B10AC456-A09D-4896-A15A-13165C7883CC}" type="parTrans" cxnId="{81450B75-5AF5-4C85-935F-18DCFB069D17}">
      <dgm:prSet/>
      <dgm:spPr/>
      <dgm:t>
        <a:bodyPr/>
        <a:lstStyle/>
        <a:p>
          <a:endParaRPr lang="es-CO"/>
        </a:p>
      </dgm:t>
    </dgm:pt>
    <dgm:pt modelId="{7E718813-8C6C-4337-B06B-3931844D6587}" type="sibTrans" cxnId="{81450B75-5AF5-4C85-935F-18DCFB069D17}">
      <dgm:prSet/>
      <dgm:spPr/>
      <dgm:t>
        <a:bodyPr/>
        <a:lstStyle/>
        <a:p>
          <a:endParaRPr lang="es-CO"/>
        </a:p>
      </dgm:t>
    </dgm:pt>
    <dgm:pt modelId="{5D07A48B-B5D1-4316-A418-28C85CCFD5A7}">
      <dgm:prSet phldrT="[Texto]"/>
      <dgm:spPr/>
      <dgm:t>
        <a:bodyPr/>
        <a:lstStyle/>
        <a:p>
          <a:r>
            <a:rPr lang="es-CO" dirty="0"/>
            <a:t>Compras</a:t>
          </a:r>
        </a:p>
      </dgm:t>
    </dgm:pt>
    <dgm:pt modelId="{B793CB7D-6D56-41DC-96DD-2A61742C924E}" type="parTrans" cxnId="{91868B54-6852-48CA-8033-00200F322B5E}">
      <dgm:prSet/>
      <dgm:spPr/>
      <dgm:t>
        <a:bodyPr/>
        <a:lstStyle/>
        <a:p>
          <a:endParaRPr lang="es-CO"/>
        </a:p>
      </dgm:t>
    </dgm:pt>
    <dgm:pt modelId="{B64FE63D-984E-4480-AF19-384FEDB6A2DE}" type="sibTrans" cxnId="{91868B54-6852-48CA-8033-00200F322B5E}">
      <dgm:prSet/>
      <dgm:spPr/>
      <dgm:t>
        <a:bodyPr/>
        <a:lstStyle/>
        <a:p>
          <a:endParaRPr lang="es-CO"/>
        </a:p>
      </dgm:t>
    </dgm:pt>
    <dgm:pt modelId="{2383538E-9778-4FDC-969D-B2CCA2E86F7C}">
      <dgm:prSet phldrT="[Texto]"/>
      <dgm:spPr/>
      <dgm:t>
        <a:bodyPr/>
        <a:lstStyle/>
        <a:p>
          <a:r>
            <a:rPr lang="es-CO" dirty="0"/>
            <a:t>Activos Fijos</a:t>
          </a:r>
        </a:p>
      </dgm:t>
    </dgm:pt>
    <dgm:pt modelId="{D4E62F99-1B3A-4227-A428-968E18EDF8A4}" type="parTrans" cxnId="{A808CB56-160A-4BCE-A55B-0B0014BC15CB}">
      <dgm:prSet/>
      <dgm:spPr/>
      <dgm:t>
        <a:bodyPr/>
        <a:lstStyle/>
        <a:p>
          <a:endParaRPr lang="es-CO"/>
        </a:p>
      </dgm:t>
    </dgm:pt>
    <dgm:pt modelId="{9D5B83E3-905E-495E-9514-29FC37012D06}" type="sibTrans" cxnId="{A808CB56-160A-4BCE-A55B-0B0014BC15CB}">
      <dgm:prSet/>
      <dgm:spPr/>
      <dgm:t>
        <a:bodyPr/>
        <a:lstStyle/>
        <a:p>
          <a:endParaRPr lang="es-CO"/>
        </a:p>
      </dgm:t>
    </dgm:pt>
    <dgm:pt modelId="{0FC8A122-6B2D-4643-B013-D8943A9103EA}">
      <dgm:prSet phldrT="[Texto]"/>
      <dgm:spPr/>
      <dgm:t>
        <a:bodyPr/>
        <a:lstStyle/>
        <a:p>
          <a:r>
            <a:rPr lang="es-CO" dirty="0"/>
            <a:t>Inventarios</a:t>
          </a:r>
        </a:p>
      </dgm:t>
    </dgm:pt>
    <dgm:pt modelId="{C37FBE0E-1279-4B9B-84EE-CBCE892FE737}" type="parTrans" cxnId="{3DC02F0B-92BE-421F-877A-7E76D4DB4541}">
      <dgm:prSet/>
      <dgm:spPr/>
      <dgm:t>
        <a:bodyPr/>
        <a:lstStyle/>
        <a:p>
          <a:endParaRPr lang="es-CO"/>
        </a:p>
      </dgm:t>
    </dgm:pt>
    <dgm:pt modelId="{3ABA0EFE-63F5-484B-819F-DF7C11735565}" type="sibTrans" cxnId="{3DC02F0B-92BE-421F-877A-7E76D4DB4541}">
      <dgm:prSet/>
      <dgm:spPr/>
      <dgm:t>
        <a:bodyPr/>
        <a:lstStyle/>
        <a:p>
          <a:endParaRPr lang="es-CO"/>
        </a:p>
      </dgm:t>
    </dgm:pt>
    <dgm:pt modelId="{8430557B-31B9-40C4-A487-6A832A425B21}">
      <dgm:prSet phldrT="[Texto]"/>
      <dgm:spPr/>
      <dgm:t>
        <a:bodyPr/>
        <a:lstStyle/>
        <a:p>
          <a:r>
            <a:rPr lang="es-CO" dirty="0"/>
            <a:t>Cuentas por</a:t>
          </a:r>
        </a:p>
        <a:p>
          <a:r>
            <a:rPr lang="es-CO" dirty="0"/>
            <a:t> Cobrar</a:t>
          </a:r>
        </a:p>
      </dgm:t>
    </dgm:pt>
    <dgm:pt modelId="{4F2F22A4-524C-4150-9056-58E18F4FC775}" type="parTrans" cxnId="{D24E32E2-119B-44EA-A917-7C67183E3330}">
      <dgm:prSet/>
      <dgm:spPr/>
      <dgm:t>
        <a:bodyPr/>
        <a:lstStyle/>
        <a:p>
          <a:endParaRPr lang="es-CO"/>
        </a:p>
      </dgm:t>
    </dgm:pt>
    <dgm:pt modelId="{14B107F4-0121-4311-B494-0986D6311696}" type="sibTrans" cxnId="{D24E32E2-119B-44EA-A917-7C67183E3330}">
      <dgm:prSet/>
      <dgm:spPr/>
      <dgm:t>
        <a:bodyPr/>
        <a:lstStyle/>
        <a:p>
          <a:endParaRPr lang="es-CO"/>
        </a:p>
      </dgm:t>
    </dgm:pt>
    <dgm:pt modelId="{A5E6323D-53D9-4406-A1C8-7CF557E94A72}">
      <dgm:prSet phldrT="[Texto]"/>
      <dgm:spPr/>
      <dgm:t>
        <a:bodyPr/>
        <a:lstStyle/>
        <a:p>
          <a:r>
            <a:rPr lang="es-CO" dirty="0"/>
            <a:t>Contabilidad</a:t>
          </a:r>
        </a:p>
      </dgm:t>
    </dgm:pt>
    <dgm:pt modelId="{06A42026-73D4-4872-B475-E8BF7644479C}" type="parTrans" cxnId="{77D15669-FA3D-4D18-8569-19465CB7F07E}">
      <dgm:prSet/>
      <dgm:spPr/>
      <dgm:t>
        <a:bodyPr/>
        <a:lstStyle/>
        <a:p>
          <a:endParaRPr lang="es-CO"/>
        </a:p>
      </dgm:t>
    </dgm:pt>
    <dgm:pt modelId="{66C07E44-C57F-4CD7-A3A6-9C8B27E2BA95}" type="sibTrans" cxnId="{77D15669-FA3D-4D18-8569-19465CB7F07E}">
      <dgm:prSet/>
      <dgm:spPr/>
      <dgm:t>
        <a:bodyPr/>
        <a:lstStyle/>
        <a:p>
          <a:endParaRPr lang="es-CO"/>
        </a:p>
      </dgm:t>
    </dgm:pt>
    <dgm:pt modelId="{0045B240-BD6B-4121-9E2A-59AD808ABE35}">
      <dgm:prSet phldrT="[Texto]" custT="1"/>
      <dgm:spPr/>
      <dgm:t>
        <a:bodyPr/>
        <a:lstStyle/>
        <a:p>
          <a:pPr marL="0" lvl="0" indent="0" algn="ctr" defTabSz="577850">
            <a:lnSpc>
              <a:spcPct val="90000"/>
            </a:lnSpc>
            <a:spcBef>
              <a:spcPct val="0"/>
            </a:spcBef>
            <a:spcAft>
              <a:spcPct val="35000"/>
            </a:spcAft>
            <a:buNone/>
          </a:pPr>
          <a:r>
            <a:rPr lang="es-CO" sz="1300" kern="1200" dirty="0">
              <a:solidFill>
                <a:prstClr val="black"/>
              </a:solidFill>
              <a:latin typeface="Aptos" panose="02110004020202020204"/>
              <a:ea typeface="+mn-ea"/>
              <a:cs typeface="+mn-cs"/>
            </a:rPr>
            <a:t>Presupuesto</a:t>
          </a:r>
        </a:p>
      </dgm:t>
    </dgm:pt>
    <dgm:pt modelId="{7930C6B6-518B-4B96-92C9-D0BB6181371E}" type="parTrans" cxnId="{D392FE36-6E27-41A0-9412-F6F16472BDC9}">
      <dgm:prSet/>
      <dgm:spPr/>
      <dgm:t>
        <a:bodyPr/>
        <a:lstStyle/>
        <a:p>
          <a:endParaRPr lang="es-CO"/>
        </a:p>
      </dgm:t>
    </dgm:pt>
    <dgm:pt modelId="{6592E604-8166-4A3B-B8C7-D565655506BF}" type="sibTrans" cxnId="{D392FE36-6E27-41A0-9412-F6F16472BDC9}">
      <dgm:prSet/>
      <dgm:spPr/>
      <dgm:t>
        <a:bodyPr/>
        <a:lstStyle/>
        <a:p>
          <a:endParaRPr lang="es-CO"/>
        </a:p>
      </dgm:t>
    </dgm:pt>
    <dgm:pt modelId="{19C69561-E7D4-441D-AEE7-C838960048BC}" type="pres">
      <dgm:prSet presAssocID="{51C6B712-5EE7-41BC-B194-7C61425046A0}" presName="composite" presStyleCnt="0">
        <dgm:presLayoutVars>
          <dgm:chMax val="1"/>
          <dgm:dir/>
          <dgm:resizeHandles val="exact"/>
        </dgm:presLayoutVars>
      </dgm:prSet>
      <dgm:spPr/>
    </dgm:pt>
    <dgm:pt modelId="{6D2AE567-FEEB-4DE2-AD26-DDCBD1529891}" type="pres">
      <dgm:prSet presAssocID="{51C6B712-5EE7-41BC-B194-7C61425046A0}" presName="radial" presStyleCnt="0">
        <dgm:presLayoutVars>
          <dgm:animLvl val="ctr"/>
        </dgm:presLayoutVars>
      </dgm:prSet>
      <dgm:spPr/>
    </dgm:pt>
    <dgm:pt modelId="{ECF61C21-DECC-4970-8E60-AFAAE2D68F95}" type="pres">
      <dgm:prSet presAssocID="{5B741488-7A27-489F-9C61-17DE7B790E9C}" presName="centerShape" presStyleLbl="vennNode1" presStyleIdx="0" presStyleCnt="9"/>
      <dgm:spPr/>
    </dgm:pt>
    <dgm:pt modelId="{C4918FA4-AC48-453D-BF72-94BEC69320CB}" type="pres">
      <dgm:prSet presAssocID="{94015068-6E3E-4571-B84C-19B50A3C4FA8}" presName="node" presStyleLbl="vennNode1" presStyleIdx="1" presStyleCnt="9">
        <dgm:presLayoutVars>
          <dgm:bulletEnabled val="1"/>
        </dgm:presLayoutVars>
      </dgm:prSet>
      <dgm:spPr/>
    </dgm:pt>
    <dgm:pt modelId="{0CD8D20F-86F5-462B-8218-1E7037A65D23}" type="pres">
      <dgm:prSet presAssocID="{5D07A48B-B5D1-4316-A418-28C85CCFD5A7}" presName="node" presStyleLbl="vennNode1" presStyleIdx="2" presStyleCnt="9">
        <dgm:presLayoutVars>
          <dgm:bulletEnabled val="1"/>
        </dgm:presLayoutVars>
      </dgm:prSet>
      <dgm:spPr/>
    </dgm:pt>
    <dgm:pt modelId="{6C36A79F-5FEF-4528-854E-93DA55751E3A}" type="pres">
      <dgm:prSet presAssocID="{2383538E-9778-4FDC-969D-B2CCA2E86F7C}" presName="node" presStyleLbl="vennNode1" presStyleIdx="3" presStyleCnt="9">
        <dgm:presLayoutVars>
          <dgm:bulletEnabled val="1"/>
        </dgm:presLayoutVars>
      </dgm:prSet>
      <dgm:spPr/>
    </dgm:pt>
    <dgm:pt modelId="{981FD15F-2A94-4CC7-B2B3-AF7111D6F074}" type="pres">
      <dgm:prSet presAssocID="{0FC8A122-6B2D-4643-B013-D8943A9103EA}" presName="node" presStyleLbl="vennNode1" presStyleIdx="4" presStyleCnt="9">
        <dgm:presLayoutVars>
          <dgm:bulletEnabled val="1"/>
        </dgm:presLayoutVars>
      </dgm:prSet>
      <dgm:spPr/>
    </dgm:pt>
    <dgm:pt modelId="{46EC071B-E3FD-4B19-9094-4ED6CCB7678D}" type="pres">
      <dgm:prSet presAssocID="{8430557B-31B9-40C4-A487-6A832A425B21}" presName="node" presStyleLbl="vennNode1" presStyleIdx="5" presStyleCnt="9" custRadScaleRad="105766" custRadScaleInc="103893">
        <dgm:presLayoutVars>
          <dgm:bulletEnabled val="1"/>
        </dgm:presLayoutVars>
      </dgm:prSet>
      <dgm:spPr/>
    </dgm:pt>
    <dgm:pt modelId="{418C58CA-2A2D-4D96-AFDB-BE1F23499B55}" type="pres">
      <dgm:prSet presAssocID="{A5E6323D-53D9-4406-A1C8-7CF557E94A72}" presName="node" presStyleLbl="vennNode1" presStyleIdx="6" presStyleCnt="9" custRadScaleRad="99795" custRadScaleInc="-99666">
        <dgm:presLayoutVars>
          <dgm:bulletEnabled val="1"/>
        </dgm:presLayoutVars>
      </dgm:prSet>
      <dgm:spPr/>
    </dgm:pt>
    <dgm:pt modelId="{09EE9F97-0D11-49F7-9A62-33DB3E9DBC56}" type="pres">
      <dgm:prSet presAssocID="{1B6CFF65-380C-4C25-A232-10B2EBF3DC28}" presName="node" presStyleLbl="vennNode1" presStyleIdx="7" presStyleCnt="9">
        <dgm:presLayoutVars>
          <dgm:bulletEnabled val="1"/>
        </dgm:presLayoutVars>
      </dgm:prSet>
      <dgm:spPr/>
    </dgm:pt>
    <dgm:pt modelId="{687A4E36-F9C6-4F67-B6DD-3326EF568A7B}" type="pres">
      <dgm:prSet presAssocID="{0045B240-BD6B-4121-9E2A-59AD808ABE35}" presName="node" presStyleLbl="vennNode1" presStyleIdx="8" presStyleCnt="9">
        <dgm:presLayoutVars>
          <dgm:bulletEnabled val="1"/>
        </dgm:presLayoutVars>
      </dgm:prSet>
      <dgm:spPr/>
    </dgm:pt>
  </dgm:ptLst>
  <dgm:cxnLst>
    <dgm:cxn modelId="{3DC02F0B-92BE-421F-877A-7E76D4DB4541}" srcId="{5B741488-7A27-489F-9C61-17DE7B790E9C}" destId="{0FC8A122-6B2D-4643-B013-D8943A9103EA}" srcOrd="3" destOrd="0" parTransId="{C37FBE0E-1279-4B9B-84EE-CBCE892FE737}" sibTransId="{3ABA0EFE-63F5-484B-819F-DF7C11735565}"/>
    <dgm:cxn modelId="{DCE29722-9009-48AA-B288-0BD66EC74E7A}" type="presOf" srcId="{1B6CFF65-380C-4C25-A232-10B2EBF3DC28}" destId="{09EE9F97-0D11-49F7-9A62-33DB3E9DBC56}" srcOrd="0" destOrd="0" presId="urn:microsoft.com/office/officeart/2005/8/layout/radial3"/>
    <dgm:cxn modelId="{FE86F528-FE24-44D2-ADF7-AF1ECA1433D7}" type="presOf" srcId="{51C6B712-5EE7-41BC-B194-7C61425046A0}" destId="{19C69561-E7D4-441D-AEE7-C838960048BC}" srcOrd="0" destOrd="0" presId="urn:microsoft.com/office/officeart/2005/8/layout/radial3"/>
    <dgm:cxn modelId="{D392FE36-6E27-41A0-9412-F6F16472BDC9}" srcId="{5B741488-7A27-489F-9C61-17DE7B790E9C}" destId="{0045B240-BD6B-4121-9E2A-59AD808ABE35}" srcOrd="7" destOrd="0" parTransId="{7930C6B6-518B-4B96-92C9-D0BB6181371E}" sibTransId="{6592E604-8166-4A3B-B8C7-D565655506BF}"/>
    <dgm:cxn modelId="{1D10043C-8E17-46D1-AE8E-7835DDA0F974}" type="presOf" srcId="{5D07A48B-B5D1-4316-A418-28C85CCFD5A7}" destId="{0CD8D20F-86F5-462B-8218-1E7037A65D23}" srcOrd="0" destOrd="0" presId="urn:microsoft.com/office/officeart/2005/8/layout/radial3"/>
    <dgm:cxn modelId="{77D15669-FA3D-4D18-8569-19465CB7F07E}" srcId="{5B741488-7A27-489F-9C61-17DE7B790E9C}" destId="{A5E6323D-53D9-4406-A1C8-7CF557E94A72}" srcOrd="5" destOrd="0" parTransId="{06A42026-73D4-4872-B475-E8BF7644479C}" sibTransId="{66C07E44-C57F-4CD7-A3A6-9C8B27E2BA95}"/>
    <dgm:cxn modelId="{91868B54-6852-48CA-8033-00200F322B5E}" srcId="{5B741488-7A27-489F-9C61-17DE7B790E9C}" destId="{5D07A48B-B5D1-4316-A418-28C85CCFD5A7}" srcOrd="1" destOrd="0" parTransId="{B793CB7D-6D56-41DC-96DD-2A61742C924E}" sibTransId="{B64FE63D-984E-4480-AF19-384FEDB6A2DE}"/>
    <dgm:cxn modelId="{B5FEB154-B21B-42EB-B238-E87CF5D51D9E}" srcId="{51C6B712-5EE7-41BC-B194-7C61425046A0}" destId="{5B741488-7A27-489F-9C61-17DE7B790E9C}" srcOrd="0" destOrd="0" parTransId="{8766D678-E5E3-4EE9-9FB4-FC3259CCA04B}" sibTransId="{8AE167C1-2A80-481C-B06A-C7CBB42EA9F2}"/>
    <dgm:cxn modelId="{81450B75-5AF5-4C85-935F-18DCFB069D17}" srcId="{5B741488-7A27-489F-9C61-17DE7B790E9C}" destId="{1B6CFF65-380C-4C25-A232-10B2EBF3DC28}" srcOrd="6" destOrd="0" parTransId="{B10AC456-A09D-4896-A15A-13165C7883CC}" sibTransId="{7E718813-8C6C-4337-B06B-3931844D6587}"/>
    <dgm:cxn modelId="{A808CB56-160A-4BCE-A55B-0B0014BC15CB}" srcId="{5B741488-7A27-489F-9C61-17DE7B790E9C}" destId="{2383538E-9778-4FDC-969D-B2CCA2E86F7C}" srcOrd="2" destOrd="0" parTransId="{D4E62F99-1B3A-4227-A428-968E18EDF8A4}" sibTransId="{9D5B83E3-905E-495E-9514-29FC37012D06}"/>
    <dgm:cxn modelId="{5E8A807D-8108-4814-9C70-0ED0C956FE94}" type="presOf" srcId="{2383538E-9778-4FDC-969D-B2CCA2E86F7C}" destId="{6C36A79F-5FEF-4528-854E-93DA55751E3A}" srcOrd="0" destOrd="0" presId="urn:microsoft.com/office/officeart/2005/8/layout/radial3"/>
    <dgm:cxn modelId="{76B95283-BE10-49C0-8F3E-D91A96D4BA5A}" type="presOf" srcId="{94015068-6E3E-4571-B84C-19B50A3C4FA8}" destId="{C4918FA4-AC48-453D-BF72-94BEC69320CB}" srcOrd="0" destOrd="0" presId="urn:microsoft.com/office/officeart/2005/8/layout/radial3"/>
    <dgm:cxn modelId="{3367A98B-2B64-4FA9-9849-3297BB927D3E}" type="presOf" srcId="{5B741488-7A27-489F-9C61-17DE7B790E9C}" destId="{ECF61C21-DECC-4970-8E60-AFAAE2D68F95}" srcOrd="0" destOrd="0" presId="urn:microsoft.com/office/officeart/2005/8/layout/radial3"/>
    <dgm:cxn modelId="{6AACA39D-EC70-4859-9BF8-F4B8CB2DC588}" srcId="{A814CBA5-19F6-4637-956E-5D0C8A11DE92}" destId="{98A21A63-927B-4E0A-836B-EFD8D773B6D9}" srcOrd="3" destOrd="0" parTransId="{058CD395-EE2C-415E-963C-F5AF4751D23F}" sibTransId="{8FADF5D6-5170-4820-BED7-679AB17D0D4D}"/>
    <dgm:cxn modelId="{D3FC4EA1-24CB-408B-BEF3-59170F828D5F}" type="presOf" srcId="{A5E6323D-53D9-4406-A1C8-7CF557E94A72}" destId="{418C58CA-2A2D-4D96-AFDB-BE1F23499B55}" srcOrd="0" destOrd="0" presId="urn:microsoft.com/office/officeart/2005/8/layout/radial3"/>
    <dgm:cxn modelId="{C604C4A9-8B6F-4ACB-B42F-EC811FCC4E1D}" srcId="{A814CBA5-19F6-4637-956E-5D0C8A11DE92}" destId="{9757A741-8281-4429-BD29-7A2830D172D7}" srcOrd="1" destOrd="0" parTransId="{86C3FD9C-E5AE-43AF-899F-F4E7FA2F8A0B}" sibTransId="{6AC777A9-0C10-4AAA-8563-9A5CBB869E00}"/>
    <dgm:cxn modelId="{BE2E38AA-3364-4773-AA71-0BFD6DABDF48}" srcId="{51C6B712-5EE7-41BC-B194-7C61425046A0}" destId="{A814CBA5-19F6-4637-956E-5D0C8A11DE92}" srcOrd="1" destOrd="0" parTransId="{94D42AF3-44BC-454B-A34D-AE390FCBF14B}" sibTransId="{56E1BBB6-8250-4DA1-AD37-62652F63B157}"/>
    <dgm:cxn modelId="{A5DD20B6-855C-4F49-8879-040D679637DB}" type="presOf" srcId="{0045B240-BD6B-4121-9E2A-59AD808ABE35}" destId="{687A4E36-F9C6-4F67-B6DD-3326EF568A7B}" srcOrd="0" destOrd="0" presId="urn:microsoft.com/office/officeart/2005/8/layout/radial3"/>
    <dgm:cxn modelId="{56708EC1-ED4B-4BA6-A854-BA705B041A62}" type="presOf" srcId="{0FC8A122-6B2D-4643-B013-D8943A9103EA}" destId="{981FD15F-2A94-4CC7-B2B3-AF7111D6F074}" srcOrd="0" destOrd="0" presId="urn:microsoft.com/office/officeart/2005/8/layout/radial3"/>
    <dgm:cxn modelId="{6C9640C2-CA07-4259-90E1-725737D20CF2}" srcId="{5B741488-7A27-489F-9C61-17DE7B790E9C}" destId="{94015068-6E3E-4571-B84C-19B50A3C4FA8}" srcOrd="0" destOrd="0" parTransId="{B0B2A162-2CA2-4DD8-A28B-83E5036240DA}" sibTransId="{7C3A9A75-866B-4314-A74C-D181B6B901AE}"/>
    <dgm:cxn modelId="{D24E32E2-119B-44EA-A917-7C67183E3330}" srcId="{5B741488-7A27-489F-9C61-17DE7B790E9C}" destId="{8430557B-31B9-40C4-A487-6A832A425B21}" srcOrd="4" destOrd="0" parTransId="{4F2F22A4-524C-4150-9056-58E18F4FC775}" sibTransId="{14B107F4-0121-4311-B494-0986D6311696}"/>
    <dgm:cxn modelId="{D616A3E4-B9C5-432A-8D6B-EB96BC479FA2}" srcId="{A814CBA5-19F6-4637-956E-5D0C8A11DE92}" destId="{BEE9892A-265D-4C13-9E08-80FAE0FB1C6B}" srcOrd="2" destOrd="0" parTransId="{15F9021B-82C4-45F9-B34A-3FC0D85D2E6E}" sibTransId="{02BFC59F-DAB0-457C-A9C6-57368F7E1A9A}"/>
    <dgm:cxn modelId="{CC3FB6E8-54D7-4CD0-9C35-4E5ED5C07B70}" srcId="{A814CBA5-19F6-4637-956E-5D0C8A11DE92}" destId="{60FEB3B4-67C9-4A79-8586-0A2C44CB7C21}" srcOrd="0" destOrd="0" parTransId="{17971BD1-B33B-467E-B565-DA34BE105E6F}" sibTransId="{41350A42-110F-4A3A-83C5-2BB4CAF9C962}"/>
    <dgm:cxn modelId="{9C203AFC-6670-4465-B255-3B07AFBDBBE8}" type="presOf" srcId="{8430557B-31B9-40C4-A487-6A832A425B21}" destId="{46EC071B-E3FD-4B19-9094-4ED6CCB7678D}" srcOrd="0" destOrd="0" presId="urn:microsoft.com/office/officeart/2005/8/layout/radial3"/>
    <dgm:cxn modelId="{5D443CEB-99C5-4019-A03E-52A15D0ED00D}" type="presParOf" srcId="{19C69561-E7D4-441D-AEE7-C838960048BC}" destId="{6D2AE567-FEEB-4DE2-AD26-DDCBD1529891}" srcOrd="0" destOrd="0" presId="urn:microsoft.com/office/officeart/2005/8/layout/radial3"/>
    <dgm:cxn modelId="{92265DB2-24FB-4E42-87B4-1FCCE230671F}" type="presParOf" srcId="{6D2AE567-FEEB-4DE2-AD26-DDCBD1529891}" destId="{ECF61C21-DECC-4970-8E60-AFAAE2D68F95}" srcOrd="0" destOrd="0" presId="urn:microsoft.com/office/officeart/2005/8/layout/radial3"/>
    <dgm:cxn modelId="{61DDEF0F-E736-42D5-B027-A34B26D5ABE1}" type="presParOf" srcId="{6D2AE567-FEEB-4DE2-AD26-DDCBD1529891}" destId="{C4918FA4-AC48-453D-BF72-94BEC69320CB}" srcOrd="1" destOrd="0" presId="urn:microsoft.com/office/officeart/2005/8/layout/radial3"/>
    <dgm:cxn modelId="{601B7DD9-6DA8-4B80-91DF-BD7641DE6F23}" type="presParOf" srcId="{6D2AE567-FEEB-4DE2-AD26-DDCBD1529891}" destId="{0CD8D20F-86F5-462B-8218-1E7037A65D23}" srcOrd="2" destOrd="0" presId="urn:microsoft.com/office/officeart/2005/8/layout/radial3"/>
    <dgm:cxn modelId="{C2774AA4-4811-468A-842C-A441F7DADC99}" type="presParOf" srcId="{6D2AE567-FEEB-4DE2-AD26-DDCBD1529891}" destId="{6C36A79F-5FEF-4528-854E-93DA55751E3A}" srcOrd="3" destOrd="0" presId="urn:microsoft.com/office/officeart/2005/8/layout/radial3"/>
    <dgm:cxn modelId="{BD8F9ED8-0117-41F8-93E5-4E267EE4C6AC}" type="presParOf" srcId="{6D2AE567-FEEB-4DE2-AD26-DDCBD1529891}" destId="{981FD15F-2A94-4CC7-B2B3-AF7111D6F074}" srcOrd="4" destOrd="0" presId="urn:microsoft.com/office/officeart/2005/8/layout/radial3"/>
    <dgm:cxn modelId="{0D7CD6DF-CC8C-4306-B629-BEEBF6D90377}" type="presParOf" srcId="{6D2AE567-FEEB-4DE2-AD26-DDCBD1529891}" destId="{46EC071B-E3FD-4B19-9094-4ED6CCB7678D}" srcOrd="5" destOrd="0" presId="urn:microsoft.com/office/officeart/2005/8/layout/radial3"/>
    <dgm:cxn modelId="{F1016E7B-EE77-4508-B070-3531DBCA9F56}" type="presParOf" srcId="{6D2AE567-FEEB-4DE2-AD26-DDCBD1529891}" destId="{418C58CA-2A2D-4D96-AFDB-BE1F23499B55}" srcOrd="6" destOrd="0" presId="urn:microsoft.com/office/officeart/2005/8/layout/radial3"/>
    <dgm:cxn modelId="{B24E5AC9-ADC7-4FB1-8AF2-58C92EADD3BE}" type="presParOf" srcId="{6D2AE567-FEEB-4DE2-AD26-DDCBD1529891}" destId="{09EE9F97-0D11-49F7-9A62-33DB3E9DBC56}" srcOrd="7" destOrd="0" presId="urn:microsoft.com/office/officeart/2005/8/layout/radial3"/>
    <dgm:cxn modelId="{9F139C9D-C3E2-42BD-96F9-FF8C37CAF593}" type="presParOf" srcId="{6D2AE567-FEEB-4DE2-AD26-DDCBD1529891}" destId="{687A4E36-F9C6-4F67-B6DD-3326EF568A7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BECD6-2DA3-428A-8827-A929F1BBDBB5}" type="doc">
      <dgm:prSet loTypeId="urn:microsoft.com/office/officeart/2008/layout/PictureStrips" loCatId="list" qsTypeId="urn:microsoft.com/office/officeart/2005/8/quickstyle/3d9" qsCatId="3D" csTypeId="urn:microsoft.com/office/officeart/2005/8/colors/accent3_1" csCatId="accent3" phldr="1"/>
      <dgm:spPr/>
      <dgm:t>
        <a:bodyPr/>
        <a:lstStyle/>
        <a:p>
          <a:endParaRPr lang="es-MX"/>
        </a:p>
      </dgm:t>
    </dgm:pt>
    <dgm:pt modelId="{B0B8C5CA-1627-408A-89EB-7DD3E7A37A75}">
      <dgm:prSet phldrT="[Texto]"/>
      <dgm:spPr/>
      <dgm:t>
        <a:bodyPr/>
        <a:lstStyle/>
        <a:p>
          <a:r>
            <a:rPr lang="es-MX"/>
            <a:t>Gestión estratégica </a:t>
          </a:r>
        </a:p>
      </dgm:t>
    </dgm:pt>
    <dgm:pt modelId="{C4F9FEBF-369D-4781-8149-0C7F6EEA4C6C}" type="parTrans" cxnId="{69B769B5-70D7-4FA3-8120-D2454EB5E6AE}">
      <dgm:prSet/>
      <dgm:spPr/>
      <dgm:t>
        <a:bodyPr/>
        <a:lstStyle/>
        <a:p>
          <a:endParaRPr lang="es-MX"/>
        </a:p>
      </dgm:t>
    </dgm:pt>
    <dgm:pt modelId="{BDC81306-B2ED-432E-8E95-BA4621712AA5}" type="sibTrans" cxnId="{69B769B5-70D7-4FA3-8120-D2454EB5E6AE}">
      <dgm:prSet/>
      <dgm:spPr/>
      <dgm:t>
        <a:bodyPr/>
        <a:lstStyle/>
        <a:p>
          <a:endParaRPr lang="es-MX"/>
        </a:p>
      </dgm:t>
    </dgm:pt>
    <dgm:pt modelId="{9D8E2899-5C58-4791-9BF8-9713626A29C4}">
      <dgm:prSet/>
      <dgm:spPr/>
      <dgm:t>
        <a:bodyPr/>
        <a:lstStyle/>
        <a:p>
          <a:r>
            <a:rPr lang="es-MX"/>
            <a:t>Gestión contractual</a:t>
          </a:r>
          <a:endParaRPr lang="es-MX" dirty="0"/>
        </a:p>
      </dgm:t>
    </dgm:pt>
    <dgm:pt modelId="{3F2A0816-409A-44ED-9C10-02AA8DCBAA3D}" type="parTrans" cxnId="{AA7C4FED-71AA-467B-B1FA-4144FBD1A54E}">
      <dgm:prSet/>
      <dgm:spPr/>
      <dgm:t>
        <a:bodyPr/>
        <a:lstStyle/>
        <a:p>
          <a:endParaRPr lang="es-MX"/>
        </a:p>
      </dgm:t>
    </dgm:pt>
    <dgm:pt modelId="{5B6E359D-3443-47A1-B668-8FC4D118D680}" type="sibTrans" cxnId="{AA7C4FED-71AA-467B-B1FA-4144FBD1A54E}">
      <dgm:prSet/>
      <dgm:spPr/>
      <dgm:t>
        <a:bodyPr/>
        <a:lstStyle/>
        <a:p>
          <a:endParaRPr lang="es-MX"/>
        </a:p>
      </dgm:t>
    </dgm:pt>
    <dgm:pt modelId="{2EA029F6-2F21-49C0-B0C1-249B20ED90E7}">
      <dgm:prSet/>
      <dgm:spPr/>
      <dgm:t>
        <a:bodyPr/>
        <a:lstStyle/>
        <a:p>
          <a:r>
            <a:rPr lang="es-MX" dirty="0"/>
            <a:t>Gestión técnico operativa</a:t>
          </a:r>
        </a:p>
      </dgm:t>
    </dgm:pt>
    <dgm:pt modelId="{E27E7966-81CC-4FBD-A195-915C7D14886D}" type="parTrans" cxnId="{C519567B-8893-4CBD-A04E-E94A39E571DE}">
      <dgm:prSet/>
      <dgm:spPr/>
      <dgm:t>
        <a:bodyPr/>
        <a:lstStyle/>
        <a:p>
          <a:endParaRPr lang="es-MX"/>
        </a:p>
      </dgm:t>
    </dgm:pt>
    <dgm:pt modelId="{C0E2D030-23C9-48BD-9F5F-3AD66FC96159}" type="sibTrans" cxnId="{C519567B-8893-4CBD-A04E-E94A39E571DE}">
      <dgm:prSet/>
      <dgm:spPr/>
      <dgm:t>
        <a:bodyPr/>
        <a:lstStyle/>
        <a:p>
          <a:endParaRPr lang="es-MX"/>
        </a:p>
      </dgm:t>
    </dgm:pt>
    <dgm:pt modelId="{5E0F8E64-0E18-4B5D-B79C-8645ADD0A08D}">
      <dgm:prSet/>
      <dgm:spPr/>
      <dgm:t>
        <a:bodyPr/>
        <a:lstStyle/>
        <a:p>
          <a:r>
            <a:rPr lang="es-MX"/>
            <a:t>Gestión administrativa</a:t>
          </a:r>
          <a:endParaRPr lang="es-MX" dirty="0"/>
        </a:p>
      </dgm:t>
    </dgm:pt>
    <dgm:pt modelId="{837F3030-C4FF-4FA5-885E-145F83766027}" type="parTrans" cxnId="{E36F38C9-5702-46FF-96CA-FEFA171407CD}">
      <dgm:prSet/>
      <dgm:spPr/>
      <dgm:t>
        <a:bodyPr/>
        <a:lstStyle/>
        <a:p>
          <a:endParaRPr lang="es-MX"/>
        </a:p>
      </dgm:t>
    </dgm:pt>
    <dgm:pt modelId="{C6D9B02D-A06C-4907-9CCC-FDBA90D1C24D}" type="sibTrans" cxnId="{E36F38C9-5702-46FF-96CA-FEFA171407CD}">
      <dgm:prSet/>
      <dgm:spPr/>
      <dgm:t>
        <a:bodyPr/>
        <a:lstStyle/>
        <a:p>
          <a:endParaRPr lang="es-MX"/>
        </a:p>
      </dgm:t>
    </dgm:pt>
    <dgm:pt modelId="{FE379ADC-6287-404E-9F6B-EBEB363BF727}" type="pres">
      <dgm:prSet presAssocID="{211BECD6-2DA3-428A-8827-A929F1BBDBB5}" presName="Name0" presStyleCnt="0">
        <dgm:presLayoutVars>
          <dgm:dir/>
          <dgm:resizeHandles val="exact"/>
        </dgm:presLayoutVars>
      </dgm:prSet>
      <dgm:spPr/>
    </dgm:pt>
    <dgm:pt modelId="{5D6A6610-E8EF-4976-8FF8-E392697162BC}" type="pres">
      <dgm:prSet presAssocID="{B0B8C5CA-1627-408A-89EB-7DD3E7A37A75}" presName="composite" presStyleCnt="0"/>
      <dgm:spPr/>
    </dgm:pt>
    <dgm:pt modelId="{75215B51-06FF-4073-9FC6-13E2221A5F59}" type="pres">
      <dgm:prSet presAssocID="{B0B8C5CA-1627-408A-89EB-7DD3E7A37A75}" presName="rect1" presStyleLbl="trAlignAcc1" presStyleIdx="0" presStyleCnt="4">
        <dgm:presLayoutVars>
          <dgm:bulletEnabled val="1"/>
        </dgm:presLayoutVars>
      </dgm:prSet>
      <dgm:spPr/>
    </dgm:pt>
    <dgm:pt modelId="{67071A2E-5771-41A5-B07B-9611B6931B8F}" type="pres">
      <dgm:prSet presAssocID="{B0B8C5CA-1627-408A-89EB-7DD3E7A37A75}" presName="rect2"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Piezas de ajedrez con relleno sólido"/>
        </a:ext>
      </dgm:extLst>
    </dgm:pt>
    <dgm:pt modelId="{9FABBB43-074D-4C62-B30E-D19736F27700}" type="pres">
      <dgm:prSet presAssocID="{BDC81306-B2ED-432E-8E95-BA4621712AA5}" presName="sibTrans" presStyleCnt="0"/>
      <dgm:spPr/>
    </dgm:pt>
    <dgm:pt modelId="{67439CAE-07FF-4B01-9A80-256C0C1279CD}" type="pres">
      <dgm:prSet presAssocID="{9D8E2899-5C58-4791-9BF8-9713626A29C4}" presName="composite" presStyleCnt="0"/>
      <dgm:spPr/>
    </dgm:pt>
    <dgm:pt modelId="{1201DEF1-9623-459F-B669-527D3BB2B74D}" type="pres">
      <dgm:prSet presAssocID="{9D8E2899-5C58-4791-9BF8-9713626A29C4}" presName="rect1" presStyleLbl="trAlignAcc1" presStyleIdx="1" presStyleCnt="4">
        <dgm:presLayoutVars>
          <dgm:bulletEnabled val="1"/>
        </dgm:presLayoutVars>
      </dgm:prSet>
      <dgm:spPr/>
    </dgm:pt>
    <dgm:pt modelId="{108DB3BF-4DAA-49EB-867B-9C4E6B97E5ED}" type="pres">
      <dgm:prSet presAssocID="{9D8E2899-5C58-4791-9BF8-9713626A29C4}" presName="rect2"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arro de la compra con relleno sólido"/>
        </a:ext>
      </dgm:extLst>
    </dgm:pt>
    <dgm:pt modelId="{84A7EA7C-4363-41FB-A378-9C69CD77D9F9}" type="pres">
      <dgm:prSet presAssocID="{5B6E359D-3443-47A1-B668-8FC4D118D680}" presName="sibTrans" presStyleCnt="0"/>
      <dgm:spPr/>
    </dgm:pt>
    <dgm:pt modelId="{1663CECE-A3FB-4B39-AD40-0C28B82330C3}" type="pres">
      <dgm:prSet presAssocID="{2EA029F6-2F21-49C0-B0C1-249B20ED90E7}" presName="composite" presStyleCnt="0"/>
      <dgm:spPr/>
    </dgm:pt>
    <dgm:pt modelId="{AF54AD62-712B-47F1-8994-3DA05311AF9E}" type="pres">
      <dgm:prSet presAssocID="{2EA029F6-2F21-49C0-B0C1-249B20ED90E7}" presName="rect1" presStyleLbl="trAlignAcc1" presStyleIdx="2" presStyleCnt="4">
        <dgm:presLayoutVars>
          <dgm:bulletEnabled val="1"/>
        </dgm:presLayoutVars>
      </dgm:prSet>
      <dgm:spPr/>
    </dgm:pt>
    <dgm:pt modelId="{2969769D-1031-4D1B-9EDB-9368454AC9C8}" type="pres">
      <dgm:prSet presAssocID="{2EA029F6-2F21-49C0-B0C1-249B20ED90E7}" presName="rect2"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Soldadora con relleno sólido"/>
        </a:ext>
      </dgm:extLst>
    </dgm:pt>
    <dgm:pt modelId="{21B28DBF-9EDF-4AF1-9135-58BE46A4402C}" type="pres">
      <dgm:prSet presAssocID="{C0E2D030-23C9-48BD-9F5F-3AD66FC96159}" presName="sibTrans" presStyleCnt="0"/>
      <dgm:spPr/>
    </dgm:pt>
    <dgm:pt modelId="{351064D0-EF9D-442F-A275-F9EF44800395}" type="pres">
      <dgm:prSet presAssocID="{5E0F8E64-0E18-4B5D-B79C-8645ADD0A08D}" presName="composite" presStyleCnt="0"/>
      <dgm:spPr/>
    </dgm:pt>
    <dgm:pt modelId="{F5D5A86E-C123-44DC-B35A-F95E5D864758}" type="pres">
      <dgm:prSet presAssocID="{5E0F8E64-0E18-4B5D-B79C-8645ADD0A08D}" presName="rect1" presStyleLbl="trAlignAcc1" presStyleIdx="3" presStyleCnt="4">
        <dgm:presLayoutVars>
          <dgm:bulletEnabled val="1"/>
        </dgm:presLayoutVars>
      </dgm:prSet>
      <dgm:spPr/>
    </dgm:pt>
    <dgm:pt modelId="{C1B108DE-1AC5-4AEC-B984-3F7B1D33F0FF}" type="pres">
      <dgm:prSet presAssocID="{5E0F8E64-0E18-4B5D-B79C-8645ADD0A08D}" presName="rect2"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Lluvia de ideas de grupo con relleno sólido"/>
        </a:ext>
      </dgm:extLst>
    </dgm:pt>
  </dgm:ptLst>
  <dgm:cxnLst>
    <dgm:cxn modelId="{35C6B32E-05D9-4DC4-A433-374CF96B3294}" type="presOf" srcId="{B0B8C5CA-1627-408A-89EB-7DD3E7A37A75}" destId="{75215B51-06FF-4073-9FC6-13E2221A5F59}" srcOrd="0" destOrd="0" presId="urn:microsoft.com/office/officeart/2008/layout/PictureStrips"/>
    <dgm:cxn modelId="{FA464335-A0FF-4E8C-A64C-DCB239BBEE4B}" type="presOf" srcId="{9D8E2899-5C58-4791-9BF8-9713626A29C4}" destId="{1201DEF1-9623-459F-B669-527D3BB2B74D}" srcOrd="0" destOrd="0" presId="urn:microsoft.com/office/officeart/2008/layout/PictureStrips"/>
    <dgm:cxn modelId="{2481F754-873A-4CE3-9F9B-2937132D1188}" type="presOf" srcId="{5E0F8E64-0E18-4B5D-B79C-8645ADD0A08D}" destId="{F5D5A86E-C123-44DC-B35A-F95E5D864758}" srcOrd="0" destOrd="0" presId="urn:microsoft.com/office/officeart/2008/layout/PictureStrips"/>
    <dgm:cxn modelId="{C519567B-8893-4CBD-A04E-E94A39E571DE}" srcId="{211BECD6-2DA3-428A-8827-A929F1BBDBB5}" destId="{2EA029F6-2F21-49C0-B0C1-249B20ED90E7}" srcOrd="2" destOrd="0" parTransId="{E27E7966-81CC-4FBD-A195-915C7D14886D}" sibTransId="{C0E2D030-23C9-48BD-9F5F-3AD66FC96159}"/>
    <dgm:cxn modelId="{69B769B5-70D7-4FA3-8120-D2454EB5E6AE}" srcId="{211BECD6-2DA3-428A-8827-A929F1BBDBB5}" destId="{B0B8C5CA-1627-408A-89EB-7DD3E7A37A75}" srcOrd="0" destOrd="0" parTransId="{C4F9FEBF-369D-4781-8149-0C7F6EEA4C6C}" sibTransId="{BDC81306-B2ED-432E-8E95-BA4621712AA5}"/>
    <dgm:cxn modelId="{E0602AC1-A913-4182-8F7F-9332C62ECDBB}" type="presOf" srcId="{211BECD6-2DA3-428A-8827-A929F1BBDBB5}" destId="{FE379ADC-6287-404E-9F6B-EBEB363BF727}" srcOrd="0" destOrd="0" presId="urn:microsoft.com/office/officeart/2008/layout/PictureStrips"/>
    <dgm:cxn modelId="{E36F38C9-5702-46FF-96CA-FEFA171407CD}" srcId="{211BECD6-2DA3-428A-8827-A929F1BBDBB5}" destId="{5E0F8E64-0E18-4B5D-B79C-8645ADD0A08D}" srcOrd="3" destOrd="0" parTransId="{837F3030-C4FF-4FA5-885E-145F83766027}" sibTransId="{C6D9B02D-A06C-4907-9CCC-FDBA90D1C24D}"/>
    <dgm:cxn modelId="{3A3B22D7-FD4A-4A7A-B9E9-5EBE90DEA800}" type="presOf" srcId="{2EA029F6-2F21-49C0-B0C1-249B20ED90E7}" destId="{AF54AD62-712B-47F1-8994-3DA05311AF9E}" srcOrd="0" destOrd="0" presId="urn:microsoft.com/office/officeart/2008/layout/PictureStrips"/>
    <dgm:cxn modelId="{AA7C4FED-71AA-467B-B1FA-4144FBD1A54E}" srcId="{211BECD6-2DA3-428A-8827-A929F1BBDBB5}" destId="{9D8E2899-5C58-4791-9BF8-9713626A29C4}" srcOrd="1" destOrd="0" parTransId="{3F2A0816-409A-44ED-9C10-02AA8DCBAA3D}" sibTransId="{5B6E359D-3443-47A1-B668-8FC4D118D680}"/>
    <dgm:cxn modelId="{D5434EA0-B0EA-455A-920E-C0A4B835ADF4}" type="presParOf" srcId="{FE379ADC-6287-404E-9F6B-EBEB363BF727}" destId="{5D6A6610-E8EF-4976-8FF8-E392697162BC}" srcOrd="0" destOrd="0" presId="urn:microsoft.com/office/officeart/2008/layout/PictureStrips"/>
    <dgm:cxn modelId="{BD8E70AD-3EF0-477E-9B5A-A09730F822D9}" type="presParOf" srcId="{5D6A6610-E8EF-4976-8FF8-E392697162BC}" destId="{75215B51-06FF-4073-9FC6-13E2221A5F59}" srcOrd="0" destOrd="0" presId="urn:microsoft.com/office/officeart/2008/layout/PictureStrips"/>
    <dgm:cxn modelId="{F3E6BCAF-1D22-4E28-A006-314C6FFF1167}" type="presParOf" srcId="{5D6A6610-E8EF-4976-8FF8-E392697162BC}" destId="{67071A2E-5771-41A5-B07B-9611B6931B8F}" srcOrd="1" destOrd="0" presId="urn:microsoft.com/office/officeart/2008/layout/PictureStrips"/>
    <dgm:cxn modelId="{F0E4BC08-9041-42FE-AFF9-FFED9EEDBEA4}" type="presParOf" srcId="{FE379ADC-6287-404E-9F6B-EBEB363BF727}" destId="{9FABBB43-074D-4C62-B30E-D19736F27700}" srcOrd="1" destOrd="0" presId="urn:microsoft.com/office/officeart/2008/layout/PictureStrips"/>
    <dgm:cxn modelId="{F3B8AD63-950B-4E0F-B3EA-1442AFE5CF7A}" type="presParOf" srcId="{FE379ADC-6287-404E-9F6B-EBEB363BF727}" destId="{67439CAE-07FF-4B01-9A80-256C0C1279CD}" srcOrd="2" destOrd="0" presId="urn:microsoft.com/office/officeart/2008/layout/PictureStrips"/>
    <dgm:cxn modelId="{E0B849E7-2FA0-49E0-9AE8-189ACA63DAB5}" type="presParOf" srcId="{67439CAE-07FF-4B01-9A80-256C0C1279CD}" destId="{1201DEF1-9623-459F-B669-527D3BB2B74D}" srcOrd="0" destOrd="0" presId="urn:microsoft.com/office/officeart/2008/layout/PictureStrips"/>
    <dgm:cxn modelId="{92616935-C059-41CF-9E96-A3B4CB3EBC94}" type="presParOf" srcId="{67439CAE-07FF-4B01-9A80-256C0C1279CD}" destId="{108DB3BF-4DAA-49EB-867B-9C4E6B97E5ED}" srcOrd="1" destOrd="0" presId="urn:microsoft.com/office/officeart/2008/layout/PictureStrips"/>
    <dgm:cxn modelId="{19B16891-4B53-4611-9AB0-C0BE7B6E5026}" type="presParOf" srcId="{FE379ADC-6287-404E-9F6B-EBEB363BF727}" destId="{84A7EA7C-4363-41FB-A378-9C69CD77D9F9}" srcOrd="3" destOrd="0" presId="urn:microsoft.com/office/officeart/2008/layout/PictureStrips"/>
    <dgm:cxn modelId="{B2DDC158-3520-4728-AA36-D5DB955F5285}" type="presParOf" srcId="{FE379ADC-6287-404E-9F6B-EBEB363BF727}" destId="{1663CECE-A3FB-4B39-AD40-0C28B82330C3}" srcOrd="4" destOrd="0" presId="urn:microsoft.com/office/officeart/2008/layout/PictureStrips"/>
    <dgm:cxn modelId="{FC025290-31FF-44E3-978B-AFF22167BF51}" type="presParOf" srcId="{1663CECE-A3FB-4B39-AD40-0C28B82330C3}" destId="{AF54AD62-712B-47F1-8994-3DA05311AF9E}" srcOrd="0" destOrd="0" presId="urn:microsoft.com/office/officeart/2008/layout/PictureStrips"/>
    <dgm:cxn modelId="{E2D65BB8-354C-4C56-9D1E-79F0CDCDF462}" type="presParOf" srcId="{1663CECE-A3FB-4B39-AD40-0C28B82330C3}" destId="{2969769D-1031-4D1B-9EDB-9368454AC9C8}" srcOrd="1" destOrd="0" presId="urn:microsoft.com/office/officeart/2008/layout/PictureStrips"/>
    <dgm:cxn modelId="{E6FC2130-DF70-4BE7-B08D-055E9D12D56C}" type="presParOf" srcId="{FE379ADC-6287-404E-9F6B-EBEB363BF727}" destId="{21B28DBF-9EDF-4AF1-9135-58BE46A4402C}" srcOrd="5" destOrd="0" presId="urn:microsoft.com/office/officeart/2008/layout/PictureStrips"/>
    <dgm:cxn modelId="{94905394-FB2B-4897-A4C5-5DF64F4F5670}" type="presParOf" srcId="{FE379ADC-6287-404E-9F6B-EBEB363BF727}" destId="{351064D0-EF9D-442F-A275-F9EF44800395}" srcOrd="6" destOrd="0" presId="urn:microsoft.com/office/officeart/2008/layout/PictureStrips"/>
    <dgm:cxn modelId="{202AEFA5-857B-44DF-9B5B-BA88BAC59C3A}" type="presParOf" srcId="{351064D0-EF9D-442F-A275-F9EF44800395}" destId="{F5D5A86E-C123-44DC-B35A-F95E5D864758}" srcOrd="0" destOrd="0" presId="urn:microsoft.com/office/officeart/2008/layout/PictureStrips"/>
    <dgm:cxn modelId="{326A2289-381C-47C2-B4AB-C87B0C8AB9AC}" type="presParOf" srcId="{351064D0-EF9D-442F-A275-F9EF44800395}" destId="{C1B108DE-1AC5-4AEC-B984-3F7B1D33F0F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90708-8775-42B7-91EC-51ECFBBD8164}">
      <dsp:nvSpPr>
        <dsp:cNvPr id="0" name=""/>
        <dsp:cNvSpPr/>
      </dsp:nvSpPr>
      <dsp:spPr>
        <a:xfrm>
          <a:off x="3819659" y="177"/>
          <a:ext cx="1786294" cy="134734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Gestión de Compras e inventarios (MM)</a:t>
          </a:r>
          <a:endParaRPr lang="es-MX" sz="1400" b="1" kern="1200" dirty="0"/>
        </a:p>
      </dsp:txBody>
      <dsp:txXfrm>
        <a:off x="4081256" y="197491"/>
        <a:ext cx="1263100" cy="952715"/>
      </dsp:txXfrm>
    </dsp:sp>
    <dsp:sp modelId="{5A135ECA-8CD9-41EC-B56A-AC865EE06919}">
      <dsp:nvSpPr>
        <dsp:cNvPr id="0" name=""/>
        <dsp:cNvSpPr/>
      </dsp:nvSpPr>
      <dsp:spPr>
        <a:xfrm rot="1800000">
          <a:off x="5481278" y="948635"/>
          <a:ext cx="202554" cy="4547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5485349" y="1024390"/>
        <a:ext cx="141788" cy="272836"/>
      </dsp:txXfrm>
    </dsp:sp>
    <dsp:sp modelId="{EBA533DC-A8A6-409D-9798-5E005F1E63AB}">
      <dsp:nvSpPr>
        <dsp:cNvPr id="0" name=""/>
        <dsp:cNvSpPr/>
      </dsp:nvSpPr>
      <dsp:spPr>
        <a:xfrm>
          <a:off x="5582401" y="990251"/>
          <a:ext cx="1764225" cy="1389892"/>
        </a:xfrm>
        <a:prstGeom prst="ellipse">
          <a:avLst/>
        </a:prstGeom>
        <a:solidFill>
          <a:schemeClr val="accent3">
            <a:hueOff val="823433"/>
            <a:satOff val="4942"/>
            <a:lumOff val="3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Contabilidad (GL)</a:t>
          </a:r>
        </a:p>
      </dsp:txBody>
      <dsp:txXfrm>
        <a:off x="5840766" y="1193796"/>
        <a:ext cx="1247495" cy="982802"/>
      </dsp:txXfrm>
    </dsp:sp>
    <dsp:sp modelId="{D46AABC9-6B23-4B84-9D85-F47E5B6D6628}">
      <dsp:nvSpPr>
        <dsp:cNvPr id="0" name=""/>
        <dsp:cNvSpPr/>
      </dsp:nvSpPr>
      <dsp:spPr>
        <a:xfrm rot="5400000">
          <a:off x="6291183" y="2470008"/>
          <a:ext cx="346661" cy="454728"/>
        </a:xfrm>
        <a:prstGeom prst="rightArrow">
          <a:avLst>
            <a:gd name="adj1" fmla="val 60000"/>
            <a:gd name="adj2" fmla="val 50000"/>
          </a:avLst>
        </a:prstGeom>
        <a:solidFill>
          <a:schemeClr val="accent3">
            <a:hueOff val="823433"/>
            <a:satOff val="4942"/>
            <a:lumOff val="3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6343182" y="2508955"/>
        <a:ext cx="242663" cy="272836"/>
      </dsp:txXfrm>
    </dsp:sp>
    <dsp:sp modelId="{FAD324FB-5537-4C94-9C25-365BBA0E96F4}">
      <dsp:nvSpPr>
        <dsp:cNvPr id="0" name=""/>
        <dsp:cNvSpPr/>
      </dsp:nvSpPr>
      <dsp:spPr>
        <a:xfrm>
          <a:off x="5538902" y="3034223"/>
          <a:ext cx="1851223" cy="1347343"/>
        </a:xfrm>
        <a:prstGeom prst="ellipse">
          <a:avLst/>
        </a:prstGeom>
        <a:solidFill>
          <a:schemeClr val="accent3">
            <a:hueOff val="1646865"/>
            <a:satOff val="9885"/>
            <a:lumOff val="7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err="1">
              <a:hlinkClick xmlns:r="http://schemas.openxmlformats.org/officeDocument/2006/relationships" r:id="rId1">
                <a:extLst>
                  <a:ext uri="{A12FA001-AC4F-418D-AE19-62706E023703}">
                    <ahyp:hlinkClr xmlns:ahyp="http://schemas.microsoft.com/office/drawing/2018/hyperlinkcolor" val="tx"/>
                  </a:ext>
                </a:extLst>
              </a:hlinkClick>
            </a:rPr>
            <a:t>Controlling</a:t>
          </a:r>
          <a:r>
            <a:rPr lang="es-CO" sz="1400" b="1" kern="1200" dirty="0"/>
            <a:t> </a:t>
          </a:r>
        </a:p>
        <a:p>
          <a:pPr marL="0" lvl="0" indent="0" algn="ctr" defTabSz="622300">
            <a:lnSpc>
              <a:spcPct val="90000"/>
            </a:lnSpc>
            <a:spcBef>
              <a:spcPct val="0"/>
            </a:spcBef>
            <a:spcAft>
              <a:spcPct val="35000"/>
            </a:spcAft>
            <a:buNone/>
          </a:pPr>
          <a:r>
            <a:rPr lang="es-CO" sz="1400" b="1" kern="1200" dirty="0"/>
            <a:t>(CO)</a:t>
          </a:r>
        </a:p>
      </dsp:txBody>
      <dsp:txXfrm>
        <a:off x="5810007" y="3231537"/>
        <a:ext cx="1309013" cy="952715"/>
      </dsp:txXfrm>
    </dsp:sp>
    <dsp:sp modelId="{AC216FD6-7A67-4755-BF84-37C0BD94669E}">
      <dsp:nvSpPr>
        <dsp:cNvPr id="0" name=""/>
        <dsp:cNvSpPr/>
      </dsp:nvSpPr>
      <dsp:spPr>
        <a:xfrm rot="9000000">
          <a:off x="5503911" y="3982549"/>
          <a:ext cx="182164" cy="454728"/>
        </a:xfrm>
        <a:prstGeom prst="rightArrow">
          <a:avLst>
            <a:gd name="adj1" fmla="val 60000"/>
            <a:gd name="adj2" fmla="val 50000"/>
          </a:avLst>
        </a:prstGeom>
        <a:solidFill>
          <a:schemeClr val="accent3">
            <a:hueOff val="1646865"/>
            <a:satOff val="9885"/>
            <a:lumOff val="7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rot="10800000">
        <a:off x="5554899" y="4059833"/>
        <a:ext cx="127515" cy="272836"/>
      </dsp:txXfrm>
    </dsp:sp>
    <dsp:sp modelId="{5CC59FF0-8A27-4AD2-9352-F4A51DA9D567}">
      <dsp:nvSpPr>
        <dsp:cNvPr id="0" name=""/>
        <dsp:cNvSpPr/>
      </dsp:nvSpPr>
      <dsp:spPr>
        <a:xfrm>
          <a:off x="3779387" y="4045572"/>
          <a:ext cx="1866839" cy="1347343"/>
        </a:xfrm>
        <a:prstGeom prst="ellipse">
          <a:avLst/>
        </a:prstGeom>
        <a:solidFill>
          <a:schemeClr val="accent3">
            <a:hueOff val="2470298"/>
            <a:satOff val="14827"/>
            <a:lumOff val="112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Gestión Activos Fijos (AA)</a:t>
          </a:r>
        </a:p>
      </dsp:txBody>
      <dsp:txXfrm>
        <a:off x="4052779" y="4242886"/>
        <a:ext cx="1320055" cy="952715"/>
      </dsp:txXfrm>
    </dsp:sp>
    <dsp:sp modelId="{F43155AD-5CD2-4DB6-AEC6-9EF1BAEC24F4}">
      <dsp:nvSpPr>
        <dsp:cNvPr id="0" name=""/>
        <dsp:cNvSpPr/>
      </dsp:nvSpPr>
      <dsp:spPr>
        <a:xfrm rot="12600000">
          <a:off x="3751497" y="3988777"/>
          <a:ext cx="179820" cy="454728"/>
        </a:xfrm>
        <a:prstGeom prst="rightArrow">
          <a:avLst>
            <a:gd name="adj1" fmla="val 60000"/>
            <a:gd name="adj2" fmla="val 50000"/>
          </a:avLst>
        </a:prstGeom>
        <a:solidFill>
          <a:schemeClr val="accent3">
            <a:hueOff val="2470298"/>
            <a:satOff val="14827"/>
            <a:lumOff val="112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rot="10800000">
        <a:off x="3801829" y="4093210"/>
        <a:ext cx="125874" cy="272836"/>
      </dsp:txXfrm>
    </dsp:sp>
    <dsp:sp modelId="{AECC3C3F-1616-415F-81C6-B0853BBCBAA7}">
      <dsp:nvSpPr>
        <dsp:cNvPr id="0" name=""/>
        <dsp:cNvSpPr/>
      </dsp:nvSpPr>
      <dsp:spPr>
        <a:xfrm>
          <a:off x="2027484" y="3034223"/>
          <a:ext cx="1867229" cy="1347343"/>
        </a:xfrm>
        <a:prstGeom prst="ellipse">
          <a:avLst/>
        </a:prstGeom>
        <a:solidFill>
          <a:schemeClr val="accent3">
            <a:hueOff val="3293730"/>
            <a:satOff val="19770"/>
            <a:lumOff val="15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Gestión de Proyectos (PS)</a:t>
          </a:r>
        </a:p>
      </dsp:txBody>
      <dsp:txXfrm>
        <a:off x="2300933" y="3231537"/>
        <a:ext cx="1320331" cy="952715"/>
      </dsp:txXfrm>
    </dsp:sp>
    <dsp:sp modelId="{E7D523E9-F7F7-41C7-96E3-8760CEAF4BC4}">
      <dsp:nvSpPr>
        <dsp:cNvPr id="0" name=""/>
        <dsp:cNvSpPr/>
      </dsp:nvSpPr>
      <dsp:spPr>
        <a:xfrm rot="16200000">
          <a:off x="2782131" y="2479313"/>
          <a:ext cx="357937" cy="454728"/>
        </a:xfrm>
        <a:prstGeom prst="rightArrow">
          <a:avLst>
            <a:gd name="adj1" fmla="val 60000"/>
            <a:gd name="adj2" fmla="val 50000"/>
          </a:avLst>
        </a:prstGeom>
        <a:solidFill>
          <a:schemeClr val="accent3">
            <a:hueOff val="3293730"/>
            <a:satOff val="19770"/>
            <a:lumOff val="150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2835822" y="2623950"/>
        <a:ext cx="250556" cy="272836"/>
      </dsp:txXfrm>
    </dsp:sp>
    <dsp:sp modelId="{833B8DBF-36E1-4AB9-8525-B227B98B90A2}">
      <dsp:nvSpPr>
        <dsp:cNvPr id="0" name=""/>
        <dsp:cNvSpPr/>
      </dsp:nvSpPr>
      <dsp:spPr>
        <a:xfrm>
          <a:off x="2147998" y="1011526"/>
          <a:ext cx="1626203" cy="1347343"/>
        </a:xfrm>
        <a:prstGeom prst="ellipse">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Recursos Humanos (RH)</a:t>
          </a:r>
        </a:p>
      </dsp:txBody>
      <dsp:txXfrm>
        <a:off x="2386150" y="1208840"/>
        <a:ext cx="1149899" cy="952715"/>
      </dsp:txXfrm>
    </dsp:sp>
    <dsp:sp modelId="{87EE3C12-804B-46C4-B20E-82967D5F1FC8}">
      <dsp:nvSpPr>
        <dsp:cNvPr id="0" name=""/>
        <dsp:cNvSpPr/>
      </dsp:nvSpPr>
      <dsp:spPr>
        <a:xfrm rot="19800000">
          <a:off x="3695400" y="967569"/>
          <a:ext cx="229726" cy="454728"/>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3700017" y="1075745"/>
        <a:ext cx="160808" cy="272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1C21-DECC-4970-8E60-AFAAE2D68F95}">
      <dsp:nvSpPr>
        <dsp:cNvPr id="0" name=""/>
        <dsp:cNvSpPr/>
      </dsp:nvSpPr>
      <dsp:spPr>
        <a:xfrm>
          <a:off x="2219575" y="921891"/>
          <a:ext cx="2296641" cy="229664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CO" sz="6500" kern="1200" dirty="0"/>
            <a:t>ERP</a:t>
          </a:r>
        </a:p>
      </dsp:txBody>
      <dsp:txXfrm>
        <a:off x="2555910" y="1258226"/>
        <a:ext cx="1623971" cy="1623971"/>
      </dsp:txXfrm>
    </dsp:sp>
    <dsp:sp modelId="{C4918FA4-AC48-453D-BF72-94BEC69320CB}">
      <dsp:nvSpPr>
        <dsp:cNvPr id="0" name=""/>
        <dsp:cNvSpPr/>
      </dsp:nvSpPr>
      <dsp:spPr>
        <a:xfrm>
          <a:off x="2793736" y="409"/>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O" sz="1300" kern="1200" dirty="0"/>
            <a:t>Impuestos</a:t>
          </a:r>
        </a:p>
      </dsp:txBody>
      <dsp:txXfrm>
        <a:off x="2961904" y="168577"/>
        <a:ext cx="811984" cy="811984"/>
      </dsp:txXfrm>
    </dsp:sp>
    <dsp:sp modelId="{0CD8D20F-86F5-462B-8218-1E7037A65D23}">
      <dsp:nvSpPr>
        <dsp:cNvPr id="0" name=""/>
        <dsp:cNvSpPr/>
      </dsp:nvSpPr>
      <dsp:spPr>
        <a:xfrm>
          <a:off x="3851314" y="438473"/>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Compras</a:t>
          </a:r>
        </a:p>
      </dsp:txBody>
      <dsp:txXfrm>
        <a:off x="4019482" y="606641"/>
        <a:ext cx="811984" cy="811984"/>
      </dsp:txXfrm>
    </dsp:sp>
    <dsp:sp modelId="{6C36A79F-5FEF-4528-854E-93DA55751E3A}">
      <dsp:nvSpPr>
        <dsp:cNvPr id="0" name=""/>
        <dsp:cNvSpPr/>
      </dsp:nvSpPr>
      <dsp:spPr>
        <a:xfrm>
          <a:off x="4289378" y="1496052"/>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Activos Fijos</a:t>
          </a:r>
        </a:p>
      </dsp:txBody>
      <dsp:txXfrm>
        <a:off x="4457546" y="1664220"/>
        <a:ext cx="811984" cy="811984"/>
      </dsp:txXfrm>
    </dsp:sp>
    <dsp:sp modelId="{981FD15F-2A94-4CC7-B2B3-AF7111D6F074}">
      <dsp:nvSpPr>
        <dsp:cNvPr id="0" name=""/>
        <dsp:cNvSpPr/>
      </dsp:nvSpPr>
      <dsp:spPr>
        <a:xfrm>
          <a:off x="3851314" y="2553630"/>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Inventarios</a:t>
          </a:r>
        </a:p>
      </dsp:txBody>
      <dsp:txXfrm>
        <a:off x="4019482" y="2721798"/>
        <a:ext cx="811984" cy="811984"/>
      </dsp:txXfrm>
    </dsp:sp>
    <dsp:sp modelId="{46EC071B-E3FD-4B19-9094-4ED6CCB7678D}">
      <dsp:nvSpPr>
        <dsp:cNvPr id="0" name=""/>
        <dsp:cNvSpPr/>
      </dsp:nvSpPr>
      <dsp:spPr>
        <a:xfrm>
          <a:off x="1641504" y="2579892"/>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Cuentas por</a:t>
          </a:r>
        </a:p>
        <a:p>
          <a:pPr marL="0" lvl="0" indent="0" algn="ctr" defTabSz="488950">
            <a:lnSpc>
              <a:spcPct val="90000"/>
            </a:lnSpc>
            <a:spcBef>
              <a:spcPct val="0"/>
            </a:spcBef>
            <a:spcAft>
              <a:spcPct val="35000"/>
            </a:spcAft>
            <a:buNone/>
          </a:pPr>
          <a:r>
            <a:rPr lang="es-CO" sz="1100" kern="1200" dirty="0"/>
            <a:t> Cobrar</a:t>
          </a:r>
        </a:p>
      </dsp:txBody>
      <dsp:txXfrm>
        <a:off x="1809672" y="2748060"/>
        <a:ext cx="811984" cy="811984"/>
      </dsp:txXfrm>
    </dsp:sp>
    <dsp:sp modelId="{418C58CA-2A2D-4D96-AFDB-BE1F23499B55}">
      <dsp:nvSpPr>
        <dsp:cNvPr id="0" name=""/>
        <dsp:cNvSpPr/>
      </dsp:nvSpPr>
      <dsp:spPr>
        <a:xfrm>
          <a:off x="2789820" y="2988622"/>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Contabilidad</a:t>
          </a:r>
        </a:p>
      </dsp:txBody>
      <dsp:txXfrm>
        <a:off x="2957988" y="3156790"/>
        <a:ext cx="811984" cy="811984"/>
      </dsp:txXfrm>
    </dsp:sp>
    <dsp:sp modelId="{09EE9F97-0D11-49F7-9A62-33DB3E9DBC56}">
      <dsp:nvSpPr>
        <dsp:cNvPr id="0" name=""/>
        <dsp:cNvSpPr/>
      </dsp:nvSpPr>
      <dsp:spPr>
        <a:xfrm>
          <a:off x="1298093" y="1496052"/>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Cuentas por Pagar</a:t>
          </a:r>
        </a:p>
      </dsp:txBody>
      <dsp:txXfrm>
        <a:off x="1466261" y="1664220"/>
        <a:ext cx="811984" cy="811984"/>
      </dsp:txXfrm>
    </dsp:sp>
    <dsp:sp modelId="{687A4E36-F9C6-4F67-B6DD-3326EF568A7B}">
      <dsp:nvSpPr>
        <dsp:cNvPr id="0" name=""/>
        <dsp:cNvSpPr/>
      </dsp:nvSpPr>
      <dsp:spPr>
        <a:xfrm>
          <a:off x="1736157" y="438473"/>
          <a:ext cx="1148320" cy="114832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O" sz="1300" kern="1200" dirty="0">
              <a:solidFill>
                <a:prstClr val="black"/>
              </a:solidFill>
              <a:latin typeface="Aptos" panose="02110004020202020204"/>
              <a:ea typeface="+mn-ea"/>
              <a:cs typeface="+mn-cs"/>
            </a:rPr>
            <a:t>Presupuesto</a:t>
          </a:r>
        </a:p>
      </dsp:txBody>
      <dsp:txXfrm>
        <a:off x="1904325" y="606641"/>
        <a:ext cx="811984" cy="811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15B51-06FF-4073-9FC6-13E2221A5F59}">
      <dsp:nvSpPr>
        <dsp:cNvPr id="0" name=""/>
        <dsp:cNvSpPr/>
      </dsp:nvSpPr>
      <dsp:spPr>
        <a:xfrm>
          <a:off x="98889" y="942099"/>
          <a:ext cx="2349596" cy="734248"/>
        </a:xfrm>
        <a:prstGeom prst="rect">
          <a:avLst/>
        </a:prstGeom>
        <a:solidFill>
          <a:schemeClr val="accent3">
            <a:alpha val="4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497331"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Gestión estratégica </a:t>
          </a:r>
        </a:p>
      </dsp:txBody>
      <dsp:txXfrm>
        <a:off x="98889" y="942099"/>
        <a:ext cx="2349596" cy="734248"/>
      </dsp:txXfrm>
    </dsp:sp>
    <dsp:sp modelId="{67071A2E-5771-41A5-B07B-9611B6931B8F}">
      <dsp:nvSpPr>
        <dsp:cNvPr id="0" name=""/>
        <dsp:cNvSpPr/>
      </dsp:nvSpPr>
      <dsp:spPr>
        <a:xfrm>
          <a:off x="989" y="836041"/>
          <a:ext cx="513974" cy="7709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 modelId="{1201DEF1-9623-459F-B669-527D3BB2B74D}">
      <dsp:nvSpPr>
        <dsp:cNvPr id="0" name=""/>
        <dsp:cNvSpPr/>
      </dsp:nvSpPr>
      <dsp:spPr>
        <a:xfrm>
          <a:off x="2712517" y="942099"/>
          <a:ext cx="2349596" cy="734248"/>
        </a:xfrm>
        <a:prstGeom prst="rect">
          <a:avLst/>
        </a:prstGeom>
        <a:solidFill>
          <a:schemeClr val="accent3">
            <a:alpha val="4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497331"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Gestión contractual</a:t>
          </a:r>
          <a:endParaRPr lang="es-MX" sz="2000" kern="1200" dirty="0"/>
        </a:p>
      </dsp:txBody>
      <dsp:txXfrm>
        <a:off x="2712517" y="942099"/>
        <a:ext cx="2349596" cy="734248"/>
      </dsp:txXfrm>
    </dsp:sp>
    <dsp:sp modelId="{108DB3BF-4DAA-49EB-867B-9C4E6B97E5ED}">
      <dsp:nvSpPr>
        <dsp:cNvPr id="0" name=""/>
        <dsp:cNvSpPr/>
      </dsp:nvSpPr>
      <dsp:spPr>
        <a:xfrm>
          <a:off x="2614617" y="836041"/>
          <a:ext cx="513974" cy="7709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 modelId="{AF54AD62-712B-47F1-8994-3DA05311AF9E}">
      <dsp:nvSpPr>
        <dsp:cNvPr id="0" name=""/>
        <dsp:cNvSpPr/>
      </dsp:nvSpPr>
      <dsp:spPr>
        <a:xfrm>
          <a:off x="98889" y="1866437"/>
          <a:ext cx="2349596" cy="734248"/>
        </a:xfrm>
        <a:prstGeom prst="rect">
          <a:avLst/>
        </a:prstGeom>
        <a:solidFill>
          <a:schemeClr val="accent3">
            <a:alpha val="4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497331"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Gestión técnico operativa</a:t>
          </a:r>
        </a:p>
      </dsp:txBody>
      <dsp:txXfrm>
        <a:off x="98889" y="1866437"/>
        <a:ext cx="2349596" cy="734248"/>
      </dsp:txXfrm>
    </dsp:sp>
    <dsp:sp modelId="{2969769D-1031-4D1B-9EDB-9368454AC9C8}">
      <dsp:nvSpPr>
        <dsp:cNvPr id="0" name=""/>
        <dsp:cNvSpPr/>
      </dsp:nvSpPr>
      <dsp:spPr>
        <a:xfrm>
          <a:off x="989" y="1760379"/>
          <a:ext cx="513974" cy="77096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 modelId="{F5D5A86E-C123-44DC-B35A-F95E5D864758}">
      <dsp:nvSpPr>
        <dsp:cNvPr id="0" name=""/>
        <dsp:cNvSpPr/>
      </dsp:nvSpPr>
      <dsp:spPr>
        <a:xfrm>
          <a:off x="2712517" y="1866437"/>
          <a:ext cx="2349596" cy="734248"/>
        </a:xfrm>
        <a:prstGeom prst="rect">
          <a:avLst/>
        </a:prstGeom>
        <a:solidFill>
          <a:schemeClr val="accent3">
            <a:alpha val="4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497331"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Gestión administrativa</a:t>
          </a:r>
          <a:endParaRPr lang="es-MX" sz="2000" kern="1200" dirty="0"/>
        </a:p>
      </dsp:txBody>
      <dsp:txXfrm>
        <a:off x="2712517" y="1866437"/>
        <a:ext cx="2349596" cy="734248"/>
      </dsp:txXfrm>
    </dsp:sp>
    <dsp:sp modelId="{C1B108DE-1AC5-4AEC-B984-3F7B1D33F0FF}">
      <dsp:nvSpPr>
        <dsp:cNvPr id="0" name=""/>
        <dsp:cNvSpPr/>
      </dsp:nvSpPr>
      <dsp:spPr>
        <a:xfrm>
          <a:off x="2614617" y="1760379"/>
          <a:ext cx="513974" cy="77096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77C3A33-E1D6-4161-3314-2EF8C3A75C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E9199ED-3FDC-C940-6AC5-4D98EB70FF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83D36C-151A-4C7A-AF32-F862C780BF19}" type="datetimeFigureOut">
              <a:rPr lang="es-ES" smtClean="0"/>
              <a:t>09/08/2025</a:t>
            </a:fld>
            <a:endParaRPr lang="es-ES"/>
          </a:p>
        </p:txBody>
      </p:sp>
      <p:sp>
        <p:nvSpPr>
          <p:cNvPr id="4" name="Marcador de pie de página 3">
            <a:extLst>
              <a:ext uri="{FF2B5EF4-FFF2-40B4-BE49-F238E27FC236}">
                <a16:creationId xmlns:a16="http://schemas.microsoft.com/office/drawing/2014/main" id="{A80037BB-B11C-6900-A91C-6372E1CE26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3613E8E-A5BA-9CD2-87A1-E3CB51CBB1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B41CCE-B0E4-4944-AAFA-94EFF9DC7EFB}" type="slidenum">
              <a:rPr lang="es-ES" smtClean="0"/>
              <a:t>‹Nº›</a:t>
            </a:fld>
            <a:endParaRPr lang="es-ES"/>
          </a:p>
        </p:txBody>
      </p:sp>
    </p:spTree>
    <p:extLst>
      <p:ext uri="{BB962C8B-B14F-4D97-AF65-F5344CB8AC3E}">
        <p14:creationId xmlns:p14="http://schemas.microsoft.com/office/powerpoint/2010/main" val="3136530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8E6BD-FB6F-404F-9386-5C5B39FDEC7C}" type="datetimeFigureOut">
              <a:rPr lang="es-CO" smtClean="0"/>
              <a:t>9/08/2025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E0A65-E4AC-41C4-910B-F6301A1FA10C}" type="slidenum">
              <a:rPr lang="es-CO" smtClean="0"/>
              <a:t>‹Nº›</a:t>
            </a:fld>
            <a:endParaRPr lang="es-CO"/>
          </a:p>
        </p:txBody>
      </p:sp>
    </p:spTree>
    <p:extLst>
      <p:ext uri="{BB962C8B-B14F-4D97-AF65-F5344CB8AC3E}">
        <p14:creationId xmlns:p14="http://schemas.microsoft.com/office/powerpoint/2010/main" val="402399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1FB9-809C-7774-09EA-21F79B428A58}"/>
              </a:ext>
            </a:extLst>
          </p:cNvPr>
          <p:cNvSpPr>
            <a:spLocks noGrp="1"/>
          </p:cNvSpPr>
          <p:nvPr>
            <p:ph type="ctrTitle" hasCustomPrompt="1"/>
          </p:nvPr>
        </p:nvSpPr>
        <p:spPr>
          <a:xfrm>
            <a:off x="7191668" y="3112001"/>
            <a:ext cx="3530152" cy="945890"/>
          </a:xfrm>
        </p:spPr>
        <p:txBody>
          <a:bodyPr anchor="b">
            <a:noAutofit/>
          </a:bodyPr>
          <a:lstStyle>
            <a:lvl1pPr algn="ctr">
              <a:defRPr sz="7200" spc="300">
                <a:solidFill>
                  <a:srgbClr val="007934"/>
                </a:solidFill>
                <a:latin typeface="Arial Rounded MT Bold" panose="020F0704030504030204" pitchFamily="34" charset="0"/>
              </a:defRPr>
            </a:lvl1pPr>
          </a:lstStyle>
          <a:p>
            <a:r>
              <a:rPr lang="es-ES" dirty="0"/>
              <a:t>Titular</a:t>
            </a:r>
          </a:p>
        </p:txBody>
      </p:sp>
      <p:sp>
        <p:nvSpPr>
          <p:cNvPr id="3" name="Subtítulo 2">
            <a:extLst>
              <a:ext uri="{FF2B5EF4-FFF2-40B4-BE49-F238E27FC236}">
                <a16:creationId xmlns:a16="http://schemas.microsoft.com/office/drawing/2014/main" id="{D45C09A9-5FC5-FADA-6936-9A9D5E99D606}"/>
              </a:ext>
            </a:extLst>
          </p:cNvPr>
          <p:cNvSpPr>
            <a:spLocks noGrp="1"/>
          </p:cNvSpPr>
          <p:nvPr>
            <p:ph type="subTitle" idx="1"/>
          </p:nvPr>
        </p:nvSpPr>
        <p:spPr>
          <a:xfrm>
            <a:off x="6687127" y="4150253"/>
            <a:ext cx="4507345" cy="653206"/>
          </a:xfrm>
        </p:spPr>
        <p:txBody>
          <a:bodyPr>
            <a:normAutofit/>
          </a:bodyPr>
          <a:lstStyle>
            <a:lvl1pPr marL="0" indent="0" algn="ctr">
              <a:buNone/>
              <a:defRPr sz="1600">
                <a:solidFill>
                  <a:srgbClr val="646363"/>
                </a:solidFill>
                <a:latin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0D2EE71E-C61B-B1F3-665F-9614FBA1A8C9}"/>
              </a:ext>
            </a:extLst>
          </p:cNvPr>
          <p:cNvSpPr>
            <a:spLocks noGrp="1"/>
          </p:cNvSpPr>
          <p:nvPr>
            <p:ph type="dt" sz="half" idx="10"/>
          </p:nvPr>
        </p:nvSpPr>
        <p:spPr>
          <a:xfrm>
            <a:off x="9795163" y="5931910"/>
            <a:ext cx="1745674" cy="365125"/>
          </a:xfrm>
        </p:spPr>
        <p:txBody>
          <a:bodyPr/>
          <a:lstStyle>
            <a:lvl1pPr>
              <a:defRPr sz="1800">
                <a:solidFill>
                  <a:srgbClr val="7AD400"/>
                </a:solidFill>
                <a:latin typeface=" calibri bold italic"/>
                <a:ea typeface="Calibri bold" panose="020F0702030404030204" pitchFamily="34" charset="0"/>
                <a:cs typeface="Calibri bold" panose="020F0702030404030204" pitchFamily="34" charset="0"/>
              </a:defRPr>
            </a:lvl1pPr>
          </a:lstStyle>
          <a:p>
            <a:r>
              <a:rPr lang="es-ES" dirty="0"/>
              <a:t>Fecha - 2024</a:t>
            </a:r>
          </a:p>
        </p:txBody>
      </p:sp>
      <p:pic>
        <p:nvPicPr>
          <p:cNvPr id="10" name="Gráfico 9">
            <a:extLst>
              <a:ext uri="{FF2B5EF4-FFF2-40B4-BE49-F238E27FC236}">
                <a16:creationId xmlns:a16="http://schemas.microsoft.com/office/drawing/2014/main" id="{98C0D50D-E9DF-6D01-1D08-CD7BDFC40B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97818" y="6106388"/>
            <a:ext cx="3066471" cy="381745"/>
          </a:xfrm>
          <a:prstGeom prst="rect">
            <a:avLst/>
          </a:prstGeom>
        </p:spPr>
      </p:pic>
      <p:pic>
        <p:nvPicPr>
          <p:cNvPr id="14" name="Gráfico 13">
            <a:extLst>
              <a:ext uri="{FF2B5EF4-FFF2-40B4-BE49-F238E27FC236}">
                <a16:creationId xmlns:a16="http://schemas.microsoft.com/office/drawing/2014/main" id="{33B72545-B9CD-5D36-8DD4-FD42CC7446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32218" cy="4932218"/>
          </a:xfrm>
          <a:prstGeom prst="rect">
            <a:avLst/>
          </a:prstGeom>
        </p:spPr>
      </p:pic>
      <p:pic>
        <p:nvPicPr>
          <p:cNvPr id="12" name="Imagen 11" descr="Icono&#10;&#10;Descripción generada automáticamente">
            <a:extLst>
              <a:ext uri="{FF2B5EF4-FFF2-40B4-BE49-F238E27FC236}">
                <a16:creationId xmlns:a16="http://schemas.microsoft.com/office/drawing/2014/main" id="{134C8B37-2D60-4C97-D16C-25964038E6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14159" y="1159418"/>
            <a:ext cx="4550981" cy="945890"/>
          </a:xfrm>
          <a:prstGeom prst="rect">
            <a:avLst/>
          </a:prstGeom>
        </p:spPr>
      </p:pic>
    </p:spTree>
    <p:extLst>
      <p:ext uri="{BB962C8B-B14F-4D97-AF65-F5344CB8AC3E}">
        <p14:creationId xmlns:p14="http://schemas.microsoft.com/office/powerpoint/2010/main" val="2104706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con 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836612" y="1549666"/>
            <a:ext cx="4878388" cy="4720417"/>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
        <p:nvSpPr>
          <p:cNvPr id="4" name="Marcador de contenido 2">
            <a:extLst>
              <a:ext uri="{FF2B5EF4-FFF2-40B4-BE49-F238E27FC236}">
                <a16:creationId xmlns:a16="http://schemas.microsoft.com/office/drawing/2014/main" id="{5A809D6E-B0A8-721F-B129-C709966D4823}"/>
              </a:ext>
            </a:extLst>
          </p:cNvPr>
          <p:cNvSpPr>
            <a:spLocks noGrp="1"/>
          </p:cNvSpPr>
          <p:nvPr>
            <p:ph idx="14"/>
          </p:nvPr>
        </p:nvSpPr>
        <p:spPr>
          <a:xfrm>
            <a:off x="6256422" y="1549666"/>
            <a:ext cx="5098966" cy="4732449"/>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53437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6EB3D0EF-FE8D-99B2-4676-F309698C8626}"/>
              </a:ext>
            </a:extLst>
          </p:cNvPr>
          <p:cNvSpPr>
            <a:spLocks noGrp="1"/>
          </p:cNvSpPr>
          <p:nvPr>
            <p:ph type="subTitle" idx="13"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6" name="Marcador de texto 3">
            <a:extLst>
              <a:ext uri="{FF2B5EF4-FFF2-40B4-BE49-F238E27FC236}">
                <a16:creationId xmlns:a16="http://schemas.microsoft.com/office/drawing/2014/main" id="{FC42B02C-D11D-5610-E306-AE7FBDDB34DC}"/>
              </a:ext>
            </a:extLst>
          </p:cNvPr>
          <p:cNvSpPr>
            <a:spLocks noGrp="1"/>
          </p:cNvSpPr>
          <p:nvPr>
            <p:ph type="body" sz="half" idx="14"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pic>
        <p:nvPicPr>
          <p:cNvPr id="7" name="Gráfico 6">
            <a:extLst>
              <a:ext uri="{FF2B5EF4-FFF2-40B4-BE49-F238E27FC236}">
                <a16:creationId xmlns:a16="http://schemas.microsoft.com/office/drawing/2014/main" id="{208E7BDE-9157-E234-A133-B1BAE4D849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23106" y="995451"/>
            <a:ext cx="45719" cy="215531"/>
          </a:xfrm>
          <a:prstGeom prst="rect">
            <a:avLst/>
          </a:prstGeom>
        </p:spPr>
      </p:pic>
    </p:spTree>
    <p:extLst>
      <p:ext uri="{BB962C8B-B14F-4D97-AF65-F5344CB8AC3E}">
        <p14:creationId xmlns:p14="http://schemas.microsoft.com/office/powerpoint/2010/main" val="29802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741945" y="1696848"/>
            <a:ext cx="3932237" cy="573296"/>
          </a:xfrm>
        </p:spPr>
        <p:txBody>
          <a:bodyPr anchor="ctr">
            <a:normAutofit/>
          </a:bodyPr>
          <a:lstStyle>
            <a:lvl1pPr algn="ctr">
              <a:defRPr sz="4400">
                <a:solidFill>
                  <a:srgbClr val="7AD400"/>
                </a:solidFill>
                <a:latin typeface="Arial Rounded MT Bold" panose="020F0704030504030204" pitchFamily="34" charset="0"/>
              </a:defRPr>
            </a:lvl1pPr>
          </a:lstStyle>
          <a:p>
            <a:r>
              <a:rPr lang="es-ES" dirty="0"/>
              <a:t>Datos</a:t>
            </a:r>
          </a:p>
        </p:txBody>
      </p:sp>
      <p:sp>
        <p:nvSpPr>
          <p:cNvPr id="4" name="Marcador de texto 3">
            <a:extLst>
              <a:ext uri="{FF2B5EF4-FFF2-40B4-BE49-F238E27FC236}">
                <a16:creationId xmlns:a16="http://schemas.microsoft.com/office/drawing/2014/main" id="{4AF1DB0E-9A2E-1A36-3BCD-0AD495739F3F}"/>
              </a:ext>
            </a:extLst>
          </p:cNvPr>
          <p:cNvSpPr>
            <a:spLocks noGrp="1"/>
          </p:cNvSpPr>
          <p:nvPr>
            <p:ph type="body" sz="half" idx="2" hasCustomPrompt="1"/>
          </p:nvPr>
        </p:nvSpPr>
        <p:spPr>
          <a:xfrm>
            <a:off x="741945" y="2479642"/>
            <a:ext cx="4340351" cy="416615"/>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Nombre</a:t>
            </a:r>
          </a:p>
        </p:txBody>
      </p:sp>
      <p:sp>
        <p:nvSpPr>
          <p:cNvPr id="10" name="Subtítulo 2">
            <a:extLst>
              <a:ext uri="{FF2B5EF4-FFF2-40B4-BE49-F238E27FC236}">
                <a16:creationId xmlns:a16="http://schemas.microsoft.com/office/drawing/2014/main" id="{E11F170B-0550-45F5-C69A-1846BDB1F212}"/>
              </a:ext>
            </a:extLst>
          </p:cNvPr>
          <p:cNvSpPr>
            <a:spLocks noGrp="1"/>
          </p:cNvSpPr>
          <p:nvPr>
            <p:ph type="subTitle" idx="1"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B321736C-A016-9115-6555-C6B08D2E9ED8}"/>
              </a:ext>
            </a:extLst>
          </p:cNvPr>
          <p:cNvSpPr>
            <a:spLocks noGrp="1"/>
          </p:cNvSpPr>
          <p:nvPr>
            <p:ph type="body" sz="half" idx="13" hasCustomPrompt="1"/>
          </p:nvPr>
        </p:nvSpPr>
        <p:spPr>
          <a:xfrm>
            <a:off x="741945" y="838097"/>
            <a:ext cx="4973055" cy="232638"/>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pic>
        <p:nvPicPr>
          <p:cNvPr id="14" name="Gráfico 13">
            <a:extLst>
              <a:ext uri="{FF2B5EF4-FFF2-40B4-BE49-F238E27FC236}">
                <a16:creationId xmlns:a16="http://schemas.microsoft.com/office/drawing/2014/main" id="{1F27B59C-6B28-2A74-416A-1B1735AF8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23106" y="995451"/>
            <a:ext cx="45719" cy="215531"/>
          </a:xfrm>
          <a:prstGeom prst="rect">
            <a:avLst/>
          </a:prstGeom>
        </p:spPr>
      </p:pic>
      <p:sp>
        <p:nvSpPr>
          <p:cNvPr id="3" name="Marcador de texto 3">
            <a:extLst>
              <a:ext uri="{FF2B5EF4-FFF2-40B4-BE49-F238E27FC236}">
                <a16:creationId xmlns:a16="http://schemas.microsoft.com/office/drawing/2014/main" id="{F2730941-A9D4-593C-A93A-3064988A5850}"/>
              </a:ext>
            </a:extLst>
          </p:cNvPr>
          <p:cNvSpPr>
            <a:spLocks noGrp="1"/>
          </p:cNvSpPr>
          <p:nvPr>
            <p:ph type="body" sz="half" idx="14" hasCustomPrompt="1"/>
          </p:nvPr>
        </p:nvSpPr>
        <p:spPr>
          <a:xfrm>
            <a:off x="741944" y="3017053"/>
            <a:ext cx="4340351" cy="416615"/>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Correo</a:t>
            </a:r>
          </a:p>
        </p:txBody>
      </p:sp>
      <p:sp>
        <p:nvSpPr>
          <p:cNvPr id="5" name="Marcador de texto 3">
            <a:extLst>
              <a:ext uri="{FF2B5EF4-FFF2-40B4-BE49-F238E27FC236}">
                <a16:creationId xmlns:a16="http://schemas.microsoft.com/office/drawing/2014/main" id="{9489B8D5-0640-07D5-9EFD-6FCBC5CF9CC9}"/>
              </a:ext>
            </a:extLst>
          </p:cNvPr>
          <p:cNvSpPr>
            <a:spLocks noGrp="1"/>
          </p:cNvSpPr>
          <p:nvPr>
            <p:ph type="body" sz="half" idx="15" hasCustomPrompt="1"/>
          </p:nvPr>
        </p:nvSpPr>
        <p:spPr>
          <a:xfrm>
            <a:off x="741943" y="3640764"/>
            <a:ext cx="4340351" cy="416615"/>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Teléfono</a:t>
            </a:r>
          </a:p>
        </p:txBody>
      </p:sp>
    </p:spTree>
    <p:extLst>
      <p:ext uri="{BB962C8B-B14F-4D97-AF65-F5344CB8AC3E}">
        <p14:creationId xmlns:p14="http://schemas.microsoft.com/office/powerpoint/2010/main" val="260888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3302373" y="1364974"/>
            <a:ext cx="5591634" cy="2371151"/>
          </a:xfrm>
        </p:spPr>
        <p:txBody>
          <a:bodyPr anchor="ctr">
            <a:normAutofit/>
          </a:bodyPr>
          <a:lstStyle>
            <a:lvl1pPr algn="ctr">
              <a:defRPr sz="6600">
                <a:solidFill>
                  <a:srgbClr val="007934"/>
                </a:solidFill>
                <a:latin typeface="Arial Rounded MT Bold" panose="020F0704030504030204" pitchFamily="34" charset="0"/>
              </a:defRPr>
            </a:lvl1pPr>
          </a:lstStyle>
          <a:p>
            <a:r>
              <a:rPr lang="es-ES" dirty="0"/>
              <a:t>¡</a:t>
            </a:r>
            <a:r>
              <a:rPr lang="en-US" dirty="0"/>
              <a:t>G</a:t>
            </a:r>
            <a:r>
              <a:rPr lang="es-ES" dirty="0" err="1"/>
              <a:t>racias</a:t>
            </a:r>
            <a:r>
              <a:rPr lang="es-ES" dirty="0"/>
              <a:t>!</a:t>
            </a:r>
          </a:p>
        </p:txBody>
      </p:sp>
      <p:pic>
        <p:nvPicPr>
          <p:cNvPr id="5" name="Gráfico 4">
            <a:extLst>
              <a:ext uri="{FF2B5EF4-FFF2-40B4-BE49-F238E27FC236}">
                <a16:creationId xmlns:a16="http://schemas.microsoft.com/office/drawing/2014/main" id="{8E0D1618-C1E0-FA36-C109-F9FAC3BA7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48" y="4477405"/>
            <a:ext cx="2755232" cy="2049243"/>
          </a:xfrm>
          <a:prstGeom prst="rect">
            <a:avLst/>
          </a:prstGeom>
        </p:spPr>
      </p:pic>
      <p:pic>
        <p:nvPicPr>
          <p:cNvPr id="6" name="Imagen 5" descr="Icono&#10;&#10;Descripción generada automáticamente">
            <a:extLst>
              <a:ext uri="{FF2B5EF4-FFF2-40B4-BE49-F238E27FC236}">
                <a16:creationId xmlns:a16="http://schemas.microsoft.com/office/drawing/2014/main" id="{5F5A6834-0FAB-C6AA-1AA1-F5790B5A03F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49040" y="4503167"/>
            <a:ext cx="4693920" cy="975597"/>
          </a:xfrm>
          <a:prstGeom prst="rect">
            <a:avLst/>
          </a:prstGeom>
        </p:spPr>
      </p:pic>
    </p:spTree>
    <p:extLst>
      <p:ext uri="{BB962C8B-B14F-4D97-AF65-F5344CB8AC3E}">
        <p14:creationId xmlns:p14="http://schemas.microsoft.com/office/powerpoint/2010/main" val="381306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1FB9-809C-7774-09EA-21F79B428A58}"/>
              </a:ext>
            </a:extLst>
          </p:cNvPr>
          <p:cNvSpPr>
            <a:spLocks noGrp="1"/>
          </p:cNvSpPr>
          <p:nvPr>
            <p:ph type="ctrTitle" hasCustomPrompt="1"/>
          </p:nvPr>
        </p:nvSpPr>
        <p:spPr>
          <a:xfrm>
            <a:off x="1677558" y="3530966"/>
            <a:ext cx="3530152" cy="945890"/>
          </a:xfrm>
        </p:spPr>
        <p:txBody>
          <a:bodyPr anchor="b">
            <a:noAutofit/>
          </a:bodyPr>
          <a:lstStyle>
            <a:lvl1pPr algn="ctr">
              <a:defRPr sz="7200" spc="0">
                <a:solidFill>
                  <a:srgbClr val="007934"/>
                </a:solidFill>
                <a:latin typeface="Arial Rounded MT Bold" panose="020F0704030504030204" pitchFamily="34" charset="0"/>
              </a:defRPr>
            </a:lvl1pPr>
          </a:lstStyle>
          <a:p>
            <a:r>
              <a:rPr lang="es-ES" dirty="0"/>
              <a:t>Titular</a:t>
            </a:r>
          </a:p>
        </p:txBody>
      </p:sp>
      <p:sp>
        <p:nvSpPr>
          <p:cNvPr id="3" name="Subtítulo 2">
            <a:extLst>
              <a:ext uri="{FF2B5EF4-FFF2-40B4-BE49-F238E27FC236}">
                <a16:creationId xmlns:a16="http://schemas.microsoft.com/office/drawing/2014/main" id="{D45C09A9-5FC5-FADA-6936-9A9D5E99D606}"/>
              </a:ext>
            </a:extLst>
          </p:cNvPr>
          <p:cNvSpPr>
            <a:spLocks noGrp="1"/>
          </p:cNvSpPr>
          <p:nvPr>
            <p:ph type="subTitle" idx="1"/>
          </p:nvPr>
        </p:nvSpPr>
        <p:spPr>
          <a:xfrm>
            <a:off x="1188961" y="4642560"/>
            <a:ext cx="4507345" cy="653206"/>
          </a:xfrm>
        </p:spPr>
        <p:txBody>
          <a:bodyPr>
            <a:normAutofit/>
          </a:bodyPr>
          <a:lstStyle>
            <a:lvl1pPr marL="0" indent="0" algn="ctr">
              <a:buNone/>
              <a:defRPr sz="1800">
                <a:solidFill>
                  <a:srgbClr val="646363"/>
                </a:solidFill>
                <a:latin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0D2EE71E-C61B-B1F3-665F-9614FBA1A8C9}"/>
              </a:ext>
            </a:extLst>
          </p:cNvPr>
          <p:cNvSpPr>
            <a:spLocks noGrp="1"/>
          </p:cNvSpPr>
          <p:nvPr>
            <p:ph type="dt" sz="half" idx="10"/>
          </p:nvPr>
        </p:nvSpPr>
        <p:spPr>
          <a:xfrm>
            <a:off x="9896763" y="5968153"/>
            <a:ext cx="1745674" cy="365125"/>
          </a:xfrm>
        </p:spPr>
        <p:txBody>
          <a:bodyPr/>
          <a:lstStyle>
            <a:lvl1pPr>
              <a:defRPr sz="2000">
                <a:solidFill>
                  <a:srgbClr val="7AD400"/>
                </a:solidFill>
                <a:latin typeface=" calibri bold italic"/>
                <a:ea typeface="Calibri bold" panose="020F0702030404030204" pitchFamily="34" charset="0"/>
                <a:cs typeface="Calibri bold" panose="020F0702030404030204" pitchFamily="34" charset="0"/>
              </a:defRPr>
            </a:lvl1pPr>
          </a:lstStyle>
          <a:p>
            <a:r>
              <a:rPr lang="es-ES"/>
              <a:t>Fecha - 2024</a:t>
            </a:r>
            <a:endParaRPr lang="es-ES" dirty="0"/>
          </a:p>
        </p:txBody>
      </p:sp>
      <p:pic>
        <p:nvPicPr>
          <p:cNvPr id="10" name="Gráfico 9">
            <a:extLst>
              <a:ext uri="{FF2B5EF4-FFF2-40B4-BE49-F238E27FC236}">
                <a16:creationId xmlns:a16="http://schemas.microsoft.com/office/drawing/2014/main" id="{98C0D50D-E9DF-6D01-1D08-CD7BDFC40B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1323" y="6150716"/>
            <a:ext cx="2932966" cy="365125"/>
          </a:xfrm>
          <a:prstGeom prst="rect">
            <a:avLst/>
          </a:prstGeom>
        </p:spPr>
      </p:pic>
      <p:pic>
        <p:nvPicPr>
          <p:cNvPr id="9" name="Gráfico 8">
            <a:extLst>
              <a:ext uri="{FF2B5EF4-FFF2-40B4-BE49-F238E27FC236}">
                <a16:creationId xmlns:a16="http://schemas.microsoft.com/office/drawing/2014/main" id="{229B1F5C-4769-B6C6-F508-92F59B1DED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2657" y="1921165"/>
            <a:ext cx="6331483" cy="4694471"/>
          </a:xfrm>
          <a:prstGeom prst="rect">
            <a:avLst/>
          </a:prstGeom>
        </p:spPr>
      </p:pic>
    </p:spTree>
    <p:extLst>
      <p:ext uri="{BB962C8B-B14F-4D97-AF65-F5344CB8AC3E}">
        <p14:creationId xmlns:p14="http://schemas.microsoft.com/office/powerpoint/2010/main" val="4242811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DA321-8FEB-DC6B-F08F-DDD81059334F}"/>
              </a:ext>
            </a:extLst>
          </p:cNvPr>
          <p:cNvSpPr>
            <a:spLocks noGrp="1"/>
          </p:cNvSpPr>
          <p:nvPr>
            <p:ph type="title" hasCustomPrompt="1"/>
          </p:nvPr>
        </p:nvSpPr>
        <p:spPr>
          <a:xfrm>
            <a:off x="1357169" y="1734328"/>
            <a:ext cx="2948182" cy="951722"/>
          </a:xfrm>
        </p:spPr>
        <p:txBody>
          <a:bodyPr anchor="ctr">
            <a:noAutofit/>
          </a:bodyPr>
          <a:lstStyle>
            <a:lvl1pPr>
              <a:defRPr sz="6600">
                <a:solidFill>
                  <a:srgbClr val="7AD400"/>
                </a:solidFill>
                <a:latin typeface="Arial Rounded MT Bold" panose="020F0704030504030204" pitchFamily="34" charset="0"/>
              </a:defRPr>
            </a:lvl1pPr>
          </a:lstStyle>
          <a:p>
            <a:r>
              <a:rPr lang="es-ES" dirty="0"/>
              <a:t>Titular</a:t>
            </a:r>
          </a:p>
        </p:txBody>
      </p:sp>
      <p:sp>
        <p:nvSpPr>
          <p:cNvPr id="4" name="Marcador de texto 3">
            <a:extLst>
              <a:ext uri="{FF2B5EF4-FFF2-40B4-BE49-F238E27FC236}">
                <a16:creationId xmlns:a16="http://schemas.microsoft.com/office/drawing/2014/main" id="{CC383C43-9B71-8815-57EE-9BBF171DC1C4}"/>
              </a:ext>
            </a:extLst>
          </p:cNvPr>
          <p:cNvSpPr>
            <a:spLocks noGrp="1"/>
          </p:cNvSpPr>
          <p:nvPr>
            <p:ph type="body" sz="half" idx="2"/>
          </p:nvPr>
        </p:nvSpPr>
        <p:spPr>
          <a:xfrm>
            <a:off x="1376218" y="3221182"/>
            <a:ext cx="3574473" cy="2563668"/>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pic>
        <p:nvPicPr>
          <p:cNvPr id="20" name="Gráfico 19">
            <a:extLst>
              <a:ext uri="{FF2B5EF4-FFF2-40B4-BE49-F238E27FC236}">
                <a16:creationId xmlns:a16="http://schemas.microsoft.com/office/drawing/2014/main" id="{22C25C18-B47C-3A9C-BA71-B97561ACA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4582" y="939511"/>
            <a:ext cx="6204374" cy="5369905"/>
          </a:xfrm>
          <a:prstGeom prst="rect">
            <a:avLst/>
          </a:prstGeom>
        </p:spPr>
      </p:pic>
      <p:pic>
        <p:nvPicPr>
          <p:cNvPr id="23" name="Gráfico 22">
            <a:extLst>
              <a:ext uri="{FF2B5EF4-FFF2-40B4-BE49-F238E27FC236}">
                <a16:creationId xmlns:a16="http://schemas.microsoft.com/office/drawing/2014/main" id="{61E352FC-7FF1-1218-F2C8-3600BF673B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5189" y="3331710"/>
            <a:ext cx="45719" cy="215531"/>
          </a:xfrm>
          <a:prstGeom prst="rect">
            <a:avLst/>
          </a:prstGeom>
        </p:spPr>
      </p:pic>
      <p:pic>
        <p:nvPicPr>
          <p:cNvPr id="24" name="Gráfico 23">
            <a:extLst>
              <a:ext uri="{FF2B5EF4-FFF2-40B4-BE49-F238E27FC236}">
                <a16:creationId xmlns:a16="http://schemas.microsoft.com/office/drawing/2014/main" id="{8DD8495B-0686-6295-5CFD-01D997EE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21518" y="995556"/>
            <a:ext cx="45719" cy="215531"/>
          </a:xfrm>
          <a:prstGeom prst="rect">
            <a:avLst/>
          </a:prstGeom>
        </p:spPr>
      </p:pic>
      <p:sp>
        <p:nvSpPr>
          <p:cNvPr id="34" name="Subtítulo 2">
            <a:extLst>
              <a:ext uri="{FF2B5EF4-FFF2-40B4-BE49-F238E27FC236}">
                <a16:creationId xmlns:a16="http://schemas.microsoft.com/office/drawing/2014/main" id="{1BC80DC9-1634-3593-D542-0229D2F3376C}"/>
              </a:ext>
            </a:extLst>
          </p:cNvPr>
          <p:cNvSpPr>
            <a:spLocks noGrp="1"/>
          </p:cNvSpPr>
          <p:nvPr>
            <p:ph type="subTitle" idx="1" hasCustomPrompt="1"/>
          </p:nvPr>
        </p:nvSpPr>
        <p:spPr>
          <a:xfrm>
            <a:off x="1357170" y="2686050"/>
            <a:ext cx="3593522" cy="535132"/>
          </a:xfrm>
        </p:spPr>
        <p:txBody>
          <a:bodyPr>
            <a:normAutofit/>
          </a:bodyPr>
          <a:lstStyle>
            <a:lvl1pPr marL="0" indent="0" algn="l">
              <a:buNone/>
              <a:defRPr sz="3600">
                <a:solidFill>
                  <a:srgbClr val="646363"/>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Titular</a:t>
            </a:r>
          </a:p>
        </p:txBody>
      </p:sp>
      <p:sp>
        <p:nvSpPr>
          <p:cNvPr id="37" name="Marcador de texto 3">
            <a:extLst>
              <a:ext uri="{FF2B5EF4-FFF2-40B4-BE49-F238E27FC236}">
                <a16:creationId xmlns:a16="http://schemas.microsoft.com/office/drawing/2014/main" id="{FD3FED75-5ED2-8C1A-2541-9E6B837C2A65}"/>
              </a:ext>
            </a:extLst>
          </p:cNvPr>
          <p:cNvSpPr>
            <a:spLocks noGrp="1"/>
          </p:cNvSpPr>
          <p:nvPr>
            <p:ph type="body" sz="half" idx="10" hasCustomPrompt="1"/>
          </p:nvPr>
        </p:nvSpPr>
        <p:spPr>
          <a:xfrm>
            <a:off x="836611" y="201662"/>
            <a:ext cx="3574473" cy="535132"/>
          </a:xfrm>
        </p:spPr>
        <p:txBody>
          <a:bodyPr anchor="b"/>
          <a:lstStyle>
            <a:lvl1pPr marL="0" indent="0">
              <a:buNone/>
              <a:defRPr sz="1600">
                <a:solidFill>
                  <a:srgbClr val="7AD400"/>
                </a:solidFill>
                <a:latin typeface="Arial Rounded MT Bold" panose="020F07040305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Capitular</a:t>
            </a:r>
          </a:p>
        </p:txBody>
      </p:sp>
      <p:sp>
        <p:nvSpPr>
          <p:cNvPr id="38" name="Marcador de texto 3">
            <a:extLst>
              <a:ext uri="{FF2B5EF4-FFF2-40B4-BE49-F238E27FC236}">
                <a16:creationId xmlns:a16="http://schemas.microsoft.com/office/drawing/2014/main" id="{6E3BB239-284F-32E6-AA16-B15419B9EBFA}"/>
              </a:ext>
            </a:extLst>
          </p:cNvPr>
          <p:cNvSpPr>
            <a:spLocks noGrp="1"/>
          </p:cNvSpPr>
          <p:nvPr>
            <p:ph type="body" sz="half" idx="11" hasCustomPrompt="1"/>
          </p:nvPr>
        </p:nvSpPr>
        <p:spPr>
          <a:xfrm>
            <a:off x="836612" y="766619"/>
            <a:ext cx="3574473" cy="284018"/>
          </a:xfrm>
        </p:spPr>
        <p:txBody>
          <a:bodyPr/>
          <a:lstStyle>
            <a:lvl1pPr marL="0" indent="0">
              <a:buNone/>
              <a:defRPr sz="16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Tree>
    <p:extLst>
      <p:ext uri="{BB962C8B-B14F-4D97-AF65-F5344CB8AC3E}">
        <p14:creationId xmlns:p14="http://schemas.microsoft.com/office/powerpoint/2010/main" val="83444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DA321-8FEB-DC6B-F08F-DDD81059334F}"/>
              </a:ext>
            </a:extLst>
          </p:cNvPr>
          <p:cNvSpPr>
            <a:spLocks noGrp="1"/>
          </p:cNvSpPr>
          <p:nvPr>
            <p:ph type="title" hasCustomPrompt="1"/>
          </p:nvPr>
        </p:nvSpPr>
        <p:spPr>
          <a:xfrm>
            <a:off x="7443643" y="2958958"/>
            <a:ext cx="4186381" cy="951722"/>
          </a:xfrm>
        </p:spPr>
        <p:txBody>
          <a:bodyPr anchor="ctr">
            <a:noAutofit/>
          </a:bodyPr>
          <a:lstStyle>
            <a:lvl1pPr algn="r">
              <a:defRPr sz="8000">
                <a:solidFill>
                  <a:srgbClr val="7AD400"/>
                </a:solidFill>
                <a:latin typeface="Arial Rounded MT Bold" panose="020F0704030504030204" pitchFamily="34" charset="0"/>
              </a:defRPr>
            </a:lvl1pPr>
          </a:lstStyle>
          <a:p>
            <a:r>
              <a:rPr lang="es-ES" dirty="0"/>
              <a:t>Titular</a:t>
            </a:r>
          </a:p>
        </p:txBody>
      </p:sp>
      <p:sp>
        <p:nvSpPr>
          <p:cNvPr id="4" name="Marcador de texto 3">
            <a:extLst>
              <a:ext uri="{FF2B5EF4-FFF2-40B4-BE49-F238E27FC236}">
                <a16:creationId xmlns:a16="http://schemas.microsoft.com/office/drawing/2014/main" id="{CC383C43-9B71-8815-57EE-9BBF171DC1C4}"/>
              </a:ext>
            </a:extLst>
          </p:cNvPr>
          <p:cNvSpPr>
            <a:spLocks noGrp="1"/>
          </p:cNvSpPr>
          <p:nvPr>
            <p:ph type="body" sz="half" idx="2"/>
          </p:nvPr>
        </p:nvSpPr>
        <p:spPr>
          <a:xfrm>
            <a:off x="7357918" y="4735657"/>
            <a:ext cx="4272105" cy="1065068"/>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pic>
        <p:nvPicPr>
          <p:cNvPr id="23" name="Gráfico 22">
            <a:extLst>
              <a:ext uri="{FF2B5EF4-FFF2-40B4-BE49-F238E27FC236}">
                <a16:creationId xmlns:a16="http://schemas.microsoft.com/office/drawing/2014/main" id="{61E352FC-7FF1-1218-F2C8-3600BF673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8314" y="4735657"/>
            <a:ext cx="45719" cy="215531"/>
          </a:xfrm>
          <a:prstGeom prst="rect">
            <a:avLst/>
          </a:prstGeom>
        </p:spPr>
      </p:pic>
      <p:pic>
        <p:nvPicPr>
          <p:cNvPr id="24" name="Gráfico 23">
            <a:extLst>
              <a:ext uri="{FF2B5EF4-FFF2-40B4-BE49-F238E27FC236}">
                <a16:creationId xmlns:a16="http://schemas.microsoft.com/office/drawing/2014/main" id="{8DD8495B-0686-6295-5CFD-01D997EE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21518" y="995556"/>
            <a:ext cx="45719" cy="215531"/>
          </a:xfrm>
          <a:prstGeom prst="rect">
            <a:avLst/>
          </a:prstGeom>
        </p:spPr>
      </p:pic>
      <p:sp>
        <p:nvSpPr>
          <p:cNvPr id="31" name="CuadroTexto 30">
            <a:extLst>
              <a:ext uri="{FF2B5EF4-FFF2-40B4-BE49-F238E27FC236}">
                <a16:creationId xmlns:a16="http://schemas.microsoft.com/office/drawing/2014/main" id="{E19B5439-13DE-64E7-DD2C-4EEE1E3BC1E3}"/>
              </a:ext>
            </a:extLst>
          </p:cNvPr>
          <p:cNvSpPr txBox="1"/>
          <p:nvPr userDrawn="1"/>
        </p:nvSpPr>
        <p:spPr>
          <a:xfrm>
            <a:off x="731837" y="742950"/>
            <a:ext cx="1123398" cy="307777"/>
          </a:xfrm>
          <a:prstGeom prst="rect">
            <a:avLst/>
          </a:prstGeom>
          <a:noFill/>
        </p:spPr>
        <p:txBody>
          <a:bodyPr wrap="square" rtlCol="0">
            <a:spAutoFit/>
          </a:bodyPr>
          <a:lstStyle/>
          <a:p>
            <a:r>
              <a:rPr lang="es-ES" sz="1400" dirty="0">
                <a:solidFill>
                  <a:schemeClr val="bg1"/>
                </a:solidFill>
                <a:latin typeface="Calibri bold italic" panose="020F07020304040A0204" pitchFamily="34" charset="0"/>
                <a:ea typeface="Calibri bold italic" panose="020F07020304040A0204" pitchFamily="34" charset="0"/>
                <a:cs typeface="Calibri bold italic" panose="020F07020304040A0204" pitchFamily="34" charset="0"/>
              </a:rPr>
              <a:t>Tema</a:t>
            </a:r>
          </a:p>
        </p:txBody>
      </p:sp>
      <p:sp>
        <p:nvSpPr>
          <p:cNvPr id="30" name="CuadroTexto 29">
            <a:extLst>
              <a:ext uri="{FF2B5EF4-FFF2-40B4-BE49-F238E27FC236}">
                <a16:creationId xmlns:a16="http://schemas.microsoft.com/office/drawing/2014/main" id="{CA6FB961-AC77-55AF-9733-1D368B180251}"/>
              </a:ext>
            </a:extLst>
          </p:cNvPr>
          <p:cNvSpPr txBox="1"/>
          <p:nvPr userDrawn="1"/>
        </p:nvSpPr>
        <p:spPr>
          <a:xfrm>
            <a:off x="750887" y="523875"/>
            <a:ext cx="1123398" cy="307777"/>
          </a:xfrm>
          <a:prstGeom prst="rect">
            <a:avLst/>
          </a:prstGeom>
          <a:noFill/>
        </p:spPr>
        <p:txBody>
          <a:bodyPr wrap="square" rtlCol="0">
            <a:spAutoFit/>
          </a:bodyPr>
          <a:lstStyle/>
          <a:p>
            <a:r>
              <a:rPr lang="es-ES" sz="1400" dirty="0">
                <a:solidFill>
                  <a:schemeClr val="bg1"/>
                </a:solidFill>
                <a:latin typeface="Arial Rounded MT Bold" panose="020F0704030504030204" pitchFamily="34" charset="0"/>
              </a:rPr>
              <a:t>Capitular</a:t>
            </a:r>
          </a:p>
        </p:txBody>
      </p:sp>
      <p:sp>
        <p:nvSpPr>
          <p:cNvPr id="36" name="Subtítulo 2">
            <a:extLst>
              <a:ext uri="{FF2B5EF4-FFF2-40B4-BE49-F238E27FC236}">
                <a16:creationId xmlns:a16="http://schemas.microsoft.com/office/drawing/2014/main" id="{2F076D83-E756-9946-DF7E-0C77040D0933}"/>
              </a:ext>
            </a:extLst>
          </p:cNvPr>
          <p:cNvSpPr>
            <a:spLocks noGrp="1"/>
          </p:cNvSpPr>
          <p:nvPr>
            <p:ph type="subTitle" idx="1" hasCustomPrompt="1"/>
          </p:nvPr>
        </p:nvSpPr>
        <p:spPr>
          <a:xfrm>
            <a:off x="7796463" y="3952377"/>
            <a:ext cx="3833560" cy="783279"/>
          </a:xfrm>
        </p:spPr>
        <p:txBody>
          <a:bodyPr>
            <a:noAutofit/>
          </a:bodyPr>
          <a:lstStyle>
            <a:lvl1pPr marL="0" indent="0" algn="r">
              <a:buNone/>
              <a:defRPr sz="5400">
                <a:solidFill>
                  <a:srgbClr val="646363"/>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Titular</a:t>
            </a:r>
          </a:p>
        </p:txBody>
      </p:sp>
      <p:pic>
        <p:nvPicPr>
          <p:cNvPr id="6" name="Imagen 5" descr="Icono&#10;&#10;Descripción generada automáticamente">
            <a:extLst>
              <a:ext uri="{FF2B5EF4-FFF2-40B4-BE49-F238E27FC236}">
                <a16:creationId xmlns:a16="http://schemas.microsoft.com/office/drawing/2014/main" id="{4967F216-0997-2268-AD57-9B5A4B9D97F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36772" y="1050727"/>
            <a:ext cx="4000122" cy="831397"/>
          </a:xfrm>
          <a:prstGeom prst="rect">
            <a:avLst/>
          </a:prstGeom>
        </p:spPr>
      </p:pic>
    </p:spTree>
    <p:extLst>
      <p:ext uri="{BB962C8B-B14F-4D97-AF65-F5344CB8AC3E}">
        <p14:creationId xmlns:p14="http://schemas.microsoft.com/office/powerpoint/2010/main" val="3554941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6680576" y="1696848"/>
            <a:ext cx="3932237" cy="573296"/>
          </a:xfrm>
        </p:spPr>
        <p:txBody>
          <a:bodyPr anchor="ctr">
            <a:normAutofit/>
          </a:bodyPr>
          <a:lstStyle>
            <a:lvl1pPr algn="ctr">
              <a:defRPr sz="4400">
                <a:solidFill>
                  <a:srgbClr val="7AD400"/>
                </a:solidFill>
                <a:latin typeface="Arial Rounded MT Bold" panose="020F0704030504030204" pitchFamily="34" charset="0"/>
              </a:defRPr>
            </a:lvl1pPr>
          </a:lstStyle>
          <a:p>
            <a:r>
              <a:rPr lang="es-ES" dirty="0"/>
              <a:t>Título</a:t>
            </a:r>
          </a:p>
        </p:txBody>
      </p:sp>
      <p:sp>
        <p:nvSpPr>
          <p:cNvPr id="4" name="Marcador de texto 3">
            <a:extLst>
              <a:ext uri="{FF2B5EF4-FFF2-40B4-BE49-F238E27FC236}">
                <a16:creationId xmlns:a16="http://schemas.microsoft.com/office/drawing/2014/main" id="{4AF1DB0E-9A2E-1A36-3BCD-0AD495739F3F}"/>
              </a:ext>
            </a:extLst>
          </p:cNvPr>
          <p:cNvSpPr>
            <a:spLocks noGrp="1"/>
          </p:cNvSpPr>
          <p:nvPr>
            <p:ph type="body" sz="half" idx="2"/>
          </p:nvPr>
        </p:nvSpPr>
        <p:spPr>
          <a:xfrm>
            <a:off x="6548226" y="2597841"/>
            <a:ext cx="4340351" cy="2479089"/>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10" name="Subtítulo 2">
            <a:extLst>
              <a:ext uri="{FF2B5EF4-FFF2-40B4-BE49-F238E27FC236}">
                <a16:creationId xmlns:a16="http://schemas.microsoft.com/office/drawing/2014/main" id="{E11F170B-0550-45F5-C69A-1846BDB1F212}"/>
              </a:ext>
            </a:extLst>
          </p:cNvPr>
          <p:cNvSpPr>
            <a:spLocks noGrp="1"/>
          </p:cNvSpPr>
          <p:nvPr>
            <p:ph type="subTitle" idx="1"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B321736C-A016-9115-6555-C6B08D2E9ED8}"/>
              </a:ext>
            </a:extLst>
          </p:cNvPr>
          <p:cNvSpPr>
            <a:spLocks noGrp="1"/>
          </p:cNvSpPr>
          <p:nvPr>
            <p:ph type="body" sz="half" idx="13" hasCustomPrompt="1"/>
          </p:nvPr>
        </p:nvSpPr>
        <p:spPr>
          <a:xfrm>
            <a:off x="741945" y="838097"/>
            <a:ext cx="4973055" cy="232638"/>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pic>
        <p:nvPicPr>
          <p:cNvPr id="14" name="Gráfico 13">
            <a:extLst>
              <a:ext uri="{FF2B5EF4-FFF2-40B4-BE49-F238E27FC236}">
                <a16:creationId xmlns:a16="http://schemas.microsoft.com/office/drawing/2014/main" id="{1F27B59C-6B28-2A74-416A-1B1735AF8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23106" y="995451"/>
            <a:ext cx="45719" cy="215531"/>
          </a:xfrm>
          <a:prstGeom prst="rect">
            <a:avLst/>
          </a:prstGeom>
        </p:spPr>
      </p:pic>
      <p:pic>
        <p:nvPicPr>
          <p:cNvPr id="15" name="Gráfico 14">
            <a:extLst>
              <a:ext uri="{FF2B5EF4-FFF2-40B4-BE49-F238E27FC236}">
                <a16:creationId xmlns:a16="http://schemas.microsoft.com/office/drawing/2014/main" id="{C0F8ECAD-34FA-4359-2B25-5313EFD02D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7055" y="2696211"/>
            <a:ext cx="45719" cy="215531"/>
          </a:xfrm>
          <a:prstGeom prst="rect">
            <a:avLst/>
          </a:prstGeom>
        </p:spPr>
      </p:pic>
    </p:spTree>
    <p:extLst>
      <p:ext uri="{BB962C8B-B14F-4D97-AF65-F5344CB8AC3E}">
        <p14:creationId xmlns:p14="http://schemas.microsoft.com/office/powerpoint/2010/main" val="4173279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850462" y="1437231"/>
            <a:ext cx="10515600" cy="597401"/>
          </a:xfrm>
        </p:spPr>
        <p:txBody>
          <a:bodyPr>
            <a:normAutofit/>
          </a:bodyPr>
          <a:lstStyle>
            <a:lvl1pPr algn="ctr">
              <a:defRPr sz="4400">
                <a:solidFill>
                  <a:srgbClr val="92D050"/>
                </a:solidFill>
                <a:latin typeface="Arial Rounded MT Bold" panose="020F0704030504030204" pitchFamily="34" charset="0"/>
              </a:defRPr>
            </a:lvl1pPr>
          </a:lstStyle>
          <a:p>
            <a:r>
              <a:rPr lang="es-ES" dirty="0"/>
              <a:t>Título</a:t>
            </a:r>
          </a:p>
        </p:txBody>
      </p:sp>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1888958" y="2189747"/>
            <a:ext cx="8590547" cy="3231022"/>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Tree>
    <p:extLst>
      <p:ext uri="{BB962C8B-B14F-4D97-AF65-F5344CB8AC3E}">
        <p14:creationId xmlns:p14="http://schemas.microsoft.com/office/powerpoint/2010/main" val="3950041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2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850462" y="1437231"/>
            <a:ext cx="10515600" cy="597401"/>
          </a:xfrm>
        </p:spPr>
        <p:txBody>
          <a:bodyPr>
            <a:normAutofit/>
          </a:bodyPr>
          <a:lstStyle>
            <a:lvl1pPr algn="ctr">
              <a:defRPr sz="4400">
                <a:solidFill>
                  <a:srgbClr val="92D050"/>
                </a:solidFill>
                <a:latin typeface="Arial Rounded MT Bold" panose="020F0704030504030204" pitchFamily="34" charset="0"/>
              </a:defRPr>
            </a:lvl1pPr>
          </a:lstStyle>
          <a:p>
            <a:r>
              <a:rPr lang="es-ES" dirty="0"/>
              <a:t>Título</a:t>
            </a:r>
          </a:p>
        </p:txBody>
      </p:sp>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836612" y="2177715"/>
            <a:ext cx="4878388" cy="4092368"/>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
        <p:nvSpPr>
          <p:cNvPr id="4" name="Marcador de contenido 2">
            <a:extLst>
              <a:ext uri="{FF2B5EF4-FFF2-40B4-BE49-F238E27FC236}">
                <a16:creationId xmlns:a16="http://schemas.microsoft.com/office/drawing/2014/main" id="{5A809D6E-B0A8-721F-B129-C709966D4823}"/>
              </a:ext>
            </a:extLst>
          </p:cNvPr>
          <p:cNvSpPr>
            <a:spLocks noGrp="1"/>
          </p:cNvSpPr>
          <p:nvPr>
            <p:ph idx="14"/>
          </p:nvPr>
        </p:nvSpPr>
        <p:spPr>
          <a:xfrm>
            <a:off x="6328610" y="2189747"/>
            <a:ext cx="5026777" cy="4092368"/>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28882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836611" y="1342673"/>
            <a:ext cx="10340725" cy="4927410"/>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Tree>
    <p:extLst>
      <p:ext uri="{BB962C8B-B14F-4D97-AF65-F5344CB8AC3E}">
        <p14:creationId xmlns:p14="http://schemas.microsoft.com/office/powerpoint/2010/main" val="226897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ja con contenedor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836612" y="1329504"/>
            <a:ext cx="10515600" cy="498082"/>
          </a:xfrm>
        </p:spPr>
        <p:txBody>
          <a:bodyPr>
            <a:noAutofit/>
          </a:bodyPr>
          <a:lstStyle>
            <a:lvl1pPr algn="ctr">
              <a:defRPr sz="3600">
                <a:solidFill>
                  <a:srgbClr val="92D050"/>
                </a:solidFill>
                <a:latin typeface="Arial Rounded MT Bold" panose="020F0704030504030204" pitchFamily="34" charset="0"/>
              </a:defRPr>
            </a:lvl1pPr>
          </a:lstStyle>
          <a:p>
            <a:r>
              <a:rPr lang="es-ES" dirty="0"/>
              <a:t>Título</a:t>
            </a:r>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
        <p:nvSpPr>
          <p:cNvPr id="6" name="Marcador de texto 3">
            <a:extLst>
              <a:ext uri="{FF2B5EF4-FFF2-40B4-BE49-F238E27FC236}">
                <a16:creationId xmlns:a16="http://schemas.microsoft.com/office/drawing/2014/main" id="{5214F85D-043F-5B94-98FF-918E708F6655}"/>
              </a:ext>
            </a:extLst>
          </p:cNvPr>
          <p:cNvSpPr>
            <a:spLocks noGrp="1"/>
          </p:cNvSpPr>
          <p:nvPr>
            <p:ph type="body" sz="half" idx="2"/>
          </p:nvPr>
        </p:nvSpPr>
        <p:spPr>
          <a:xfrm>
            <a:off x="836612" y="2030909"/>
            <a:ext cx="10515600" cy="498082"/>
          </a:xfrm>
        </p:spPr>
        <p:txBody>
          <a:bodyPr/>
          <a:lstStyle>
            <a:lvl1pPr marL="0" indent="0" algn="ctr">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18" name="Marcador de texto 3">
            <a:extLst>
              <a:ext uri="{FF2B5EF4-FFF2-40B4-BE49-F238E27FC236}">
                <a16:creationId xmlns:a16="http://schemas.microsoft.com/office/drawing/2014/main" id="{D3F79702-5D76-FBC9-C46C-8E030D7F820F}"/>
              </a:ext>
            </a:extLst>
          </p:cNvPr>
          <p:cNvSpPr>
            <a:spLocks noGrp="1"/>
          </p:cNvSpPr>
          <p:nvPr>
            <p:ph type="body" sz="half" idx="14"/>
          </p:nvPr>
        </p:nvSpPr>
        <p:spPr>
          <a:xfrm>
            <a:off x="960280" y="3464698"/>
            <a:ext cx="1650574" cy="1191523"/>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19" name="Marcador de texto 3">
            <a:extLst>
              <a:ext uri="{FF2B5EF4-FFF2-40B4-BE49-F238E27FC236}">
                <a16:creationId xmlns:a16="http://schemas.microsoft.com/office/drawing/2014/main" id="{D772DD30-FDC4-EB79-21C0-13AFD1A4B098}"/>
              </a:ext>
            </a:extLst>
          </p:cNvPr>
          <p:cNvSpPr>
            <a:spLocks noGrp="1"/>
          </p:cNvSpPr>
          <p:nvPr>
            <p:ph type="body" sz="half" idx="15"/>
          </p:nvPr>
        </p:nvSpPr>
        <p:spPr>
          <a:xfrm>
            <a:off x="3797174" y="3452562"/>
            <a:ext cx="1650574" cy="1203659"/>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20" name="Marcador de texto 3">
            <a:extLst>
              <a:ext uri="{FF2B5EF4-FFF2-40B4-BE49-F238E27FC236}">
                <a16:creationId xmlns:a16="http://schemas.microsoft.com/office/drawing/2014/main" id="{637CDB89-5ABB-E632-D89D-7C62B065D89F}"/>
              </a:ext>
            </a:extLst>
          </p:cNvPr>
          <p:cNvSpPr>
            <a:spLocks noGrp="1"/>
          </p:cNvSpPr>
          <p:nvPr>
            <p:ph type="body" sz="half" idx="16"/>
          </p:nvPr>
        </p:nvSpPr>
        <p:spPr>
          <a:xfrm>
            <a:off x="6620584" y="3464698"/>
            <a:ext cx="1650574" cy="1191523"/>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21" name="Marcador de texto 3">
            <a:extLst>
              <a:ext uri="{FF2B5EF4-FFF2-40B4-BE49-F238E27FC236}">
                <a16:creationId xmlns:a16="http://schemas.microsoft.com/office/drawing/2014/main" id="{146DE8AC-C2A3-DB84-EFE2-FC902E3B4D1E}"/>
              </a:ext>
            </a:extLst>
          </p:cNvPr>
          <p:cNvSpPr>
            <a:spLocks noGrp="1"/>
          </p:cNvSpPr>
          <p:nvPr>
            <p:ph type="body" sz="half" idx="17"/>
          </p:nvPr>
        </p:nvSpPr>
        <p:spPr>
          <a:xfrm>
            <a:off x="9443994" y="3464698"/>
            <a:ext cx="1650574" cy="1191524"/>
          </a:xfrm>
        </p:spPr>
        <p:txBody>
          <a:bodyPr/>
          <a:lstStyle>
            <a:lvl1pPr marL="0" indent="0">
              <a:buNone/>
              <a:defRPr sz="1600">
                <a:solidFill>
                  <a:srgbClr val="646363"/>
                </a:solidFill>
                <a:latin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22" name="Marcador de texto 3">
            <a:extLst>
              <a:ext uri="{FF2B5EF4-FFF2-40B4-BE49-F238E27FC236}">
                <a16:creationId xmlns:a16="http://schemas.microsoft.com/office/drawing/2014/main" id="{3D618DAC-FA6C-02E9-C44C-CD83C863596E}"/>
              </a:ext>
            </a:extLst>
          </p:cNvPr>
          <p:cNvSpPr>
            <a:spLocks noGrp="1"/>
          </p:cNvSpPr>
          <p:nvPr>
            <p:ph type="body" sz="half" idx="18" hasCustomPrompt="1"/>
          </p:nvPr>
        </p:nvSpPr>
        <p:spPr>
          <a:xfrm>
            <a:off x="2213986" y="4800807"/>
            <a:ext cx="396868" cy="297071"/>
          </a:xfrm>
        </p:spPr>
        <p:txBody>
          <a:bodyPr/>
          <a:lstStyle>
            <a:lvl1pPr marL="0" indent="0">
              <a:buNone/>
              <a:defRPr sz="16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01</a:t>
            </a:r>
          </a:p>
        </p:txBody>
      </p:sp>
      <p:sp>
        <p:nvSpPr>
          <p:cNvPr id="23" name="Marcador de texto 3">
            <a:extLst>
              <a:ext uri="{FF2B5EF4-FFF2-40B4-BE49-F238E27FC236}">
                <a16:creationId xmlns:a16="http://schemas.microsoft.com/office/drawing/2014/main" id="{A967DAD1-DFFE-E3D7-DD7E-8A6FD36817A5}"/>
              </a:ext>
            </a:extLst>
          </p:cNvPr>
          <p:cNvSpPr>
            <a:spLocks noGrp="1"/>
          </p:cNvSpPr>
          <p:nvPr>
            <p:ph type="body" sz="half" idx="19" hasCustomPrompt="1"/>
          </p:nvPr>
        </p:nvSpPr>
        <p:spPr>
          <a:xfrm>
            <a:off x="5050880" y="4788671"/>
            <a:ext cx="396868" cy="297071"/>
          </a:xfrm>
        </p:spPr>
        <p:txBody>
          <a:bodyPr/>
          <a:lstStyle>
            <a:lvl1pPr marL="0" indent="0">
              <a:buNone/>
              <a:defRPr sz="16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02</a:t>
            </a:r>
          </a:p>
        </p:txBody>
      </p:sp>
      <p:sp>
        <p:nvSpPr>
          <p:cNvPr id="24" name="Marcador de texto 3">
            <a:extLst>
              <a:ext uri="{FF2B5EF4-FFF2-40B4-BE49-F238E27FC236}">
                <a16:creationId xmlns:a16="http://schemas.microsoft.com/office/drawing/2014/main" id="{C7F25955-3670-F515-0D08-814B232AE15F}"/>
              </a:ext>
            </a:extLst>
          </p:cNvPr>
          <p:cNvSpPr>
            <a:spLocks noGrp="1"/>
          </p:cNvSpPr>
          <p:nvPr>
            <p:ph type="body" sz="half" idx="20" hasCustomPrompt="1"/>
          </p:nvPr>
        </p:nvSpPr>
        <p:spPr>
          <a:xfrm>
            <a:off x="7856331" y="4788670"/>
            <a:ext cx="396868" cy="297071"/>
          </a:xfrm>
        </p:spPr>
        <p:txBody>
          <a:bodyPr/>
          <a:lstStyle>
            <a:lvl1pPr marL="0" indent="0">
              <a:buNone/>
              <a:defRPr sz="16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03</a:t>
            </a:r>
          </a:p>
        </p:txBody>
      </p:sp>
      <p:sp>
        <p:nvSpPr>
          <p:cNvPr id="25" name="Marcador de texto 3">
            <a:extLst>
              <a:ext uri="{FF2B5EF4-FFF2-40B4-BE49-F238E27FC236}">
                <a16:creationId xmlns:a16="http://schemas.microsoft.com/office/drawing/2014/main" id="{D1A5F168-0E71-B77E-9DE3-63C4F6EEFC1E}"/>
              </a:ext>
            </a:extLst>
          </p:cNvPr>
          <p:cNvSpPr>
            <a:spLocks noGrp="1"/>
          </p:cNvSpPr>
          <p:nvPr>
            <p:ph type="body" sz="half" idx="21" hasCustomPrompt="1"/>
          </p:nvPr>
        </p:nvSpPr>
        <p:spPr>
          <a:xfrm>
            <a:off x="10697700" y="4800807"/>
            <a:ext cx="396868" cy="297071"/>
          </a:xfrm>
        </p:spPr>
        <p:txBody>
          <a:bodyPr/>
          <a:lstStyle>
            <a:lvl1pPr marL="0" indent="0">
              <a:buNone/>
              <a:defRPr sz="16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04</a:t>
            </a:r>
          </a:p>
        </p:txBody>
      </p:sp>
    </p:spTree>
    <p:extLst>
      <p:ext uri="{BB962C8B-B14F-4D97-AF65-F5344CB8AC3E}">
        <p14:creationId xmlns:p14="http://schemas.microsoft.com/office/powerpoint/2010/main" val="26539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2000">
              <a:schemeClr val="bg1"/>
            </a:gs>
            <a:gs pos="53000">
              <a:srgbClr val="FFFFFF"/>
            </a:gs>
            <a:gs pos="88000">
              <a:schemeClr val="bg1"/>
            </a:gs>
            <a:gs pos="100000">
              <a:schemeClr val="bg1">
                <a:lumMod val="95000"/>
              </a:schemeClr>
            </a:gs>
          </a:gsLst>
          <a:lin ang="0" scaled="0"/>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5115C9-20CC-ACFF-6FB1-CAA23E92C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D82BD1-1D5D-7B5E-F3EF-DC89494C9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F9DE00E-77B2-1E93-0808-4CD2D7B242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8E06E-8F37-41AA-9C3D-3453605617DE}" type="datetimeFigureOut">
              <a:rPr lang="es-ES" smtClean="0"/>
              <a:t>09/08/2025</a:t>
            </a:fld>
            <a:endParaRPr lang="es-ES"/>
          </a:p>
        </p:txBody>
      </p:sp>
      <p:sp>
        <p:nvSpPr>
          <p:cNvPr id="5" name="Marcador de pie de página 4">
            <a:extLst>
              <a:ext uri="{FF2B5EF4-FFF2-40B4-BE49-F238E27FC236}">
                <a16:creationId xmlns:a16="http://schemas.microsoft.com/office/drawing/2014/main" id="{522AE8FB-C3E8-C806-285A-97B2C3360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CE187F4-E80F-8AA1-026B-2675D13E2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ED0137-3E57-4958-8EDD-D1CB64DA0871}" type="slidenum">
              <a:rPr lang="es-ES" smtClean="0"/>
              <a:t>‹Nº›</a:t>
            </a:fld>
            <a:endParaRPr lang="es-ES"/>
          </a:p>
        </p:txBody>
      </p:sp>
    </p:spTree>
    <p:extLst>
      <p:ext uri="{BB962C8B-B14F-4D97-AF65-F5344CB8AC3E}">
        <p14:creationId xmlns:p14="http://schemas.microsoft.com/office/powerpoint/2010/main" val="37013987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61" r:id="rId4"/>
    <p:sldLayoutId id="2147483656" r:id="rId5"/>
    <p:sldLayoutId id="2147483650" r:id="rId6"/>
    <p:sldLayoutId id="2147483662" r:id="rId7"/>
    <p:sldLayoutId id="2147483663" r:id="rId8"/>
    <p:sldLayoutId id="2147483664" r:id="rId9"/>
    <p:sldLayoutId id="2147483665" r:id="rId10"/>
    <p:sldLayoutId id="2147483655"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3.wdp"/><Relationship Id="rId4" Type="http://schemas.openxmlformats.org/officeDocument/2006/relationships/image" Target="../media/image30.svg"/><Relationship Id="rId9" Type="http://schemas.openxmlformats.org/officeDocument/2006/relationships/image" Target="../media/image33.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48.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www.grupo-epm.com/site/home/proyecto-saphiro/" TargetMode="External"/><Relationship Id="rId2" Type="http://schemas.openxmlformats.org/officeDocument/2006/relationships/hyperlink" Target="mailto:proyectosaphiro@epm.com.co" TargetMode="Externa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56192-2EA2-313F-4DC1-3DDC9941793C}"/>
              </a:ext>
            </a:extLst>
          </p:cNvPr>
          <p:cNvSpPr>
            <a:spLocks noGrp="1"/>
          </p:cNvSpPr>
          <p:nvPr>
            <p:ph type="title"/>
          </p:nvPr>
        </p:nvSpPr>
        <p:spPr>
          <a:xfrm>
            <a:off x="6512188" y="2735674"/>
            <a:ext cx="5117837" cy="951722"/>
          </a:xfrm>
        </p:spPr>
        <p:txBody>
          <a:bodyPr/>
          <a:lstStyle/>
          <a:p>
            <a:pPr algn="l"/>
            <a:br>
              <a:rPr lang="es-ES" sz="3200" dirty="0"/>
            </a:br>
            <a:r>
              <a:rPr lang="es-ES" sz="3200" dirty="0"/>
              <a:t>Socialización Cambios en Procesos nuevo ERP SAP S4/HANA</a:t>
            </a:r>
            <a:br>
              <a:rPr lang="es-ES" sz="3200" dirty="0"/>
            </a:br>
            <a:endParaRPr lang="es-CO" sz="3200" dirty="0"/>
          </a:p>
        </p:txBody>
      </p:sp>
      <p:sp>
        <p:nvSpPr>
          <p:cNvPr id="8" name="Marcador de texto 7">
            <a:extLst>
              <a:ext uri="{FF2B5EF4-FFF2-40B4-BE49-F238E27FC236}">
                <a16:creationId xmlns:a16="http://schemas.microsoft.com/office/drawing/2014/main" id="{C58864F1-B49F-3A20-0089-CA4A49958A02}"/>
              </a:ext>
            </a:extLst>
          </p:cNvPr>
          <p:cNvSpPr>
            <a:spLocks noGrp="1"/>
          </p:cNvSpPr>
          <p:nvPr>
            <p:ph type="body" sz="half" idx="2"/>
          </p:nvPr>
        </p:nvSpPr>
        <p:spPr/>
        <p:txBody>
          <a:bodyPr/>
          <a:lstStyle/>
          <a:p>
            <a:endParaRPr lang="es-ES" dirty="0"/>
          </a:p>
          <a:p>
            <a:endParaRPr lang="es-CO" dirty="0"/>
          </a:p>
        </p:txBody>
      </p:sp>
      <p:sp>
        <p:nvSpPr>
          <p:cNvPr id="3" name="Subtítulo 2">
            <a:extLst>
              <a:ext uri="{FF2B5EF4-FFF2-40B4-BE49-F238E27FC236}">
                <a16:creationId xmlns:a16="http://schemas.microsoft.com/office/drawing/2014/main" id="{37A8192F-E4E6-5744-9A0F-FBDE50C603D8}"/>
              </a:ext>
            </a:extLst>
          </p:cNvPr>
          <p:cNvSpPr>
            <a:spLocks noGrp="1"/>
          </p:cNvSpPr>
          <p:nvPr>
            <p:ph type="subTitle" idx="1"/>
          </p:nvPr>
        </p:nvSpPr>
        <p:spPr>
          <a:xfrm>
            <a:off x="6592186" y="3952377"/>
            <a:ext cx="5337544" cy="704683"/>
          </a:xfrm>
        </p:spPr>
        <p:txBody>
          <a:bodyPr/>
          <a:lstStyle/>
          <a:p>
            <a:pPr algn="l"/>
            <a:r>
              <a:rPr lang="es-ES" sz="3600" dirty="0"/>
              <a:t>Módulo de Mantenimiento </a:t>
            </a:r>
            <a:endParaRPr lang="es-CO" dirty="0"/>
          </a:p>
        </p:txBody>
      </p:sp>
      <p:pic>
        <p:nvPicPr>
          <p:cNvPr id="6" name="Imagen 5" descr="Una caricatura de una persona&#10;&#10;El contenido generado por IA puede ser incorrecto.">
            <a:extLst>
              <a:ext uri="{FF2B5EF4-FFF2-40B4-BE49-F238E27FC236}">
                <a16:creationId xmlns:a16="http://schemas.microsoft.com/office/drawing/2014/main" id="{449CA2C7-3F79-2712-8C33-9E84F80C9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41" y="1916069"/>
            <a:ext cx="3784084" cy="3884655"/>
          </a:xfrm>
          <a:prstGeom prst="rect">
            <a:avLst/>
          </a:prstGeom>
        </p:spPr>
      </p:pic>
    </p:spTree>
    <p:extLst>
      <p:ext uri="{BB962C8B-B14F-4D97-AF65-F5344CB8AC3E}">
        <p14:creationId xmlns:p14="http://schemas.microsoft.com/office/powerpoint/2010/main" val="132883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4103-7CB4-AC51-1FE1-DA3CE37AEB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4AF14D-1201-4F9B-9D1F-0A6A75D50ED3}"/>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 – 2. Estructura organizativa </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7" name="Rectángulo 6">
            <a:extLst>
              <a:ext uri="{FF2B5EF4-FFF2-40B4-BE49-F238E27FC236}">
                <a16:creationId xmlns:a16="http://schemas.microsoft.com/office/drawing/2014/main" id="{1B2D46B2-D611-CCFB-693D-543780B1B484}"/>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upo 21">
            <a:extLst>
              <a:ext uri="{FF2B5EF4-FFF2-40B4-BE49-F238E27FC236}">
                <a16:creationId xmlns:a16="http://schemas.microsoft.com/office/drawing/2014/main" id="{2E91E8E0-5B0B-0BED-A53A-08BAD1DFB57D}"/>
              </a:ext>
            </a:extLst>
          </p:cNvPr>
          <p:cNvGrpSpPr/>
          <p:nvPr/>
        </p:nvGrpSpPr>
        <p:grpSpPr>
          <a:xfrm>
            <a:off x="2093450" y="939844"/>
            <a:ext cx="8292174" cy="5733454"/>
            <a:chOff x="57509" y="1317515"/>
            <a:chExt cx="8077004" cy="5540485"/>
          </a:xfrm>
        </p:grpSpPr>
        <p:pic>
          <p:nvPicPr>
            <p:cNvPr id="10" name="Imagen 9">
              <a:extLst>
                <a:ext uri="{FF2B5EF4-FFF2-40B4-BE49-F238E27FC236}">
                  <a16:creationId xmlns:a16="http://schemas.microsoft.com/office/drawing/2014/main" id="{9D83F30E-0283-78FC-D30B-FE146B86D175}"/>
                </a:ext>
              </a:extLst>
            </p:cNvPr>
            <p:cNvPicPr>
              <a:picLocks noChangeAspect="1"/>
            </p:cNvPicPr>
            <p:nvPr/>
          </p:nvPicPr>
          <p:blipFill>
            <a:blip r:embed="rId2"/>
            <a:stretch>
              <a:fillRect/>
            </a:stretch>
          </p:blipFill>
          <p:spPr>
            <a:xfrm>
              <a:off x="111972" y="1459986"/>
              <a:ext cx="7968079" cy="5255542"/>
            </a:xfrm>
            <a:prstGeom prst="rect">
              <a:avLst/>
            </a:prstGeom>
          </p:spPr>
        </p:pic>
        <p:sp>
          <p:nvSpPr>
            <p:cNvPr id="20" name="Rectángulo: esquinas redondeadas 19">
              <a:extLst>
                <a:ext uri="{FF2B5EF4-FFF2-40B4-BE49-F238E27FC236}">
                  <a16:creationId xmlns:a16="http://schemas.microsoft.com/office/drawing/2014/main" id="{87A99CF1-709E-C360-0200-A995819BF258}"/>
                </a:ext>
              </a:extLst>
            </p:cNvPr>
            <p:cNvSpPr/>
            <p:nvPr/>
          </p:nvSpPr>
          <p:spPr>
            <a:xfrm>
              <a:off x="57509" y="1317515"/>
              <a:ext cx="8077004" cy="5540485"/>
            </a:xfrm>
            <a:prstGeom prst="roundRect">
              <a:avLst/>
            </a:prstGeom>
            <a:noFill/>
            <a:ln>
              <a:solidFill>
                <a:srgbClr val="007934"/>
              </a:solidFill>
              <a:prstDash val="sysDot"/>
              <a:extLst>
                <a:ext uri="{C807C97D-BFC1-408E-A445-0C87EB9F89A2}">
                  <ask:lineSketchStyleProps xmlns:ask="http://schemas.microsoft.com/office/drawing/2018/sketchyshapes" sd="692322323">
                    <a:custGeom>
                      <a:avLst/>
                      <a:gdLst>
                        <a:gd name="connsiteX0" fmla="*/ 0 w 8301485"/>
                        <a:gd name="connsiteY0" fmla="*/ 1015677 h 6093941"/>
                        <a:gd name="connsiteX1" fmla="*/ 1015677 w 8301485"/>
                        <a:gd name="connsiteY1" fmla="*/ 0 h 6093941"/>
                        <a:gd name="connsiteX2" fmla="*/ 1522988 w 8301485"/>
                        <a:gd name="connsiteY2" fmla="*/ 0 h 6093941"/>
                        <a:gd name="connsiteX3" fmla="*/ 2218402 w 8301485"/>
                        <a:gd name="connsiteY3" fmla="*/ 0 h 6093941"/>
                        <a:gd name="connsiteX4" fmla="*/ 2788414 w 8301485"/>
                        <a:gd name="connsiteY4" fmla="*/ 0 h 6093941"/>
                        <a:gd name="connsiteX5" fmla="*/ 3483829 w 8301485"/>
                        <a:gd name="connsiteY5" fmla="*/ 0 h 6093941"/>
                        <a:gd name="connsiteX6" fmla="*/ 3991139 w 8301485"/>
                        <a:gd name="connsiteY6" fmla="*/ 0 h 6093941"/>
                        <a:gd name="connsiteX7" fmla="*/ 4623852 w 8301485"/>
                        <a:gd name="connsiteY7" fmla="*/ 0 h 6093941"/>
                        <a:gd name="connsiteX8" fmla="*/ 5256566 w 8301485"/>
                        <a:gd name="connsiteY8" fmla="*/ 0 h 6093941"/>
                        <a:gd name="connsiteX9" fmla="*/ 5763876 w 8301485"/>
                        <a:gd name="connsiteY9" fmla="*/ 0 h 6093941"/>
                        <a:gd name="connsiteX10" fmla="*/ 6271187 w 8301485"/>
                        <a:gd name="connsiteY10" fmla="*/ 0 h 6093941"/>
                        <a:gd name="connsiteX11" fmla="*/ 6778497 w 8301485"/>
                        <a:gd name="connsiteY11" fmla="*/ 0 h 6093941"/>
                        <a:gd name="connsiteX12" fmla="*/ 7285808 w 8301485"/>
                        <a:gd name="connsiteY12" fmla="*/ 0 h 6093941"/>
                        <a:gd name="connsiteX13" fmla="*/ 8301485 w 8301485"/>
                        <a:gd name="connsiteY13" fmla="*/ 1015677 h 6093941"/>
                        <a:gd name="connsiteX14" fmla="*/ 8301485 w 8301485"/>
                        <a:gd name="connsiteY14" fmla="*/ 1555421 h 6093941"/>
                        <a:gd name="connsiteX15" fmla="*/ 8301485 w 8301485"/>
                        <a:gd name="connsiteY15" fmla="*/ 2135790 h 6093941"/>
                        <a:gd name="connsiteX16" fmla="*/ 8301485 w 8301485"/>
                        <a:gd name="connsiteY16" fmla="*/ 2797412 h 6093941"/>
                        <a:gd name="connsiteX17" fmla="*/ 8301485 w 8301485"/>
                        <a:gd name="connsiteY17" fmla="*/ 3255904 h 6093941"/>
                        <a:gd name="connsiteX18" fmla="*/ 8301485 w 8301485"/>
                        <a:gd name="connsiteY18" fmla="*/ 3795647 h 6093941"/>
                        <a:gd name="connsiteX19" fmla="*/ 8301485 w 8301485"/>
                        <a:gd name="connsiteY19" fmla="*/ 4457269 h 6093941"/>
                        <a:gd name="connsiteX20" fmla="*/ 8301485 w 8301485"/>
                        <a:gd name="connsiteY20" fmla="*/ 5078264 h 6093941"/>
                        <a:gd name="connsiteX21" fmla="*/ 7285808 w 8301485"/>
                        <a:gd name="connsiteY21" fmla="*/ 6093941 h 6093941"/>
                        <a:gd name="connsiteX22" fmla="*/ 6590393 w 8301485"/>
                        <a:gd name="connsiteY22" fmla="*/ 6093941 h 6093941"/>
                        <a:gd name="connsiteX23" fmla="*/ 6083083 w 8301485"/>
                        <a:gd name="connsiteY23" fmla="*/ 6093941 h 6093941"/>
                        <a:gd name="connsiteX24" fmla="*/ 5575772 w 8301485"/>
                        <a:gd name="connsiteY24" fmla="*/ 6093941 h 6093941"/>
                        <a:gd name="connsiteX25" fmla="*/ 5193864 w 8301485"/>
                        <a:gd name="connsiteY25" fmla="*/ 6093941 h 6093941"/>
                        <a:gd name="connsiteX26" fmla="*/ 4686554 w 8301485"/>
                        <a:gd name="connsiteY26" fmla="*/ 6093941 h 6093941"/>
                        <a:gd name="connsiteX27" fmla="*/ 4179243 w 8301485"/>
                        <a:gd name="connsiteY27" fmla="*/ 6093941 h 6093941"/>
                        <a:gd name="connsiteX28" fmla="*/ 3609231 w 8301485"/>
                        <a:gd name="connsiteY28" fmla="*/ 6093941 h 6093941"/>
                        <a:gd name="connsiteX29" fmla="*/ 3164622 w 8301485"/>
                        <a:gd name="connsiteY29" fmla="*/ 6093941 h 6093941"/>
                        <a:gd name="connsiteX30" fmla="*/ 2782714 w 8301485"/>
                        <a:gd name="connsiteY30" fmla="*/ 6093941 h 6093941"/>
                        <a:gd name="connsiteX31" fmla="*/ 2087299 w 8301485"/>
                        <a:gd name="connsiteY31" fmla="*/ 6093941 h 6093941"/>
                        <a:gd name="connsiteX32" fmla="*/ 1642690 w 8301485"/>
                        <a:gd name="connsiteY32" fmla="*/ 6093941 h 6093941"/>
                        <a:gd name="connsiteX33" fmla="*/ 1015677 w 8301485"/>
                        <a:gd name="connsiteY33" fmla="*/ 6093941 h 6093941"/>
                        <a:gd name="connsiteX34" fmla="*/ 0 w 8301485"/>
                        <a:gd name="connsiteY34" fmla="*/ 5078264 h 6093941"/>
                        <a:gd name="connsiteX35" fmla="*/ 0 w 8301485"/>
                        <a:gd name="connsiteY35" fmla="*/ 4457269 h 6093941"/>
                        <a:gd name="connsiteX36" fmla="*/ 0 w 8301485"/>
                        <a:gd name="connsiteY36" fmla="*/ 3795647 h 6093941"/>
                        <a:gd name="connsiteX37" fmla="*/ 0 w 8301485"/>
                        <a:gd name="connsiteY37" fmla="*/ 3215278 h 6093941"/>
                        <a:gd name="connsiteX38" fmla="*/ 0 w 8301485"/>
                        <a:gd name="connsiteY38" fmla="*/ 2716160 h 6093941"/>
                        <a:gd name="connsiteX39" fmla="*/ 0 w 8301485"/>
                        <a:gd name="connsiteY39" fmla="*/ 2095164 h 6093941"/>
                        <a:gd name="connsiteX40" fmla="*/ 0 w 8301485"/>
                        <a:gd name="connsiteY40" fmla="*/ 1015677 h 609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01485" h="6093941" extrusionOk="0">
                          <a:moveTo>
                            <a:pt x="0" y="1015677"/>
                          </a:moveTo>
                          <a:cubicBezTo>
                            <a:pt x="-32768" y="467001"/>
                            <a:pt x="623011" y="1255"/>
                            <a:pt x="1015677" y="0"/>
                          </a:cubicBezTo>
                          <a:cubicBezTo>
                            <a:pt x="1180327" y="-21864"/>
                            <a:pt x="1339608" y="2862"/>
                            <a:pt x="1522988" y="0"/>
                          </a:cubicBezTo>
                          <a:cubicBezTo>
                            <a:pt x="1706368" y="-2862"/>
                            <a:pt x="2049306" y="7073"/>
                            <a:pt x="2218402" y="0"/>
                          </a:cubicBezTo>
                          <a:cubicBezTo>
                            <a:pt x="2387498" y="-7073"/>
                            <a:pt x="2644786" y="34690"/>
                            <a:pt x="2788414" y="0"/>
                          </a:cubicBezTo>
                          <a:cubicBezTo>
                            <a:pt x="2932042" y="-34690"/>
                            <a:pt x="3319944" y="64398"/>
                            <a:pt x="3483829" y="0"/>
                          </a:cubicBezTo>
                          <a:cubicBezTo>
                            <a:pt x="3647714" y="-64398"/>
                            <a:pt x="3846387" y="45852"/>
                            <a:pt x="3991139" y="0"/>
                          </a:cubicBezTo>
                          <a:cubicBezTo>
                            <a:pt x="4135891" y="-45852"/>
                            <a:pt x="4345697" y="74732"/>
                            <a:pt x="4623852" y="0"/>
                          </a:cubicBezTo>
                          <a:cubicBezTo>
                            <a:pt x="4902007" y="-74732"/>
                            <a:pt x="5058495" y="45242"/>
                            <a:pt x="5256566" y="0"/>
                          </a:cubicBezTo>
                          <a:cubicBezTo>
                            <a:pt x="5454637" y="-45242"/>
                            <a:pt x="5570534" y="27390"/>
                            <a:pt x="5763876" y="0"/>
                          </a:cubicBezTo>
                          <a:cubicBezTo>
                            <a:pt x="5957218" y="-27390"/>
                            <a:pt x="6018305" y="41307"/>
                            <a:pt x="6271187" y="0"/>
                          </a:cubicBezTo>
                          <a:cubicBezTo>
                            <a:pt x="6524069" y="-41307"/>
                            <a:pt x="6649834" y="50584"/>
                            <a:pt x="6778497" y="0"/>
                          </a:cubicBezTo>
                          <a:cubicBezTo>
                            <a:pt x="6907160" y="-50584"/>
                            <a:pt x="7134276" y="19927"/>
                            <a:pt x="7285808" y="0"/>
                          </a:cubicBezTo>
                          <a:cubicBezTo>
                            <a:pt x="7958290" y="-58198"/>
                            <a:pt x="8192273" y="336561"/>
                            <a:pt x="8301485" y="1015677"/>
                          </a:cubicBezTo>
                          <a:cubicBezTo>
                            <a:pt x="8351273" y="1155270"/>
                            <a:pt x="8282778" y="1420799"/>
                            <a:pt x="8301485" y="1555421"/>
                          </a:cubicBezTo>
                          <a:cubicBezTo>
                            <a:pt x="8320192" y="1690043"/>
                            <a:pt x="8293633" y="1986678"/>
                            <a:pt x="8301485" y="2135790"/>
                          </a:cubicBezTo>
                          <a:cubicBezTo>
                            <a:pt x="8309337" y="2284902"/>
                            <a:pt x="8274056" y="2622902"/>
                            <a:pt x="8301485" y="2797412"/>
                          </a:cubicBezTo>
                          <a:cubicBezTo>
                            <a:pt x="8328914" y="2971922"/>
                            <a:pt x="8282685" y="3048675"/>
                            <a:pt x="8301485" y="3255904"/>
                          </a:cubicBezTo>
                          <a:cubicBezTo>
                            <a:pt x="8320285" y="3463133"/>
                            <a:pt x="8242090" y="3602025"/>
                            <a:pt x="8301485" y="3795647"/>
                          </a:cubicBezTo>
                          <a:cubicBezTo>
                            <a:pt x="8360880" y="3989269"/>
                            <a:pt x="8239747" y="4230660"/>
                            <a:pt x="8301485" y="4457269"/>
                          </a:cubicBezTo>
                          <a:cubicBezTo>
                            <a:pt x="8363223" y="4683878"/>
                            <a:pt x="8294932" y="4866152"/>
                            <a:pt x="8301485" y="5078264"/>
                          </a:cubicBezTo>
                          <a:cubicBezTo>
                            <a:pt x="8236123" y="5662397"/>
                            <a:pt x="7950259" y="6150896"/>
                            <a:pt x="7285808" y="6093941"/>
                          </a:cubicBezTo>
                          <a:cubicBezTo>
                            <a:pt x="7135952" y="6101910"/>
                            <a:pt x="6749620" y="6071115"/>
                            <a:pt x="6590393" y="6093941"/>
                          </a:cubicBezTo>
                          <a:cubicBezTo>
                            <a:pt x="6431167" y="6116767"/>
                            <a:pt x="6327101" y="6063772"/>
                            <a:pt x="6083083" y="6093941"/>
                          </a:cubicBezTo>
                          <a:cubicBezTo>
                            <a:pt x="5839065" y="6124110"/>
                            <a:pt x="5678396" y="6078978"/>
                            <a:pt x="5575772" y="6093941"/>
                          </a:cubicBezTo>
                          <a:cubicBezTo>
                            <a:pt x="5473148" y="6108904"/>
                            <a:pt x="5376190" y="6078085"/>
                            <a:pt x="5193864" y="6093941"/>
                          </a:cubicBezTo>
                          <a:cubicBezTo>
                            <a:pt x="5011538" y="6109797"/>
                            <a:pt x="4823448" y="6084874"/>
                            <a:pt x="4686554" y="6093941"/>
                          </a:cubicBezTo>
                          <a:cubicBezTo>
                            <a:pt x="4549660" y="6103008"/>
                            <a:pt x="4392038" y="6065822"/>
                            <a:pt x="4179243" y="6093941"/>
                          </a:cubicBezTo>
                          <a:cubicBezTo>
                            <a:pt x="3966448" y="6122060"/>
                            <a:pt x="3734093" y="6050360"/>
                            <a:pt x="3609231" y="6093941"/>
                          </a:cubicBezTo>
                          <a:cubicBezTo>
                            <a:pt x="3484369" y="6137522"/>
                            <a:pt x="3368054" y="6072026"/>
                            <a:pt x="3164622" y="6093941"/>
                          </a:cubicBezTo>
                          <a:cubicBezTo>
                            <a:pt x="2961190" y="6115856"/>
                            <a:pt x="2907851" y="6058334"/>
                            <a:pt x="2782714" y="6093941"/>
                          </a:cubicBezTo>
                          <a:cubicBezTo>
                            <a:pt x="2657577" y="6129548"/>
                            <a:pt x="2353564" y="6057929"/>
                            <a:pt x="2087299" y="6093941"/>
                          </a:cubicBezTo>
                          <a:cubicBezTo>
                            <a:pt x="1821034" y="6129953"/>
                            <a:pt x="1764315" y="6060002"/>
                            <a:pt x="1642690" y="6093941"/>
                          </a:cubicBezTo>
                          <a:cubicBezTo>
                            <a:pt x="1521065" y="6127880"/>
                            <a:pt x="1234036" y="6058496"/>
                            <a:pt x="1015677" y="6093941"/>
                          </a:cubicBezTo>
                          <a:cubicBezTo>
                            <a:pt x="529292" y="6185777"/>
                            <a:pt x="-89500" y="5571422"/>
                            <a:pt x="0" y="5078264"/>
                          </a:cubicBezTo>
                          <a:cubicBezTo>
                            <a:pt x="-71097" y="4817507"/>
                            <a:pt x="70668" y="4691457"/>
                            <a:pt x="0" y="4457269"/>
                          </a:cubicBezTo>
                          <a:cubicBezTo>
                            <a:pt x="-70668" y="4223082"/>
                            <a:pt x="49591" y="3969376"/>
                            <a:pt x="0" y="3795647"/>
                          </a:cubicBezTo>
                          <a:cubicBezTo>
                            <a:pt x="-49591" y="3621918"/>
                            <a:pt x="56945" y="3379565"/>
                            <a:pt x="0" y="3215278"/>
                          </a:cubicBezTo>
                          <a:cubicBezTo>
                            <a:pt x="-56945" y="3050991"/>
                            <a:pt x="46846" y="2903902"/>
                            <a:pt x="0" y="2716160"/>
                          </a:cubicBezTo>
                          <a:cubicBezTo>
                            <a:pt x="-46846" y="2528418"/>
                            <a:pt x="63488" y="2374776"/>
                            <a:pt x="0" y="2095164"/>
                          </a:cubicBezTo>
                          <a:cubicBezTo>
                            <a:pt x="-63488" y="1815552"/>
                            <a:pt x="105372" y="1418398"/>
                            <a:pt x="0" y="101567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CuadroTexto 11">
            <a:extLst>
              <a:ext uri="{FF2B5EF4-FFF2-40B4-BE49-F238E27FC236}">
                <a16:creationId xmlns:a16="http://schemas.microsoft.com/office/drawing/2014/main" id="{02EB9429-6035-C452-43E6-7FCAB7599969}"/>
              </a:ext>
            </a:extLst>
          </p:cNvPr>
          <p:cNvSpPr txBox="1"/>
          <p:nvPr/>
        </p:nvSpPr>
        <p:spPr>
          <a:xfrm>
            <a:off x="3748197" y="2952490"/>
            <a:ext cx="1995718" cy="1708160"/>
          </a:xfrm>
          <a:prstGeom prst="rect">
            <a:avLst/>
          </a:prstGeom>
          <a:solidFill>
            <a:schemeClr val="bg1">
              <a:lumMod val="95000"/>
            </a:schemeClr>
          </a:solidFill>
        </p:spPr>
        <p:txBody>
          <a:bodyPr wrap="square">
            <a:spAutoFit/>
          </a:bodyPr>
          <a:lstStyle/>
          <a:p>
            <a:r>
              <a:rPr lang="es-MX" sz="1500" dirty="0">
                <a:solidFill>
                  <a:srgbClr val="7AD400"/>
                </a:solidFill>
                <a:latin typeface="Arial Rounded MT Bold" panose="020F0704030504030204" pitchFamily="34" charset="0"/>
                <a:ea typeface="+mj-ea"/>
                <a:cs typeface="+mj-cs"/>
              </a:rPr>
              <a:t>5.Emplazamiento: </a:t>
            </a:r>
            <a:r>
              <a:rPr lang="es-MX" sz="1500" dirty="0"/>
              <a:t>Son los municipios del DANE, donde cada compañía clasificará sus puestos de trabajo, equipos, ubicaciones.</a:t>
            </a:r>
          </a:p>
        </p:txBody>
      </p:sp>
      <p:sp>
        <p:nvSpPr>
          <p:cNvPr id="26" name="Rectángulo: esquinas redondeadas 25">
            <a:extLst>
              <a:ext uri="{FF2B5EF4-FFF2-40B4-BE49-F238E27FC236}">
                <a16:creationId xmlns:a16="http://schemas.microsoft.com/office/drawing/2014/main" id="{137F98CA-0F37-899A-D91B-3AAE1C30BE27}"/>
              </a:ext>
            </a:extLst>
          </p:cNvPr>
          <p:cNvSpPr/>
          <p:nvPr/>
        </p:nvSpPr>
        <p:spPr>
          <a:xfrm>
            <a:off x="5942133" y="3272589"/>
            <a:ext cx="2069432" cy="693019"/>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Flecha: a la derecha con bandas 26">
            <a:extLst>
              <a:ext uri="{FF2B5EF4-FFF2-40B4-BE49-F238E27FC236}">
                <a16:creationId xmlns:a16="http://schemas.microsoft.com/office/drawing/2014/main" id="{174CEAC4-5A35-77D8-D01C-4B8A0067EE02}"/>
              </a:ext>
            </a:extLst>
          </p:cNvPr>
          <p:cNvSpPr/>
          <p:nvPr/>
        </p:nvSpPr>
        <p:spPr>
          <a:xfrm rot="531990">
            <a:off x="5346461" y="3440843"/>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0535BB75-4365-B460-5B9E-615E225D23FE}"/>
              </a:ext>
            </a:extLst>
          </p:cNvPr>
          <p:cNvSpPr txBox="1"/>
          <p:nvPr/>
        </p:nvSpPr>
        <p:spPr>
          <a:xfrm>
            <a:off x="8636380" y="2719115"/>
            <a:ext cx="3386661" cy="1246495"/>
          </a:xfrm>
          <a:prstGeom prst="rect">
            <a:avLst/>
          </a:prstGeom>
          <a:solidFill>
            <a:schemeClr val="bg1">
              <a:lumMod val="95000"/>
            </a:schemeClr>
          </a:solidFill>
        </p:spPr>
        <p:txBody>
          <a:bodyPr wrap="square">
            <a:spAutoFit/>
          </a:bodyPr>
          <a:lstStyle/>
          <a:p>
            <a:r>
              <a:rPr lang="es-MX" sz="1500" dirty="0">
                <a:solidFill>
                  <a:srgbClr val="7AD400"/>
                </a:solidFill>
                <a:latin typeface="Arial Rounded MT Bold" panose="020F0704030504030204" pitchFamily="34" charset="0"/>
                <a:ea typeface="+mj-ea"/>
                <a:cs typeface="+mj-cs"/>
              </a:rPr>
              <a:t>4. Centro de Emplazamiento: </a:t>
            </a:r>
            <a:r>
              <a:rPr lang="es-MX" sz="1500" dirty="0"/>
              <a:t>Es la ubicación geográfica donde se localizan los centros logísticos de los almacenes: 1033 Aguas Nacionales, 1036 y 1037 Aguas Regionales.</a:t>
            </a:r>
          </a:p>
        </p:txBody>
      </p:sp>
      <p:sp>
        <p:nvSpPr>
          <p:cNvPr id="16" name="CuadroTexto 15">
            <a:extLst>
              <a:ext uri="{FF2B5EF4-FFF2-40B4-BE49-F238E27FC236}">
                <a16:creationId xmlns:a16="http://schemas.microsoft.com/office/drawing/2014/main" id="{19B3379D-4B61-0DFC-A20D-6A0C023C8FC1}"/>
              </a:ext>
            </a:extLst>
          </p:cNvPr>
          <p:cNvSpPr txBox="1"/>
          <p:nvPr/>
        </p:nvSpPr>
        <p:spPr>
          <a:xfrm>
            <a:off x="0" y="1250637"/>
            <a:ext cx="2153330" cy="1815882"/>
          </a:xfrm>
          <a:prstGeom prst="rect">
            <a:avLst/>
          </a:prstGeom>
          <a:solidFill>
            <a:schemeClr val="bg1">
              <a:lumMod val="95000"/>
            </a:schemeClr>
          </a:solidFill>
        </p:spPr>
        <p:txBody>
          <a:bodyPr wrap="square">
            <a:spAutoFit/>
          </a:bodyPr>
          <a:lstStyle/>
          <a:p>
            <a:r>
              <a:rPr lang="es-MX" sz="1600" dirty="0">
                <a:solidFill>
                  <a:srgbClr val="7AD400"/>
                </a:solidFill>
                <a:latin typeface="Arial Rounded MT Bold" panose="020F0704030504030204" pitchFamily="34" charset="0"/>
                <a:ea typeface="+mj-ea"/>
                <a:cs typeface="+mj-cs"/>
              </a:rPr>
              <a:t>3. Sociedad FI: </a:t>
            </a:r>
            <a:r>
              <a:rPr lang="es-MX" sz="1600" dirty="0"/>
              <a:t>Presenta estados financieros, existe una sociedad FI por filial (</a:t>
            </a:r>
            <a:r>
              <a:rPr lang="es-MX" sz="1600" b="1" dirty="0">
                <a:solidFill>
                  <a:srgbClr val="007934"/>
                </a:solidFill>
              </a:rPr>
              <a:t>104</a:t>
            </a:r>
            <a:r>
              <a:rPr lang="es-MX" sz="1600" dirty="0"/>
              <a:t> Aguas Nacionales, </a:t>
            </a:r>
            <a:r>
              <a:rPr lang="es-MX" sz="1600" b="1" dirty="0">
                <a:solidFill>
                  <a:srgbClr val="007934"/>
                </a:solidFill>
              </a:rPr>
              <a:t>105</a:t>
            </a:r>
            <a:r>
              <a:rPr lang="es-MX" sz="1600" dirty="0"/>
              <a:t> Aguas Regionales).</a:t>
            </a:r>
          </a:p>
        </p:txBody>
      </p:sp>
      <p:sp>
        <p:nvSpPr>
          <p:cNvPr id="29" name="Flecha: a la derecha con bandas 28">
            <a:extLst>
              <a:ext uri="{FF2B5EF4-FFF2-40B4-BE49-F238E27FC236}">
                <a16:creationId xmlns:a16="http://schemas.microsoft.com/office/drawing/2014/main" id="{D13DA082-A5E8-5028-5F71-3615621A737C}"/>
              </a:ext>
            </a:extLst>
          </p:cNvPr>
          <p:cNvSpPr/>
          <p:nvPr/>
        </p:nvSpPr>
        <p:spPr>
          <a:xfrm rot="10800000">
            <a:off x="7519241" y="2719115"/>
            <a:ext cx="1061224" cy="347404"/>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esquinas redondeadas 29">
            <a:extLst>
              <a:ext uri="{FF2B5EF4-FFF2-40B4-BE49-F238E27FC236}">
                <a16:creationId xmlns:a16="http://schemas.microsoft.com/office/drawing/2014/main" id="{BB7554A8-6EA8-1607-EF2D-966E8161D136}"/>
              </a:ext>
            </a:extLst>
          </p:cNvPr>
          <p:cNvSpPr/>
          <p:nvPr/>
        </p:nvSpPr>
        <p:spPr>
          <a:xfrm>
            <a:off x="2313128" y="1087277"/>
            <a:ext cx="5916472" cy="693019"/>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Flecha: a la derecha con bandas 27">
            <a:extLst>
              <a:ext uri="{FF2B5EF4-FFF2-40B4-BE49-F238E27FC236}">
                <a16:creationId xmlns:a16="http://schemas.microsoft.com/office/drawing/2014/main" id="{CFD23526-A450-8703-048E-861A63DD07F0}"/>
              </a:ext>
            </a:extLst>
          </p:cNvPr>
          <p:cNvSpPr/>
          <p:nvPr/>
        </p:nvSpPr>
        <p:spPr>
          <a:xfrm rot="20476111">
            <a:off x="1936126" y="1235598"/>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esquinas redondeadas 30">
            <a:extLst>
              <a:ext uri="{FF2B5EF4-FFF2-40B4-BE49-F238E27FC236}">
                <a16:creationId xmlns:a16="http://schemas.microsoft.com/office/drawing/2014/main" id="{EA3F70FB-D8B4-20C0-DB7B-0CAAD182B86F}"/>
              </a:ext>
            </a:extLst>
          </p:cNvPr>
          <p:cNvSpPr/>
          <p:nvPr/>
        </p:nvSpPr>
        <p:spPr>
          <a:xfrm>
            <a:off x="6288526" y="2625660"/>
            <a:ext cx="1546597" cy="596767"/>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1150B08C-0519-A61C-F1BA-D3297B3BFB00}"/>
              </a:ext>
            </a:extLst>
          </p:cNvPr>
          <p:cNvSpPr txBox="1"/>
          <p:nvPr/>
        </p:nvSpPr>
        <p:spPr>
          <a:xfrm>
            <a:off x="-4630976" y="3965608"/>
            <a:ext cx="3860955" cy="9233297"/>
          </a:xfrm>
          <a:prstGeom prst="rect">
            <a:avLst/>
          </a:prstGeom>
          <a:noFill/>
        </p:spPr>
        <p:txBody>
          <a:bodyPr wrap="square">
            <a:spAutoFit/>
          </a:bodyPr>
          <a:lstStyle/>
          <a:p>
            <a:r>
              <a:rPr lang="es-MX" dirty="0"/>
              <a:t>7.	Área: El área de empresa facilita la estructuración de un centro de emplazamiento. Se definieron como Áreas, los departamentos que componen los países, para el caso de Colombia se tuvo en cuenta el código del DANE.</a:t>
            </a:r>
          </a:p>
          <a:p>
            <a:r>
              <a:rPr lang="es-MX" dirty="0"/>
              <a:t>8.	Centro de planificación: El Centro de planificación representa una unidad organizativa donde se planifican las necesidades y/o actividades de mantenimiento. Un centro de planificación puede planificar las actividades de uno o más centros de emplazamiento, de esta manera se definen si el mantenimiento es centralizado o descentralizado, corresponden a los mismos Centros de Emplazamiento definidos (1033 Aguas Nacionales, 1036 y 1037 Aguas Regionales).</a:t>
            </a:r>
          </a:p>
          <a:p>
            <a:r>
              <a:rPr lang="es-MX" dirty="0"/>
              <a:t>9.	Grupo de Planificación: Representan los planificadores o grupo de planificadores que trabajan dentro de un centro de planificación con el fin de planificar y preparar las actividades de mantenimiento y poder ingresar las horas laboradas en cada </a:t>
            </a:r>
            <a:r>
              <a:rPr lang="es-MX" dirty="0" err="1"/>
              <a:t>mmtto</a:t>
            </a:r>
            <a:r>
              <a:rPr lang="es-MX" dirty="0"/>
              <a:t>; por cada Centro de emplazamiento se definieron los grupos (A09, A10, A11, A12 para el centro 1033; A01 y A02 para los centros 1036 Y 1037.</a:t>
            </a:r>
          </a:p>
        </p:txBody>
      </p:sp>
    </p:spTree>
    <p:extLst>
      <p:ext uri="{BB962C8B-B14F-4D97-AF65-F5344CB8AC3E}">
        <p14:creationId xmlns:p14="http://schemas.microsoft.com/office/powerpoint/2010/main" val="321666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F69A-BF7F-963A-5E24-C435CD4952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78CA6EA-6A5C-8731-0957-769727A49B52}"/>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 – 2. Estructura organizativa </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7" name="Rectángulo 6">
            <a:extLst>
              <a:ext uri="{FF2B5EF4-FFF2-40B4-BE49-F238E27FC236}">
                <a16:creationId xmlns:a16="http://schemas.microsoft.com/office/drawing/2014/main" id="{1B9E5C21-5F42-FC8F-9862-83E9ACF311DF}"/>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693AE465-F350-996D-D88E-0165EC3A6ECA}"/>
              </a:ext>
            </a:extLst>
          </p:cNvPr>
          <p:cNvPicPr>
            <a:picLocks noChangeAspect="1"/>
          </p:cNvPicPr>
          <p:nvPr/>
        </p:nvPicPr>
        <p:blipFill>
          <a:blip r:embed="rId2"/>
          <a:stretch>
            <a:fillRect/>
          </a:stretch>
        </p:blipFill>
        <p:spPr>
          <a:xfrm>
            <a:off x="2149364" y="1087277"/>
            <a:ext cx="8180347" cy="5438587"/>
          </a:xfrm>
          <a:prstGeom prst="rect">
            <a:avLst/>
          </a:prstGeom>
        </p:spPr>
      </p:pic>
      <p:sp>
        <p:nvSpPr>
          <p:cNvPr id="26" name="Rectángulo: esquinas redondeadas 25">
            <a:extLst>
              <a:ext uri="{FF2B5EF4-FFF2-40B4-BE49-F238E27FC236}">
                <a16:creationId xmlns:a16="http://schemas.microsoft.com/office/drawing/2014/main" id="{C5DE593D-A765-422A-2AF6-CCC0778903FC}"/>
              </a:ext>
            </a:extLst>
          </p:cNvPr>
          <p:cNvSpPr/>
          <p:nvPr/>
        </p:nvSpPr>
        <p:spPr>
          <a:xfrm>
            <a:off x="6492834" y="4034213"/>
            <a:ext cx="1061224" cy="1047926"/>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Flecha: a la derecha con bandas 28">
            <a:extLst>
              <a:ext uri="{FF2B5EF4-FFF2-40B4-BE49-F238E27FC236}">
                <a16:creationId xmlns:a16="http://schemas.microsoft.com/office/drawing/2014/main" id="{BD5C99B9-6CA7-EEAE-7DAB-6B30C7BB8C08}"/>
              </a:ext>
            </a:extLst>
          </p:cNvPr>
          <p:cNvSpPr/>
          <p:nvPr/>
        </p:nvSpPr>
        <p:spPr>
          <a:xfrm rot="10800000">
            <a:off x="7519241" y="2719115"/>
            <a:ext cx="1061224" cy="347404"/>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49975DC4-FAAB-C0A7-4A87-13D4E23437E6}"/>
              </a:ext>
            </a:extLst>
          </p:cNvPr>
          <p:cNvSpPr txBox="1"/>
          <p:nvPr/>
        </p:nvSpPr>
        <p:spPr>
          <a:xfrm>
            <a:off x="9564055" y="2557997"/>
            <a:ext cx="2463479" cy="4247317"/>
          </a:xfrm>
          <a:prstGeom prst="rect">
            <a:avLst/>
          </a:prstGeom>
          <a:solidFill>
            <a:schemeClr val="bg1">
              <a:lumMod val="95000"/>
            </a:schemeClr>
          </a:solidFill>
        </p:spPr>
        <p:txBody>
          <a:bodyPr wrap="square">
            <a:spAutoFit/>
          </a:bodyPr>
          <a:lstStyle>
            <a:defPPr>
              <a:defRPr lang="es-ES"/>
            </a:defPPr>
            <a:lvl1pPr marL="342900" indent="-342900">
              <a:buAutoNum type="arabicPeriod" startAt="8"/>
              <a:defRPr sz="1500" b="1">
                <a:solidFill>
                  <a:srgbClr val="7AD400"/>
                </a:solidFill>
                <a:latin typeface="Aptos" panose="020B0004020202020204" pitchFamily="34" charset="0"/>
                <a:ea typeface="+mj-ea"/>
                <a:cs typeface="+mj-cs"/>
              </a:defRPr>
            </a:lvl1pPr>
          </a:lstStyle>
          <a:p>
            <a:pPr marL="0" indent="0" algn="r">
              <a:buNone/>
            </a:pPr>
            <a:r>
              <a:rPr lang="es-MX" dirty="0"/>
              <a:t>9.	Grupo de Planificación: </a:t>
            </a:r>
            <a:r>
              <a:rPr lang="es-MX" b="0" dirty="0">
                <a:solidFill>
                  <a:schemeClr val="tx1"/>
                </a:solidFill>
              </a:rPr>
              <a:t>Representan los planificadores o grupo de planificadores que trabajan dentro de un centro de planificación con el fin de planificar y preparar las actividades de mantenimiento y poder ingresar las horas laboradas en cada </a:t>
            </a:r>
            <a:r>
              <a:rPr lang="es-MX" b="0" dirty="0" err="1">
                <a:solidFill>
                  <a:schemeClr val="tx1"/>
                </a:solidFill>
              </a:rPr>
              <a:t>mmtto</a:t>
            </a:r>
            <a:r>
              <a:rPr lang="es-MX" b="0" dirty="0">
                <a:solidFill>
                  <a:schemeClr val="tx1"/>
                </a:solidFill>
              </a:rPr>
              <a:t>; por cada Centro de emplazamiento se definieron los grupos </a:t>
            </a:r>
            <a:r>
              <a:rPr lang="es-MX" dirty="0"/>
              <a:t>A09, A10, A11, A12 para el centro 1033</a:t>
            </a:r>
            <a:r>
              <a:rPr lang="es-MX" dirty="0">
                <a:solidFill>
                  <a:schemeClr val="tx1"/>
                </a:solidFill>
              </a:rPr>
              <a:t>; </a:t>
            </a:r>
            <a:r>
              <a:rPr lang="es-MX" dirty="0">
                <a:solidFill>
                  <a:srgbClr val="007934"/>
                </a:solidFill>
              </a:rPr>
              <a:t>A01 y A02 para los centros 1036 Y 1037.</a:t>
            </a:r>
          </a:p>
        </p:txBody>
      </p:sp>
      <p:sp>
        <p:nvSpPr>
          <p:cNvPr id="35" name="CuadroTexto 34">
            <a:extLst>
              <a:ext uri="{FF2B5EF4-FFF2-40B4-BE49-F238E27FC236}">
                <a16:creationId xmlns:a16="http://schemas.microsoft.com/office/drawing/2014/main" id="{9789989F-B180-E197-CE1C-5ED08D565D76}"/>
              </a:ext>
            </a:extLst>
          </p:cNvPr>
          <p:cNvSpPr txBox="1"/>
          <p:nvPr/>
        </p:nvSpPr>
        <p:spPr>
          <a:xfrm>
            <a:off x="3481916" y="2973496"/>
            <a:ext cx="2544834" cy="1708160"/>
          </a:xfrm>
          <a:prstGeom prst="rect">
            <a:avLst/>
          </a:prstGeom>
          <a:solidFill>
            <a:schemeClr val="bg1">
              <a:lumMod val="95000"/>
            </a:schemeClr>
          </a:solidFill>
        </p:spPr>
        <p:txBody>
          <a:bodyPr wrap="square">
            <a:spAutoFit/>
          </a:bodyPr>
          <a:lstStyle>
            <a:defPPr>
              <a:defRPr lang="es-ES"/>
            </a:defPPr>
            <a:lvl1pPr>
              <a:defRPr sz="1500">
                <a:solidFill>
                  <a:srgbClr val="7AD400"/>
                </a:solidFill>
                <a:latin typeface="Arial Rounded MT Bold" panose="020F0704030504030204" pitchFamily="34" charset="0"/>
                <a:ea typeface="+mj-ea"/>
                <a:cs typeface="+mj-cs"/>
              </a:defRPr>
            </a:lvl1pPr>
          </a:lstStyle>
          <a:p>
            <a:r>
              <a:rPr lang="es-MX" b="1" dirty="0">
                <a:latin typeface="Aptos" panose="020B0004020202020204" pitchFamily="34" charset="0"/>
              </a:rPr>
              <a:t>6.Local: </a:t>
            </a:r>
            <a:r>
              <a:rPr lang="es-MX" dirty="0">
                <a:solidFill>
                  <a:schemeClr val="tx1"/>
                </a:solidFill>
                <a:latin typeface="Aptos" panose="020B0004020202020204" pitchFamily="34" charset="0"/>
              </a:rPr>
              <a:t>Todo equipo y toda ubicación técnica se pueden asignar a un local, se definió como Local, las subregiones de los departamentos de Colombia de acuerdo con el DANE</a:t>
            </a:r>
          </a:p>
        </p:txBody>
      </p:sp>
      <p:sp>
        <p:nvSpPr>
          <p:cNvPr id="3" name="Flecha: a la derecha con bandas 2">
            <a:extLst>
              <a:ext uri="{FF2B5EF4-FFF2-40B4-BE49-F238E27FC236}">
                <a16:creationId xmlns:a16="http://schemas.microsoft.com/office/drawing/2014/main" id="{DF4579F7-249B-BB2F-48A0-94AEE0C096AE}"/>
              </a:ext>
            </a:extLst>
          </p:cNvPr>
          <p:cNvSpPr/>
          <p:nvPr/>
        </p:nvSpPr>
        <p:spPr>
          <a:xfrm rot="531990">
            <a:off x="5845422" y="3924322"/>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94F335AC-55B2-5D17-02C2-E749495B96CD}"/>
              </a:ext>
            </a:extLst>
          </p:cNvPr>
          <p:cNvSpPr txBox="1"/>
          <p:nvPr/>
        </p:nvSpPr>
        <p:spPr>
          <a:xfrm>
            <a:off x="7794266" y="3223174"/>
            <a:ext cx="1581948" cy="1708160"/>
          </a:xfrm>
          <a:prstGeom prst="rect">
            <a:avLst/>
          </a:prstGeom>
          <a:solidFill>
            <a:schemeClr val="bg1">
              <a:lumMod val="95000"/>
            </a:schemeClr>
          </a:solidFill>
        </p:spPr>
        <p:txBody>
          <a:bodyPr wrap="square">
            <a:spAutoFit/>
          </a:bodyPr>
          <a:lstStyle>
            <a:defPPr>
              <a:defRPr lang="es-ES"/>
            </a:defPPr>
            <a:lvl1pPr>
              <a:defRPr sz="1500" b="1">
                <a:solidFill>
                  <a:srgbClr val="7AD400"/>
                </a:solidFill>
                <a:latin typeface="Aptos" panose="020B0004020202020204" pitchFamily="34" charset="0"/>
                <a:ea typeface="+mj-ea"/>
                <a:cs typeface="+mj-cs"/>
              </a:defRPr>
            </a:lvl1pPr>
          </a:lstStyle>
          <a:p>
            <a:pPr algn="r"/>
            <a:r>
              <a:rPr lang="es-MX" dirty="0"/>
              <a:t>7. Área: </a:t>
            </a:r>
            <a:r>
              <a:rPr lang="es-MX" b="0" dirty="0">
                <a:solidFill>
                  <a:schemeClr val="tx1"/>
                </a:solidFill>
              </a:rPr>
              <a:t>Se definieron como Áreas, los departamentos de acuerdo con el código del DANE.</a:t>
            </a:r>
          </a:p>
        </p:txBody>
      </p:sp>
      <p:sp>
        <p:nvSpPr>
          <p:cNvPr id="8" name="Flecha: a la derecha con bandas 7">
            <a:extLst>
              <a:ext uri="{FF2B5EF4-FFF2-40B4-BE49-F238E27FC236}">
                <a16:creationId xmlns:a16="http://schemas.microsoft.com/office/drawing/2014/main" id="{6960FBD6-0557-6535-519B-854333AB840B}"/>
              </a:ext>
            </a:extLst>
          </p:cNvPr>
          <p:cNvSpPr/>
          <p:nvPr/>
        </p:nvSpPr>
        <p:spPr>
          <a:xfrm rot="10800000">
            <a:off x="7609972" y="4636696"/>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E1A5FA20-55FB-5A51-8B14-A980FCBCEA78}"/>
              </a:ext>
            </a:extLst>
          </p:cNvPr>
          <p:cNvSpPr txBox="1"/>
          <p:nvPr/>
        </p:nvSpPr>
        <p:spPr>
          <a:xfrm>
            <a:off x="26686" y="1357669"/>
            <a:ext cx="2145525" cy="4939814"/>
          </a:xfrm>
          <a:prstGeom prst="rect">
            <a:avLst/>
          </a:prstGeom>
          <a:solidFill>
            <a:schemeClr val="bg1">
              <a:lumMod val="95000"/>
            </a:schemeClr>
          </a:solidFill>
        </p:spPr>
        <p:txBody>
          <a:bodyPr wrap="square">
            <a:spAutoFit/>
          </a:bodyPr>
          <a:lstStyle>
            <a:defPPr>
              <a:defRPr lang="es-ES"/>
            </a:defPPr>
            <a:lvl1pPr algn="r">
              <a:defRPr sz="1500" b="1">
                <a:solidFill>
                  <a:srgbClr val="7AD400"/>
                </a:solidFill>
                <a:latin typeface="Aptos" panose="020B0004020202020204" pitchFamily="34" charset="0"/>
                <a:ea typeface="+mj-ea"/>
                <a:cs typeface="+mj-cs"/>
              </a:defRPr>
            </a:lvl1pPr>
          </a:lstStyle>
          <a:p>
            <a:pPr marL="342900" indent="-342900" algn="l">
              <a:buAutoNum type="arabicPeriod" startAt="8"/>
            </a:pPr>
            <a:r>
              <a:rPr lang="es-MX" dirty="0"/>
              <a:t>Centro de planificación: </a:t>
            </a:r>
            <a:r>
              <a:rPr lang="es-MX" b="0" dirty="0">
                <a:solidFill>
                  <a:schemeClr val="tx1"/>
                </a:solidFill>
              </a:rPr>
              <a:t>Es una unidad organizativa donde se planifican las necesidades y/o actividades de mantenimiento. Un centro de planificación puede planificar las actividades de uno o más centros de emplazamiento, corresponden a los mismos Centros de Emplazamiento definidos:</a:t>
            </a:r>
            <a:r>
              <a:rPr lang="es-MX" dirty="0"/>
              <a:t>1033 Aguas Nacionales,</a:t>
            </a:r>
            <a:r>
              <a:rPr lang="es-MX" dirty="0">
                <a:solidFill>
                  <a:schemeClr val="tx1"/>
                </a:solidFill>
              </a:rPr>
              <a:t> </a:t>
            </a:r>
            <a:r>
              <a:rPr lang="es-MX" dirty="0">
                <a:solidFill>
                  <a:srgbClr val="007934"/>
                </a:solidFill>
              </a:rPr>
              <a:t>1036 y 1037 Aguas Regionales).</a:t>
            </a:r>
          </a:p>
        </p:txBody>
      </p:sp>
      <p:sp>
        <p:nvSpPr>
          <p:cNvPr id="13" name="Flecha: a la derecha con bandas 12">
            <a:extLst>
              <a:ext uri="{FF2B5EF4-FFF2-40B4-BE49-F238E27FC236}">
                <a16:creationId xmlns:a16="http://schemas.microsoft.com/office/drawing/2014/main" id="{3D9A6120-A149-5B7C-99C9-E6958E0926F7}"/>
              </a:ext>
            </a:extLst>
          </p:cNvPr>
          <p:cNvSpPr/>
          <p:nvPr/>
        </p:nvSpPr>
        <p:spPr>
          <a:xfrm rot="531990">
            <a:off x="1820332" y="5126498"/>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esquinas redondeadas 13">
            <a:extLst>
              <a:ext uri="{FF2B5EF4-FFF2-40B4-BE49-F238E27FC236}">
                <a16:creationId xmlns:a16="http://schemas.microsoft.com/office/drawing/2014/main" id="{68DE444E-BEBA-4BAA-34E8-B3B7D735E8F6}"/>
              </a:ext>
            </a:extLst>
          </p:cNvPr>
          <p:cNvSpPr/>
          <p:nvPr/>
        </p:nvSpPr>
        <p:spPr>
          <a:xfrm>
            <a:off x="2277086" y="5129249"/>
            <a:ext cx="5517180" cy="518786"/>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esquinas redondeadas 14">
            <a:extLst>
              <a:ext uri="{FF2B5EF4-FFF2-40B4-BE49-F238E27FC236}">
                <a16:creationId xmlns:a16="http://schemas.microsoft.com/office/drawing/2014/main" id="{60DD5D80-DE42-9F82-398F-17882452049C}"/>
              </a:ext>
            </a:extLst>
          </p:cNvPr>
          <p:cNvSpPr/>
          <p:nvPr/>
        </p:nvSpPr>
        <p:spPr>
          <a:xfrm>
            <a:off x="2361240" y="5715047"/>
            <a:ext cx="6973259" cy="852828"/>
          </a:xfrm>
          <a:prstGeom prst="round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 la derecha con bandas 16">
            <a:extLst>
              <a:ext uri="{FF2B5EF4-FFF2-40B4-BE49-F238E27FC236}">
                <a16:creationId xmlns:a16="http://schemas.microsoft.com/office/drawing/2014/main" id="{546F211A-0FF7-DE8F-6C48-63CD80806767}"/>
              </a:ext>
            </a:extLst>
          </p:cNvPr>
          <p:cNvSpPr/>
          <p:nvPr/>
        </p:nvSpPr>
        <p:spPr>
          <a:xfrm rot="10800000">
            <a:off x="9223886" y="5993198"/>
            <a:ext cx="546235" cy="381396"/>
          </a:xfrm>
          <a:prstGeom prst="striped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186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79695-42B3-20F2-9845-CC6FBF6451F0}"/>
            </a:ext>
          </a:extLst>
        </p:cNvPr>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169964F0-89EA-D268-78B0-FD2AF4E33F93}"/>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flipH="1">
            <a:off x="360884" y="1935679"/>
            <a:ext cx="2562707" cy="2986641"/>
          </a:xfrm>
        </p:spPr>
      </p:pic>
      <p:sp>
        <p:nvSpPr>
          <p:cNvPr id="5" name="Título 1">
            <a:extLst>
              <a:ext uri="{FF2B5EF4-FFF2-40B4-BE49-F238E27FC236}">
                <a16:creationId xmlns:a16="http://schemas.microsoft.com/office/drawing/2014/main" id="{3267E1CC-ACBB-2EC0-9C43-4565C02A7794}"/>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4" name="CuadroTexto 3">
            <a:extLst>
              <a:ext uri="{FF2B5EF4-FFF2-40B4-BE49-F238E27FC236}">
                <a16:creationId xmlns:a16="http://schemas.microsoft.com/office/drawing/2014/main" id="{14DC152E-33F9-7EAE-5988-78D16039C94B}"/>
              </a:ext>
            </a:extLst>
          </p:cNvPr>
          <p:cNvSpPr txBox="1"/>
          <p:nvPr/>
        </p:nvSpPr>
        <p:spPr>
          <a:xfrm>
            <a:off x="6371706" y="354017"/>
            <a:ext cx="6093228" cy="646331"/>
          </a:xfrm>
          <a:prstGeom prst="rect">
            <a:avLst/>
          </a:prstGeom>
          <a:noFill/>
        </p:spPr>
        <p:txBody>
          <a:bodyPr wrap="square">
            <a:spAutoFit/>
          </a:bodyPr>
          <a:lstStyle/>
          <a:p>
            <a:r>
              <a:rPr lang="es-CO" dirty="0">
                <a:highlight>
                  <a:srgbClr val="00FFFF"/>
                </a:highlight>
              </a:rPr>
              <a:t>Dejar y resumir</a:t>
            </a:r>
          </a:p>
          <a:p>
            <a:r>
              <a:rPr lang="es-CO" dirty="0">
                <a:highlight>
                  <a:srgbClr val="FFFF00"/>
                </a:highlight>
              </a:rPr>
              <a:t>Eliminar</a:t>
            </a:r>
          </a:p>
        </p:txBody>
      </p:sp>
      <p:sp>
        <p:nvSpPr>
          <p:cNvPr id="2" name="Marcador de contenido 1">
            <a:extLst>
              <a:ext uri="{FF2B5EF4-FFF2-40B4-BE49-F238E27FC236}">
                <a16:creationId xmlns:a16="http://schemas.microsoft.com/office/drawing/2014/main" id="{F6622AC3-B959-65F7-40B3-60654DBBF0AF}"/>
              </a:ext>
            </a:extLst>
          </p:cNvPr>
          <p:cNvSpPr>
            <a:spLocks noGrp="1"/>
          </p:cNvSpPr>
          <p:nvPr>
            <p:ph idx="1"/>
          </p:nvPr>
        </p:nvSpPr>
        <p:spPr>
          <a:xfrm>
            <a:off x="3059113" y="1000348"/>
            <a:ext cx="8772525" cy="479879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a:buNone/>
            </a:pPr>
            <a:r>
              <a:rPr lang="es-ES" sz="2000" dirty="0"/>
              <a:t>6.	Local: Facilita la estructuración de un centro de emplazamiento. Este se utiliza con fines de organización. Todo equipo y toda ubicación técnica se pueden asignar a un local, se definió como Local, las subregiones de los departamentos de Colombia de acuerdo con el DANE</a:t>
            </a:r>
          </a:p>
          <a:p>
            <a:pPr marL="0" indent="0" algn="just">
              <a:buNone/>
            </a:pPr>
            <a:r>
              <a:rPr lang="es-ES" sz="2000" dirty="0"/>
              <a:t>7.	Área: El área de empresa facilita la estructuración de un centro de emplazamiento. Se definieron como Áreas, los departamentos que componen los países, para el caso de Colombia se tuvo en cuenta el código del DANE.</a:t>
            </a:r>
          </a:p>
          <a:p>
            <a:pPr marL="0" indent="0" algn="just">
              <a:buNone/>
            </a:pPr>
            <a:r>
              <a:rPr lang="es-ES" sz="2000" dirty="0"/>
              <a:t>8.	Centro de planificación: El Centro de planificación representa una unidad organizativa donde se planifican las necesidades y/o actividades de mantenimiento. Un centro de planificación puede planificar las actividades de uno o más centros de emplazamiento, de esta manera se definen si el mantenimiento es centralizado o descentralizado, corresponden a los mismos Centros de Emplazamiento definidos (1033 Aguas Nacionales, 1036 y 1037 Aguas Regionales).</a:t>
            </a:r>
          </a:p>
          <a:p>
            <a:pPr marL="0" indent="0" algn="just">
              <a:buNone/>
            </a:pPr>
            <a:r>
              <a:rPr lang="es-ES" sz="2000" dirty="0"/>
              <a:t>9.	Grupo de Planificación: Representan los planificadores o grupo de planificadores que trabajan dentro de un centro de planificación con el fin de planificar y preparar las actividades de mantenimiento y poder ingresar las horas laboradas en cada </a:t>
            </a:r>
            <a:r>
              <a:rPr lang="es-ES" sz="2000" dirty="0" err="1"/>
              <a:t>mmtto</a:t>
            </a:r>
            <a:r>
              <a:rPr lang="es-ES" sz="2000" dirty="0"/>
              <a:t>; por cada Centro de emplazamiento se definieron los grupos (A09, A10, A11, A12 para el centro 1033; A01 y A02 para los centros 1036 Y 1037.</a:t>
            </a:r>
          </a:p>
        </p:txBody>
      </p:sp>
      <p:sp>
        <p:nvSpPr>
          <p:cNvPr id="3" name="CuadroTexto 2">
            <a:extLst>
              <a:ext uri="{FF2B5EF4-FFF2-40B4-BE49-F238E27FC236}">
                <a16:creationId xmlns:a16="http://schemas.microsoft.com/office/drawing/2014/main" id="{EAB458BA-2078-EBE5-BABC-4C9E40AC086C}"/>
              </a:ext>
            </a:extLst>
          </p:cNvPr>
          <p:cNvSpPr txBox="1"/>
          <p:nvPr/>
        </p:nvSpPr>
        <p:spPr>
          <a:xfrm>
            <a:off x="8316227" y="136858"/>
            <a:ext cx="3641827" cy="923330"/>
          </a:xfrm>
          <a:prstGeom prst="rect">
            <a:avLst/>
          </a:prstGeom>
          <a:noFill/>
        </p:spPr>
        <p:txBody>
          <a:bodyPr wrap="square">
            <a:spAutoFit/>
          </a:bodyPr>
          <a:lstStyle/>
          <a:p>
            <a:r>
              <a:rPr lang="es-CO" dirty="0">
                <a:solidFill>
                  <a:srgbClr val="FF0000"/>
                </a:solidFill>
                <a:highlight>
                  <a:srgbClr val="FFFF00"/>
                </a:highlight>
              </a:rPr>
              <a:t>Se anexa esta diapositiva anterior, se propone eliminar toda esta y </a:t>
            </a:r>
            <a:r>
              <a:rPr lang="es-CO" dirty="0" err="1">
                <a:solidFill>
                  <a:srgbClr val="FF0000"/>
                </a:solidFill>
                <a:highlight>
                  <a:srgbClr val="FFFF00"/>
                </a:highlight>
              </a:rPr>
              <a:t>dera</a:t>
            </a:r>
            <a:r>
              <a:rPr lang="es-CO" dirty="0">
                <a:solidFill>
                  <a:srgbClr val="FF0000"/>
                </a:solidFill>
                <a:highlight>
                  <a:srgbClr val="FFFF00"/>
                </a:highlight>
              </a:rPr>
              <a:t> diapositiva anterior</a:t>
            </a:r>
          </a:p>
        </p:txBody>
      </p:sp>
    </p:spTree>
    <p:extLst>
      <p:ext uri="{BB962C8B-B14F-4D97-AF65-F5344CB8AC3E}">
        <p14:creationId xmlns:p14="http://schemas.microsoft.com/office/powerpoint/2010/main" val="3234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B8DE3-2D36-0926-2A88-6E5C24226DE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5AC92A-34EE-0B0F-B5DA-5077FF0C5BA1}"/>
              </a:ext>
            </a:extLst>
          </p:cNvPr>
          <p:cNvSpPr>
            <a:spLocks noGrp="1"/>
          </p:cNvSpPr>
          <p:nvPr>
            <p:ph idx="1"/>
          </p:nvPr>
        </p:nvSpPr>
        <p:spPr>
          <a:xfrm>
            <a:off x="538496" y="1180657"/>
            <a:ext cx="7758482" cy="5677344"/>
          </a:xfrm>
        </p:spPr>
        <p:txBody>
          <a:bodyPr>
            <a:normAutofit fontScale="92500" lnSpcReduction="10000"/>
          </a:bodyPr>
          <a:lstStyle/>
          <a:p>
            <a:pPr marL="0" indent="0" algn="just">
              <a:buNone/>
            </a:pPr>
            <a:r>
              <a:rPr lang="es-ES" sz="2000" dirty="0"/>
              <a:t>10.	Puesto de Trabajo: </a:t>
            </a:r>
            <a:r>
              <a:rPr lang="es-ES" sz="2000" strike="sngStrike" dirty="0">
                <a:solidFill>
                  <a:srgbClr val="C00000"/>
                </a:solidFill>
              </a:rPr>
              <a:t>El puesto de trabajo es un grupo de personas que realizan el trabajo de mantenimiento en las operaciones de una orden, para cada Centro de Emplazamiento se definieron los puestos de trabajo.</a:t>
            </a:r>
            <a:r>
              <a:rPr lang="es-MX" sz="2000" strike="sngStrike" dirty="0">
                <a:solidFill>
                  <a:srgbClr val="C00000"/>
                </a:solidFill>
              </a:rPr>
              <a:t> </a:t>
            </a:r>
            <a:r>
              <a:rPr lang="es-MX" sz="2000" dirty="0"/>
              <a:t>Corresponde a la agrupación de los equipos de trabajo(MTTOP, INFRA, Técnico mecánico, </a:t>
            </a:r>
            <a:r>
              <a:rPr lang="es-MX" sz="2000" dirty="0" err="1"/>
              <a:t>etc</a:t>
            </a:r>
            <a:r>
              <a:rPr lang="es-MX" sz="2000" dirty="0"/>
              <a:t>), que ejecutaran los trabajos de mantenimiento de los equipos y los cuales tienen inmerso el costo de las horas de trabajo.</a:t>
            </a:r>
            <a:endParaRPr lang="es-ES" sz="2000" dirty="0"/>
          </a:p>
          <a:p>
            <a:pPr marL="0" indent="0" algn="just">
              <a:buNone/>
            </a:pPr>
            <a:r>
              <a:rPr lang="es-ES" sz="2000" dirty="0"/>
              <a:t>11.	Ubicaciones Técnicas: Lugares fijos o estáticos donde se pueden practicar actividades de mantenimiento. Las ubicaciones técnicas pueden contener uno o más equipos </a:t>
            </a:r>
            <a:r>
              <a:rPr lang="es-ES" sz="2000" strike="sngStrike" dirty="0">
                <a:solidFill>
                  <a:srgbClr val="C00000"/>
                </a:solidFill>
              </a:rPr>
              <a:t>y pueden ser usadas para representar organizacionalmente la compañía desde el punto de vista de mantenimiento.</a:t>
            </a:r>
          </a:p>
          <a:p>
            <a:pPr marL="0" indent="0" algn="just">
              <a:buNone/>
            </a:pPr>
            <a:r>
              <a:rPr lang="es-ES" sz="2000" dirty="0"/>
              <a:t>12.	Equipos: </a:t>
            </a:r>
            <a:r>
              <a:rPr lang="es-ES" sz="2000" strike="sngStrike" dirty="0">
                <a:solidFill>
                  <a:srgbClr val="C00000"/>
                </a:solidFill>
              </a:rPr>
              <a:t>Un equipo es un objeto físico individual que se debe actualizar como una unidad autónoma. </a:t>
            </a:r>
            <a:r>
              <a:rPr lang="es-ES" sz="2000" dirty="0"/>
              <a:t>Son los </a:t>
            </a:r>
            <a:r>
              <a:rPr lang="es-ES" sz="2000" strike="sngStrike" dirty="0">
                <a:solidFill>
                  <a:srgbClr val="C00000"/>
                </a:solidFill>
              </a:rPr>
              <a:t>Activos fijos </a:t>
            </a:r>
            <a:r>
              <a:rPr lang="es-ES" sz="2000" dirty="0"/>
              <a:t>objetos físicos a los cuales se les practica alguna acción de mantenimiento, </a:t>
            </a:r>
            <a:r>
              <a:rPr lang="es-ES" sz="2000" strike="sngStrike" dirty="0">
                <a:solidFill>
                  <a:srgbClr val="C00000"/>
                </a:solidFill>
              </a:rPr>
              <a:t>tienen la particularidad de ser objetos dinámicos ya que por su operación </a:t>
            </a:r>
            <a:r>
              <a:rPr lang="es-ES" sz="2000" dirty="0"/>
              <a:t>pueden ser montados, desmontados o intercambiados entre ubicaciones técnicas. Pueden ser Activos Fijos (AF) o no.</a:t>
            </a:r>
          </a:p>
          <a:p>
            <a:pPr marL="0" indent="0" algn="just">
              <a:buNone/>
            </a:pPr>
            <a:r>
              <a:rPr lang="es-ES" sz="2000" dirty="0"/>
              <a:t>13.	Puntos de medida-Contadores: </a:t>
            </a:r>
            <a:r>
              <a:rPr lang="es-ES" sz="2000" strike="sngStrike" dirty="0">
                <a:solidFill>
                  <a:srgbClr val="C00000"/>
                </a:solidFill>
              </a:rPr>
              <a:t>Un punto de medida constituye la variable de control para el mantenimiento programado de un objeto técnico, se comporta como un </a:t>
            </a:r>
            <a:r>
              <a:rPr lang="es-ES" sz="2000" dirty="0">
                <a:solidFill>
                  <a:srgbClr val="C00000"/>
                </a:solidFill>
              </a:rPr>
              <a:t> </a:t>
            </a:r>
            <a:r>
              <a:rPr lang="es-ES" sz="2000" dirty="0"/>
              <a:t>Es un acumulador de mediciones realizadas de acuerdo con la operación </a:t>
            </a:r>
            <a:r>
              <a:rPr lang="es-ES" sz="2000" dirty="0">
                <a:solidFill>
                  <a:srgbClr val="C00000"/>
                </a:solidFill>
              </a:rPr>
              <a:t>del equipo </a:t>
            </a:r>
            <a:r>
              <a:rPr lang="es-ES" sz="2000" strike="sngStrike" dirty="0">
                <a:solidFill>
                  <a:srgbClr val="C00000"/>
                </a:solidFill>
              </a:rPr>
              <a:t>objeto técnico</a:t>
            </a:r>
            <a:r>
              <a:rPr lang="es-ES" sz="2000" dirty="0"/>
              <a:t>. Los puntos de medida indican una condición variante en el tiempo (Horas operables, kilómetros, combustible, temperatura, </a:t>
            </a:r>
            <a:r>
              <a:rPr lang="es-ES" sz="2000" dirty="0">
                <a:solidFill>
                  <a:srgbClr val="C00000"/>
                </a:solidFill>
              </a:rPr>
              <a:t>ciclos </a:t>
            </a:r>
            <a:r>
              <a:rPr lang="es-ES" sz="2000" dirty="0"/>
              <a:t>etc.).</a:t>
            </a:r>
          </a:p>
          <a:p>
            <a:pPr marL="0" indent="0" algn="just">
              <a:buNone/>
            </a:pPr>
            <a:endParaRPr lang="es-ES" sz="2000" dirty="0"/>
          </a:p>
          <a:p>
            <a:pPr marL="457200" indent="-457200" algn="just">
              <a:buFont typeface="+mj-lt"/>
              <a:buAutoNum type="arabicPeriod" startAt="8"/>
            </a:pPr>
            <a:endParaRPr lang="es-CO" sz="2000" dirty="0"/>
          </a:p>
          <a:p>
            <a:endParaRPr lang="es-CO" dirty="0"/>
          </a:p>
        </p:txBody>
      </p:sp>
      <p:pic>
        <p:nvPicPr>
          <p:cNvPr id="7" name="Marcador de contenido 6" descr="Imagen que contiene Icono&#10;&#10;El contenido generado por IA puede ser incorrecto.">
            <a:extLst>
              <a:ext uri="{FF2B5EF4-FFF2-40B4-BE49-F238E27FC236}">
                <a16:creationId xmlns:a16="http://schemas.microsoft.com/office/drawing/2014/main" id="{0C79A124-CFFF-820C-0770-AD7D77A4E135}"/>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9334500" y="1943476"/>
            <a:ext cx="2252330" cy="4243163"/>
          </a:xfrm>
        </p:spPr>
      </p:pic>
      <p:sp>
        <p:nvSpPr>
          <p:cNvPr id="4" name="Título 1">
            <a:extLst>
              <a:ext uri="{FF2B5EF4-FFF2-40B4-BE49-F238E27FC236}">
                <a16:creationId xmlns:a16="http://schemas.microsoft.com/office/drawing/2014/main" id="{A53756CA-3507-5DE1-2E41-744D83909263}"/>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5" name="CuadroTexto 4">
            <a:extLst>
              <a:ext uri="{FF2B5EF4-FFF2-40B4-BE49-F238E27FC236}">
                <a16:creationId xmlns:a16="http://schemas.microsoft.com/office/drawing/2014/main" id="{40C17C2E-26A5-55F4-2AEA-E295204F3894}"/>
              </a:ext>
            </a:extLst>
          </p:cNvPr>
          <p:cNvSpPr txBox="1"/>
          <p:nvPr/>
        </p:nvSpPr>
        <p:spPr>
          <a:xfrm>
            <a:off x="6464968" y="277348"/>
            <a:ext cx="6096000" cy="646331"/>
          </a:xfrm>
          <a:prstGeom prst="rect">
            <a:avLst/>
          </a:prstGeom>
          <a:noFill/>
        </p:spPr>
        <p:txBody>
          <a:bodyPr wrap="square">
            <a:spAutoFit/>
          </a:bodyPr>
          <a:lstStyle/>
          <a:p>
            <a:r>
              <a:rPr lang="es-CO" dirty="0">
                <a:highlight>
                  <a:srgbClr val="00FFFF"/>
                </a:highlight>
              </a:rPr>
              <a:t>Dejar y resumir</a:t>
            </a:r>
          </a:p>
          <a:p>
            <a:r>
              <a:rPr lang="es-CO" dirty="0">
                <a:highlight>
                  <a:srgbClr val="FFFF00"/>
                </a:highlight>
              </a:rPr>
              <a:t>Eliminar</a:t>
            </a:r>
          </a:p>
        </p:txBody>
      </p:sp>
      <p:sp>
        <p:nvSpPr>
          <p:cNvPr id="8" name="Marcador de contenido 2">
            <a:extLst>
              <a:ext uri="{FF2B5EF4-FFF2-40B4-BE49-F238E27FC236}">
                <a16:creationId xmlns:a16="http://schemas.microsoft.com/office/drawing/2014/main" id="{88947BED-239A-E221-C478-9C43D30A5621}"/>
              </a:ext>
            </a:extLst>
          </p:cNvPr>
          <p:cNvSpPr txBox="1">
            <a:spLocks/>
          </p:cNvSpPr>
          <p:nvPr/>
        </p:nvSpPr>
        <p:spPr>
          <a:xfrm>
            <a:off x="538495" y="1040167"/>
            <a:ext cx="8772525" cy="5663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dirty="0"/>
          </a:p>
        </p:txBody>
      </p:sp>
      <p:sp>
        <p:nvSpPr>
          <p:cNvPr id="9" name="Marcador de contenido 2">
            <a:extLst>
              <a:ext uri="{FF2B5EF4-FFF2-40B4-BE49-F238E27FC236}">
                <a16:creationId xmlns:a16="http://schemas.microsoft.com/office/drawing/2014/main" id="{F56DCF01-4AEA-1DE0-E907-5AAB7BF306EF}"/>
              </a:ext>
            </a:extLst>
          </p:cNvPr>
          <p:cNvSpPr txBox="1">
            <a:spLocks/>
          </p:cNvSpPr>
          <p:nvPr/>
        </p:nvSpPr>
        <p:spPr>
          <a:xfrm>
            <a:off x="279411" y="1214526"/>
            <a:ext cx="8772525" cy="4604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dirty="0"/>
          </a:p>
        </p:txBody>
      </p:sp>
      <p:sp>
        <p:nvSpPr>
          <p:cNvPr id="12" name="Rectángulo 11">
            <a:extLst>
              <a:ext uri="{FF2B5EF4-FFF2-40B4-BE49-F238E27FC236}">
                <a16:creationId xmlns:a16="http://schemas.microsoft.com/office/drawing/2014/main" id="{25ABAE84-C848-EA54-5ED9-A60B39591F1A}"/>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6B5DAF0D-F938-D4BC-D62C-3B3AA7FA8925}"/>
              </a:ext>
            </a:extLst>
          </p:cNvPr>
          <p:cNvSpPr txBox="1"/>
          <p:nvPr/>
        </p:nvSpPr>
        <p:spPr>
          <a:xfrm>
            <a:off x="8316227" y="136858"/>
            <a:ext cx="3641827" cy="923330"/>
          </a:xfrm>
          <a:prstGeom prst="rect">
            <a:avLst/>
          </a:prstGeom>
          <a:noFill/>
        </p:spPr>
        <p:txBody>
          <a:bodyPr wrap="square">
            <a:spAutoFit/>
          </a:bodyPr>
          <a:lstStyle/>
          <a:p>
            <a:r>
              <a:rPr lang="es-CO" dirty="0">
                <a:solidFill>
                  <a:srgbClr val="FF0000"/>
                </a:solidFill>
                <a:highlight>
                  <a:srgbClr val="FFFF00"/>
                </a:highlight>
              </a:rPr>
              <a:t>Se anexa siguiente diapositiva, se propone eliminar toda esta y dejar  la siguiente</a:t>
            </a:r>
          </a:p>
        </p:txBody>
      </p:sp>
    </p:spTree>
    <p:extLst>
      <p:ext uri="{BB962C8B-B14F-4D97-AF65-F5344CB8AC3E}">
        <p14:creationId xmlns:p14="http://schemas.microsoft.com/office/powerpoint/2010/main" val="77849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4D8CE-19B8-6A3D-3B58-5B763B0418D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31AE9F-D691-919F-7CE7-8C51BE830E23}"/>
              </a:ext>
            </a:extLst>
          </p:cNvPr>
          <p:cNvSpPr>
            <a:spLocks noGrp="1"/>
          </p:cNvSpPr>
          <p:nvPr>
            <p:ph idx="1"/>
          </p:nvPr>
        </p:nvSpPr>
        <p:spPr>
          <a:xfrm>
            <a:off x="8536984" y="3572830"/>
            <a:ext cx="3243968" cy="2586927"/>
          </a:xfrm>
          <a:solidFill>
            <a:schemeClr val="bg1">
              <a:lumMod val="95000"/>
            </a:schemeClr>
          </a:solidFill>
        </p:spPr>
        <p:txBody>
          <a:bodyPr wrap="square">
            <a:spAutoFit/>
          </a:bodyPr>
          <a:lstStyle/>
          <a:p>
            <a:pPr marL="0" indent="0">
              <a:buNone/>
            </a:pPr>
            <a:r>
              <a:rPr lang="es-ES" sz="1800" b="1" dirty="0">
                <a:solidFill>
                  <a:srgbClr val="7AD400"/>
                </a:solidFill>
                <a:latin typeface="Aptos" panose="020B0004020202020204" pitchFamily="34" charset="0"/>
                <a:ea typeface="+mj-ea"/>
                <a:cs typeface="+mj-cs"/>
              </a:rPr>
              <a:t>13.	Puntos de medida-Contadores: </a:t>
            </a:r>
            <a:r>
              <a:rPr lang="es-ES" sz="1800" dirty="0">
                <a:solidFill>
                  <a:schemeClr val="tx1"/>
                </a:solidFill>
                <a:latin typeface="Aptos" panose="020B0004020202020204" pitchFamily="34" charset="0"/>
                <a:ea typeface="+mj-ea"/>
                <a:cs typeface="+mj-cs"/>
              </a:rPr>
              <a:t>Es un acumulador de mediciones realizadas de acuerdo con la operación del equipo. Los puntos de medida indican una condición variante en el tiempo (Horas operables, kilómetros, combustible, temperatura, ciclos etc.).</a:t>
            </a:r>
          </a:p>
        </p:txBody>
      </p:sp>
      <p:sp>
        <p:nvSpPr>
          <p:cNvPr id="4" name="Título 1">
            <a:extLst>
              <a:ext uri="{FF2B5EF4-FFF2-40B4-BE49-F238E27FC236}">
                <a16:creationId xmlns:a16="http://schemas.microsoft.com/office/drawing/2014/main" id="{92A3865A-2DBC-F5AD-8B59-41521F0B8A33}"/>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8" name="Marcador de contenido 2">
            <a:extLst>
              <a:ext uri="{FF2B5EF4-FFF2-40B4-BE49-F238E27FC236}">
                <a16:creationId xmlns:a16="http://schemas.microsoft.com/office/drawing/2014/main" id="{E7B6B8B1-88A6-85C8-24C0-3DD5B565F5D7}"/>
              </a:ext>
            </a:extLst>
          </p:cNvPr>
          <p:cNvSpPr txBox="1">
            <a:spLocks/>
          </p:cNvSpPr>
          <p:nvPr/>
        </p:nvSpPr>
        <p:spPr>
          <a:xfrm>
            <a:off x="538495" y="1040167"/>
            <a:ext cx="8772525" cy="5663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dirty="0"/>
          </a:p>
        </p:txBody>
      </p:sp>
      <p:sp>
        <p:nvSpPr>
          <p:cNvPr id="9" name="Marcador de contenido 2">
            <a:extLst>
              <a:ext uri="{FF2B5EF4-FFF2-40B4-BE49-F238E27FC236}">
                <a16:creationId xmlns:a16="http://schemas.microsoft.com/office/drawing/2014/main" id="{03A2D083-BBD0-475E-EE44-86FCE57A41B5}"/>
              </a:ext>
            </a:extLst>
          </p:cNvPr>
          <p:cNvSpPr txBox="1">
            <a:spLocks/>
          </p:cNvSpPr>
          <p:nvPr/>
        </p:nvSpPr>
        <p:spPr>
          <a:xfrm>
            <a:off x="279411" y="1214526"/>
            <a:ext cx="8772525" cy="4604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dirty="0"/>
          </a:p>
        </p:txBody>
      </p:sp>
      <p:sp>
        <p:nvSpPr>
          <p:cNvPr id="12" name="Rectángulo 11">
            <a:extLst>
              <a:ext uri="{FF2B5EF4-FFF2-40B4-BE49-F238E27FC236}">
                <a16:creationId xmlns:a16="http://schemas.microsoft.com/office/drawing/2014/main" id="{306A8C69-CE00-3BDD-A2CE-405C4496DAA1}"/>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D82EFA8A-47F0-77FE-C046-B283A9EEECF4}"/>
              </a:ext>
            </a:extLst>
          </p:cNvPr>
          <p:cNvPicPr>
            <a:picLocks noChangeAspect="1"/>
          </p:cNvPicPr>
          <p:nvPr/>
        </p:nvPicPr>
        <p:blipFill>
          <a:blip r:embed="rId2"/>
          <a:srcRect r="46878"/>
          <a:stretch>
            <a:fillRect/>
          </a:stretch>
        </p:blipFill>
        <p:spPr>
          <a:xfrm>
            <a:off x="4279421" y="1199881"/>
            <a:ext cx="2535265" cy="3446817"/>
          </a:xfrm>
          <a:prstGeom prst="rect">
            <a:avLst/>
          </a:prstGeom>
        </p:spPr>
      </p:pic>
      <p:sp>
        <p:nvSpPr>
          <p:cNvPr id="13" name="CuadroTexto 12">
            <a:extLst>
              <a:ext uri="{FF2B5EF4-FFF2-40B4-BE49-F238E27FC236}">
                <a16:creationId xmlns:a16="http://schemas.microsoft.com/office/drawing/2014/main" id="{DAA2961D-F6DD-6015-6990-B40986F43CD7}"/>
              </a:ext>
            </a:extLst>
          </p:cNvPr>
          <p:cNvSpPr txBox="1"/>
          <p:nvPr/>
        </p:nvSpPr>
        <p:spPr>
          <a:xfrm>
            <a:off x="7528261" y="740772"/>
            <a:ext cx="3830319" cy="1754326"/>
          </a:xfrm>
          <a:prstGeom prst="rect">
            <a:avLst/>
          </a:prstGeom>
          <a:solidFill>
            <a:schemeClr val="bg1">
              <a:lumMod val="95000"/>
            </a:schemeClr>
          </a:solidFill>
        </p:spPr>
        <p:txBody>
          <a:bodyPr wrap="square">
            <a:spAutoFit/>
          </a:bodyPr>
          <a:lstStyle>
            <a:defPPr>
              <a:defRPr lang="es-ES"/>
            </a:defPPr>
            <a:lvl1pPr indent="0">
              <a:buNone/>
              <a:defRPr sz="1500" b="1">
                <a:solidFill>
                  <a:srgbClr val="7AD400"/>
                </a:solidFill>
                <a:latin typeface="Aptos" panose="020B0004020202020204" pitchFamily="34" charset="0"/>
                <a:ea typeface="+mj-ea"/>
                <a:cs typeface="+mj-cs"/>
              </a:defRPr>
            </a:lvl1pPr>
          </a:lstStyle>
          <a:p>
            <a:r>
              <a:rPr lang="es-MX" sz="1800" dirty="0"/>
              <a:t>11. Ubicaciones Técnicas: </a:t>
            </a:r>
            <a:r>
              <a:rPr lang="es-MX" sz="1800" b="0" dirty="0">
                <a:solidFill>
                  <a:schemeClr val="tx1"/>
                </a:solidFill>
              </a:rPr>
              <a:t>Lugares fijos o estáticos donde se pueden practicar actividades de mantenimiento. Las ubicaciones técnicas pueden contener uno o más equipos </a:t>
            </a:r>
          </a:p>
        </p:txBody>
      </p:sp>
      <p:sp>
        <p:nvSpPr>
          <p:cNvPr id="15" name="CuadroTexto 14">
            <a:extLst>
              <a:ext uri="{FF2B5EF4-FFF2-40B4-BE49-F238E27FC236}">
                <a16:creationId xmlns:a16="http://schemas.microsoft.com/office/drawing/2014/main" id="{4AE132D1-7EEA-B2F8-4E5D-112DA7B9DA76}"/>
              </a:ext>
            </a:extLst>
          </p:cNvPr>
          <p:cNvSpPr txBox="1"/>
          <p:nvPr/>
        </p:nvSpPr>
        <p:spPr>
          <a:xfrm>
            <a:off x="700236" y="1440079"/>
            <a:ext cx="3761793" cy="2308324"/>
          </a:xfrm>
          <a:prstGeom prst="rect">
            <a:avLst/>
          </a:prstGeom>
          <a:solidFill>
            <a:schemeClr val="bg1">
              <a:lumMod val="95000"/>
            </a:schemeClr>
          </a:solidFill>
        </p:spPr>
        <p:txBody>
          <a:bodyPr wrap="square">
            <a:spAutoFit/>
          </a:bodyPr>
          <a:lstStyle>
            <a:defPPr>
              <a:defRPr lang="es-ES"/>
            </a:defPPr>
            <a:lvl1pPr indent="0" algn="r">
              <a:buNone/>
              <a:defRPr sz="1500" b="1">
                <a:solidFill>
                  <a:srgbClr val="7AD400"/>
                </a:solidFill>
                <a:latin typeface="Aptos" panose="020B0004020202020204" pitchFamily="34" charset="0"/>
                <a:ea typeface="+mj-ea"/>
                <a:cs typeface="+mj-cs"/>
              </a:defRPr>
            </a:lvl1pPr>
          </a:lstStyle>
          <a:p>
            <a:pPr algn="l"/>
            <a:r>
              <a:rPr lang="es-MX" sz="1800" dirty="0"/>
              <a:t>	10. Puesto de Trabajo: </a:t>
            </a:r>
            <a:r>
              <a:rPr lang="es-MX" sz="1800" b="0" dirty="0">
                <a:solidFill>
                  <a:schemeClr val="tx1"/>
                </a:solidFill>
              </a:rPr>
              <a:t>Corresponde a la agrupación de los equipos de trabajo(MTTOP, INFRA, Técnico mecánico, </a:t>
            </a:r>
            <a:r>
              <a:rPr lang="es-MX" sz="1800" b="0" dirty="0" err="1">
                <a:solidFill>
                  <a:schemeClr val="tx1"/>
                </a:solidFill>
              </a:rPr>
              <a:t>etc</a:t>
            </a:r>
            <a:r>
              <a:rPr lang="es-MX" sz="1800" b="0" dirty="0">
                <a:solidFill>
                  <a:schemeClr val="tx1"/>
                </a:solidFill>
              </a:rPr>
              <a:t>), que ejecutaran los trabajos de mantenimiento de los equipos y los cuales tienen inmerso el costo de las horas de trabajo.</a:t>
            </a:r>
          </a:p>
        </p:txBody>
      </p:sp>
      <p:pic>
        <p:nvPicPr>
          <p:cNvPr id="17" name="Gráfico 16" descr="Usuarios con relleno sólido">
            <a:extLst>
              <a:ext uri="{FF2B5EF4-FFF2-40B4-BE49-F238E27FC236}">
                <a16:creationId xmlns:a16="http://schemas.microsoft.com/office/drawing/2014/main" id="{D0A96C96-A918-5FE1-5C45-B2C575439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6217" y="902125"/>
            <a:ext cx="914400" cy="914400"/>
          </a:xfrm>
          <a:prstGeom prst="rect">
            <a:avLst/>
          </a:prstGeom>
        </p:spPr>
      </p:pic>
      <p:sp>
        <p:nvSpPr>
          <p:cNvPr id="19" name="CuadroTexto 18">
            <a:extLst>
              <a:ext uri="{FF2B5EF4-FFF2-40B4-BE49-F238E27FC236}">
                <a16:creationId xmlns:a16="http://schemas.microsoft.com/office/drawing/2014/main" id="{280AA7F7-9C12-E088-6B79-3A7315D7123A}"/>
              </a:ext>
            </a:extLst>
          </p:cNvPr>
          <p:cNvSpPr txBox="1"/>
          <p:nvPr/>
        </p:nvSpPr>
        <p:spPr>
          <a:xfrm>
            <a:off x="833006" y="4527534"/>
            <a:ext cx="3931077" cy="2031325"/>
          </a:xfrm>
          <a:prstGeom prst="rect">
            <a:avLst/>
          </a:prstGeom>
          <a:solidFill>
            <a:schemeClr val="bg1">
              <a:lumMod val="95000"/>
            </a:schemeClr>
          </a:solidFill>
        </p:spPr>
        <p:txBody>
          <a:bodyPr wrap="square">
            <a:spAutoFit/>
          </a:bodyPr>
          <a:lstStyle>
            <a:defPPr>
              <a:defRPr lang="es-ES"/>
            </a:defPPr>
            <a:lvl1pPr indent="0">
              <a:buNone/>
              <a:defRPr sz="1600" b="1">
                <a:solidFill>
                  <a:srgbClr val="7AD400"/>
                </a:solidFill>
                <a:latin typeface="Aptos" panose="020B0004020202020204" pitchFamily="34" charset="0"/>
                <a:ea typeface="+mj-ea"/>
                <a:cs typeface="+mj-cs"/>
              </a:defRPr>
            </a:lvl1pPr>
          </a:lstStyle>
          <a:p>
            <a:r>
              <a:rPr lang="es-MX" sz="1800" dirty="0"/>
              <a:t>12.Equipos: </a:t>
            </a:r>
            <a:r>
              <a:rPr lang="es-MX" sz="1800" b="0" dirty="0">
                <a:solidFill>
                  <a:schemeClr val="tx1"/>
                </a:solidFill>
              </a:rPr>
              <a:t>Son los objetos físicos a los cuales se les practica alguna acción de mantenimiento, pueden ser montados, desmontados o intercambiados entre ubicaciones técnicas. Pueden ser Activos Fijos (AF) o no.</a:t>
            </a:r>
          </a:p>
        </p:txBody>
      </p:sp>
      <p:pic>
        <p:nvPicPr>
          <p:cNvPr id="20" name="Imagen 19">
            <a:extLst>
              <a:ext uri="{FF2B5EF4-FFF2-40B4-BE49-F238E27FC236}">
                <a16:creationId xmlns:a16="http://schemas.microsoft.com/office/drawing/2014/main" id="{58725E7C-49AD-23C5-0F39-89C698FE0F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9556" y1="24000" x2="87111" y2="75111"/>
                        <a14:foregroundMark x1="87111" y1="75111" x2="87556" y2="76000"/>
                        <a14:foregroundMark x1="27556" y1="80000" x2="68000" y2="14222"/>
                        <a14:foregroundMark x1="68000" y1="14222" x2="66667" y2="12444"/>
                        <a14:foregroundMark x1="57333" y1="22667" x2="39556" y2="47556"/>
                        <a14:foregroundMark x1="52444" y1="13778" x2="27556" y2="63111"/>
                      </a14:backgroundRemoval>
                    </a14:imgEffect>
                  </a14:imgLayer>
                </a14:imgProps>
              </a:ext>
            </a:extLst>
          </a:blip>
          <a:stretch>
            <a:fillRect/>
          </a:stretch>
        </p:blipFill>
        <p:spPr>
          <a:xfrm rot="19614016">
            <a:off x="393074" y="4013589"/>
            <a:ext cx="741096" cy="741096"/>
          </a:xfrm>
          <a:prstGeom prst="rect">
            <a:avLst/>
          </a:prstGeom>
        </p:spPr>
      </p:pic>
      <p:pic>
        <p:nvPicPr>
          <p:cNvPr id="21" name="Imagen 20">
            <a:extLst>
              <a:ext uri="{FF2B5EF4-FFF2-40B4-BE49-F238E27FC236}">
                <a16:creationId xmlns:a16="http://schemas.microsoft.com/office/drawing/2014/main" id="{BC0CF815-6E17-363A-B6B5-7EE65D60185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000" b="76889" l="21778" r="76444">
                        <a14:foregroundMark x1="41333" y1="40889" x2="70667" y2="66667"/>
                        <a14:foregroundMark x1="29778" y1="74222" x2="64000" y2="34667"/>
                        <a14:foregroundMark x1="64000" y1="34667" x2="65778" y2="24000"/>
                        <a14:foregroundMark x1="39111" y1="36889" x2="46667" y2="42667"/>
                        <a14:foregroundMark x1="28889" y1="46667" x2="44889" y2="60000"/>
                        <a14:foregroundMark x1="71556" y1="50222" x2="74667" y2="68444"/>
                        <a14:foregroundMark x1="61333" y1="74222" x2="60000" y2="67556"/>
                        <a14:foregroundMark x1="39111" y1="33333" x2="45778" y2="51111"/>
                        <a14:foregroundMark x1="40000" y1="44444" x2="40000" y2="44444"/>
                        <a14:foregroundMark x1="61333" y1="45778" x2="61333" y2="45778"/>
                      </a14:backgroundRemoval>
                    </a14:imgEffect>
                  </a14:imgLayer>
                </a14:imgProps>
              </a:ext>
            </a:extLst>
          </a:blip>
          <a:srcRect l="15268" t="19347" r="16465" b="16428"/>
          <a:stretch>
            <a:fillRect/>
          </a:stretch>
        </p:blipFill>
        <p:spPr>
          <a:xfrm>
            <a:off x="6129930" y="3871366"/>
            <a:ext cx="787739" cy="741097"/>
          </a:xfrm>
          <a:prstGeom prst="rect">
            <a:avLst/>
          </a:prstGeom>
        </p:spPr>
      </p:pic>
      <p:pic>
        <p:nvPicPr>
          <p:cNvPr id="22" name="Imagen 21">
            <a:extLst>
              <a:ext uri="{FF2B5EF4-FFF2-40B4-BE49-F238E27FC236}">
                <a16:creationId xmlns:a16="http://schemas.microsoft.com/office/drawing/2014/main" id="{389EBEF7-A34B-E5D4-1046-50FEF207DFE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3776" y1="48265" x2="12653" y2="37041"/>
                        <a14:foregroundMark x1="12653" y1="37041" x2="15408" y2="28265"/>
                        <a14:foregroundMark x1="15408" y1="28265" x2="29286" y2="15816"/>
                        <a14:foregroundMark x1="29286" y1="15816" x2="38980" y2="11939"/>
                        <a14:foregroundMark x1="38980" y1="11939" x2="54592" y2="11939"/>
                        <a14:foregroundMark x1="54592" y1="11939" x2="75306" y2="21327"/>
                        <a14:foregroundMark x1="75306" y1="21327" x2="81020" y2="27143"/>
                        <a14:foregroundMark x1="81020" y1="27143" x2="88469" y2="43980"/>
                        <a14:foregroundMark x1="88469" y1="43980" x2="89082" y2="53776"/>
                        <a14:foregroundMark x1="89082" y1="53776" x2="80306" y2="73367"/>
                        <a14:foregroundMark x1="80306" y1="73367" x2="73469" y2="81224"/>
                        <a14:foregroundMark x1="73469" y1="81224" x2="51531" y2="87755"/>
                        <a14:foregroundMark x1="51531" y1="87755" x2="42143" y2="88163"/>
                        <a14:foregroundMark x1="42143" y1="88163" x2="34796" y2="85816"/>
                        <a14:foregroundMark x1="34796" y1="85816" x2="22653" y2="71020"/>
                        <a14:foregroundMark x1="22653" y1="71020" x2="14796" y2="55204"/>
                        <a14:foregroundMark x1="14796" y1="55204" x2="13469" y2="47347"/>
                        <a14:foregroundMark x1="20102" y1="72449" x2="23878" y2="74796"/>
                        <a14:foregroundMark x1="18061" y1="55714" x2="84490" y2="34898"/>
                        <a14:foregroundMark x1="33367" y1="14286" x2="57959" y2="85918"/>
                        <a14:foregroundMark x1="18776" y1="60816" x2="78776" y2="43163"/>
                        <a14:foregroundMark x1="78776" y1="43163" x2="82551" y2="41224"/>
                        <a14:foregroundMark x1="18265" y1="30306" x2="70408" y2="43571"/>
                        <a14:foregroundMark x1="70408" y1="43571" x2="83367" y2="59082"/>
                        <a14:foregroundMark x1="71327" y1="23571" x2="35918" y2="80714"/>
                        <a14:foregroundMark x1="35306" y1="64592" x2="45714" y2="83367"/>
                        <a14:foregroundMark x1="45714" y1="83367" x2="46327" y2="83776"/>
                        <a14:foregroundMark x1="16020" y1="36633" x2="39592" y2="43367"/>
                        <a14:foregroundMark x1="39592" y1="43367" x2="39898" y2="43367"/>
                        <a14:foregroundMark x1="31429" y1="21735" x2="40306" y2="44388"/>
                        <a14:foregroundMark x1="40306" y1="44388" x2="40306" y2="44388"/>
                        <a14:foregroundMark x1="24796" y1="48571" x2="31837" y2="42245"/>
                        <a14:foregroundMark x1="76939" y1="30714" x2="73367" y2="34082"/>
                        <a14:foregroundMark x1="54286" y1="14286" x2="48367" y2="35204"/>
                        <a14:foregroundMark x1="60204" y1="59796" x2="76633" y2="75204"/>
                      </a14:backgroundRemoval>
                    </a14:imgEffect>
                  </a14:imgLayer>
                </a14:imgProps>
              </a:ext>
            </a:extLst>
          </a:blip>
          <a:srcRect l="12493" t="11143" r="11927" b="10774"/>
          <a:stretch>
            <a:fillRect/>
          </a:stretch>
        </p:blipFill>
        <p:spPr>
          <a:xfrm>
            <a:off x="4526387" y="5443615"/>
            <a:ext cx="532513" cy="550139"/>
          </a:xfrm>
          <a:prstGeom prst="rect">
            <a:avLst/>
          </a:prstGeom>
        </p:spPr>
      </p:pic>
      <p:pic>
        <p:nvPicPr>
          <p:cNvPr id="23" name="Imagen 22">
            <a:extLst>
              <a:ext uri="{FF2B5EF4-FFF2-40B4-BE49-F238E27FC236}">
                <a16:creationId xmlns:a16="http://schemas.microsoft.com/office/drawing/2014/main" id="{56CC9EC6-31BD-30AA-ED10-C795BF1F8780}"/>
              </a:ext>
            </a:extLst>
          </p:cNvPr>
          <p:cNvPicPr>
            <a:picLocks noChangeAspect="1"/>
          </p:cNvPicPr>
          <p:nvPr/>
        </p:nvPicPr>
        <p:blipFill>
          <a:blip r:embed="rId11">
            <a:duotone>
              <a:schemeClr val="accent6">
                <a:shade val="45000"/>
                <a:satMod val="135000"/>
              </a:schemeClr>
              <a:prstClr val="white"/>
            </a:duotone>
          </a:blip>
          <a:stretch>
            <a:fillRect/>
          </a:stretch>
        </p:blipFill>
        <p:spPr>
          <a:xfrm>
            <a:off x="399726" y="874164"/>
            <a:ext cx="906277" cy="906277"/>
          </a:xfrm>
          <a:prstGeom prst="rect">
            <a:avLst/>
          </a:prstGeom>
        </p:spPr>
      </p:pic>
      <p:pic>
        <p:nvPicPr>
          <p:cNvPr id="24" name="Imagen 23">
            <a:extLst>
              <a:ext uri="{FF2B5EF4-FFF2-40B4-BE49-F238E27FC236}">
                <a16:creationId xmlns:a16="http://schemas.microsoft.com/office/drawing/2014/main" id="{606EAB08-5541-23F4-E2A5-017B7DCD2CB7}"/>
              </a:ext>
            </a:extLst>
          </p:cNvPr>
          <p:cNvPicPr>
            <a:picLocks noChangeAspect="1"/>
          </p:cNvPicPr>
          <p:nvPr/>
        </p:nvPicPr>
        <p:blipFill>
          <a:blip r:embed="rId12"/>
          <a:srcRect l="13322" t="8487" r="13836" b="8928"/>
          <a:stretch>
            <a:fillRect/>
          </a:stretch>
        </p:blipFill>
        <p:spPr>
          <a:xfrm>
            <a:off x="4311396" y="6089842"/>
            <a:ext cx="573782" cy="650524"/>
          </a:xfrm>
          <a:prstGeom prst="rect">
            <a:avLst/>
          </a:prstGeom>
        </p:spPr>
      </p:pic>
      <p:pic>
        <p:nvPicPr>
          <p:cNvPr id="25" name="Imagen 24">
            <a:extLst>
              <a:ext uri="{FF2B5EF4-FFF2-40B4-BE49-F238E27FC236}">
                <a16:creationId xmlns:a16="http://schemas.microsoft.com/office/drawing/2014/main" id="{FA5DA6BA-0677-8813-97EB-75145AAE933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3556" b="97778" l="2667" r="98667">
                        <a14:foregroundMark x1="19111" y1="16444" x2="80889" y2="79111"/>
                        <a14:foregroundMark x1="80889" y1="79111" x2="53778" y2="93778"/>
                        <a14:foregroundMark x1="53778" y1="93778" x2="28444" y2="93333"/>
                        <a14:foregroundMark x1="28444" y1="93333" x2="12444" y2="76889"/>
                        <a14:foregroundMark x1="12444" y1="76889" x2="3111" y2="54667"/>
                        <a14:foregroundMark x1="3111" y1="54667" x2="7111" y2="31111"/>
                        <a14:foregroundMark x1="7111" y1="31111" x2="19556" y2="12889"/>
                        <a14:foregroundMark x1="19556" y1="12889" x2="49333" y2="444"/>
                        <a14:foregroundMark x1="49333" y1="444" x2="78222" y2="8000"/>
                        <a14:foregroundMark x1="78222" y1="8000" x2="99111" y2="69333"/>
                        <a14:foregroundMark x1="99111" y1="69333" x2="98222" y2="70667"/>
                        <a14:foregroundMark x1="3111" y1="42222" x2="12000" y2="64444"/>
                        <a14:foregroundMark x1="12000" y1="64444" x2="12000" y2="64444"/>
                        <a14:foregroundMark x1="39556" y1="4444" x2="65778" y2="5778"/>
                        <a14:foregroundMark x1="86222" y1="20000" x2="97333" y2="48444"/>
                        <a14:foregroundMark x1="97333" y1="48444" x2="94222" y2="57778"/>
                        <a14:foregroundMark x1="29778" y1="89333" x2="62667" y2="97778"/>
                        <a14:foregroundMark x1="62667" y1="97778" x2="84889" y2="78667"/>
                        <a14:foregroundMark x1="84889" y1="78667" x2="92000" y2="66667"/>
                        <a14:foregroundMark x1="65333" y1="9778" x2="36444" y2="83111"/>
                        <a14:foregroundMark x1="8889" y1="30222" x2="57778" y2="81778"/>
                        <a14:foregroundMark x1="49778" y1="3556" x2="54222" y2="71556"/>
                        <a14:foregroundMark x1="54222" y1="71556" x2="18667" y2="61778"/>
                        <a14:foregroundMark x1="18667" y1="61778" x2="73778" y2="47556"/>
                        <a14:foregroundMark x1="73778" y1="47556" x2="60444" y2="17778"/>
                        <a14:foregroundMark x1="60444" y1="17778" x2="8000" y2="14222"/>
                        <a14:foregroundMark x1="8000" y1="14222" x2="10222" y2="37778"/>
                        <a14:foregroundMark x1="10222" y1="37778" x2="26667" y2="49333"/>
                        <a14:foregroundMark x1="85778" y1="27111" x2="39111" y2="83556"/>
                        <a14:foregroundMark x1="17778" y1="87111" x2="28444" y2="66222"/>
                        <a14:foregroundMark x1="28444" y1="66222" x2="32444" y2="66222"/>
                        <a14:foregroundMark x1="49333" y1="93778" x2="22222" y2="72889"/>
                        <a14:foregroundMark x1="22222" y1="72889" x2="20000" y2="70667"/>
                        <a14:foregroundMark x1="86667" y1="45778" x2="66222" y2="36444"/>
                        <a14:foregroundMark x1="66222" y1="36444" x2="40889" y2="52000"/>
                        <a14:foregroundMark x1="40889" y1="52000" x2="38222" y2="48889"/>
                        <a14:foregroundMark x1="43556" y1="42222" x2="44444" y2="54667"/>
                        <a14:foregroundMark x1="33778" y1="34222" x2="44444" y2="55111"/>
                        <a14:foregroundMark x1="76000" y1="50222" x2="67556" y2="63111"/>
                        <a14:foregroundMark x1="64889" y1="20444" x2="81333" y2="37778"/>
                        <a14:foregroundMark x1="81333" y1="37778" x2="81333" y2="40000"/>
                        <a14:foregroundMark x1="85778" y1="52000" x2="72889" y2="67556"/>
                        <a14:foregroundMark x1="33778" y1="39556" x2="38222" y2="56444"/>
                      </a14:backgroundRemoval>
                    </a14:imgEffect>
                    <a14:imgEffect>
                      <a14:artisticPencilGrayscale/>
                    </a14:imgEffect>
                  </a14:imgLayer>
                </a14:imgProps>
              </a:ext>
            </a:extLst>
          </a:blip>
          <a:stretch>
            <a:fillRect/>
          </a:stretch>
        </p:blipFill>
        <p:spPr>
          <a:xfrm>
            <a:off x="7176753" y="3449529"/>
            <a:ext cx="1197169" cy="1197169"/>
          </a:xfrm>
          <a:prstGeom prst="rect">
            <a:avLst/>
          </a:prstGeom>
        </p:spPr>
      </p:pic>
    </p:spTree>
    <p:extLst>
      <p:ext uri="{BB962C8B-B14F-4D97-AF65-F5344CB8AC3E}">
        <p14:creationId xmlns:p14="http://schemas.microsoft.com/office/powerpoint/2010/main" val="10622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BC1B7-F451-AA73-1C88-6B3F8E149AFA}"/>
            </a:ext>
          </a:extLst>
        </p:cNvPr>
        <p:cNvGrpSpPr/>
        <p:nvPr/>
      </p:nvGrpSpPr>
      <p:grpSpPr>
        <a:xfrm>
          <a:off x="0" y="0"/>
          <a:ext cx="0" cy="0"/>
          <a:chOff x="0" y="0"/>
          <a:chExt cx="0" cy="0"/>
        </a:xfrm>
      </p:grpSpPr>
      <p:pic>
        <p:nvPicPr>
          <p:cNvPr id="6" name="Marcador de contenido 5" descr="Imagen que contiene Icono&#10;&#10;El contenido generado por IA puede ser incorrecto.">
            <a:extLst>
              <a:ext uri="{FF2B5EF4-FFF2-40B4-BE49-F238E27FC236}">
                <a16:creationId xmlns:a16="http://schemas.microsoft.com/office/drawing/2014/main" id="{C2393269-F0A6-25A2-0232-C4A618761BF0}"/>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1054018" y="1885648"/>
            <a:ext cx="2773243" cy="3976925"/>
          </a:xfrm>
        </p:spPr>
      </p:pic>
      <p:sp>
        <p:nvSpPr>
          <p:cNvPr id="4" name="Título 1">
            <a:extLst>
              <a:ext uri="{FF2B5EF4-FFF2-40B4-BE49-F238E27FC236}">
                <a16:creationId xmlns:a16="http://schemas.microsoft.com/office/drawing/2014/main" id="{D0F47C26-0765-71D1-18A1-009A68B278B1}"/>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7" name="CuadroTexto 6">
            <a:extLst>
              <a:ext uri="{FF2B5EF4-FFF2-40B4-BE49-F238E27FC236}">
                <a16:creationId xmlns:a16="http://schemas.microsoft.com/office/drawing/2014/main" id="{0F20D088-63A3-D5F7-81D9-84747A186D8B}"/>
              </a:ext>
            </a:extLst>
          </p:cNvPr>
          <p:cNvSpPr txBox="1"/>
          <p:nvPr/>
        </p:nvSpPr>
        <p:spPr>
          <a:xfrm>
            <a:off x="144379" y="3105834"/>
            <a:ext cx="6096000" cy="646331"/>
          </a:xfrm>
          <a:prstGeom prst="rect">
            <a:avLst/>
          </a:prstGeom>
          <a:noFill/>
        </p:spPr>
        <p:txBody>
          <a:bodyPr wrap="square">
            <a:spAutoFit/>
          </a:bodyPr>
          <a:lstStyle/>
          <a:p>
            <a:r>
              <a:rPr lang="es-CO" dirty="0">
                <a:highlight>
                  <a:srgbClr val="00FFFF"/>
                </a:highlight>
              </a:rPr>
              <a:t>Dejar y resumir</a:t>
            </a:r>
          </a:p>
          <a:p>
            <a:r>
              <a:rPr lang="es-CO" dirty="0">
                <a:highlight>
                  <a:srgbClr val="FFFF00"/>
                </a:highlight>
              </a:rPr>
              <a:t>Eliminar</a:t>
            </a:r>
          </a:p>
        </p:txBody>
      </p:sp>
      <p:sp>
        <p:nvSpPr>
          <p:cNvPr id="14" name="CuadroTexto 13">
            <a:extLst>
              <a:ext uri="{FF2B5EF4-FFF2-40B4-BE49-F238E27FC236}">
                <a16:creationId xmlns:a16="http://schemas.microsoft.com/office/drawing/2014/main" id="{5A4C27CF-CAE5-84BC-D87B-7FA934FB9224}"/>
              </a:ext>
            </a:extLst>
          </p:cNvPr>
          <p:cNvSpPr txBox="1"/>
          <p:nvPr/>
        </p:nvSpPr>
        <p:spPr>
          <a:xfrm>
            <a:off x="3827261" y="783189"/>
            <a:ext cx="8085328" cy="4524315"/>
          </a:xfrm>
          <a:prstGeom prst="rect">
            <a:avLst/>
          </a:prstGeom>
          <a:noFill/>
        </p:spPr>
        <p:txBody>
          <a:bodyPr wrap="square" rtlCol="0">
            <a:spAutoFit/>
          </a:bodyPr>
          <a:lstStyle/>
          <a:p>
            <a:r>
              <a:rPr lang="es-ES" dirty="0"/>
              <a:t>14.	Permisos: Forma mediante la cual se gestionan reglas o condiciones especiales al trabajar con objetos técnicos. Ejemplo: Permisos de seguridad: Alturas, químicos, eléctricos, soldadura. </a:t>
            </a:r>
            <a:r>
              <a:rPr lang="es-ES" strike="sngStrike" dirty="0">
                <a:solidFill>
                  <a:srgbClr val="C00000"/>
                </a:solidFill>
              </a:rPr>
              <a:t>Algunos permisos por tipo son: Permiso para soldadura, permiso para inspección, permiso de alturas.</a:t>
            </a:r>
          </a:p>
          <a:p>
            <a:r>
              <a:rPr lang="es-ES" dirty="0"/>
              <a:t>15.	Listas de materiales: Una lista de materiales (BOM) de mantenimiento es una lista completa, estructurada formalmente de los componentes que constituyen un objeto técnico. Una lista de materiales se utiliza en mantenimiento para asignar los repuestos de cambio frecuente a un objeto técnico o material durante la planeación del mantenimiento. Se utilizarán listas de materiales para equipo y para “materiales” debido a que con este último tipo de listas se pueden asignar a cualquier equipo o ubicación.</a:t>
            </a:r>
          </a:p>
          <a:p>
            <a:r>
              <a:rPr lang="es-ES" dirty="0"/>
              <a:t>16.	Mantenimiento Correctivo: El mantenimiento correctivo es un tipo de mantenimiento que se realiza para reparar o reemplazar equipos o sistemas después de que han fallado o presentan un mal funcionamiento. Es una estrategia reactiva, enfocada en restaurar la funcionalidad perdida, en lugar de prevenir fallas</a:t>
            </a:r>
          </a:p>
        </p:txBody>
      </p:sp>
      <p:sp>
        <p:nvSpPr>
          <p:cNvPr id="5" name="CuadroTexto 4">
            <a:extLst>
              <a:ext uri="{FF2B5EF4-FFF2-40B4-BE49-F238E27FC236}">
                <a16:creationId xmlns:a16="http://schemas.microsoft.com/office/drawing/2014/main" id="{EE9949C5-421C-7E30-13F4-0C5C1A6D9786}"/>
              </a:ext>
            </a:extLst>
          </p:cNvPr>
          <p:cNvSpPr txBox="1"/>
          <p:nvPr/>
        </p:nvSpPr>
        <p:spPr>
          <a:xfrm>
            <a:off x="185434" y="868914"/>
            <a:ext cx="3641827" cy="923330"/>
          </a:xfrm>
          <a:prstGeom prst="rect">
            <a:avLst/>
          </a:prstGeom>
          <a:noFill/>
        </p:spPr>
        <p:txBody>
          <a:bodyPr wrap="square">
            <a:spAutoFit/>
          </a:bodyPr>
          <a:lstStyle/>
          <a:p>
            <a:r>
              <a:rPr lang="es-CO" dirty="0">
                <a:solidFill>
                  <a:srgbClr val="FF0000"/>
                </a:solidFill>
                <a:highlight>
                  <a:srgbClr val="FFFF00"/>
                </a:highlight>
              </a:rPr>
              <a:t>Se anexa siguiente diapositiva, se propone eliminar toda esta y dejar  la siguiente</a:t>
            </a:r>
          </a:p>
        </p:txBody>
      </p:sp>
    </p:spTree>
    <p:extLst>
      <p:ext uri="{BB962C8B-B14F-4D97-AF65-F5344CB8AC3E}">
        <p14:creationId xmlns:p14="http://schemas.microsoft.com/office/powerpoint/2010/main" val="191321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7086-9D1C-2596-70FC-4CD281C4D858}"/>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354CAD06-A7D2-CE10-45F6-61E0FC9AF1D6}"/>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9" name="CuadroTexto 8">
            <a:extLst>
              <a:ext uri="{FF2B5EF4-FFF2-40B4-BE49-F238E27FC236}">
                <a16:creationId xmlns:a16="http://schemas.microsoft.com/office/drawing/2014/main" id="{773088C0-907D-B590-1321-02E8027E9866}"/>
              </a:ext>
            </a:extLst>
          </p:cNvPr>
          <p:cNvSpPr txBox="1"/>
          <p:nvPr/>
        </p:nvSpPr>
        <p:spPr>
          <a:xfrm>
            <a:off x="1989498" y="1362572"/>
            <a:ext cx="4106502" cy="1589731"/>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s-MX" dirty="0"/>
              <a:t>14. Permisos: </a:t>
            </a:r>
            <a:r>
              <a:rPr lang="es-MX" b="0" dirty="0">
                <a:solidFill>
                  <a:schemeClr val="tx1"/>
                </a:solidFill>
              </a:rPr>
              <a:t>Forma mediante la cual se gestionan reglas o condiciones especiales al trabajar con objetos técnicos. Ejemplo: Permisos de seguridad: Alturas, químicos, eléctricos, soldadura. </a:t>
            </a:r>
          </a:p>
        </p:txBody>
      </p:sp>
      <p:sp>
        <p:nvSpPr>
          <p:cNvPr id="11" name="CuadroTexto 10">
            <a:extLst>
              <a:ext uri="{FF2B5EF4-FFF2-40B4-BE49-F238E27FC236}">
                <a16:creationId xmlns:a16="http://schemas.microsoft.com/office/drawing/2014/main" id="{CAAC8AB5-40A2-5E50-C979-CC71983557C2}"/>
              </a:ext>
            </a:extLst>
          </p:cNvPr>
          <p:cNvSpPr txBox="1"/>
          <p:nvPr/>
        </p:nvSpPr>
        <p:spPr>
          <a:xfrm>
            <a:off x="2114626" y="3736447"/>
            <a:ext cx="5489331" cy="2836226"/>
          </a:xfrm>
          <a:prstGeom prst="rect">
            <a:avLst/>
          </a:prstGeom>
          <a:solidFill>
            <a:schemeClr val="bg1">
              <a:lumMod val="95000"/>
            </a:schemeClr>
          </a:solid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s-MX" dirty="0"/>
              <a:t>15. Listas de materiales: </a:t>
            </a:r>
            <a:r>
              <a:rPr lang="es-MX" b="0" dirty="0">
                <a:solidFill>
                  <a:schemeClr val="tx1"/>
                </a:solidFill>
              </a:rPr>
              <a:t>Una lista de materiales (BOM) de mantenimiento es una lista completa, estructurada formalmente de los componentes que constituyen un objeto técnico. Una lista de materiales se utiliza en mantenimiento </a:t>
            </a:r>
            <a:r>
              <a:rPr lang="es-MX" dirty="0">
                <a:solidFill>
                  <a:srgbClr val="007934"/>
                </a:solidFill>
              </a:rPr>
              <a:t>para asignar los repuestos de cambio </a:t>
            </a:r>
            <a:r>
              <a:rPr lang="es-MX" b="0" dirty="0">
                <a:solidFill>
                  <a:schemeClr val="tx1"/>
                </a:solidFill>
              </a:rPr>
              <a:t>frecuente a un objeto técnico o material durante la planeación del mantenimiento. Se utilizarán listas de materiales </a:t>
            </a:r>
            <a:r>
              <a:rPr lang="es-MX" dirty="0">
                <a:solidFill>
                  <a:srgbClr val="007934"/>
                </a:solidFill>
              </a:rPr>
              <a:t>para equipo y para “materiales” </a:t>
            </a:r>
            <a:r>
              <a:rPr lang="es-MX" b="0" dirty="0">
                <a:solidFill>
                  <a:schemeClr val="tx1"/>
                </a:solidFill>
              </a:rPr>
              <a:t>debido a que con este último tipo de listas se pueden asignar a cualquier equipo o ubicación.</a:t>
            </a:r>
          </a:p>
        </p:txBody>
      </p:sp>
      <p:sp>
        <p:nvSpPr>
          <p:cNvPr id="13" name="CuadroTexto 12">
            <a:extLst>
              <a:ext uri="{FF2B5EF4-FFF2-40B4-BE49-F238E27FC236}">
                <a16:creationId xmlns:a16="http://schemas.microsoft.com/office/drawing/2014/main" id="{9DEFA74E-03B2-6C56-079F-B7A8AE3D1701}"/>
              </a:ext>
            </a:extLst>
          </p:cNvPr>
          <p:cNvSpPr txBox="1"/>
          <p:nvPr/>
        </p:nvSpPr>
        <p:spPr>
          <a:xfrm>
            <a:off x="6423259" y="1362571"/>
            <a:ext cx="5489330" cy="1589731"/>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16. Mantenimiento Correctivo: </a:t>
            </a:r>
            <a:r>
              <a:rPr lang="es-MX" b="0" dirty="0">
                <a:solidFill>
                  <a:schemeClr val="tx1"/>
                </a:solidFill>
              </a:rPr>
              <a:t>Es un tipo de mantenimiento que se realiza para reparar o reemplazar equipos o sistemas después de que han fallado o presentan un mal funcionamiento. Es una estrategia reactiva, enfocada en restaurar la funcionalidad perdida, en lugar de prevenir fallas</a:t>
            </a:r>
          </a:p>
        </p:txBody>
      </p:sp>
      <p:grpSp>
        <p:nvGrpSpPr>
          <p:cNvPr id="20" name="Grupo 19">
            <a:extLst>
              <a:ext uri="{FF2B5EF4-FFF2-40B4-BE49-F238E27FC236}">
                <a16:creationId xmlns:a16="http://schemas.microsoft.com/office/drawing/2014/main" id="{81488C36-B6BC-C00A-D4F5-39FD6530ED3C}"/>
              </a:ext>
            </a:extLst>
          </p:cNvPr>
          <p:cNvGrpSpPr/>
          <p:nvPr/>
        </p:nvGrpSpPr>
        <p:grpSpPr>
          <a:xfrm>
            <a:off x="279411" y="1235087"/>
            <a:ext cx="2358190" cy="1844703"/>
            <a:chOff x="3093016" y="1362842"/>
            <a:chExt cx="2358190" cy="1844703"/>
          </a:xfrm>
        </p:grpSpPr>
        <p:pic>
          <p:nvPicPr>
            <p:cNvPr id="17" name="Imagen 16">
              <a:extLst>
                <a:ext uri="{FF2B5EF4-FFF2-40B4-BE49-F238E27FC236}">
                  <a16:creationId xmlns:a16="http://schemas.microsoft.com/office/drawing/2014/main" id="{EBEC3F46-DE27-10E6-7510-B294A4F03B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2889" y1="20444" x2="71556" y2="67111"/>
                          <a14:foregroundMark x1="71556" y1="67111" x2="73333" y2="78222"/>
                          <a14:foregroundMark x1="31556" y1="78222" x2="58222" y2="29333"/>
                          <a14:foregroundMark x1="58222" y1="29333" x2="70222" y2="18222"/>
                          <a14:foregroundMark x1="28889" y1="20889" x2="64000" y2="17333"/>
                          <a14:foregroundMark x1="64000" y1="17333" x2="72444" y2="46222"/>
                          <a14:foregroundMark x1="72444" y1="46222" x2="69333" y2="69778"/>
                          <a14:foregroundMark x1="69333" y1="69778" x2="37333" y2="78222"/>
                          <a14:foregroundMark x1="37333" y1="78222" x2="25333" y2="51111"/>
                          <a14:foregroundMark x1="25333" y1="51111" x2="29333" y2="28444"/>
                          <a14:foregroundMark x1="29333" y1="28444" x2="28444" y2="23556"/>
                          <a14:foregroundMark x1="33333" y1="27111" x2="42222" y2="52889"/>
                          <a14:foregroundMark x1="37333" y1="76889" x2="58667" y2="58667"/>
                          <a14:foregroundMark x1="88889" y1="44444" x2="72000" y2="59111"/>
                          <a14:foregroundMark x1="72000" y1="59111" x2="68444" y2="66222"/>
                        </a14:backgroundRemoval>
                      </a14:imgEffect>
                    </a14:imgLayer>
                  </a14:imgProps>
                </a:ext>
              </a:extLst>
            </a:blip>
            <a:srcRect l="26033" t="10422" r="5795" b="11987"/>
            <a:stretch>
              <a:fillRect/>
            </a:stretch>
          </p:blipFill>
          <p:spPr>
            <a:xfrm>
              <a:off x="3093016" y="1362842"/>
              <a:ext cx="2358190" cy="1844703"/>
            </a:xfrm>
            <a:prstGeom prst="rect">
              <a:avLst/>
            </a:prstGeom>
          </p:spPr>
        </p:pic>
        <p:sp>
          <p:nvSpPr>
            <p:cNvPr id="18" name="CuadroTexto 17">
              <a:extLst>
                <a:ext uri="{FF2B5EF4-FFF2-40B4-BE49-F238E27FC236}">
                  <a16:creationId xmlns:a16="http://schemas.microsoft.com/office/drawing/2014/main" id="{565DF08C-647C-67E0-DE81-21E91F57AE91}"/>
                </a:ext>
              </a:extLst>
            </p:cNvPr>
            <p:cNvSpPr txBox="1"/>
            <p:nvPr/>
          </p:nvSpPr>
          <p:spPr>
            <a:xfrm>
              <a:off x="3692991" y="1618154"/>
              <a:ext cx="1158239" cy="830997"/>
            </a:xfrm>
            <a:prstGeom prst="rect">
              <a:avLst/>
            </a:prstGeom>
            <a:noFill/>
          </p:spPr>
          <p:txBody>
            <a:bodyPr wrap="square" rtlCol="0">
              <a:spAutoFit/>
            </a:bodyPr>
            <a:lstStyle/>
            <a:p>
              <a:r>
                <a:rPr lang="es-MX" sz="1600" b="1" dirty="0">
                  <a:solidFill>
                    <a:srgbClr val="007934"/>
                  </a:solidFill>
                </a:rPr>
                <a:t>Autoriza</a:t>
              </a:r>
            </a:p>
            <a:p>
              <a:r>
                <a:rPr lang="es-MX" sz="1600" b="1" dirty="0">
                  <a:solidFill>
                    <a:srgbClr val="007934"/>
                  </a:solidFill>
                </a:rPr>
                <a:t>EPP</a:t>
              </a:r>
            </a:p>
            <a:p>
              <a:r>
                <a:rPr lang="es-MX" sz="1600" b="1" dirty="0">
                  <a:solidFill>
                    <a:srgbClr val="007934"/>
                  </a:solidFill>
                </a:rPr>
                <a:t>Firma</a:t>
              </a:r>
            </a:p>
          </p:txBody>
        </p:sp>
      </p:grpSp>
      <p:grpSp>
        <p:nvGrpSpPr>
          <p:cNvPr id="24" name="Grupo 23">
            <a:extLst>
              <a:ext uri="{FF2B5EF4-FFF2-40B4-BE49-F238E27FC236}">
                <a16:creationId xmlns:a16="http://schemas.microsoft.com/office/drawing/2014/main" id="{5E9CBF93-DB1F-8B43-3C9E-C9E65452AFE7}"/>
              </a:ext>
            </a:extLst>
          </p:cNvPr>
          <p:cNvGrpSpPr/>
          <p:nvPr/>
        </p:nvGrpSpPr>
        <p:grpSpPr>
          <a:xfrm>
            <a:off x="279411" y="3659173"/>
            <a:ext cx="1617045" cy="2143125"/>
            <a:chOff x="773329" y="3787000"/>
            <a:chExt cx="1617045" cy="2143125"/>
          </a:xfrm>
        </p:grpSpPr>
        <p:pic>
          <p:nvPicPr>
            <p:cNvPr id="16" name="Imagen 15">
              <a:extLst>
                <a:ext uri="{FF2B5EF4-FFF2-40B4-BE49-F238E27FC236}">
                  <a16:creationId xmlns:a16="http://schemas.microsoft.com/office/drawing/2014/main" id="{D7F5FAAF-C30E-7DE7-FD12-26FA0401139C}"/>
                </a:ext>
              </a:extLst>
            </p:cNvPr>
            <p:cNvPicPr>
              <a:picLocks noChangeAspect="1"/>
            </p:cNvPicPr>
            <p:nvPr/>
          </p:nvPicPr>
          <p:blipFill>
            <a:blip r:embed="rId4"/>
            <a:srcRect l="13011" r="11536"/>
            <a:stretch>
              <a:fillRect/>
            </a:stretch>
          </p:blipFill>
          <p:spPr>
            <a:xfrm>
              <a:off x="773329" y="3787000"/>
              <a:ext cx="1617045" cy="2143125"/>
            </a:xfrm>
            <a:prstGeom prst="rect">
              <a:avLst/>
            </a:prstGeom>
          </p:spPr>
        </p:pic>
        <p:sp>
          <p:nvSpPr>
            <p:cNvPr id="21" name="CuadroTexto 20">
              <a:extLst>
                <a:ext uri="{FF2B5EF4-FFF2-40B4-BE49-F238E27FC236}">
                  <a16:creationId xmlns:a16="http://schemas.microsoft.com/office/drawing/2014/main" id="{29333334-3181-6373-B3D1-34DDF02D9DF0}"/>
                </a:ext>
              </a:extLst>
            </p:cNvPr>
            <p:cNvSpPr txBox="1"/>
            <p:nvPr/>
          </p:nvSpPr>
          <p:spPr>
            <a:xfrm>
              <a:off x="1376413" y="4273617"/>
              <a:ext cx="924025" cy="338554"/>
            </a:xfrm>
            <a:prstGeom prst="rect">
              <a:avLst/>
            </a:prstGeom>
            <a:noFill/>
          </p:spPr>
          <p:txBody>
            <a:bodyPr wrap="square" rtlCol="0">
              <a:spAutoFit/>
            </a:bodyPr>
            <a:lstStyle/>
            <a:p>
              <a:r>
                <a:rPr lang="es-MX" sz="1600" b="1" dirty="0">
                  <a:solidFill>
                    <a:srgbClr val="007934"/>
                  </a:solidFill>
                  <a:latin typeface="Berlin Sans FB" panose="020E0602020502020306" pitchFamily="34" charset="0"/>
                </a:rPr>
                <a:t>Estopa</a:t>
              </a:r>
            </a:p>
          </p:txBody>
        </p:sp>
        <p:sp>
          <p:nvSpPr>
            <p:cNvPr id="22" name="CuadroTexto 21">
              <a:extLst>
                <a:ext uri="{FF2B5EF4-FFF2-40B4-BE49-F238E27FC236}">
                  <a16:creationId xmlns:a16="http://schemas.microsoft.com/office/drawing/2014/main" id="{750FE749-32DC-8543-3359-1643C75381CA}"/>
                </a:ext>
              </a:extLst>
            </p:cNvPr>
            <p:cNvSpPr txBox="1"/>
            <p:nvPr/>
          </p:nvSpPr>
          <p:spPr>
            <a:xfrm>
              <a:off x="1414914" y="4689285"/>
              <a:ext cx="789272" cy="338554"/>
            </a:xfrm>
            <a:prstGeom prst="rect">
              <a:avLst/>
            </a:prstGeom>
            <a:noFill/>
          </p:spPr>
          <p:txBody>
            <a:bodyPr wrap="square" rtlCol="0">
              <a:spAutoFit/>
            </a:bodyPr>
            <a:lstStyle/>
            <a:p>
              <a:r>
                <a:rPr lang="es-MX" sz="1600" b="1" dirty="0">
                  <a:solidFill>
                    <a:srgbClr val="007934"/>
                  </a:solidFill>
                  <a:latin typeface="Berlin Sans FB" panose="020E0602020502020306" pitchFamily="34" charset="0"/>
                </a:rPr>
                <a:t>Rotor</a:t>
              </a:r>
            </a:p>
          </p:txBody>
        </p:sp>
        <p:sp>
          <p:nvSpPr>
            <p:cNvPr id="23" name="CuadroTexto 22">
              <a:extLst>
                <a:ext uri="{FF2B5EF4-FFF2-40B4-BE49-F238E27FC236}">
                  <a16:creationId xmlns:a16="http://schemas.microsoft.com/office/drawing/2014/main" id="{5CB210FA-5B01-FD5C-0ECA-0253C2EACCAA}"/>
                </a:ext>
              </a:extLst>
            </p:cNvPr>
            <p:cNvSpPr txBox="1"/>
            <p:nvPr/>
          </p:nvSpPr>
          <p:spPr>
            <a:xfrm>
              <a:off x="1443789" y="5098788"/>
              <a:ext cx="789272" cy="338554"/>
            </a:xfrm>
            <a:prstGeom prst="rect">
              <a:avLst/>
            </a:prstGeom>
            <a:noFill/>
          </p:spPr>
          <p:txBody>
            <a:bodyPr wrap="square" rtlCol="0">
              <a:spAutoFit/>
            </a:bodyPr>
            <a:lstStyle/>
            <a:p>
              <a:r>
                <a:rPr lang="es-MX" sz="1600" b="1" dirty="0">
                  <a:solidFill>
                    <a:srgbClr val="007934"/>
                  </a:solidFill>
                  <a:latin typeface="Berlin Sans FB" panose="020E0602020502020306" pitchFamily="34" charset="0"/>
                </a:rPr>
                <a:t>Sello</a:t>
              </a:r>
            </a:p>
          </p:txBody>
        </p:sp>
      </p:grpSp>
      <p:pic>
        <p:nvPicPr>
          <p:cNvPr id="27" name="Imagen 26">
            <a:extLst>
              <a:ext uri="{FF2B5EF4-FFF2-40B4-BE49-F238E27FC236}">
                <a16:creationId xmlns:a16="http://schemas.microsoft.com/office/drawing/2014/main" id="{F93552AB-7889-0880-6AB5-3410ACCC62D6}"/>
              </a:ext>
            </a:extLst>
          </p:cNvPr>
          <p:cNvPicPr>
            <a:picLocks noChangeAspect="1"/>
          </p:cNvPicPr>
          <p:nvPr/>
        </p:nvPicPr>
        <p:blipFill>
          <a:blip r:embed="rId5">
            <a:extLst>
              <a:ext uri="{BEBA8EAE-BF5A-486C-A8C5-ECC9F3942E4B}">
                <a14:imgProps xmlns:a14="http://schemas.microsoft.com/office/drawing/2010/main">
                  <a14:imgLayer r:embed="rId6">
                    <a14:imgEffect>
                      <a14:artisticPlasticWrap/>
                    </a14:imgEffect>
                  </a14:imgLayer>
                </a14:imgProps>
              </a:ext>
            </a:extLst>
          </a:blip>
          <a:stretch>
            <a:fillRect/>
          </a:stretch>
        </p:blipFill>
        <p:spPr>
          <a:xfrm>
            <a:off x="8019145" y="3254832"/>
            <a:ext cx="3290360" cy="3290360"/>
          </a:xfrm>
          <a:prstGeom prst="rect">
            <a:avLst/>
          </a:prstGeom>
        </p:spPr>
      </p:pic>
    </p:spTree>
    <p:extLst>
      <p:ext uri="{BB962C8B-B14F-4D97-AF65-F5344CB8AC3E}">
        <p14:creationId xmlns:p14="http://schemas.microsoft.com/office/powerpoint/2010/main" val="383483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B2861-2C66-8A0E-2C6F-467CCB75EE1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D454EF-294A-1743-0676-89B29C44807D}"/>
              </a:ext>
            </a:extLst>
          </p:cNvPr>
          <p:cNvSpPr>
            <a:spLocks noGrp="1"/>
          </p:cNvSpPr>
          <p:nvPr>
            <p:ph idx="1"/>
          </p:nvPr>
        </p:nvSpPr>
        <p:spPr>
          <a:xfrm>
            <a:off x="486438" y="1247776"/>
            <a:ext cx="8258067" cy="5425522"/>
          </a:xfrm>
        </p:spPr>
        <p:txBody>
          <a:bodyPr>
            <a:normAutofit lnSpcReduction="10000"/>
          </a:bodyPr>
          <a:lstStyle/>
          <a:p>
            <a:pPr marL="0" indent="0">
              <a:buNone/>
            </a:pPr>
            <a:r>
              <a:rPr lang="es-ES" sz="1800" dirty="0">
                <a:solidFill>
                  <a:schemeClr val="tx1"/>
                </a:solidFill>
                <a:latin typeface="+mn-lt"/>
              </a:rPr>
              <a:t>17.	Mantenimiento Preventivo: El mantenimiento preventivo es un tipo de mantenimiento que se realiza de forma planificada y regular para evitar fallos en equipos o sistemas antes de que ocurran. </a:t>
            </a:r>
            <a:r>
              <a:rPr lang="es-ES" sz="1800" strike="sngStrike" dirty="0">
                <a:solidFill>
                  <a:srgbClr val="C00000"/>
                </a:solidFill>
                <a:latin typeface="+mn-lt"/>
              </a:rPr>
              <a:t>Se trata de acciones proactivas para mantener los equipos en buen estado de funcionamiento y prolongar su vida útil, en lugar de esperar a que se produzca una avería para repararla. </a:t>
            </a:r>
          </a:p>
          <a:p>
            <a:pPr marL="0" indent="0">
              <a:buNone/>
            </a:pPr>
            <a:r>
              <a:rPr lang="es-ES" sz="1800" dirty="0">
                <a:solidFill>
                  <a:schemeClr val="tx1"/>
                </a:solidFill>
                <a:latin typeface="+mn-lt"/>
              </a:rPr>
              <a:t>18.	Plan de Mantenimiento: Describe las fechas y el alcance de las actividades de mantenimiento preventivo que se realizan a los equipos, </a:t>
            </a:r>
            <a:r>
              <a:rPr lang="es-ES" sz="1800" dirty="0">
                <a:solidFill>
                  <a:srgbClr val="C00000"/>
                </a:solidFill>
                <a:latin typeface="+mn-lt"/>
              </a:rPr>
              <a:t>grupo de equipos o ubicaciones técnicas </a:t>
            </a:r>
            <a:r>
              <a:rPr lang="es-ES" sz="1800" strike="sngStrike" dirty="0">
                <a:solidFill>
                  <a:srgbClr val="C00000"/>
                </a:solidFill>
                <a:latin typeface="+mn-lt"/>
              </a:rPr>
              <a:t>Objetos Técnicos</a:t>
            </a:r>
            <a:r>
              <a:rPr lang="es-ES" sz="1800" dirty="0">
                <a:solidFill>
                  <a:schemeClr val="tx1"/>
                </a:solidFill>
                <a:latin typeface="+mn-lt"/>
              </a:rPr>
              <a:t>, Se crearán planes de mantenimiento por cada equipo o grupos de equipos que se comporten de la misma manera o contengan la misma estrategia de mantenimiento.</a:t>
            </a:r>
          </a:p>
          <a:p>
            <a:pPr marL="0" indent="0">
              <a:buNone/>
            </a:pPr>
            <a:r>
              <a:rPr lang="es-ES" sz="1800" dirty="0">
                <a:solidFill>
                  <a:schemeClr val="tx1"/>
                </a:solidFill>
                <a:latin typeface="+mn-lt"/>
              </a:rPr>
              <a:t>19.	Programación de planes: Al programar un plan de mantenimiento se tienen en cuenta todas las variables inmersas en el plan como son: el ciclo de mantenimiento, los parámetros de programación, </a:t>
            </a:r>
            <a:r>
              <a:rPr lang="es-ES" sz="1800" dirty="0">
                <a:solidFill>
                  <a:srgbClr val="C00000"/>
                </a:solidFill>
                <a:latin typeface="+mn-lt"/>
              </a:rPr>
              <a:t>los responsables de ejecución, actividades y recursos,</a:t>
            </a:r>
            <a:r>
              <a:rPr lang="es-ES" sz="1800" dirty="0">
                <a:solidFill>
                  <a:schemeClr val="tx1"/>
                </a:solidFill>
                <a:latin typeface="+mn-lt"/>
              </a:rPr>
              <a:t> </a:t>
            </a:r>
            <a:r>
              <a:rPr lang="es-ES" sz="1800" dirty="0">
                <a:solidFill>
                  <a:srgbClr val="C00000"/>
                </a:solidFill>
              </a:rPr>
              <a:t>los equipos, grupo de equipos o ubicaciones técnicas </a:t>
            </a:r>
            <a:r>
              <a:rPr lang="es-ES" sz="1800" strike="sngStrike" dirty="0">
                <a:solidFill>
                  <a:srgbClr val="C00000"/>
                </a:solidFill>
                <a:latin typeface="+mn-lt"/>
              </a:rPr>
              <a:t>el objeto técnico</a:t>
            </a:r>
            <a:r>
              <a:rPr lang="es-ES" sz="1800" dirty="0">
                <a:solidFill>
                  <a:schemeClr val="tx1"/>
                </a:solidFill>
                <a:latin typeface="+mn-lt"/>
              </a:rPr>
              <a:t>, condición del punto de medida, </a:t>
            </a:r>
            <a:r>
              <a:rPr lang="es-ES" sz="1800" strike="sngStrike" dirty="0">
                <a:solidFill>
                  <a:srgbClr val="C00000"/>
                </a:solidFill>
                <a:latin typeface="+mn-lt"/>
              </a:rPr>
              <a:t>el objeto de toma y la hoja de ruta </a:t>
            </a:r>
            <a:r>
              <a:rPr lang="es-ES" sz="1800" dirty="0">
                <a:solidFill>
                  <a:schemeClr val="tx1"/>
                </a:solidFill>
                <a:latin typeface="+mn-lt"/>
              </a:rPr>
              <a:t>entre otros, para crear una orden de mantenimiento que cumpla con todos los requisitos establecidos.</a:t>
            </a:r>
          </a:p>
          <a:p>
            <a:pPr marL="0" indent="0">
              <a:buNone/>
            </a:pPr>
            <a:r>
              <a:rPr lang="es-ES" sz="1800" dirty="0">
                <a:solidFill>
                  <a:schemeClr val="tx1"/>
                </a:solidFill>
                <a:latin typeface="+mn-lt"/>
              </a:rPr>
              <a:t>20.	Orden de trabajo (OT): Una orden de trabajo es un documento que detalla las especificaciones de una tarea o trabajo a realizar, incluyendo información como la descripción de la tarea, los recursos necesarios, la persona asignada y los plazos de entrega. </a:t>
            </a:r>
          </a:p>
        </p:txBody>
      </p:sp>
      <p:pic>
        <p:nvPicPr>
          <p:cNvPr id="11" name="Marcador de contenido 10" descr="Icono&#10;&#10;El contenido generado por IA puede ser incorrecto.">
            <a:extLst>
              <a:ext uri="{FF2B5EF4-FFF2-40B4-BE49-F238E27FC236}">
                <a16:creationId xmlns:a16="http://schemas.microsoft.com/office/drawing/2014/main" id="{641D101B-9C61-E968-6E97-53DF643EF182}"/>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9242853" y="1961015"/>
            <a:ext cx="2348947" cy="3128165"/>
          </a:xfrm>
        </p:spPr>
      </p:pic>
      <p:sp>
        <p:nvSpPr>
          <p:cNvPr id="4" name="Título 1">
            <a:extLst>
              <a:ext uri="{FF2B5EF4-FFF2-40B4-BE49-F238E27FC236}">
                <a16:creationId xmlns:a16="http://schemas.microsoft.com/office/drawing/2014/main" id="{22135EFA-5EED-02D7-137D-41E6A000F05E}"/>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5" name="CuadroTexto 4">
            <a:extLst>
              <a:ext uri="{FF2B5EF4-FFF2-40B4-BE49-F238E27FC236}">
                <a16:creationId xmlns:a16="http://schemas.microsoft.com/office/drawing/2014/main" id="{56CB2905-6479-6190-A03D-EEE1D2956E33}"/>
              </a:ext>
            </a:extLst>
          </p:cNvPr>
          <p:cNvSpPr txBox="1"/>
          <p:nvPr/>
        </p:nvSpPr>
        <p:spPr>
          <a:xfrm>
            <a:off x="7042485" y="184702"/>
            <a:ext cx="6096000" cy="646331"/>
          </a:xfrm>
          <a:prstGeom prst="rect">
            <a:avLst/>
          </a:prstGeom>
          <a:noFill/>
        </p:spPr>
        <p:txBody>
          <a:bodyPr wrap="square">
            <a:spAutoFit/>
          </a:bodyPr>
          <a:lstStyle/>
          <a:p>
            <a:r>
              <a:rPr lang="es-CO" dirty="0">
                <a:highlight>
                  <a:srgbClr val="00FFFF"/>
                </a:highlight>
              </a:rPr>
              <a:t>Dejar y resumir</a:t>
            </a:r>
          </a:p>
          <a:p>
            <a:r>
              <a:rPr lang="es-CO" dirty="0">
                <a:highlight>
                  <a:srgbClr val="FFFF00"/>
                </a:highlight>
              </a:rPr>
              <a:t>Eliminar</a:t>
            </a:r>
          </a:p>
        </p:txBody>
      </p:sp>
      <p:sp>
        <p:nvSpPr>
          <p:cNvPr id="2" name="CuadroTexto 1">
            <a:extLst>
              <a:ext uri="{FF2B5EF4-FFF2-40B4-BE49-F238E27FC236}">
                <a16:creationId xmlns:a16="http://schemas.microsoft.com/office/drawing/2014/main" id="{1F99D0B6-A93A-E5C4-7BCD-8E2BC29685A9}"/>
              </a:ext>
            </a:extLst>
          </p:cNvPr>
          <p:cNvSpPr txBox="1"/>
          <p:nvPr/>
        </p:nvSpPr>
        <p:spPr>
          <a:xfrm>
            <a:off x="8744505" y="321524"/>
            <a:ext cx="3641827" cy="923330"/>
          </a:xfrm>
          <a:prstGeom prst="rect">
            <a:avLst/>
          </a:prstGeom>
          <a:noFill/>
        </p:spPr>
        <p:txBody>
          <a:bodyPr wrap="square">
            <a:spAutoFit/>
          </a:bodyPr>
          <a:lstStyle/>
          <a:p>
            <a:r>
              <a:rPr lang="es-CO" dirty="0">
                <a:solidFill>
                  <a:srgbClr val="FF0000"/>
                </a:solidFill>
                <a:highlight>
                  <a:srgbClr val="FFFF00"/>
                </a:highlight>
              </a:rPr>
              <a:t>Se anexa siguiente diapositiva, se propone eliminar toda esta y dejar  la siguiente</a:t>
            </a:r>
          </a:p>
        </p:txBody>
      </p:sp>
    </p:spTree>
    <p:extLst>
      <p:ext uri="{BB962C8B-B14F-4D97-AF65-F5344CB8AC3E}">
        <p14:creationId xmlns:p14="http://schemas.microsoft.com/office/powerpoint/2010/main" val="283806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A8FD0-9F27-97A7-B434-3122C584781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30B5B600-8B5B-65CC-FB9B-89357258433D}"/>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12" name="CuadroTexto 11">
            <a:extLst>
              <a:ext uri="{FF2B5EF4-FFF2-40B4-BE49-F238E27FC236}">
                <a16:creationId xmlns:a16="http://schemas.microsoft.com/office/drawing/2014/main" id="{2F276319-AF1C-AA10-BDEC-0D33F3E6D772}"/>
              </a:ext>
            </a:extLst>
          </p:cNvPr>
          <p:cNvSpPr txBox="1"/>
          <p:nvPr/>
        </p:nvSpPr>
        <p:spPr>
          <a:xfrm>
            <a:off x="293286" y="4405779"/>
            <a:ext cx="10222302" cy="1091133"/>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19. Plan de Mantenimiento: </a:t>
            </a:r>
            <a:r>
              <a:rPr lang="es-MX" b="0" dirty="0">
                <a:solidFill>
                  <a:schemeClr val="tx1"/>
                </a:solidFill>
              </a:rPr>
              <a:t>Describe las fechas y el alcance de las actividades de mantenimiento preventivo que se realizan a los equipos, grupo de equipos o ubicaciones técnicas, Se crean planes de mantenimiento por cada equipo o grupos de equipos que se comporten de la misma manera o contengan la misma estrategia de mantenimiento.</a:t>
            </a:r>
          </a:p>
        </p:txBody>
      </p:sp>
      <p:sp>
        <p:nvSpPr>
          <p:cNvPr id="14" name="CuadroTexto 13">
            <a:extLst>
              <a:ext uri="{FF2B5EF4-FFF2-40B4-BE49-F238E27FC236}">
                <a16:creationId xmlns:a16="http://schemas.microsoft.com/office/drawing/2014/main" id="{3012D286-B64C-9647-382F-49EECFB47366}"/>
              </a:ext>
            </a:extLst>
          </p:cNvPr>
          <p:cNvSpPr txBox="1"/>
          <p:nvPr/>
        </p:nvSpPr>
        <p:spPr>
          <a:xfrm>
            <a:off x="293286" y="2443120"/>
            <a:ext cx="7352112" cy="1589731"/>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18. Programación de planes: </a:t>
            </a:r>
            <a:r>
              <a:rPr lang="es-MX" b="0" dirty="0">
                <a:solidFill>
                  <a:schemeClr val="tx1"/>
                </a:solidFill>
              </a:rPr>
              <a:t>Se tienen en cuenta todas las variables inmersas en el plan como son: el ciclo de mantenimiento, los parámetros de programación, los </a:t>
            </a:r>
            <a:r>
              <a:rPr lang="es-MX" dirty="0">
                <a:solidFill>
                  <a:srgbClr val="007934"/>
                </a:solidFill>
              </a:rPr>
              <a:t>responsables de ejecución, actividades y recursos, los equipos</a:t>
            </a:r>
            <a:r>
              <a:rPr lang="es-MX" b="0" dirty="0">
                <a:solidFill>
                  <a:schemeClr val="tx1"/>
                </a:solidFill>
              </a:rPr>
              <a:t>, grupo de equipos o ubicaciones, condición del punto de medida, entre otros, para crear una orden de mantenimiento.</a:t>
            </a:r>
          </a:p>
        </p:txBody>
      </p:sp>
      <p:sp>
        <p:nvSpPr>
          <p:cNvPr id="16" name="CuadroTexto 15">
            <a:extLst>
              <a:ext uri="{FF2B5EF4-FFF2-40B4-BE49-F238E27FC236}">
                <a16:creationId xmlns:a16="http://schemas.microsoft.com/office/drawing/2014/main" id="{3D5FF100-2663-1EEF-610D-972A191C18E8}"/>
              </a:ext>
            </a:extLst>
          </p:cNvPr>
          <p:cNvSpPr txBox="1"/>
          <p:nvPr/>
        </p:nvSpPr>
        <p:spPr>
          <a:xfrm>
            <a:off x="293286" y="5717133"/>
            <a:ext cx="11205713" cy="841834"/>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20. Orden de trabajo (OT): </a:t>
            </a:r>
            <a:r>
              <a:rPr lang="es-MX" b="0" dirty="0">
                <a:solidFill>
                  <a:schemeClr val="tx1"/>
                </a:solidFill>
              </a:rPr>
              <a:t>Una orden de trabajo es un documento que detalla las especificaciones de una tarea o trabajo a realizar, incluyendo información como la descripción de la tarea, los recursos necesarios, la persona asignada y los plazos de entrega. </a:t>
            </a:r>
          </a:p>
        </p:txBody>
      </p:sp>
      <p:sp>
        <p:nvSpPr>
          <p:cNvPr id="7" name="CuadroTexto 6">
            <a:extLst>
              <a:ext uri="{FF2B5EF4-FFF2-40B4-BE49-F238E27FC236}">
                <a16:creationId xmlns:a16="http://schemas.microsoft.com/office/drawing/2014/main" id="{801B1086-B86B-429B-4E74-70E8DADB3BF3}"/>
              </a:ext>
            </a:extLst>
          </p:cNvPr>
          <p:cNvSpPr txBox="1"/>
          <p:nvPr/>
        </p:nvSpPr>
        <p:spPr>
          <a:xfrm>
            <a:off x="293286" y="1003410"/>
            <a:ext cx="5594333" cy="1091133"/>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17. Mantenimiento Preventivo: </a:t>
            </a:r>
            <a:r>
              <a:rPr lang="es-MX" b="0" dirty="0">
                <a:solidFill>
                  <a:schemeClr val="tx1"/>
                </a:solidFill>
              </a:rPr>
              <a:t>El mantenimiento preventivo es un tipo de mantenimiento que se realiza de forma planificada y regular para evitar fallos en equipos o sistemas antes de que ocurran. </a:t>
            </a:r>
          </a:p>
        </p:txBody>
      </p:sp>
      <p:pic>
        <p:nvPicPr>
          <p:cNvPr id="30" name="Imagen 29">
            <a:extLst>
              <a:ext uri="{FF2B5EF4-FFF2-40B4-BE49-F238E27FC236}">
                <a16:creationId xmlns:a16="http://schemas.microsoft.com/office/drawing/2014/main" id="{30A7BBC8-DC94-7BC6-5CAC-453DEF444BF2}"/>
              </a:ext>
            </a:extLst>
          </p:cNvPr>
          <p:cNvPicPr>
            <a:picLocks noChangeAspect="1"/>
          </p:cNvPicPr>
          <p:nvPr/>
        </p:nvPicPr>
        <p:blipFill>
          <a:blip r:embed="rId2">
            <a:duotone>
              <a:srgbClr val="196B24">
                <a:shade val="45000"/>
                <a:satMod val="135000"/>
              </a:srgbClr>
              <a:prstClr val="white"/>
            </a:duotone>
          </a:blip>
          <a:srcRect l="2167" t="28976" r="85654" b="25068"/>
          <a:stretch>
            <a:fillRect/>
          </a:stretch>
        </p:blipFill>
        <p:spPr>
          <a:xfrm>
            <a:off x="10621642" y="919757"/>
            <a:ext cx="1217975" cy="3260410"/>
          </a:xfrm>
          <a:prstGeom prst="rect">
            <a:avLst/>
          </a:prstGeom>
        </p:spPr>
      </p:pic>
      <p:pic>
        <p:nvPicPr>
          <p:cNvPr id="31" name="Imagen 30">
            <a:extLst>
              <a:ext uri="{FF2B5EF4-FFF2-40B4-BE49-F238E27FC236}">
                <a16:creationId xmlns:a16="http://schemas.microsoft.com/office/drawing/2014/main" id="{343B7D8E-8A5C-5336-5917-6DD58A5565F0}"/>
              </a:ext>
            </a:extLst>
          </p:cNvPr>
          <p:cNvPicPr>
            <a:picLocks noChangeAspect="1"/>
          </p:cNvPicPr>
          <p:nvPr/>
        </p:nvPicPr>
        <p:blipFill>
          <a:blip r:embed="rId2">
            <a:duotone>
              <a:srgbClr val="196B24">
                <a:shade val="45000"/>
                <a:satMod val="135000"/>
              </a:srgbClr>
              <a:prstClr val="white"/>
            </a:duotone>
          </a:blip>
          <a:srcRect l="2167" t="2904" r="65432" b="74834"/>
          <a:stretch>
            <a:fillRect/>
          </a:stretch>
        </p:blipFill>
        <p:spPr>
          <a:xfrm>
            <a:off x="7745278" y="2592719"/>
            <a:ext cx="2996703" cy="1460651"/>
          </a:xfrm>
          <a:prstGeom prst="rect">
            <a:avLst/>
          </a:prstGeom>
        </p:spPr>
      </p:pic>
      <p:pic>
        <p:nvPicPr>
          <p:cNvPr id="33" name="Imagen 32">
            <a:extLst>
              <a:ext uri="{FF2B5EF4-FFF2-40B4-BE49-F238E27FC236}">
                <a16:creationId xmlns:a16="http://schemas.microsoft.com/office/drawing/2014/main" id="{97F9DE4C-7288-D0A4-41A6-4DAB692440AF}"/>
              </a:ext>
            </a:extLst>
          </p:cNvPr>
          <p:cNvPicPr>
            <a:picLocks noChangeAspect="1"/>
          </p:cNvPicPr>
          <p:nvPr/>
        </p:nvPicPr>
        <p:blipFill>
          <a:blip r:embed="rId2">
            <a:duotone>
              <a:srgbClr val="196B24">
                <a:shade val="45000"/>
                <a:satMod val="135000"/>
              </a:srgbClr>
              <a:prstClr val="white"/>
            </a:duotone>
          </a:blip>
          <a:srcRect l="50448" t="2904" r="2975" b="74834"/>
          <a:stretch>
            <a:fillRect/>
          </a:stretch>
        </p:blipFill>
        <p:spPr>
          <a:xfrm>
            <a:off x="5974671" y="783189"/>
            <a:ext cx="4350058" cy="1474978"/>
          </a:xfrm>
          <a:prstGeom prst="rect">
            <a:avLst/>
          </a:prstGeom>
        </p:spPr>
      </p:pic>
    </p:spTree>
    <p:extLst>
      <p:ext uri="{BB962C8B-B14F-4D97-AF65-F5344CB8AC3E}">
        <p14:creationId xmlns:p14="http://schemas.microsoft.com/office/powerpoint/2010/main" val="555583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215D-C9F5-E2AA-88A5-CC447C21584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53D0EF-4716-0F23-4A44-718B19A9AC72}"/>
              </a:ext>
            </a:extLst>
          </p:cNvPr>
          <p:cNvSpPr>
            <a:spLocks noGrp="1"/>
          </p:cNvSpPr>
          <p:nvPr>
            <p:ph idx="1"/>
          </p:nvPr>
        </p:nvSpPr>
        <p:spPr>
          <a:xfrm>
            <a:off x="4649337" y="1457553"/>
            <a:ext cx="7113181" cy="4870377"/>
          </a:xfrm>
        </p:spPr>
        <p:txBody>
          <a:bodyPr>
            <a:noAutofit/>
          </a:bodyPr>
          <a:lstStyle/>
          <a:p>
            <a:pPr marL="0" indent="0">
              <a:buNone/>
            </a:pPr>
            <a:r>
              <a:rPr lang="es-ES" sz="1800" dirty="0">
                <a:solidFill>
                  <a:schemeClr val="tx1"/>
                </a:solidFill>
                <a:latin typeface="+mn-lt"/>
              </a:rPr>
              <a:t>21.	Notificación: </a:t>
            </a:r>
            <a:r>
              <a:rPr lang="es-ES" sz="1800" strike="sngStrike" dirty="0">
                <a:solidFill>
                  <a:srgbClr val="C00000"/>
                </a:solidFill>
                <a:latin typeface="+mn-lt"/>
              </a:rPr>
              <a:t>La notificación de una orden de mantenimiento es el medio que </a:t>
            </a:r>
            <a:r>
              <a:rPr lang="es-ES" sz="1800" strike="sngStrike" dirty="0">
                <a:solidFill>
                  <a:schemeClr val="tx1"/>
                </a:solidFill>
                <a:latin typeface="+mn-lt"/>
              </a:rPr>
              <a:t>P</a:t>
            </a:r>
            <a:r>
              <a:rPr lang="es-ES" sz="1800" dirty="0">
                <a:solidFill>
                  <a:schemeClr val="tx1"/>
                </a:solidFill>
                <a:latin typeface="+mn-lt"/>
              </a:rPr>
              <a:t>ermite establecer la mano de obra real empleada en los trabajos de mantenimiento. Es necesario notificar cada operación individualmente, para poder establecer la desviación con respecto al tiempo planificado por operación.</a:t>
            </a:r>
          </a:p>
          <a:p>
            <a:pPr marL="0" indent="0">
              <a:buNone/>
            </a:pPr>
            <a:r>
              <a:rPr lang="es-ES" sz="1800" dirty="0">
                <a:solidFill>
                  <a:schemeClr val="tx1"/>
                </a:solidFill>
                <a:latin typeface="+mn-lt"/>
              </a:rPr>
              <a:t>22.	Cierre Técnico de OT: </a:t>
            </a:r>
            <a:r>
              <a:rPr lang="es-ES" sz="1800" strike="sngStrike" dirty="0">
                <a:solidFill>
                  <a:srgbClr val="C00000"/>
                </a:solidFill>
                <a:latin typeface="+mn-lt"/>
              </a:rPr>
              <a:t>Una orden de mantenimiento se fija como cerrada técnicamente </a:t>
            </a:r>
            <a:r>
              <a:rPr lang="es-ES" sz="1800" dirty="0">
                <a:solidFill>
                  <a:srgbClr val="C00000"/>
                </a:solidFill>
                <a:latin typeface="+mn-lt"/>
              </a:rPr>
              <a:t>Se debe cerrar la orden </a:t>
            </a:r>
            <a:r>
              <a:rPr lang="es-ES" sz="1800" dirty="0">
                <a:solidFill>
                  <a:schemeClr val="tx1"/>
                </a:solidFill>
                <a:latin typeface="+mn-lt"/>
              </a:rPr>
              <a:t>cuando ya no existen más medidas que deban</a:t>
            </a:r>
            <a:r>
              <a:rPr lang="es-ES" sz="1800" dirty="0">
                <a:solidFill>
                  <a:srgbClr val="C00000"/>
                </a:solidFill>
                <a:latin typeface="+mn-lt"/>
              </a:rPr>
              <a:t> realizarse </a:t>
            </a:r>
            <a:r>
              <a:rPr lang="es-ES" sz="1800" strike="sngStrike" dirty="0">
                <a:solidFill>
                  <a:srgbClr val="C00000"/>
                </a:solidFill>
                <a:latin typeface="+mn-lt"/>
              </a:rPr>
              <a:t>cerrase</a:t>
            </a:r>
            <a:r>
              <a:rPr lang="es-ES" sz="1800" dirty="0">
                <a:solidFill>
                  <a:schemeClr val="tx1"/>
                </a:solidFill>
                <a:latin typeface="+mn-lt"/>
              </a:rPr>
              <a:t> desde el punto de vista de mantenimiento. Con este estado no se permite incluir más actividades, </a:t>
            </a:r>
            <a:r>
              <a:rPr lang="es-ES" sz="1800" strike="sngStrike" dirty="0">
                <a:solidFill>
                  <a:srgbClr val="C00000"/>
                </a:solidFill>
                <a:latin typeface="+mn-lt"/>
              </a:rPr>
              <a:t>no se permite reservar </a:t>
            </a:r>
            <a:r>
              <a:rPr lang="es-ES" sz="1800" dirty="0">
                <a:solidFill>
                  <a:schemeClr val="tx1"/>
                </a:solidFill>
                <a:latin typeface="+mn-lt"/>
              </a:rPr>
              <a:t>más materiales ni herramientas, ni se permite solicitar más servicios externos.</a:t>
            </a:r>
          </a:p>
          <a:p>
            <a:pPr marL="0" indent="0">
              <a:buNone/>
            </a:pPr>
            <a:r>
              <a:rPr lang="es-ES" sz="1800" dirty="0">
                <a:solidFill>
                  <a:schemeClr val="tx1"/>
                </a:solidFill>
                <a:latin typeface="+mn-lt"/>
              </a:rPr>
              <a:t>23.	Cierre Comercial: </a:t>
            </a:r>
            <a:r>
              <a:rPr lang="es-ES" sz="1800" strike="sngStrike" dirty="0">
                <a:solidFill>
                  <a:srgbClr val="C00000"/>
                </a:solidFill>
                <a:latin typeface="+mn-lt"/>
              </a:rPr>
              <a:t>el cierre comercial de una orden de mantenimiento </a:t>
            </a:r>
            <a:r>
              <a:rPr lang="es-ES" sz="1800" dirty="0">
                <a:solidFill>
                  <a:schemeClr val="tx1"/>
                </a:solidFill>
                <a:latin typeface="+mn-lt"/>
              </a:rPr>
              <a:t>es el proceso que finaliza el ciclo de vida de la orden desde una perspectiva de negocio. Implica la contabilización de costos, la liquidación de la orden al centro de costo correspondiente y la actualización del estado de la orden a "Cerrada“.</a:t>
            </a:r>
          </a:p>
        </p:txBody>
      </p:sp>
      <p:pic>
        <p:nvPicPr>
          <p:cNvPr id="6" name="Imagen 5" descr="Interfaz de usuario gráfica&#10;&#10;El contenido generado por IA puede ser incorrecto.">
            <a:extLst>
              <a:ext uri="{FF2B5EF4-FFF2-40B4-BE49-F238E27FC236}">
                <a16:creationId xmlns:a16="http://schemas.microsoft.com/office/drawing/2014/main" id="{3BA373FA-DF49-8540-53F8-AC47B34CE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08" y="2177134"/>
            <a:ext cx="3206879" cy="2503732"/>
          </a:xfrm>
          <a:prstGeom prst="rect">
            <a:avLst/>
          </a:prstGeom>
        </p:spPr>
      </p:pic>
      <p:sp>
        <p:nvSpPr>
          <p:cNvPr id="4" name="Título 1">
            <a:extLst>
              <a:ext uri="{FF2B5EF4-FFF2-40B4-BE49-F238E27FC236}">
                <a16:creationId xmlns:a16="http://schemas.microsoft.com/office/drawing/2014/main" id="{AD00977B-AAEE-2F7C-D48E-4D9263EF39AE}"/>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5" name="CuadroTexto 4">
            <a:extLst>
              <a:ext uri="{FF2B5EF4-FFF2-40B4-BE49-F238E27FC236}">
                <a16:creationId xmlns:a16="http://schemas.microsoft.com/office/drawing/2014/main" id="{3987D565-FFD5-8A99-70C3-2A2525842BAF}"/>
              </a:ext>
            </a:extLst>
          </p:cNvPr>
          <p:cNvSpPr txBox="1"/>
          <p:nvPr/>
        </p:nvSpPr>
        <p:spPr>
          <a:xfrm>
            <a:off x="5816589" y="206904"/>
            <a:ext cx="6096000" cy="646331"/>
          </a:xfrm>
          <a:prstGeom prst="rect">
            <a:avLst/>
          </a:prstGeom>
          <a:noFill/>
        </p:spPr>
        <p:txBody>
          <a:bodyPr wrap="square">
            <a:spAutoFit/>
          </a:bodyPr>
          <a:lstStyle/>
          <a:p>
            <a:r>
              <a:rPr lang="es-CO" dirty="0">
                <a:highlight>
                  <a:srgbClr val="00FFFF"/>
                </a:highlight>
              </a:rPr>
              <a:t>Dejar y resumir</a:t>
            </a:r>
          </a:p>
          <a:p>
            <a:r>
              <a:rPr lang="es-CO" dirty="0">
                <a:highlight>
                  <a:srgbClr val="FFFF00"/>
                </a:highlight>
              </a:rPr>
              <a:t>Eliminar</a:t>
            </a:r>
          </a:p>
        </p:txBody>
      </p:sp>
      <p:sp>
        <p:nvSpPr>
          <p:cNvPr id="2" name="CuadroTexto 1">
            <a:extLst>
              <a:ext uri="{FF2B5EF4-FFF2-40B4-BE49-F238E27FC236}">
                <a16:creationId xmlns:a16="http://schemas.microsoft.com/office/drawing/2014/main" id="{E2F15C42-990A-D7D5-3442-00996F3730AE}"/>
              </a:ext>
            </a:extLst>
          </p:cNvPr>
          <p:cNvSpPr txBox="1"/>
          <p:nvPr/>
        </p:nvSpPr>
        <p:spPr>
          <a:xfrm>
            <a:off x="8744505" y="321524"/>
            <a:ext cx="3641827" cy="923330"/>
          </a:xfrm>
          <a:prstGeom prst="rect">
            <a:avLst/>
          </a:prstGeom>
          <a:noFill/>
        </p:spPr>
        <p:txBody>
          <a:bodyPr wrap="square">
            <a:spAutoFit/>
          </a:bodyPr>
          <a:lstStyle/>
          <a:p>
            <a:r>
              <a:rPr lang="es-CO" dirty="0">
                <a:solidFill>
                  <a:srgbClr val="FF0000"/>
                </a:solidFill>
                <a:highlight>
                  <a:srgbClr val="FFFF00"/>
                </a:highlight>
              </a:rPr>
              <a:t>Se anexa siguiente diapositiva, se propone eliminar toda esta y dejar  la siguiente</a:t>
            </a:r>
          </a:p>
        </p:txBody>
      </p:sp>
    </p:spTree>
    <p:extLst>
      <p:ext uri="{BB962C8B-B14F-4D97-AF65-F5344CB8AC3E}">
        <p14:creationId xmlns:p14="http://schemas.microsoft.com/office/powerpoint/2010/main" val="158192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0302C46-4962-CD98-E4E2-0BC13C72F99E}"/>
              </a:ext>
            </a:extLst>
          </p:cNvPr>
          <p:cNvSpPr>
            <a:spLocks noGrp="1"/>
          </p:cNvSpPr>
          <p:nvPr>
            <p:ph type="subTitle" idx="10"/>
          </p:nvPr>
        </p:nvSpPr>
        <p:spPr>
          <a:xfrm>
            <a:off x="1265820" y="652085"/>
            <a:ext cx="4973055" cy="278357"/>
          </a:xfrm>
        </p:spPr>
        <p:txBody>
          <a:bodyPr/>
          <a:lstStyle/>
          <a:p>
            <a:r>
              <a:rPr lang="es-CO" sz="4400" dirty="0"/>
              <a:t>Objetivo</a:t>
            </a:r>
            <a:r>
              <a:rPr lang="es-CO" sz="4400" dirty="0">
                <a:solidFill>
                  <a:srgbClr val="FF0000"/>
                </a:solidFill>
              </a:rPr>
              <a:t>s</a:t>
            </a:r>
          </a:p>
        </p:txBody>
      </p:sp>
      <p:grpSp>
        <p:nvGrpSpPr>
          <p:cNvPr id="5" name="Grupo 4">
            <a:extLst>
              <a:ext uri="{FF2B5EF4-FFF2-40B4-BE49-F238E27FC236}">
                <a16:creationId xmlns:a16="http://schemas.microsoft.com/office/drawing/2014/main" id="{C46727D7-EABA-30CF-C0C1-DE93CF1F9C6D}"/>
              </a:ext>
            </a:extLst>
          </p:cNvPr>
          <p:cNvGrpSpPr/>
          <p:nvPr/>
        </p:nvGrpSpPr>
        <p:grpSpPr>
          <a:xfrm>
            <a:off x="1088484" y="1811568"/>
            <a:ext cx="10091145" cy="3957861"/>
            <a:chOff x="1229999" y="4630968"/>
            <a:chExt cx="2177056" cy="1200957"/>
          </a:xfrm>
        </p:grpSpPr>
        <p:sp>
          <p:nvSpPr>
            <p:cNvPr id="7" name="Forma libre: forma 6">
              <a:extLst>
                <a:ext uri="{FF2B5EF4-FFF2-40B4-BE49-F238E27FC236}">
                  <a16:creationId xmlns:a16="http://schemas.microsoft.com/office/drawing/2014/main" id="{70E20FAF-FD2F-4752-D402-33C3C847DF7F}"/>
                </a:ext>
              </a:extLst>
            </p:cNvPr>
            <p:cNvSpPr/>
            <p:nvPr/>
          </p:nvSpPr>
          <p:spPr>
            <a:xfrm>
              <a:off x="1306794" y="4696782"/>
              <a:ext cx="2100261" cy="1135143"/>
            </a:xfrm>
            <a:custGeom>
              <a:avLst/>
              <a:gdLst>
                <a:gd name="connsiteX0" fmla="*/ 1805512 w 2100261"/>
                <a:gd name="connsiteY0" fmla="*/ 0 h 1135143"/>
                <a:gd name="connsiteX1" fmla="*/ 2100261 w 2100261"/>
                <a:gd name="connsiteY1" fmla="*/ 294749 h 1135143"/>
                <a:gd name="connsiteX2" fmla="*/ 2100261 w 2100261"/>
                <a:gd name="connsiteY2" fmla="*/ 840395 h 1135143"/>
                <a:gd name="connsiteX3" fmla="*/ 1805512 w 2100261"/>
                <a:gd name="connsiteY3" fmla="*/ 1135144 h 1135143"/>
                <a:gd name="connsiteX4" fmla="*/ 294749 w 2100261"/>
                <a:gd name="connsiteY4" fmla="*/ 1135144 h 1135143"/>
                <a:gd name="connsiteX5" fmla="*/ 0 w 2100261"/>
                <a:gd name="connsiteY5" fmla="*/ 840395 h 1135143"/>
                <a:gd name="connsiteX6" fmla="*/ 0 w 2100261"/>
                <a:gd name="connsiteY6" fmla="*/ 294749 h 1135143"/>
                <a:gd name="connsiteX7" fmla="*/ 294749 w 2100261"/>
                <a:gd name="connsiteY7" fmla="*/ 0 h 113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261" h="1135143">
                  <a:moveTo>
                    <a:pt x="1805512" y="0"/>
                  </a:moveTo>
                  <a:cubicBezTo>
                    <a:pt x="1968298" y="0"/>
                    <a:pt x="2100261" y="131964"/>
                    <a:pt x="2100261" y="294749"/>
                  </a:cubicBezTo>
                  <a:lnTo>
                    <a:pt x="2100261" y="840395"/>
                  </a:lnTo>
                  <a:cubicBezTo>
                    <a:pt x="2100261" y="1003180"/>
                    <a:pt x="1968298" y="1135144"/>
                    <a:pt x="1805512" y="1135144"/>
                  </a:cubicBezTo>
                  <a:lnTo>
                    <a:pt x="294749" y="1135144"/>
                  </a:lnTo>
                  <a:cubicBezTo>
                    <a:pt x="131964" y="1135144"/>
                    <a:pt x="0" y="1003180"/>
                    <a:pt x="0" y="840395"/>
                  </a:cubicBezTo>
                  <a:lnTo>
                    <a:pt x="0" y="294749"/>
                  </a:lnTo>
                  <a:cubicBezTo>
                    <a:pt x="0" y="131964"/>
                    <a:pt x="131964" y="0"/>
                    <a:pt x="294749" y="0"/>
                  </a:cubicBezTo>
                  <a:close/>
                </a:path>
              </a:pathLst>
            </a:custGeom>
            <a:solidFill>
              <a:srgbClr val="007934"/>
            </a:solidFill>
            <a:ln w="0" cap="flat">
              <a:noFill/>
              <a:prstDash val="solid"/>
              <a:miter/>
            </a:ln>
          </p:spPr>
          <p:txBody>
            <a:bodyPr rtlCol="0" anchor="ctr"/>
            <a:lstStyle/>
            <a:p>
              <a:endParaRPr lang="es-ES"/>
            </a:p>
          </p:txBody>
        </p:sp>
        <p:sp>
          <p:nvSpPr>
            <p:cNvPr id="8" name="Forma libre: forma 7">
              <a:extLst>
                <a:ext uri="{FF2B5EF4-FFF2-40B4-BE49-F238E27FC236}">
                  <a16:creationId xmlns:a16="http://schemas.microsoft.com/office/drawing/2014/main" id="{AEC78091-FDB5-891A-F8D7-1C652C4F917B}"/>
                </a:ext>
              </a:extLst>
            </p:cNvPr>
            <p:cNvSpPr/>
            <p:nvPr/>
          </p:nvSpPr>
          <p:spPr>
            <a:xfrm>
              <a:off x="1229999" y="4630968"/>
              <a:ext cx="2083203" cy="1091705"/>
            </a:xfrm>
            <a:custGeom>
              <a:avLst/>
              <a:gdLst>
                <a:gd name="connsiteX0" fmla="*/ 1788454 w 2083203"/>
                <a:gd name="connsiteY0" fmla="*/ 0 h 1091705"/>
                <a:gd name="connsiteX1" fmla="*/ 2083204 w 2083203"/>
                <a:gd name="connsiteY1" fmla="*/ 294749 h 1091705"/>
                <a:gd name="connsiteX2" fmla="*/ 2083204 w 2083203"/>
                <a:gd name="connsiteY2" fmla="*/ 796956 h 1091705"/>
                <a:gd name="connsiteX3" fmla="*/ 1788454 w 2083203"/>
                <a:gd name="connsiteY3" fmla="*/ 1091705 h 1091705"/>
                <a:gd name="connsiteX4" fmla="*/ 294749 w 2083203"/>
                <a:gd name="connsiteY4" fmla="*/ 1091705 h 1091705"/>
                <a:gd name="connsiteX5" fmla="*/ 0 w 2083203"/>
                <a:gd name="connsiteY5" fmla="*/ 796956 h 1091705"/>
                <a:gd name="connsiteX6" fmla="*/ 0 w 2083203"/>
                <a:gd name="connsiteY6" fmla="*/ 294749 h 1091705"/>
                <a:gd name="connsiteX7" fmla="*/ 294749 w 2083203"/>
                <a:gd name="connsiteY7" fmla="*/ 0 h 109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3203" h="1091705">
                  <a:moveTo>
                    <a:pt x="1788454" y="0"/>
                  </a:moveTo>
                  <a:cubicBezTo>
                    <a:pt x="1951240" y="0"/>
                    <a:pt x="2083204" y="131964"/>
                    <a:pt x="2083204" y="294749"/>
                  </a:cubicBezTo>
                  <a:lnTo>
                    <a:pt x="2083204" y="796956"/>
                  </a:lnTo>
                  <a:cubicBezTo>
                    <a:pt x="2083204" y="959741"/>
                    <a:pt x="1951240" y="1091705"/>
                    <a:pt x="1788454" y="1091705"/>
                  </a:cubicBezTo>
                  <a:lnTo>
                    <a:pt x="294749" y="1091705"/>
                  </a:lnTo>
                  <a:cubicBezTo>
                    <a:pt x="131964" y="1091705"/>
                    <a:pt x="0" y="959741"/>
                    <a:pt x="0" y="796956"/>
                  </a:cubicBezTo>
                  <a:lnTo>
                    <a:pt x="0" y="294749"/>
                  </a:lnTo>
                  <a:cubicBezTo>
                    <a:pt x="0" y="131964"/>
                    <a:pt x="131964" y="0"/>
                    <a:pt x="294749" y="0"/>
                  </a:cubicBezTo>
                  <a:close/>
                </a:path>
              </a:pathLst>
            </a:custGeom>
            <a:solidFill>
              <a:srgbClr val="7AD400"/>
            </a:solidFill>
            <a:ln w="0" cap="flat">
              <a:noFill/>
              <a:prstDash val="solid"/>
              <a:miter/>
            </a:ln>
          </p:spPr>
          <p:txBody>
            <a:bodyPr rtlCol="0" anchor="ctr"/>
            <a:lstStyle/>
            <a:p>
              <a:endParaRPr lang="es-ES"/>
            </a:p>
          </p:txBody>
        </p:sp>
      </p:grpSp>
      <p:sp>
        <p:nvSpPr>
          <p:cNvPr id="9" name="CuadroTexto 8">
            <a:extLst>
              <a:ext uri="{FF2B5EF4-FFF2-40B4-BE49-F238E27FC236}">
                <a16:creationId xmlns:a16="http://schemas.microsoft.com/office/drawing/2014/main" id="{B5ACCDC5-9F3C-8AB6-6B33-FC1A350E6A6B}"/>
              </a:ext>
            </a:extLst>
          </p:cNvPr>
          <p:cNvSpPr txBox="1"/>
          <p:nvPr/>
        </p:nvSpPr>
        <p:spPr>
          <a:xfrm>
            <a:off x="1714655" y="2086979"/>
            <a:ext cx="8403772" cy="3046988"/>
          </a:xfrm>
          <a:prstGeom prst="rect">
            <a:avLst/>
          </a:prstGeom>
          <a:noFill/>
        </p:spPr>
        <p:txBody>
          <a:bodyPr wrap="square" rtlCol="0">
            <a:spAutoFit/>
          </a:bodyPr>
          <a:lstStyle/>
          <a:p>
            <a:pPr algn="just"/>
            <a:r>
              <a:rPr lang="es-ES" sz="3200" dirty="0">
                <a:solidFill>
                  <a:schemeClr val="bg1"/>
                </a:solidFill>
                <a:latin typeface="Calibri regular"/>
              </a:rPr>
              <a:t>Socializar los cambios que tendrán los “Procesos” con la implementación del nuevo ERP, brindando la oportunidad de comprender y prepararse para operar en el nuevo sistema.</a:t>
            </a:r>
          </a:p>
          <a:p>
            <a:pPr algn="just"/>
            <a:r>
              <a:rPr lang="es-ES" sz="3200" dirty="0">
                <a:solidFill>
                  <a:srgbClr val="FF0000"/>
                </a:solidFill>
                <a:latin typeface="Calibri regular"/>
              </a:rPr>
              <a:t>Realizar una introducción al módulo de mantenimiento – PM - SAP</a:t>
            </a:r>
            <a:endParaRPr lang="es-CO" sz="3200" dirty="0">
              <a:solidFill>
                <a:srgbClr val="FF0000"/>
              </a:solidFill>
              <a:latin typeface="Calibri regular"/>
            </a:endParaRPr>
          </a:p>
        </p:txBody>
      </p:sp>
    </p:spTree>
    <p:extLst>
      <p:ext uri="{BB962C8B-B14F-4D97-AF65-F5344CB8AC3E}">
        <p14:creationId xmlns:p14="http://schemas.microsoft.com/office/powerpoint/2010/main" val="139769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0A1B-07E1-4072-22B2-90B204369317}"/>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71A369D3-AD97-C250-63DE-A4ED2E1C413C}"/>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pic>
        <p:nvPicPr>
          <p:cNvPr id="9" name="Imagen 8">
            <a:extLst>
              <a:ext uri="{FF2B5EF4-FFF2-40B4-BE49-F238E27FC236}">
                <a16:creationId xmlns:a16="http://schemas.microsoft.com/office/drawing/2014/main" id="{FDB2F35B-9A87-90C6-8B86-59882F8403CC}"/>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24242" b="79221" l="15138" r="83945">
                        <a14:foregroundMark x1="28440" y1="25108" x2="25229" y2="55844"/>
                        <a14:foregroundMark x1="25229" y1="55844" x2="31651" y2="74459"/>
                        <a14:foregroundMark x1="57798" y1="53680" x2="59633" y2="69264"/>
                        <a14:foregroundMark x1="70642" y1="27273" x2="68807" y2="61472"/>
                        <a14:foregroundMark x1="68807" y1="61472" x2="78899" y2="38095"/>
                        <a14:foregroundMark x1="78899" y1="38095" x2="72477" y2="29004"/>
                        <a14:foregroundMark x1="58257" y1="45887" x2="79358" y2="43723"/>
                        <a14:foregroundMark x1="18807" y1="40693" x2="59174" y2="70563"/>
                        <a14:foregroundMark x1="59174" y1="70563" x2="55046" y2="48485"/>
                        <a14:foregroundMark x1="55046" y1="48485" x2="55046" y2="48485"/>
                        <a14:foregroundMark x1="15596" y1="48485" x2="22936" y2="74026"/>
                        <a14:foregroundMark x1="22936" y1="74026" x2="30275" y2="77056"/>
                        <a14:foregroundMark x1="83945" y1="56277" x2="66055" y2="79221"/>
                      </a14:backgroundRemoval>
                    </a14:imgEffect>
                  </a14:imgLayer>
                </a14:imgProps>
              </a:ext>
            </a:extLst>
          </a:blip>
          <a:srcRect l="12486" t="18832" r="11524" b="14910"/>
          <a:stretch>
            <a:fillRect/>
          </a:stretch>
        </p:blipFill>
        <p:spPr>
          <a:xfrm>
            <a:off x="1262634" y="1156558"/>
            <a:ext cx="1860128" cy="1718639"/>
          </a:xfrm>
          <a:prstGeom prst="rect">
            <a:avLst/>
          </a:prstGeom>
        </p:spPr>
      </p:pic>
      <p:sp>
        <p:nvSpPr>
          <p:cNvPr id="11" name="CuadroTexto 10">
            <a:extLst>
              <a:ext uri="{FF2B5EF4-FFF2-40B4-BE49-F238E27FC236}">
                <a16:creationId xmlns:a16="http://schemas.microsoft.com/office/drawing/2014/main" id="{53951E20-8A86-A8C8-1A5D-919EF5C34F47}"/>
              </a:ext>
            </a:extLst>
          </p:cNvPr>
          <p:cNvSpPr txBox="1"/>
          <p:nvPr/>
        </p:nvSpPr>
        <p:spPr>
          <a:xfrm>
            <a:off x="690953" y="2875197"/>
            <a:ext cx="3192005" cy="2586927"/>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21.	Notificación: </a:t>
            </a:r>
            <a:r>
              <a:rPr lang="es-MX" b="0" dirty="0">
                <a:solidFill>
                  <a:schemeClr val="tx1"/>
                </a:solidFill>
              </a:rPr>
              <a:t>Permite establecer la </a:t>
            </a:r>
            <a:r>
              <a:rPr lang="es-MX" dirty="0">
                <a:solidFill>
                  <a:srgbClr val="007934"/>
                </a:solidFill>
              </a:rPr>
              <a:t>mano de obra real empleada</a:t>
            </a:r>
            <a:r>
              <a:rPr lang="es-MX" b="0" dirty="0">
                <a:solidFill>
                  <a:schemeClr val="tx1"/>
                </a:solidFill>
              </a:rPr>
              <a:t> en los trabajos de mantenimiento. Es necesario notificar cada operación </a:t>
            </a:r>
            <a:r>
              <a:rPr lang="es-MX" dirty="0">
                <a:solidFill>
                  <a:srgbClr val="007934"/>
                </a:solidFill>
              </a:rPr>
              <a:t>individualmente</a:t>
            </a:r>
            <a:r>
              <a:rPr lang="es-MX" b="0" dirty="0">
                <a:solidFill>
                  <a:schemeClr val="tx1"/>
                </a:solidFill>
              </a:rPr>
              <a:t>, para poder establecer la desviación con respecto al tiempo planificado por operación.</a:t>
            </a:r>
          </a:p>
        </p:txBody>
      </p:sp>
      <p:sp>
        <p:nvSpPr>
          <p:cNvPr id="13" name="CuadroTexto 12">
            <a:extLst>
              <a:ext uri="{FF2B5EF4-FFF2-40B4-BE49-F238E27FC236}">
                <a16:creationId xmlns:a16="http://schemas.microsoft.com/office/drawing/2014/main" id="{BE9314CB-6F95-9A62-8418-D6D537545BEB}"/>
              </a:ext>
            </a:extLst>
          </p:cNvPr>
          <p:cNvSpPr txBox="1"/>
          <p:nvPr/>
        </p:nvSpPr>
        <p:spPr>
          <a:xfrm>
            <a:off x="4360941" y="3672772"/>
            <a:ext cx="3470118" cy="2337628"/>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22.	Cierre Técnico de OT: </a:t>
            </a:r>
            <a:r>
              <a:rPr lang="es-MX" b="0" dirty="0">
                <a:solidFill>
                  <a:schemeClr val="tx1"/>
                </a:solidFill>
              </a:rPr>
              <a:t>Se debe cerrar la orden cuando ya no existen más medidas que deban realizarse desde el punto de vista de mantenimiento. Con este estado no se permite incluir más actividades, más materiales ni herramientas, ni se permite solicitar más servicios externos.</a:t>
            </a:r>
          </a:p>
        </p:txBody>
      </p:sp>
      <p:sp>
        <p:nvSpPr>
          <p:cNvPr id="15" name="CuadroTexto 14">
            <a:extLst>
              <a:ext uri="{FF2B5EF4-FFF2-40B4-BE49-F238E27FC236}">
                <a16:creationId xmlns:a16="http://schemas.microsoft.com/office/drawing/2014/main" id="{D66FBDD1-3C77-4EB8-745C-9C187972627A}"/>
              </a:ext>
            </a:extLst>
          </p:cNvPr>
          <p:cNvSpPr txBox="1"/>
          <p:nvPr/>
        </p:nvSpPr>
        <p:spPr>
          <a:xfrm>
            <a:off x="8309042" y="4335670"/>
            <a:ext cx="3547452" cy="2337628"/>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23.	Cierre Comercial: </a:t>
            </a:r>
            <a:r>
              <a:rPr lang="es-MX" b="0" dirty="0">
                <a:solidFill>
                  <a:schemeClr val="tx1"/>
                </a:solidFill>
              </a:rPr>
              <a:t>es el proceso que finaliza el ciclo de vida de la orden desde una perspectiva de negocio. Implica la contabilización de costos, la liquidación de la orden al centro de costo correspondiente y la actualización del estado de la orden a "Cerrada“.</a:t>
            </a:r>
          </a:p>
        </p:txBody>
      </p:sp>
      <p:pic>
        <p:nvPicPr>
          <p:cNvPr id="16" name="Imagen 15">
            <a:extLst>
              <a:ext uri="{FF2B5EF4-FFF2-40B4-BE49-F238E27FC236}">
                <a16:creationId xmlns:a16="http://schemas.microsoft.com/office/drawing/2014/main" id="{618D00AF-B44B-A648-DCCA-78E255C1A880}"/>
              </a:ext>
            </a:extLst>
          </p:cNvPr>
          <p:cNvPicPr>
            <a:picLocks noChangeAspect="1"/>
          </p:cNvPicPr>
          <p:nvPr/>
        </p:nvPicPr>
        <p:blipFill>
          <a:blip r:embed="rId4">
            <a:duotone>
              <a:schemeClr val="accent3">
                <a:shade val="45000"/>
                <a:satMod val="135000"/>
              </a:schemeClr>
              <a:prstClr val="white"/>
            </a:duotone>
          </a:blip>
          <a:srcRect l="7783" r="7134"/>
          <a:stretch>
            <a:fillRect/>
          </a:stretch>
        </p:blipFill>
        <p:spPr>
          <a:xfrm>
            <a:off x="5192620" y="1380226"/>
            <a:ext cx="1806759" cy="2123536"/>
          </a:xfrm>
          <a:prstGeom prst="rect">
            <a:avLst/>
          </a:prstGeom>
        </p:spPr>
      </p:pic>
      <p:grpSp>
        <p:nvGrpSpPr>
          <p:cNvPr id="24" name="Grupo 23">
            <a:extLst>
              <a:ext uri="{FF2B5EF4-FFF2-40B4-BE49-F238E27FC236}">
                <a16:creationId xmlns:a16="http://schemas.microsoft.com/office/drawing/2014/main" id="{428F3DC3-8AD0-C46D-808B-3DB1303FA3B1}"/>
              </a:ext>
            </a:extLst>
          </p:cNvPr>
          <p:cNvGrpSpPr/>
          <p:nvPr/>
        </p:nvGrpSpPr>
        <p:grpSpPr>
          <a:xfrm>
            <a:off x="8384284" y="2192545"/>
            <a:ext cx="3039790" cy="2143125"/>
            <a:chOff x="8384284" y="2192545"/>
            <a:chExt cx="3039790" cy="2143125"/>
          </a:xfrm>
        </p:grpSpPr>
        <p:pic>
          <p:nvPicPr>
            <p:cNvPr id="19" name="Imagen 18">
              <a:extLst>
                <a:ext uri="{FF2B5EF4-FFF2-40B4-BE49-F238E27FC236}">
                  <a16:creationId xmlns:a16="http://schemas.microsoft.com/office/drawing/2014/main" id="{CA36F0E6-8CDA-849B-5740-3DCAF1C72112}"/>
                </a:ext>
              </a:extLst>
            </p:cNvPr>
            <p:cNvPicPr>
              <a:picLocks noChangeAspect="1"/>
            </p:cNvPicPr>
            <p:nvPr/>
          </p:nvPicPr>
          <p:blipFill>
            <a:blip r:embed="rId5">
              <a:grayscl/>
            </a:blip>
            <a:stretch>
              <a:fillRect/>
            </a:stretch>
          </p:blipFill>
          <p:spPr>
            <a:xfrm>
              <a:off x="9280949" y="2192545"/>
              <a:ext cx="2143125" cy="2143125"/>
            </a:xfrm>
            <a:prstGeom prst="rect">
              <a:avLst/>
            </a:prstGeom>
          </p:spPr>
        </p:pic>
        <p:pic>
          <p:nvPicPr>
            <p:cNvPr id="23" name="Gráfico 22" descr="Engranajes con relleno sólido">
              <a:extLst>
                <a:ext uri="{FF2B5EF4-FFF2-40B4-BE49-F238E27FC236}">
                  <a16:creationId xmlns:a16="http://schemas.microsoft.com/office/drawing/2014/main" id="{80B3C83C-2CFB-E274-DFB6-9FABFD099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4284" y="3091833"/>
              <a:ext cx="1161878" cy="1161878"/>
            </a:xfrm>
            <a:prstGeom prst="rect">
              <a:avLst/>
            </a:prstGeom>
          </p:spPr>
        </p:pic>
      </p:grpSp>
    </p:spTree>
    <p:extLst>
      <p:ext uri="{BB962C8B-B14F-4D97-AF65-F5344CB8AC3E}">
        <p14:creationId xmlns:p14="http://schemas.microsoft.com/office/powerpoint/2010/main" val="281778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F8745293-9125-B4B7-D7BB-4E5CB82950E5}"/>
              </a:ext>
            </a:extLst>
          </p:cNvPr>
          <p:cNvSpPr>
            <a:spLocks noGrp="1"/>
          </p:cNvSpPr>
          <p:nvPr>
            <p:ph idx="1"/>
          </p:nvPr>
        </p:nvSpPr>
        <p:spPr>
          <a:xfrm>
            <a:off x="978815" y="1475837"/>
            <a:ext cx="6913433" cy="5200171"/>
          </a:xfrm>
        </p:spPr>
        <p:txBody>
          <a:bodyPr>
            <a:normAutofit/>
          </a:bodyPr>
          <a:lstStyle/>
          <a:p>
            <a:pPr algn="just"/>
            <a:r>
              <a:rPr lang="es-CO" sz="2000" b="1" dirty="0">
                <a:solidFill>
                  <a:srgbClr val="007934"/>
                </a:solidFill>
              </a:rPr>
              <a:t>Administrar Maestros:</a:t>
            </a:r>
            <a:r>
              <a:rPr lang="es-CO" sz="2000" dirty="0">
                <a:solidFill>
                  <a:srgbClr val="007934"/>
                </a:solidFill>
              </a:rPr>
              <a:t> </a:t>
            </a:r>
            <a:r>
              <a:rPr lang="es-CO" sz="2000" dirty="0"/>
              <a:t>Algunas de las transacciones que puede ejecutar este rol son, crear y modificar: Ubicaciones, equipos, vehículos, puestos de trabajo, clases y características de equipos, garantías, permisos, autorizaciones, actualizar costo de las clases de actividad, hacer consultas generales y de maestros.</a:t>
            </a:r>
          </a:p>
          <a:p>
            <a:pPr algn="just"/>
            <a:r>
              <a:rPr lang="es-CO" sz="2000" b="1" dirty="0">
                <a:solidFill>
                  <a:srgbClr val="007934"/>
                </a:solidFill>
              </a:rPr>
              <a:t>Administrar planes de mantenimiento:</a:t>
            </a:r>
            <a:r>
              <a:rPr lang="es-CO" sz="2000" dirty="0">
                <a:solidFill>
                  <a:srgbClr val="007934"/>
                </a:solidFill>
              </a:rPr>
              <a:t> </a:t>
            </a:r>
            <a:r>
              <a:rPr lang="es-CO" sz="2000" dirty="0"/>
              <a:t>Algunas de las transacciones que puede ejecutar este rol son, crear y modificar hojas de ruta, instrucciones de mantenimiento, planes de mantenimiento, programación de planes, avisos de avería, ordenes de trabajo.</a:t>
            </a:r>
          </a:p>
          <a:p>
            <a:pPr algn="just"/>
            <a:r>
              <a:rPr lang="es-CO" sz="2000" b="1" dirty="0">
                <a:solidFill>
                  <a:srgbClr val="007934"/>
                </a:solidFill>
              </a:rPr>
              <a:t>Solicitar mantenimiento</a:t>
            </a:r>
            <a:r>
              <a:rPr lang="es-CO" sz="2000" dirty="0">
                <a:solidFill>
                  <a:srgbClr val="007934"/>
                </a:solidFill>
              </a:rPr>
              <a:t>: </a:t>
            </a:r>
            <a:r>
              <a:rPr lang="es-CO" sz="2000" dirty="0"/>
              <a:t>Algunas de las transacciones que puede ejecutar este rol son, Crear y modificar avisos de mantenimiento para solicitar mantenimientos correctivos y consultar ubicaciones, equipos, avisos y órdenes.</a:t>
            </a:r>
          </a:p>
          <a:p>
            <a:endParaRPr lang="es-CO" dirty="0"/>
          </a:p>
        </p:txBody>
      </p:sp>
      <p:sp>
        <p:nvSpPr>
          <p:cNvPr id="10" name="Subtítulo 9">
            <a:extLst>
              <a:ext uri="{FF2B5EF4-FFF2-40B4-BE49-F238E27FC236}">
                <a16:creationId xmlns:a16="http://schemas.microsoft.com/office/drawing/2014/main" id="{940D2E5B-E4F7-D086-A49B-600135AD0335}"/>
              </a:ext>
            </a:extLst>
          </p:cNvPr>
          <p:cNvSpPr>
            <a:spLocks noGrp="1"/>
          </p:cNvSpPr>
          <p:nvPr>
            <p:ph type="subTitle" idx="10"/>
          </p:nvPr>
        </p:nvSpPr>
        <p:spPr>
          <a:xfrm>
            <a:off x="878304" y="587917"/>
            <a:ext cx="10435391" cy="498003"/>
          </a:xfrm>
        </p:spPr>
        <p:txBody>
          <a:bodyPr/>
          <a:lstStyle/>
          <a:p>
            <a:pPr algn="ctr"/>
            <a:r>
              <a:rPr lang="es-ES" sz="3200" dirty="0"/>
              <a:t>Actividades que se pueden hacer en el módulo</a:t>
            </a:r>
            <a:endParaRPr lang="es-CO" sz="3200" dirty="0"/>
          </a:p>
        </p:txBody>
      </p:sp>
      <p:pic>
        <p:nvPicPr>
          <p:cNvPr id="3" name="Imagen 2" descr="Interfaz de usuario gráfica&#10;&#10;El contenido generado por IA puede ser incorrecto.">
            <a:extLst>
              <a:ext uri="{FF2B5EF4-FFF2-40B4-BE49-F238E27FC236}">
                <a16:creationId xmlns:a16="http://schemas.microsoft.com/office/drawing/2014/main" id="{7EC0048F-D7D0-C282-C15B-17A207BBB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967" y="1897467"/>
            <a:ext cx="3588539" cy="3003940"/>
          </a:xfrm>
          <a:prstGeom prst="rect">
            <a:avLst/>
          </a:prstGeom>
        </p:spPr>
      </p:pic>
      <p:sp>
        <p:nvSpPr>
          <p:cNvPr id="2" name="Google Shape;7344;p112">
            <a:extLst>
              <a:ext uri="{FF2B5EF4-FFF2-40B4-BE49-F238E27FC236}">
                <a16:creationId xmlns:a16="http://schemas.microsoft.com/office/drawing/2014/main" id="{45D117BD-EBAF-DBD3-71E2-BED41C6C8607}"/>
              </a:ext>
            </a:extLst>
          </p:cNvPr>
          <p:cNvSpPr/>
          <p:nvPr/>
        </p:nvSpPr>
        <p:spPr>
          <a:xfrm>
            <a:off x="561453" y="1473310"/>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1</a:t>
            </a:r>
            <a:endParaRPr sz="1200" b="1" dirty="0">
              <a:latin typeface="Trebuchet MS" panose="020B0603020202020204" pitchFamily="34" charset="0"/>
            </a:endParaRPr>
          </a:p>
        </p:txBody>
      </p:sp>
      <p:sp>
        <p:nvSpPr>
          <p:cNvPr id="4" name="Google Shape;7344;p112">
            <a:extLst>
              <a:ext uri="{FF2B5EF4-FFF2-40B4-BE49-F238E27FC236}">
                <a16:creationId xmlns:a16="http://schemas.microsoft.com/office/drawing/2014/main" id="{4EEACA58-D9FF-4C44-5EAB-47DCB7DA25DD}"/>
              </a:ext>
            </a:extLst>
          </p:cNvPr>
          <p:cNvSpPr/>
          <p:nvPr/>
        </p:nvSpPr>
        <p:spPr>
          <a:xfrm>
            <a:off x="561452" y="3188535"/>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2</a:t>
            </a:r>
            <a:endParaRPr sz="1200" b="1" dirty="0">
              <a:latin typeface="Trebuchet MS" panose="020B0603020202020204" pitchFamily="34" charset="0"/>
            </a:endParaRPr>
          </a:p>
        </p:txBody>
      </p:sp>
      <p:sp>
        <p:nvSpPr>
          <p:cNvPr id="5" name="Google Shape;7344;p112">
            <a:extLst>
              <a:ext uri="{FF2B5EF4-FFF2-40B4-BE49-F238E27FC236}">
                <a16:creationId xmlns:a16="http://schemas.microsoft.com/office/drawing/2014/main" id="{5F7001D3-8293-16EB-3B45-ABCE1AD9FAD3}"/>
              </a:ext>
            </a:extLst>
          </p:cNvPr>
          <p:cNvSpPr/>
          <p:nvPr/>
        </p:nvSpPr>
        <p:spPr>
          <a:xfrm>
            <a:off x="616301" y="4751986"/>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3</a:t>
            </a:r>
            <a:endParaRPr sz="1200" b="1" dirty="0">
              <a:latin typeface="Trebuchet MS" panose="020B0603020202020204" pitchFamily="34" charset="0"/>
            </a:endParaRPr>
          </a:p>
        </p:txBody>
      </p:sp>
      <p:sp>
        <p:nvSpPr>
          <p:cNvPr id="6" name="CuadroTexto 5">
            <a:extLst>
              <a:ext uri="{FF2B5EF4-FFF2-40B4-BE49-F238E27FC236}">
                <a16:creationId xmlns:a16="http://schemas.microsoft.com/office/drawing/2014/main" id="{48C17A90-D8A1-CBDC-B5CD-3AD9186E31C4}"/>
              </a:ext>
            </a:extLst>
          </p:cNvPr>
          <p:cNvSpPr txBox="1"/>
          <p:nvPr/>
        </p:nvSpPr>
        <p:spPr>
          <a:xfrm>
            <a:off x="8254762" y="5475679"/>
            <a:ext cx="3937238" cy="1200329"/>
          </a:xfrm>
          <a:prstGeom prst="rect">
            <a:avLst/>
          </a:prstGeom>
          <a:noFill/>
        </p:spPr>
        <p:txBody>
          <a:bodyPr wrap="square" rtlCol="0">
            <a:spAutoFit/>
          </a:bodyPr>
          <a:lstStyle/>
          <a:p>
            <a:r>
              <a:rPr lang="es-CO" dirty="0">
                <a:solidFill>
                  <a:schemeClr val="bg1"/>
                </a:solidFill>
                <a:highlight>
                  <a:srgbClr val="FF0000"/>
                </a:highlight>
              </a:rPr>
              <a:t>Resumir estas actividades , preferiblemente en un solo slide, dejar una pequeña definición de las actividades (una frase)</a:t>
            </a:r>
          </a:p>
        </p:txBody>
      </p:sp>
    </p:spTree>
    <p:extLst>
      <p:ext uri="{BB962C8B-B14F-4D97-AF65-F5344CB8AC3E}">
        <p14:creationId xmlns:p14="http://schemas.microsoft.com/office/powerpoint/2010/main" val="96944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ADF35-F2D3-27C4-5453-822D113CBCE0}"/>
            </a:ext>
          </a:extLst>
        </p:cNvPr>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2DFD6D8-3388-E368-6C2D-F3301775785B}"/>
              </a:ext>
            </a:extLst>
          </p:cNvPr>
          <p:cNvSpPr>
            <a:spLocks noGrp="1"/>
          </p:cNvSpPr>
          <p:nvPr>
            <p:ph idx="1"/>
          </p:nvPr>
        </p:nvSpPr>
        <p:spPr>
          <a:xfrm>
            <a:off x="4953741" y="1253101"/>
            <a:ext cx="6672806" cy="5245354"/>
          </a:xfrm>
        </p:spPr>
        <p:txBody>
          <a:bodyPr>
            <a:normAutofit fontScale="92500" lnSpcReduction="10000"/>
          </a:bodyPr>
          <a:lstStyle/>
          <a:p>
            <a:pPr algn="just"/>
            <a:r>
              <a:rPr lang="es-CO" sz="2200" b="1" dirty="0">
                <a:solidFill>
                  <a:srgbClr val="007934"/>
                </a:solidFill>
              </a:rPr>
              <a:t>Planificar mantenimiento</a:t>
            </a:r>
            <a:r>
              <a:rPr lang="es-CO" sz="2200" dirty="0">
                <a:solidFill>
                  <a:srgbClr val="007934"/>
                </a:solidFill>
              </a:rPr>
              <a:t>: </a:t>
            </a:r>
            <a:r>
              <a:rPr lang="es-CO" sz="2200" dirty="0"/>
              <a:t>Algunas de las transacciones que puede ejecutar este rol son, crear y modificar avisos de averías, órdenes de trabajo, hacer imputaciones de costos, notificaciones de tiempos laborados, liquidaciones de la ordenes de trabajo, solicitar materiales al almacén, imprimir órdenes de trabajo, cierre técnico y comercial de </a:t>
            </a:r>
            <a:r>
              <a:rPr lang="es-CO" sz="2200" dirty="0" err="1"/>
              <a:t>Ots</a:t>
            </a:r>
            <a:r>
              <a:rPr lang="es-CO" sz="2200" dirty="0"/>
              <a:t>, gestionar permisos y calibraciones.</a:t>
            </a:r>
          </a:p>
          <a:p>
            <a:pPr algn="just"/>
            <a:r>
              <a:rPr lang="es-CO" sz="2200" b="1" dirty="0">
                <a:solidFill>
                  <a:srgbClr val="007934"/>
                </a:solidFill>
              </a:rPr>
              <a:t>Aprobar: </a:t>
            </a:r>
            <a:r>
              <a:rPr lang="es-CO" sz="2200" dirty="0"/>
              <a:t>Algunas de las transacciones que puede ejecutar este rol son, crear y modificar avisos de avería, órdenes de trabajo, consultas generales, aprobar los recursos de las órdenes de trabajo.</a:t>
            </a:r>
          </a:p>
          <a:p>
            <a:pPr algn="just"/>
            <a:r>
              <a:rPr lang="es-CO" sz="2200" b="1" dirty="0">
                <a:solidFill>
                  <a:srgbClr val="007934"/>
                </a:solidFill>
              </a:rPr>
              <a:t>Programar mantenimiento:</a:t>
            </a:r>
            <a:r>
              <a:rPr lang="es-CO" sz="2200" dirty="0">
                <a:solidFill>
                  <a:srgbClr val="007934"/>
                </a:solidFill>
              </a:rPr>
              <a:t> </a:t>
            </a:r>
            <a:r>
              <a:rPr lang="es-CO" sz="2200" dirty="0"/>
              <a:t>Algunas de las transacciones que puede ejecutar este rol son crear y modificar avisos de averías, órdenes de trabajo, , notificaciones de tiempos laborados, , solicitar materiales al almacén, imprimir órdenes de trabajo, cierre técnico de </a:t>
            </a:r>
            <a:r>
              <a:rPr lang="es-CO" sz="2200" dirty="0" err="1"/>
              <a:t>Ots</a:t>
            </a:r>
            <a:r>
              <a:rPr lang="es-CO" sz="2200" dirty="0"/>
              <a:t>, consultas generales y  programación de órdenes de trabajo, crear documento de medida.</a:t>
            </a:r>
          </a:p>
          <a:p>
            <a:endParaRPr lang="es-CO" dirty="0"/>
          </a:p>
        </p:txBody>
      </p:sp>
      <p:sp>
        <p:nvSpPr>
          <p:cNvPr id="10" name="Subtítulo 9">
            <a:extLst>
              <a:ext uri="{FF2B5EF4-FFF2-40B4-BE49-F238E27FC236}">
                <a16:creationId xmlns:a16="http://schemas.microsoft.com/office/drawing/2014/main" id="{CCD02593-40D3-F6AF-3155-B5F4890BA4BE}"/>
              </a:ext>
            </a:extLst>
          </p:cNvPr>
          <p:cNvSpPr>
            <a:spLocks noGrp="1"/>
          </p:cNvSpPr>
          <p:nvPr>
            <p:ph type="subTitle" idx="10"/>
          </p:nvPr>
        </p:nvSpPr>
        <p:spPr>
          <a:xfrm>
            <a:off x="878304" y="587917"/>
            <a:ext cx="10435391" cy="498003"/>
          </a:xfrm>
        </p:spPr>
        <p:txBody>
          <a:bodyPr/>
          <a:lstStyle/>
          <a:p>
            <a:pPr algn="ctr"/>
            <a:r>
              <a:rPr lang="es-ES" sz="3200" dirty="0"/>
              <a:t>Actividades que se pueden hacer en el módulo</a:t>
            </a:r>
            <a:endParaRPr lang="es-CO" sz="3200" dirty="0"/>
          </a:p>
        </p:txBody>
      </p:sp>
      <p:pic>
        <p:nvPicPr>
          <p:cNvPr id="3" name="Imagen 2" descr="Interfaz de usuario gráfica&#10;&#10;El contenido generado por IA puede ser incorrecto.">
            <a:extLst>
              <a:ext uri="{FF2B5EF4-FFF2-40B4-BE49-F238E27FC236}">
                <a16:creationId xmlns:a16="http://schemas.microsoft.com/office/drawing/2014/main" id="{33108415-EE77-DD74-BE8F-6E4BC7675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33" y="1974253"/>
            <a:ext cx="3475713" cy="2909494"/>
          </a:xfrm>
          <a:prstGeom prst="rect">
            <a:avLst/>
          </a:prstGeom>
        </p:spPr>
      </p:pic>
      <p:sp>
        <p:nvSpPr>
          <p:cNvPr id="2" name="Google Shape;7344;p112">
            <a:extLst>
              <a:ext uri="{FF2B5EF4-FFF2-40B4-BE49-F238E27FC236}">
                <a16:creationId xmlns:a16="http://schemas.microsoft.com/office/drawing/2014/main" id="{41060C3D-8DFA-982F-02F5-7B947C25680C}"/>
              </a:ext>
            </a:extLst>
          </p:cNvPr>
          <p:cNvSpPr/>
          <p:nvPr/>
        </p:nvSpPr>
        <p:spPr>
          <a:xfrm>
            <a:off x="4512015" y="1253101"/>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4</a:t>
            </a:r>
            <a:endParaRPr sz="1200" b="1" dirty="0">
              <a:latin typeface="Trebuchet MS" panose="020B0603020202020204" pitchFamily="34" charset="0"/>
            </a:endParaRPr>
          </a:p>
        </p:txBody>
      </p:sp>
      <p:sp>
        <p:nvSpPr>
          <p:cNvPr id="4" name="Google Shape;7344;p112">
            <a:extLst>
              <a:ext uri="{FF2B5EF4-FFF2-40B4-BE49-F238E27FC236}">
                <a16:creationId xmlns:a16="http://schemas.microsoft.com/office/drawing/2014/main" id="{C53E1773-9C67-4B44-0722-3357BDAB6F5D}"/>
              </a:ext>
            </a:extLst>
          </p:cNvPr>
          <p:cNvSpPr/>
          <p:nvPr/>
        </p:nvSpPr>
        <p:spPr>
          <a:xfrm>
            <a:off x="4512015" y="3075892"/>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5</a:t>
            </a:r>
            <a:endParaRPr sz="1200" b="1" dirty="0">
              <a:latin typeface="Trebuchet MS" panose="020B0603020202020204" pitchFamily="34" charset="0"/>
            </a:endParaRPr>
          </a:p>
        </p:txBody>
      </p:sp>
      <p:sp>
        <p:nvSpPr>
          <p:cNvPr id="5" name="Google Shape;7344;p112">
            <a:extLst>
              <a:ext uri="{FF2B5EF4-FFF2-40B4-BE49-F238E27FC236}">
                <a16:creationId xmlns:a16="http://schemas.microsoft.com/office/drawing/2014/main" id="{2C71F994-B567-D7D6-DBDE-A409DD2506F9}"/>
              </a:ext>
            </a:extLst>
          </p:cNvPr>
          <p:cNvSpPr/>
          <p:nvPr/>
        </p:nvSpPr>
        <p:spPr>
          <a:xfrm>
            <a:off x="4512014" y="4167845"/>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6</a:t>
            </a:r>
            <a:endParaRPr sz="1200" b="1" dirty="0">
              <a:latin typeface="Trebuchet MS" panose="020B0603020202020204" pitchFamily="34" charset="0"/>
            </a:endParaRPr>
          </a:p>
        </p:txBody>
      </p:sp>
      <p:sp>
        <p:nvSpPr>
          <p:cNvPr id="6" name="CuadroTexto 5">
            <a:extLst>
              <a:ext uri="{FF2B5EF4-FFF2-40B4-BE49-F238E27FC236}">
                <a16:creationId xmlns:a16="http://schemas.microsoft.com/office/drawing/2014/main" id="{B86FEEFF-54D9-E440-1F83-E9CE022839F9}"/>
              </a:ext>
            </a:extLst>
          </p:cNvPr>
          <p:cNvSpPr txBox="1"/>
          <p:nvPr/>
        </p:nvSpPr>
        <p:spPr>
          <a:xfrm>
            <a:off x="32908" y="5523805"/>
            <a:ext cx="3937238" cy="1200329"/>
          </a:xfrm>
          <a:prstGeom prst="rect">
            <a:avLst/>
          </a:prstGeom>
          <a:noFill/>
        </p:spPr>
        <p:txBody>
          <a:bodyPr wrap="square" rtlCol="0">
            <a:spAutoFit/>
          </a:bodyPr>
          <a:lstStyle/>
          <a:p>
            <a:r>
              <a:rPr lang="es-CO" dirty="0">
                <a:solidFill>
                  <a:schemeClr val="bg1"/>
                </a:solidFill>
                <a:highlight>
                  <a:srgbClr val="FF0000"/>
                </a:highlight>
              </a:rPr>
              <a:t>Resumir estas actividades , preferiblemente en un solo slide, dejar una pequeña definición de las actividades (una frase)</a:t>
            </a:r>
          </a:p>
        </p:txBody>
      </p:sp>
    </p:spTree>
    <p:extLst>
      <p:ext uri="{BB962C8B-B14F-4D97-AF65-F5344CB8AC3E}">
        <p14:creationId xmlns:p14="http://schemas.microsoft.com/office/powerpoint/2010/main" val="113558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F6C9-C215-69EB-AABB-6129D4BFE09A}"/>
            </a:ext>
          </a:extLst>
        </p:cNvPr>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4FE4776-FBB7-29E2-AA05-798B721F2348}"/>
              </a:ext>
            </a:extLst>
          </p:cNvPr>
          <p:cNvSpPr>
            <a:spLocks noGrp="1"/>
          </p:cNvSpPr>
          <p:nvPr>
            <p:ph idx="1"/>
          </p:nvPr>
        </p:nvSpPr>
        <p:spPr>
          <a:xfrm>
            <a:off x="913816" y="1375626"/>
            <a:ext cx="7296445" cy="5603358"/>
          </a:xfrm>
        </p:spPr>
        <p:txBody>
          <a:bodyPr>
            <a:normAutofit fontScale="92500" lnSpcReduction="10000"/>
          </a:bodyPr>
          <a:lstStyle/>
          <a:p>
            <a:pPr algn="just"/>
            <a:r>
              <a:rPr lang="es-CO" sz="2200" b="1" dirty="0">
                <a:solidFill>
                  <a:srgbClr val="007934"/>
                </a:solidFill>
              </a:rPr>
              <a:t>Ejecutar mantenimiento</a:t>
            </a:r>
            <a:r>
              <a:rPr lang="es-CO" sz="2200" dirty="0">
                <a:solidFill>
                  <a:srgbClr val="007934"/>
                </a:solidFill>
              </a:rPr>
              <a:t>: </a:t>
            </a:r>
            <a:r>
              <a:rPr lang="es-CO" sz="2200" dirty="0"/>
              <a:t>Algunas de las transacciones que puede ejecutar este rol son crear y modificar avisos de averías, hacer notificaciones de tiempos laborados, consultas generales. Para el caso de Aguas Nacionales este rol será llevado a cabo por el mismo programador. </a:t>
            </a:r>
          </a:p>
          <a:p>
            <a:pPr algn="just"/>
            <a:r>
              <a:rPr lang="es-CO" sz="2200" b="1" dirty="0">
                <a:solidFill>
                  <a:srgbClr val="007934"/>
                </a:solidFill>
              </a:rPr>
              <a:t>Programar planes de mantenimiento</a:t>
            </a:r>
            <a:r>
              <a:rPr lang="es-CO" sz="2200" dirty="0">
                <a:solidFill>
                  <a:srgbClr val="007934"/>
                </a:solidFill>
              </a:rPr>
              <a:t>: </a:t>
            </a:r>
            <a:r>
              <a:rPr lang="es-CO" sz="2200" dirty="0"/>
              <a:t>Algunas de las transacciones que puede ejecutar este rol son: Programar planes de mantenimiento, realizar reporte de seguimiento de estados de </a:t>
            </a:r>
            <a:r>
              <a:rPr lang="es-CO" sz="2200" dirty="0" err="1"/>
              <a:t>ots</a:t>
            </a:r>
            <a:r>
              <a:rPr lang="es-CO" sz="2200" dirty="0"/>
              <a:t>, crear ordenes de trabajo, imprimir ordenes de trabajo, </a:t>
            </a:r>
          </a:p>
          <a:p>
            <a:pPr algn="just"/>
            <a:r>
              <a:rPr lang="es-CO" sz="2200" b="1" dirty="0">
                <a:solidFill>
                  <a:srgbClr val="007934"/>
                </a:solidFill>
              </a:rPr>
              <a:t>Generar reportes de mantenimiento</a:t>
            </a:r>
            <a:r>
              <a:rPr lang="es-CO" sz="2200" dirty="0">
                <a:solidFill>
                  <a:srgbClr val="007934"/>
                </a:solidFill>
              </a:rPr>
              <a:t>: </a:t>
            </a:r>
            <a:r>
              <a:rPr lang="es-CO" sz="2200" dirty="0"/>
              <a:t>Algunas de las transacciones que puede ejecutar este rol son, consultas y extracción informes de indicadores de mantenimiento como costos de órdenes de trabajo, análisis de paradas, análisis de clases de objetos, análisis de fabricante, ordenes de trabajo varios niveles, datos maestros</a:t>
            </a:r>
          </a:p>
          <a:p>
            <a:pPr algn="just"/>
            <a:r>
              <a:rPr lang="es-CO" sz="2200" b="1" dirty="0">
                <a:solidFill>
                  <a:srgbClr val="007934"/>
                </a:solidFill>
              </a:rPr>
              <a:t>Realizar consultas de mantenimiento</a:t>
            </a:r>
            <a:r>
              <a:rPr lang="es-CO" sz="2200" dirty="0">
                <a:solidFill>
                  <a:srgbClr val="007934"/>
                </a:solidFill>
              </a:rPr>
              <a:t>: </a:t>
            </a:r>
            <a:r>
              <a:rPr lang="es-CO" sz="2200" dirty="0"/>
              <a:t>Algunas de las transacciones que puede ejecutar este rol son consultas generales, ordenes de trabajo, equipos, ubicaciones, vehículos, materiales, puestos de trabajo, garantías, permisos, averías de equipos.</a:t>
            </a:r>
          </a:p>
          <a:p>
            <a:pPr marL="0" indent="0">
              <a:buNone/>
            </a:pPr>
            <a:endParaRPr lang="es-CO" dirty="0"/>
          </a:p>
        </p:txBody>
      </p:sp>
      <p:sp>
        <p:nvSpPr>
          <p:cNvPr id="10" name="Subtítulo 9">
            <a:extLst>
              <a:ext uri="{FF2B5EF4-FFF2-40B4-BE49-F238E27FC236}">
                <a16:creationId xmlns:a16="http://schemas.microsoft.com/office/drawing/2014/main" id="{F95E1841-DCFA-393F-744B-2FC2F80F0DC8}"/>
              </a:ext>
            </a:extLst>
          </p:cNvPr>
          <p:cNvSpPr>
            <a:spLocks noGrp="1"/>
          </p:cNvSpPr>
          <p:nvPr>
            <p:ph type="subTitle" idx="10"/>
          </p:nvPr>
        </p:nvSpPr>
        <p:spPr>
          <a:xfrm>
            <a:off x="878304" y="449580"/>
            <a:ext cx="10435391" cy="498003"/>
          </a:xfrm>
        </p:spPr>
        <p:txBody>
          <a:bodyPr/>
          <a:lstStyle/>
          <a:p>
            <a:pPr algn="ctr"/>
            <a:r>
              <a:rPr lang="es-ES" sz="3200" dirty="0"/>
              <a:t>Actividades que se pueden hacer en el módulo</a:t>
            </a:r>
            <a:endParaRPr lang="es-CO" sz="3200" dirty="0"/>
          </a:p>
        </p:txBody>
      </p:sp>
      <p:pic>
        <p:nvPicPr>
          <p:cNvPr id="3" name="Imagen 2" descr="Interfaz de usuario gráfica&#10;&#10;El contenido generado por IA puede ser incorrecto.">
            <a:extLst>
              <a:ext uri="{FF2B5EF4-FFF2-40B4-BE49-F238E27FC236}">
                <a16:creationId xmlns:a16="http://schemas.microsoft.com/office/drawing/2014/main" id="{9D7D95A9-530C-69E4-8B58-D299FF223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025" y="1955985"/>
            <a:ext cx="3519358" cy="2946029"/>
          </a:xfrm>
          <a:prstGeom prst="rect">
            <a:avLst/>
          </a:prstGeom>
        </p:spPr>
      </p:pic>
      <p:sp>
        <p:nvSpPr>
          <p:cNvPr id="2" name="Google Shape;7344;p112">
            <a:extLst>
              <a:ext uri="{FF2B5EF4-FFF2-40B4-BE49-F238E27FC236}">
                <a16:creationId xmlns:a16="http://schemas.microsoft.com/office/drawing/2014/main" id="{6AD2C68A-0E24-6567-4EB5-9A7C9DC9D4FB}"/>
              </a:ext>
            </a:extLst>
          </p:cNvPr>
          <p:cNvSpPr/>
          <p:nvPr/>
        </p:nvSpPr>
        <p:spPr>
          <a:xfrm>
            <a:off x="472675" y="1375626"/>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7</a:t>
            </a:r>
            <a:endParaRPr sz="1200" b="1" dirty="0">
              <a:latin typeface="Trebuchet MS" panose="020B0603020202020204" pitchFamily="34" charset="0"/>
            </a:endParaRPr>
          </a:p>
        </p:txBody>
      </p:sp>
      <p:sp>
        <p:nvSpPr>
          <p:cNvPr id="4" name="Google Shape;7344;p112">
            <a:extLst>
              <a:ext uri="{FF2B5EF4-FFF2-40B4-BE49-F238E27FC236}">
                <a16:creationId xmlns:a16="http://schemas.microsoft.com/office/drawing/2014/main" id="{09515B00-752D-EDFB-A4DE-D190C6426D1E}"/>
              </a:ext>
            </a:extLst>
          </p:cNvPr>
          <p:cNvSpPr/>
          <p:nvPr/>
        </p:nvSpPr>
        <p:spPr>
          <a:xfrm>
            <a:off x="472675" y="2707276"/>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8</a:t>
            </a:r>
            <a:endParaRPr sz="1200" b="1" dirty="0">
              <a:latin typeface="Trebuchet MS" panose="020B0603020202020204" pitchFamily="34" charset="0"/>
            </a:endParaRPr>
          </a:p>
        </p:txBody>
      </p:sp>
      <p:sp>
        <p:nvSpPr>
          <p:cNvPr id="5" name="Google Shape;7344;p112">
            <a:extLst>
              <a:ext uri="{FF2B5EF4-FFF2-40B4-BE49-F238E27FC236}">
                <a16:creationId xmlns:a16="http://schemas.microsoft.com/office/drawing/2014/main" id="{B97B9AB8-6B71-3BE8-2751-21683CCDDDCC}"/>
              </a:ext>
            </a:extLst>
          </p:cNvPr>
          <p:cNvSpPr/>
          <p:nvPr/>
        </p:nvSpPr>
        <p:spPr>
          <a:xfrm>
            <a:off x="472675" y="3828024"/>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9</a:t>
            </a:r>
            <a:endParaRPr sz="1200" b="1" dirty="0">
              <a:latin typeface="Trebuchet MS" panose="020B0603020202020204" pitchFamily="34" charset="0"/>
            </a:endParaRPr>
          </a:p>
        </p:txBody>
      </p:sp>
      <p:sp>
        <p:nvSpPr>
          <p:cNvPr id="6" name="Google Shape;7344;p112">
            <a:extLst>
              <a:ext uri="{FF2B5EF4-FFF2-40B4-BE49-F238E27FC236}">
                <a16:creationId xmlns:a16="http://schemas.microsoft.com/office/drawing/2014/main" id="{DFFE7EF0-6395-769E-9711-D7149F1B7071}"/>
              </a:ext>
            </a:extLst>
          </p:cNvPr>
          <p:cNvSpPr/>
          <p:nvPr/>
        </p:nvSpPr>
        <p:spPr>
          <a:xfrm>
            <a:off x="472675" y="5403504"/>
            <a:ext cx="524005" cy="421803"/>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b="1" dirty="0">
                <a:latin typeface="Trebuchet MS" panose="020B0603020202020204" pitchFamily="34" charset="0"/>
              </a:rPr>
              <a:t>10</a:t>
            </a:r>
            <a:endParaRPr sz="1200" b="1" dirty="0">
              <a:latin typeface="Trebuchet MS" panose="020B0603020202020204" pitchFamily="34" charset="0"/>
            </a:endParaRPr>
          </a:p>
        </p:txBody>
      </p:sp>
      <p:sp>
        <p:nvSpPr>
          <p:cNvPr id="7" name="CuadroTexto 6">
            <a:extLst>
              <a:ext uri="{FF2B5EF4-FFF2-40B4-BE49-F238E27FC236}">
                <a16:creationId xmlns:a16="http://schemas.microsoft.com/office/drawing/2014/main" id="{B01ADDC7-AB51-F23A-4C86-AB3D4F572817}"/>
              </a:ext>
            </a:extLst>
          </p:cNvPr>
          <p:cNvSpPr txBox="1"/>
          <p:nvPr/>
        </p:nvSpPr>
        <p:spPr>
          <a:xfrm>
            <a:off x="8254762" y="5475679"/>
            <a:ext cx="3937238" cy="1200329"/>
          </a:xfrm>
          <a:prstGeom prst="rect">
            <a:avLst/>
          </a:prstGeom>
          <a:noFill/>
        </p:spPr>
        <p:txBody>
          <a:bodyPr wrap="square" rtlCol="0">
            <a:spAutoFit/>
          </a:bodyPr>
          <a:lstStyle/>
          <a:p>
            <a:r>
              <a:rPr lang="es-CO" dirty="0">
                <a:solidFill>
                  <a:schemeClr val="bg1"/>
                </a:solidFill>
                <a:highlight>
                  <a:srgbClr val="FF0000"/>
                </a:highlight>
              </a:rPr>
              <a:t>Resumir estas actividades , preferiblemente en un solo slide, dejar una pequeña definición de las actividades (una frase)</a:t>
            </a:r>
          </a:p>
        </p:txBody>
      </p:sp>
    </p:spTree>
    <p:extLst>
      <p:ext uri="{BB962C8B-B14F-4D97-AF65-F5344CB8AC3E}">
        <p14:creationId xmlns:p14="http://schemas.microsoft.com/office/powerpoint/2010/main" val="172485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A5D7D-612A-212A-F7F5-52A0271C8DAC}"/>
            </a:ext>
          </a:extLst>
        </p:cNvPr>
        <p:cNvGrpSpPr/>
        <p:nvPr/>
      </p:nvGrpSpPr>
      <p:grpSpPr>
        <a:xfrm>
          <a:off x="0" y="0"/>
          <a:ext cx="0" cy="0"/>
          <a:chOff x="0" y="0"/>
          <a:chExt cx="0" cy="0"/>
        </a:xfrm>
      </p:grpSpPr>
      <p:sp>
        <p:nvSpPr>
          <p:cNvPr id="3" name="Subtítulo 3">
            <a:extLst>
              <a:ext uri="{FF2B5EF4-FFF2-40B4-BE49-F238E27FC236}">
                <a16:creationId xmlns:a16="http://schemas.microsoft.com/office/drawing/2014/main" id="{2334F3B4-F44C-0F6A-41E8-E96183A2D421}"/>
              </a:ext>
            </a:extLst>
          </p:cNvPr>
          <p:cNvSpPr>
            <a:spLocks noGrp="1"/>
          </p:cNvSpPr>
          <p:nvPr>
            <p:ph type="subTitle" idx="10"/>
          </p:nvPr>
        </p:nvSpPr>
        <p:spPr>
          <a:xfrm>
            <a:off x="756602" y="641987"/>
            <a:ext cx="10435391" cy="1135957"/>
          </a:xfrm>
        </p:spPr>
        <p:txBody>
          <a:bodyPr/>
          <a:lstStyle/>
          <a:p>
            <a:pPr algn="ctr"/>
            <a:r>
              <a:rPr lang="es-ES" sz="3600" dirty="0"/>
              <a:t>Ciclo en que se enmarca el módulo</a:t>
            </a:r>
          </a:p>
          <a:p>
            <a:pPr algn="ctr">
              <a:spcBef>
                <a:spcPct val="0"/>
              </a:spcBef>
              <a:defRPr/>
            </a:pPr>
            <a:r>
              <a:rPr lang="es-ES" sz="2400" dirty="0">
                <a:solidFill>
                  <a:srgbClr val="007934"/>
                </a:solidFill>
              </a:rPr>
              <a:t>Del Plan al Mantenimiento</a:t>
            </a:r>
            <a:endParaRPr lang="es-CO" sz="2400" dirty="0">
              <a:solidFill>
                <a:srgbClr val="007934"/>
              </a:solidFill>
            </a:endParaRPr>
          </a:p>
        </p:txBody>
      </p:sp>
      <p:sp>
        <p:nvSpPr>
          <p:cNvPr id="5" name="CuadroTexto 4">
            <a:extLst>
              <a:ext uri="{FF2B5EF4-FFF2-40B4-BE49-F238E27FC236}">
                <a16:creationId xmlns:a16="http://schemas.microsoft.com/office/drawing/2014/main" id="{F99AECE2-0963-E8A1-96D8-3E6771D0303C}"/>
              </a:ext>
            </a:extLst>
          </p:cNvPr>
          <p:cNvSpPr txBox="1"/>
          <p:nvPr/>
        </p:nvSpPr>
        <p:spPr>
          <a:xfrm>
            <a:off x="1000007" y="1646029"/>
            <a:ext cx="10714007" cy="779444"/>
          </a:xfrm>
          <a:prstGeom prst="rect">
            <a:avLst/>
          </a:prstGeom>
          <a:noFill/>
        </p:spPr>
        <p:txBody>
          <a:bodyPr wrap="square">
            <a:spAutoFit/>
          </a:bodyPr>
          <a:lstStyle/>
          <a:p>
            <a:pPr algn="just">
              <a:lnSpc>
                <a:spcPct val="115000"/>
              </a:lnSpc>
              <a:spcAft>
                <a:spcPts val="800"/>
              </a:spcAft>
            </a:pPr>
            <a:r>
              <a:rPr lang="es-ES" sz="2000" dirty="0">
                <a:solidFill>
                  <a:srgbClr val="646363"/>
                </a:solidFill>
                <a:latin typeface="Calibri regular"/>
              </a:rPr>
              <a:t>El proceso de mantenimiento tiene relación con otros procesos de la empresa y el sistema SAP soporta esta integración</a:t>
            </a:r>
            <a:endParaRPr lang="es-CO" sz="2000" dirty="0">
              <a:solidFill>
                <a:srgbClr val="646363"/>
              </a:solidFill>
              <a:latin typeface="Calibri regular"/>
            </a:endParaRPr>
          </a:p>
        </p:txBody>
      </p:sp>
      <p:graphicFrame>
        <p:nvGraphicFramePr>
          <p:cNvPr id="6" name="102 Diagrama">
            <a:extLst>
              <a:ext uri="{FF2B5EF4-FFF2-40B4-BE49-F238E27FC236}">
                <a16:creationId xmlns:a16="http://schemas.microsoft.com/office/drawing/2014/main" id="{85151AB7-C5B1-AF93-1D4B-9930F90B2F73}"/>
              </a:ext>
            </a:extLst>
          </p:cNvPr>
          <p:cNvGraphicFramePr/>
          <p:nvPr>
            <p:extLst>
              <p:ext uri="{D42A27DB-BD31-4B8C-83A1-F6EECF244321}">
                <p14:modId xmlns:p14="http://schemas.microsoft.com/office/powerpoint/2010/main" val="248367392"/>
              </p:ext>
            </p:extLst>
          </p:nvPr>
        </p:nvGraphicFramePr>
        <p:xfrm>
          <a:off x="2418551" y="2425473"/>
          <a:ext cx="6735793" cy="414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03 Rectángulo">
            <a:extLst>
              <a:ext uri="{FF2B5EF4-FFF2-40B4-BE49-F238E27FC236}">
                <a16:creationId xmlns:a16="http://schemas.microsoft.com/office/drawing/2014/main" id="{531B3392-49F3-ACD8-05E7-FF790EE1A560}"/>
              </a:ext>
            </a:extLst>
          </p:cNvPr>
          <p:cNvSpPr>
            <a:spLocks noChangeArrowheads="1"/>
          </p:cNvSpPr>
          <p:nvPr/>
        </p:nvSpPr>
        <p:spPr bwMode="auto">
          <a:xfrm>
            <a:off x="9154344" y="3940758"/>
            <a:ext cx="2363130" cy="779444"/>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CO" altLang="es-CO" sz="2400" dirty="0"/>
              <a:t>Mantenimiento</a:t>
            </a:r>
          </a:p>
          <a:p>
            <a:pPr>
              <a:spcBef>
                <a:spcPct val="0"/>
              </a:spcBef>
              <a:buFontTx/>
              <a:buNone/>
            </a:pPr>
            <a:r>
              <a:rPr lang="es-CO" altLang="es-CO" sz="2400" dirty="0"/>
              <a:t>PM</a:t>
            </a:r>
          </a:p>
        </p:txBody>
      </p:sp>
      <p:cxnSp>
        <p:nvCxnSpPr>
          <p:cNvPr id="9" name="111 Conector recto de flecha">
            <a:extLst>
              <a:ext uri="{FF2B5EF4-FFF2-40B4-BE49-F238E27FC236}">
                <a16:creationId xmlns:a16="http://schemas.microsoft.com/office/drawing/2014/main" id="{E3307DAB-44C0-B755-24A5-69DF9D70CA3E}"/>
              </a:ext>
            </a:extLst>
          </p:cNvPr>
          <p:cNvCxnSpPr>
            <a:cxnSpLocks noChangeShapeType="1"/>
          </p:cNvCxnSpPr>
          <p:nvPr/>
        </p:nvCxnSpPr>
        <p:spPr bwMode="auto">
          <a:xfrm>
            <a:off x="7442988" y="3159267"/>
            <a:ext cx="1635944" cy="710704"/>
          </a:xfrm>
          <a:prstGeom prst="straightConnector1">
            <a:avLst/>
          </a:prstGeom>
          <a:noFill/>
          <a:ln w="12700" algn="ctr">
            <a:solidFill>
              <a:schemeClr val="tx1"/>
            </a:solidFill>
            <a:prstDash val="solid"/>
            <a:round/>
            <a:headEnd type="arrow" w="med" len="med"/>
            <a:tailEnd type="arrow" w="med" len="med"/>
          </a:ln>
          <a:extLst>
            <a:ext uri="{909E8E84-426E-40DD-AFC4-6F175D3DCCD1}">
              <a14:hiddenFill xmlns:a14="http://schemas.microsoft.com/office/drawing/2010/main">
                <a:noFill/>
              </a14:hiddenFill>
            </a:ext>
          </a:extLst>
        </p:spPr>
      </p:cxnSp>
      <p:cxnSp>
        <p:nvCxnSpPr>
          <p:cNvPr id="18" name="111 Conector recto de flecha">
            <a:extLst>
              <a:ext uri="{FF2B5EF4-FFF2-40B4-BE49-F238E27FC236}">
                <a16:creationId xmlns:a16="http://schemas.microsoft.com/office/drawing/2014/main" id="{BD5FAB46-CE3D-3033-3E9B-7B02B221201B}"/>
              </a:ext>
            </a:extLst>
          </p:cNvPr>
          <p:cNvCxnSpPr>
            <a:cxnSpLocks noChangeShapeType="1"/>
          </p:cNvCxnSpPr>
          <p:nvPr/>
        </p:nvCxnSpPr>
        <p:spPr bwMode="auto">
          <a:xfrm flipV="1">
            <a:off x="7442988" y="4758650"/>
            <a:ext cx="1635944" cy="789574"/>
          </a:xfrm>
          <a:prstGeom prst="straightConnector1">
            <a:avLst/>
          </a:prstGeom>
          <a:noFill/>
          <a:ln w="12700" algn="ctr">
            <a:solidFill>
              <a:schemeClr val="tx1"/>
            </a:solidFill>
            <a:prstDash val="solid"/>
            <a:round/>
            <a:headEnd type="arrow" w="med" len="med"/>
            <a:tailEnd type="arrow" w="med" len="med"/>
          </a:ln>
          <a:extLst>
            <a:ext uri="{909E8E84-426E-40DD-AFC4-6F175D3DCCD1}">
              <a14:hiddenFill xmlns:a14="http://schemas.microsoft.com/office/drawing/2010/main">
                <a:noFill/>
              </a14:hiddenFill>
            </a:ext>
          </a:extLst>
        </p:spPr>
      </p:cxnSp>
      <p:sp>
        <p:nvSpPr>
          <p:cNvPr id="2" name="Rectángulo 1">
            <a:extLst>
              <a:ext uri="{FF2B5EF4-FFF2-40B4-BE49-F238E27FC236}">
                <a16:creationId xmlns:a16="http://schemas.microsoft.com/office/drawing/2014/main" id="{D6CEB832-5B62-5D66-F7F3-1F6CF0EEDC3F}"/>
              </a:ext>
            </a:extLst>
          </p:cNvPr>
          <p:cNvSpPr/>
          <p:nvPr/>
        </p:nvSpPr>
        <p:spPr>
          <a:xfrm>
            <a:off x="10196422" y="255396"/>
            <a:ext cx="1855877" cy="82527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FF00"/>
                </a:solidFill>
              </a:rPr>
              <a:t>Se sugiere unificar con diapositiva 6</a:t>
            </a:r>
          </a:p>
        </p:txBody>
      </p:sp>
    </p:spTree>
    <p:extLst>
      <p:ext uri="{BB962C8B-B14F-4D97-AF65-F5344CB8AC3E}">
        <p14:creationId xmlns:p14="http://schemas.microsoft.com/office/powerpoint/2010/main" val="262771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778D9-D6CF-E35F-E01C-E5F2B0D3D519}"/>
            </a:ext>
          </a:extLst>
        </p:cNvPr>
        <p:cNvGrpSpPr/>
        <p:nvPr/>
      </p:nvGrpSpPr>
      <p:grpSpPr>
        <a:xfrm>
          <a:off x="0" y="0"/>
          <a:ext cx="0" cy="0"/>
          <a:chOff x="0" y="0"/>
          <a:chExt cx="0" cy="0"/>
        </a:xfrm>
      </p:grpSpPr>
      <p:sp>
        <p:nvSpPr>
          <p:cNvPr id="3" name="Subtítulo 3">
            <a:extLst>
              <a:ext uri="{FF2B5EF4-FFF2-40B4-BE49-F238E27FC236}">
                <a16:creationId xmlns:a16="http://schemas.microsoft.com/office/drawing/2014/main" id="{CF252132-C6CC-2C63-AE3F-85DD2EC66225}"/>
              </a:ext>
            </a:extLst>
          </p:cNvPr>
          <p:cNvSpPr>
            <a:spLocks noGrp="1"/>
          </p:cNvSpPr>
          <p:nvPr>
            <p:ph type="subTitle" idx="10"/>
          </p:nvPr>
        </p:nvSpPr>
        <p:spPr>
          <a:xfrm>
            <a:off x="756602" y="641987"/>
            <a:ext cx="10435391" cy="1135957"/>
          </a:xfrm>
        </p:spPr>
        <p:txBody>
          <a:bodyPr/>
          <a:lstStyle/>
          <a:p>
            <a:pPr algn="ctr"/>
            <a:r>
              <a:rPr lang="es-ES" sz="3600" dirty="0"/>
              <a:t>Ciclo en que se enmarca el módulo</a:t>
            </a:r>
          </a:p>
          <a:p>
            <a:pPr algn="ctr">
              <a:spcBef>
                <a:spcPct val="0"/>
              </a:spcBef>
              <a:defRPr/>
            </a:pPr>
            <a:r>
              <a:rPr lang="es-ES" sz="2400" dirty="0">
                <a:solidFill>
                  <a:srgbClr val="007934"/>
                </a:solidFill>
              </a:rPr>
              <a:t>del Plan al Mantenimiento</a:t>
            </a:r>
            <a:endParaRPr lang="es-CO" sz="2400" dirty="0">
              <a:solidFill>
                <a:srgbClr val="007934"/>
              </a:solidFill>
            </a:endParaRPr>
          </a:p>
        </p:txBody>
      </p:sp>
      <p:pic>
        <p:nvPicPr>
          <p:cNvPr id="5" name="Imagen 4">
            <a:extLst>
              <a:ext uri="{FF2B5EF4-FFF2-40B4-BE49-F238E27FC236}">
                <a16:creationId xmlns:a16="http://schemas.microsoft.com/office/drawing/2014/main" id="{F056858A-5DC6-CC69-E081-CDEFA9FFA025}"/>
              </a:ext>
            </a:extLst>
          </p:cNvPr>
          <p:cNvPicPr>
            <a:picLocks noChangeAspect="1"/>
          </p:cNvPicPr>
          <p:nvPr/>
        </p:nvPicPr>
        <p:blipFill>
          <a:blip r:embed="rId2">
            <a:alphaModFix/>
          </a:blip>
          <a:stretch>
            <a:fillRect/>
          </a:stretch>
        </p:blipFill>
        <p:spPr>
          <a:xfrm>
            <a:off x="434196" y="1916215"/>
            <a:ext cx="5764607" cy="3257179"/>
          </a:xfrm>
          <a:prstGeom prst="roundRect">
            <a:avLst>
              <a:gd name="adj" fmla="val 18128"/>
            </a:avLst>
          </a:prstGeom>
          <a:solidFill>
            <a:srgbClr val="FFFFFF">
              <a:shade val="85000"/>
            </a:srgbClr>
          </a:solidFill>
          <a:ln>
            <a:noFill/>
          </a:ln>
          <a:effectLst>
            <a:reflection blurRad="12700" stA="38000" endPos="28000" dist="5000" dir="5400000" sy="-100000" algn="bl" rotWithShape="0"/>
          </a:effectLst>
        </p:spPr>
      </p:pic>
      <p:sp>
        <p:nvSpPr>
          <p:cNvPr id="6" name="CuadroTexto 5">
            <a:extLst>
              <a:ext uri="{FF2B5EF4-FFF2-40B4-BE49-F238E27FC236}">
                <a16:creationId xmlns:a16="http://schemas.microsoft.com/office/drawing/2014/main" id="{345DEBF8-D4E5-C3EE-6E27-8AA9774AB08C}"/>
              </a:ext>
            </a:extLst>
          </p:cNvPr>
          <p:cNvSpPr txBox="1"/>
          <p:nvPr/>
        </p:nvSpPr>
        <p:spPr>
          <a:xfrm>
            <a:off x="6629880" y="1916215"/>
            <a:ext cx="5127924" cy="1754326"/>
          </a:xfrm>
          <a:prstGeom prst="rect">
            <a:avLst/>
          </a:prstGeom>
          <a:noFill/>
        </p:spPr>
        <p:txBody>
          <a:bodyPr wrap="square" rtlCol="0">
            <a:spAutoFit/>
          </a:bodyPr>
          <a:lstStyle/>
          <a:p>
            <a:pPr algn="just"/>
            <a:r>
              <a:rPr lang="es-MX" dirty="0"/>
              <a:t>La gestión del mantenimiento, de la PTAR Aguas Claras, hace parte del </a:t>
            </a:r>
            <a:r>
              <a:rPr lang="es-MX" b="1" dirty="0">
                <a:solidFill>
                  <a:srgbClr val="007934"/>
                </a:solidFill>
              </a:rPr>
              <a:t>macroproceso de operación</a:t>
            </a:r>
            <a:r>
              <a:rPr lang="es-MX" dirty="0"/>
              <a:t>, específicamente de la </a:t>
            </a:r>
            <a:r>
              <a:rPr lang="es-MX" b="1" dirty="0">
                <a:solidFill>
                  <a:srgbClr val="7AD400"/>
                </a:solidFill>
              </a:rPr>
              <a:t>Dirección Técnica</a:t>
            </a:r>
            <a:r>
              <a:rPr lang="es-MX" dirty="0"/>
              <a:t>, interactuando con los macroprocesos de dirección y apoyo, desarrollando internamente diferentes acciones:</a:t>
            </a:r>
          </a:p>
        </p:txBody>
      </p:sp>
      <p:graphicFrame>
        <p:nvGraphicFramePr>
          <p:cNvPr id="7" name="Diagrama 6">
            <a:extLst>
              <a:ext uri="{FF2B5EF4-FFF2-40B4-BE49-F238E27FC236}">
                <a16:creationId xmlns:a16="http://schemas.microsoft.com/office/drawing/2014/main" id="{4E2CCF63-E018-204E-2DC0-2873B6F877A4}"/>
              </a:ext>
            </a:extLst>
          </p:cNvPr>
          <p:cNvGraphicFramePr/>
          <p:nvPr/>
        </p:nvGraphicFramePr>
        <p:xfrm>
          <a:off x="6841349" y="3060921"/>
          <a:ext cx="5063104" cy="3436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58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4F66-23BB-9D3E-E326-B4E590A71923}"/>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59BCFFFF-7646-BC02-74BB-041EE1786D26}"/>
              </a:ext>
            </a:extLst>
          </p:cNvPr>
          <p:cNvSpPr>
            <a:spLocks noGrp="1"/>
          </p:cNvSpPr>
          <p:nvPr>
            <p:ph type="subTitle" idx="10"/>
          </p:nvPr>
        </p:nvSpPr>
        <p:spPr>
          <a:xfrm>
            <a:off x="667517" y="155586"/>
            <a:ext cx="10340725" cy="646859"/>
          </a:xfrm>
        </p:spPr>
        <p:txBody>
          <a:bodyPr/>
          <a:lstStyle/>
          <a:p>
            <a:pPr algn="ctr"/>
            <a:r>
              <a:rPr lang="es-ES" sz="3600" dirty="0"/>
              <a:t> Procesos relacionados con el módulo</a:t>
            </a:r>
          </a:p>
          <a:p>
            <a:pPr algn="ctr">
              <a:spcBef>
                <a:spcPct val="0"/>
              </a:spcBef>
              <a:defRPr/>
            </a:pPr>
            <a:r>
              <a:rPr lang="es-ES" sz="2400" dirty="0">
                <a:solidFill>
                  <a:srgbClr val="007934"/>
                </a:solidFill>
              </a:rPr>
              <a:t>Ejemplo Proceso Tratamiento Agua Residual</a:t>
            </a:r>
            <a:endParaRPr lang="es-CO" sz="2400" dirty="0">
              <a:solidFill>
                <a:srgbClr val="007934"/>
              </a:solidFill>
            </a:endParaRPr>
          </a:p>
        </p:txBody>
      </p:sp>
      <p:sp>
        <p:nvSpPr>
          <p:cNvPr id="45" name="Elipse 44">
            <a:extLst>
              <a:ext uri="{FF2B5EF4-FFF2-40B4-BE49-F238E27FC236}">
                <a16:creationId xmlns:a16="http://schemas.microsoft.com/office/drawing/2014/main" id="{3F656CFF-733B-06AE-7E3F-608403A99741}"/>
              </a:ext>
            </a:extLst>
          </p:cNvPr>
          <p:cNvSpPr/>
          <p:nvPr/>
        </p:nvSpPr>
        <p:spPr>
          <a:xfrm>
            <a:off x="439325" y="1069626"/>
            <a:ext cx="11380483" cy="6033818"/>
          </a:xfrm>
          <a:prstGeom prst="ellipse">
            <a:avLst/>
          </a:prstGeom>
          <a:solidFill>
            <a:schemeClr val="tx2">
              <a:lumMod val="10000"/>
              <a:lumOff val="90000"/>
            </a:schemeClr>
          </a:solidFill>
          <a:ln w="22225">
            <a:gradFill>
              <a:gsLst>
                <a:gs pos="0">
                  <a:schemeClr val="bg2">
                    <a:lumMod val="25000"/>
                  </a:schemeClr>
                </a:gs>
                <a:gs pos="74000">
                  <a:schemeClr val="bg1">
                    <a:lumMod val="65000"/>
                  </a:schemeClr>
                </a:gs>
                <a:gs pos="94000">
                  <a:schemeClr val="accent6">
                    <a:lumMod val="60000"/>
                    <a:lumOff val="40000"/>
                    <a:alpha val="16000"/>
                  </a:schemeClr>
                </a:gs>
                <a:gs pos="100000">
                  <a:schemeClr val="tx1">
                    <a:lumMod val="50000"/>
                    <a:lumOff val="50000"/>
                  </a:schemeClr>
                </a:gs>
              </a:gsLst>
              <a:lin ang="6000000" scaled="0"/>
            </a:gradFill>
            <a:prstDash val="sysDot"/>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6" name="Grupo 45">
            <a:extLst>
              <a:ext uri="{FF2B5EF4-FFF2-40B4-BE49-F238E27FC236}">
                <a16:creationId xmlns:a16="http://schemas.microsoft.com/office/drawing/2014/main" id="{436FEE36-4626-C003-3227-196CD02EB169}"/>
              </a:ext>
            </a:extLst>
          </p:cNvPr>
          <p:cNvGrpSpPr/>
          <p:nvPr/>
        </p:nvGrpSpPr>
        <p:grpSpPr>
          <a:xfrm>
            <a:off x="6949442" y="3037860"/>
            <a:ext cx="5084418" cy="1769663"/>
            <a:chOff x="6440021" y="3513614"/>
            <a:chExt cx="5084418" cy="1769663"/>
          </a:xfrm>
        </p:grpSpPr>
        <p:sp>
          <p:nvSpPr>
            <p:cNvPr id="47" name="Rectángulo: esquinas redondeadas 46">
              <a:extLst>
                <a:ext uri="{FF2B5EF4-FFF2-40B4-BE49-F238E27FC236}">
                  <a16:creationId xmlns:a16="http://schemas.microsoft.com/office/drawing/2014/main" id="{EEE04A5E-DCA3-DBB0-9B9E-D866709ABE5B}"/>
                </a:ext>
              </a:extLst>
            </p:cNvPr>
            <p:cNvSpPr/>
            <p:nvPr/>
          </p:nvSpPr>
          <p:spPr>
            <a:xfrm>
              <a:off x="6440021" y="3513614"/>
              <a:ext cx="5084418" cy="176966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GESTIÓN TÉCNICO O PERATIVA</a:t>
              </a: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p:txBody>
        </p:sp>
        <p:sp>
          <p:nvSpPr>
            <p:cNvPr id="48" name="Rectángulo: esquinas redondeadas 47">
              <a:extLst>
                <a:ext uri="{FF2B5EF4-FFF2-40B4-BE49-F238E27FC236}">
                  <a16:creationId xmlns:a16="http://schemas.microsoft.com/office/drawing/2014/main" id="{98061B66-CB6A-6E23-B3A6-C39670FEA602}"/>
                </a:ext>
              </a:extLst>
            </p:cNvPr>
            <p:cNvSpPr/>
            <p:nvPr/>
          </p:nvSpPr>
          <p:spPr>
            <a:xfrm>
              <a:off x="7958438" y="4339436"/>
              <a:ext cx="1571081" cy="817546"/>
            </a:xfrm>
            <a:prstGeom prst="roundRect">
              <a:avLst/>
            </a:prstGeom>
            <a:solidFill>
              <a:schemeClr val="accent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ATENCIÓN CORRECTIVA</a:t>
              </a:r>
            </a:p>
          </p:txBody>
        </p:sp>
        <p:sp>
          <p:nvSpPr>
            <p:cNvPr id="49" name="Rectángulo: esquinas redondeadas 48">
              <a:extLst>
                <a:ext uri="{FF2B5EF4-FFF2-40B4-BE49-F238E27FC236}">
                  <a16:creationId xmlns:a16="http://schemas.microsoft.com/office/drawing/2014/main" id="{1494F03B-0CA5-2AD1-FBD2-066F5D1837D5}"/>
                </a:ext>
              </a:extLst>
            </p:cNvPr>
            <p:cNvSpPr/>
            <p:nvPr/>
          </p:nvSpPr>
          <p:spPr>
            <a:xfrm>
              <a:off x="9758042" y="4016826"/>
              <a:ext cx="1552487" cy="1140156"/>
            </a:xfrm>
            <a:prstGeom prst="roundRect">
              <a:avLst/>
            </a:prstGeom>
            <a:solidFill>
              <a:srgbClr val="7AD400"/>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ANÁLISIS DE CAUSAS</a:t>
              </a:r>
            </a:p>
          </p:txBody>
        </p:sp>
        <p:sp>
          <p:nvSpPr>
            <p:cNvPr id="50" name="Rectángulo: esquinas redondeadas 49">
              <a:extLst>
                <a:ext uri="{FF2B5EF4-FFF2-40B4-BE49-F238E27FC236}">
                  <a16:creationId xmlns:a16="http://schemas.microsoft.com/office/drawing/2014/main" id="{3A21EFA1-6FED-42B1-C4ED-3CCFAB4DA119}"/>
                </a:ext>
              </a:extLst>
            </p:cNvPr>
            <p:cNvSpPr/>
            <p:nvPr/>
          </p:nvSpPr>
          <p:spPr>
            <a:xfrm>
              <a:off x="6546968" y="4016826"/>
              <a:ext cx="1552487" cy="817546"/>
            </a:xfrm>
            <a:prstGeom prst="roundRect">
              <a:avLst/>
            </a:prstGeom>
            <a:solidFill>
              <a:schemeClr val="accent4">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ATENCIÓN PREVENTIVA</a:t>
              </a:r>
            </a:p>
          </p:txBody>
        </p:sp>
      </p:grpSp>
      <p:grpSp>
        <p:nvGrpSpPr>
          <p:cNvPr id="51" name="Grupo 50">
            <a:extLst>
              <a:ext uri="{FF2B5EF4-FFF2-40B4-BE49-F238E27FC236}">
                <a16:creationId xmlns:a16="http://schemas.microsoft.com/office/drawing/2014/main" id="{13BCA9B8-7FFF-D143-B304-976BA07B11FC}"/>
              </a:ext>
            </a:extLst>
          </p:cNvPr>
          <p:cNvGrpSpPr/>
          <p:nvPr/>
        </p:nvGrpSpPr>
        <p:grpSpPr>
          <a:xfrm>
            <a:off x="409650" y="3037860"/>
            <a:ext cx="5084418" cy="1769663"/>
            <a:chOff x="1261304" y="3513614"/>
            <a:chExt cx="5084418" cy="1769663"/>
          </a:xfrm>
        </p:grpSpPr>
        <p:sp>
          <p:nvSpPr>
            <p:cNvPr id="52" name="Rectángulo: esquinas redondeadas 51">
              <a:extLst>
                <a:ext uri="{FF2B5EF4-FFF2-40B4-BE49-F238E27FC236}">
                  <a16:creationId xmlns:a16="http://schemas.microsoft.com/office/drawing/2014/main" id="{5F6877EC-4543-C963-110C-8540F4EDC791}"/>
                </a:ext>
              </a:extLst>
            </p:cNvPr>
            <p:cNvSpPr/>
            <p:nvPr/>
          </p:nvSpPr>
          <p:spPr>
            <a:xfrm>
              <a:off x="1261304" y="3513614"/>
              <a:ext cx="5084418" cy="176966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GESTIÓN CONTRACTUAL</a:t>
              </a: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p:txBody>
        </p:sp>
        <p:sp>
          <p:nvSpPr>
            <p:cNvPr id="53" name="Rectángulo: esquinas redondeadas 52">
              <a:extLst>
                <a:ext uri="{FF2B5EF4-FFF2-40B4-BE49-F238E27FC236}">
                  <a16:creationId xmlns:a16="http://schemas.microsoft.com/office/drawing/2014/main" id="{AD66B23B-4039-C67C-62F2-E3A22C84E074}"/>
                </a:ext>
              </a:extLst>
            </p:cNvPr>
            <p:cNvSpPr/>
            <p:nvPr/>
          </p:nvSpPr>
          <p:spPr>
            <a:xfrm>
              <a:off x="4583800" y="3972638"/>
              <a:ext cx="1693505" cy="1185286"/>
            </a:xfrm>
            <a:prstGeom prst="roundRect">
              <a:avLst/>
            </a:prstGeom>
            <a:solidFill>
              <a:schemeClr val="accent3">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MEJORAS PROCESO</a:t>
              </a:r>
            </a:p>
          </p:txBody>
        </p:sp>
        <p:sp>
          <p:nvSpPr>
            <p:cNvPr id="54" name="Rectángulo: esquinas redondeadas 53">
              <a:extLst>
                <a:ext uri="{FF2B5EF4-FFF2-40B4-BE49-F238E27FC236}">
                  <a16:creationId xmlns:a16="http://schemas.microsoft.com/office/drawing/2014/main" id="{2CE25077-6A11-D4FA-0D38-798005F2AD9A}"/>
                </a:ext>
              </a:extLst>
            </p:cNvPr>
            <p:cNvSpPr/>
            <p:nvPr/>
          </p:nvSpPr>
          <p:spPr>
            <a:xfrm>
              <a:off x="1329721" y="3972638"/>
              <a:ext cx="1693505" cy="1185286"/>
            </a:xfrm>
            <a:prstGeom prst="roundRect">
              <a:avLst/>
            </a:prstGeom>
            <a:solidFill>
              <a:schemeClr val="accent6">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COMPRAS OPERATIVAS</a:t>
              </a:r>
            </a:p>
          </p:txBody>
        </p:sp>
        <p:sp>
          <p:nvSpPr>
            <p:cNvPr id="55" name="Rectángulo: esquinas redondeadas 54">
              <a:extLst>
                <a:ext uri="{FF2B5EF4-FFF2-40B4-BE49-F238E27FC236}">
                  <a16:creationId xmlns:a16="http://schemas.microsoft.com/office/drawing/2014/main" id="{1EFEBF6F-AF90-5E13-6278-6F50D0EA1D6F}"/>
                </a:ext>
              </a:extLst>
            </p:cNvPr>
            <p:cNvSpPr/>
            <p:nvPr/>
          </p:nvSpPr>
          <p:spPr>
            <a:xfrm>
              <a:off x="2962896" y="3972638"/>
              <a:ext cx="1693505" cy="1185286"/>
            </a:xfrm>
            <a:prstGeom prst="roundRect">
              <a:avLst/>
            </a:prstGeom>
            <a:solidFill>
              <a:schemeClr val="accent6">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CONTRATOS DE INVERSIÓN</a:t>
              </a:r>
            </a:p>
          </p:txBody>
        </p:sp>
      </p:grpSp>
      <p:grpSp>
        <p:nvGrpSpPr>
          <p:cNvPr id="56" name="Grupo 55">
            <a:extLst>
              <a:ext uri="{FF2B5EF4-FFF2-40B4-BE49-F238E27FC236}">
                <a16:creationId xmlns:a16="http://schemas.microsoft.com/office/drawing/2014/main" id="{AF9A64F5-08B0-598B-7D59-E0F87AB64D27}"/>
              </a:ext>
            </a:extLst>
          </p:cNvPr>
          <p:cNvGrpSpPr/>
          <p:nvPr/>
        </p:nvGrpSpPr>
        <p:grpSpPr>
          <a:xfrm>
            <a:off x="1878865" y="1220420"/>
            <a:ext cx="9211376" cy="1393713"/>
            <a:chOff x="1807937" y="1277794"/>
            <a:chExt cx="9211376" cy="1393713"/>
          </a:xfrm>
        </p:grpSpPr>
        <p:sp>
          <p:nvSpPr>
            <p:cNvPr id="57" name="Rectángulo: esquinas redondeadas 56">
              <a:extLst>
                <a:ext uri="{FF2B5EF4-FFF2-40B4-BE49-F238E27FC236}">
                  <a16:creationId xmlns:a16="http://schemas.microsoft.com/office/drawing/2014/main" id="{A26A2494-0C5D-0ED8-6848-739D54460350}"/>
                </a:ext>
              </a:extLst>
            </p:cNvPr>
            <p:cNvSpPr/>
            <p:nvPr/>
          </p:nvSpPr>
          <p:spPr>
            <a:xfrm>
              <a:off x="2455534" y="1277794"/>
              <a:ext cx="7295556" cy="1143899"/>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GESTIÓN ESTRATÉGICA</a:t>
              </a:r>
            </a:p>
            <a:p>
              <a:pPr algn="ctr"/>
              <a:endParaRPr lang="es-MX" b="1" dirty="0"/>
            </a:p>
            <a:p>
              <a:pPr algn="ctr"/>
              <a:endParaRPr lang="es-MX" b="1" dirty="0"/>
            </a:p>
          </p:txBody>
        </p:sp>
        <p:sp>
          <p:nvSpPr>
            <p:cNvPr id="58" name="Rectángulo: esquinas redondeadas 57">
              <a:extLst>
                <a:ext uri="{FF2B5EF4-FFF2-40B4-BE49-F238E27FC236}">
                  <a16:creationId xmlns:a16="http://schemas.microsoft.com/office/drawing/2014/main" id="{0CA37A8C-626C-9ADE-AAC7-F14063665770}"/>
                </a:ext>
              </a:extLst>
            </p:cNvPr>
            <p:cNvSpPr/>
            <p:nvPr/>
          </p:nvSpPr>
          <p:spPr>
            <a:xfrm>
              <a:off x="7758585" y="1853961"/>
              <a:ext cx="3260728" cy="817546"/>
            </a:xfrm>
            <a:prstGeom prst="roundRect">
              <a:avLst/>
            </a:prstGeom>
            <a:solidFill>
              <a:srgbClr val="7AD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GESTIÓN PRESUPUESTAL Y FINANCIERA</a:t>
              </a:r>
            </a:p>
          </p:txBody>
        </p:sp>
        <p:sp>
          <p:nvSpPr>
            <p:cNvPr id="59" name="Rectángulo: esquinas redondeadas 58">
              <a:extLst>
                <a:ext uri="{FF2B5EF4-FFF2-40B4-BE49-F238E27FC236}">
                  <a16:creationId xmlns:a16="http://schemas.microsoft.com/office/drawing/2014/main" id="{B47BED1D-B1F8-CBAF-014C-A7CF09D9EF18}"/>
                </a:ext>
              </a:extLst>
            </p:cNvPr>
            <p:cNvSpPr/>
            <p:nvPr/>
          </p:nvSpPr>
          <p:spPr>
            <a:xfrm>
              <a:off x="1807937" y="1853961"/>
              <a:ext cx="3260728" cy="817546"/>
            </a:xfrm>
            <a:prstGeom prst="round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PLANEACIÓN</a:t>
              </a:r>
            </a:p>
          </p:txBody>
        </p:sp>
      </p:grpSp>
      <p:grpSp>
        <p:nvGrpSpPr>
          <p:cNvPr id="60" name="Grupo 59">
            <a:extLst>
              <a:ext uri="{FF2B5EF4-FFF2-40B4-BE49-F238E27FC236}">
                <a16:creationId xmlns:a16="http://schemas.microsoft.com/office/drawing/2014/main" id="{70FFC8DD-7FC0-F70B-B945-B1C361E75891}"/>
              </a:ext>
            </a:extLst>
          </p:cNvPr>
          <p:cNvGrpSpPr/>
          <p:nvPr/>
        </p:nvGrpSpPr>
        <p:grpSpPr>
          <a:xfrm>
            <a:off x="1878865" y="5057667"/>
            <a:ext cx="9211376" cy="1598693"/>
            <a:chOff x="1599465" y="5057667"/>
            <a:chExt cx="9211376" cy="1598693"/>
          </a:xfrm>
        </p:grpSpPr>
        <p:sp>
          <p:nvSpPr>
            <p:cNvPr id="61" name="Rectángulo: esquinas redondeadas 60">
              <a:extLst>
                <a:ext uri="{FF2B5EF4-FFF2-40B4-BE49-F238E27FC236}">
                  <a16:creationId xmlns:a16="http://schemas.microsoft.com/office/drawing/2014/main" id="{1A92C063-CD91-46F3-48CF-5B8104E0C99C}"/>
                </a:ext>
              </a:extLst>
            </p:cNvPr>
            <p:cNvSpPr/>
            <p:nvPr/>
          </p:nvSpPr>
          <p:spPr>
            <a:xfrm>
              <a:off x="2254725" y="5360171"/>
              <a:ext cx="7295556" cy="1296189"/>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dirty="0"/>
            </a:p>
            <a:p>
              <a:pPr algn="ctr"/>
              <a:endParaRPr lang="es-MX" b="1" dirty="0"/>
            </a:p>
            <a:p>
              <a:pPr algn="ctr"/>
              <a:r>
                <a:rPr lang="es-MX" b="1" dirty="0"/>
                <a:t>GESTIÓN ADMINISTRATIVA</a:t>
              </a:r>
            </a:p>
          </p:txBody>
        </p:sp>
        <p:sp>
          <p:nvSpPr>
            <p:cNvPr id="62" name="Rectángulo: esquinas redondeadas 61">
              <a:extLst>
                <a:ext uri="{FF2B5EF4-FFF2-40B4-BE49-F238E27FC236}">
                  <a16:creationId xmlns:a16="http://schemas.microsoft.com/office/drawing/2014/main" id="{8AC68C6C-7015-84E9-9BEC-571311F5D028}"/>
                </a:ext>
              </a:extLst>
            </p:cNvPr>
            <p:cNvSpPr/>
            <p:nvPr/>
          </p:nvSpPr>
          <p:spPr>
            <a:xfrm>
              <a:off x="7550113" y="5057667"/>
              <a:ext cx="3260728" cy="989503"/>
            </a:xfrm>
            <a:prstGeom prst="roundRect">
              <a:avLst/>
            </a:prstGeom>
            <a:solidFill>
              <a:srgbClr val="7AD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HERRAMIENTAS Y TALLER</a:t>
              </a:r>
            </a:p>
          </p:txBody>
        </p:sp>
        <p:sp>
          <p:nvSpPr>
            <p:cNvPr id="63" name="Rectángulo: esquinas redondeadas 62">
              <a:extLst>
                <a:ext uri="{FF2B5EF4-FFF2-40B4-BE49-F238E27FC236}">
                  <a16:creationId xmlns:a16="http://schemas.microsoft.com/office/drawing/2014/main" id="{376AFA87-246C-C585-1A39-E5261B6B2531}"/>
                </a:ext>
              </a:extLst>
            </p:cNvPr>
            <p:cNvSpPr/>
            <p:nvPr/>
          </p:nvSpPr>
          <p:spPr>
            <a:xfrm>
              <a:off x="1599465" y="5057667"/>
              <a:ext cx="3260728" cy="989503"/>
            </a:xfrm>
            <a:prstGeom prst="round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TALENTO HUMANO, SEGURIDAD Y MEDIO AMBIENTE</a:t>
              </a:r>
            </a:p>
          </p:txBody>
        </p:sp>
        <p:sp>
          <p:nvSpPr>
            <p:cNvPr id="64" name="Rectángulo: esquinas redondeadas 63">
              <a:extLst>
                <a:ext uri="{FF2B5EF4-FFF2-40B4-BE49-F238E27FC236}">
                  <a16:creationId xmlns:a16="http://schemas.microsoft.com/office/drawing/2014/main" id="{511C3CCD-8517-065B-0A2C-43D4758757FA}"/>
                </a:ext>
              </a:extLst>
            </p:cNvPr>
            <p:cNvSpPr/>
            <p:nvPr/>
          </p:nvSpPr>
          <p:spPr>
            <a:xfrm>
              <a:off x="5098214" y="5057667"/>
              <a:ext cx="2213877" cy="989503"/>
            </a:xfrm>
            <a:prstGeom prst="roundRect">
              <a:avLst/>
            </a:prstGeom>
            <a:solidFill>
              <a:srgbClr val="179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DOCUMENTACIÓN</a:t>
              </a:r>
            </a:p>
          </p:txBody>
        </p:sp>
      </p:grpSp>
    </p:spTree>
    <p:extLst>
      <p:ext uri="{BB962C8B-B14F-4D97-AF65-F5344CB8AC3E}">
        <p14:creationId xmlns:p14="http://schemas.microsoft.com/office/powerpoint/2010/main" val="346170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25AE784-B8DD-21F8-BB69-B236E7609C85}"/>
              </a:ext>
            </a:extLst>
          </p:cNvPr>
          <p:cNvSpPr>
            <a:spLocks noGrp="1"/>
          </p:cNvSpPr>
          <p:nvPr>
            <p:ph idx="1"/>
          </p:nvPr>
        </p:nvSpPr>
        <p:spPr>
          <a:xfrm>
            <a:off x="636302" y="1418515"/>
            <a:ext cx="9945881" cy="5295324"/>
          </a:xfrm>
        </p:spPr>
        <p:txBody>
          <a:bodyPr>
            <a:normAutofit fontScale="77500" lnSpcReduction="20000"/>
          </a:bodyPr>
          <a:lstStyle/>
          <a:p>
            <a:pPr marL="0" indent="0" algn="just">
              <a:buNone/>
            </a:pPr>
            <a:r>
              <a:rPr lang="es-CO" sz="2400" b="1" dirty="0">
                <a:solidFill>
                  <a:srgbClr val="007934"/>
                </a:solidFill>
              </a:rPr>
              <a:t>1. </a:t>
            </a:r>
            <a:r>
              <a:rPr lang="es-CO" sz="2400" dirty="0"/>
              <a:t>Imputación de costos en las Órdenes de trabajo.</a:t>
            </a:r>
          </a:p>
          <a:p>
            <a:pPr marL="0" indent="0" algn="just">
              <a:buNone/>
            </a:pPr>
            <a:r>
              <a:rPr lang="es-CO" sz="2400" b="1" dirty="0">
                <a:solidFill>
                  <a:srgbClr val="007934"/>
                </a:solidFill>
              </a:rPr>
              <a:t>2. </a:t>
            </a:r>
            <a:r>
              <a:rPr lang="es-CO" sz="2400" dirty="0"/>
              <a:t>Definición de Puestos de trabajo.</a:t>
            </a:r>
          </a:p>
          <a:p>
            <a:pPr marL="0" indent="0" algn="just">
              <a:buNone/>
            </a:pPr>
            <a:r>
              <a:rPr lang="es-CO" sz="2400" b="1" dirty="0">
                <a:solidFill>
                  <a:srgbClr val="007934"/>
                </a:solidFill>
              </a:rPr>
              <a:t>3. </a:t>
            </a:r>
            <a:r>
              <a:rPr lang="es-CO" sz="2400" dirty="0"/>
              <a:t>Roles-perfiles (Administrador de planes de mantenimiento  preventivo, programador de planes de mantenimiento preventivo, reportes).</a:t>
            </a:r>
          </a:p>
          <a:p>
            <a:pPr marL="0" indent="0" algn="just">
              <a:buNone/>
            </a:pPr>
            <a:r>
              <a:rPr lang="es-CO" sz="2400" b="1" dirty="0">
                <a:solidFill>
                  <a:srgbClr val="007934"/>
                </a:solidFill>
              </a:rPr>
              <a:t>4. </a:t>
            </a:r>
            <a:r>
              <a:rPr lang="es-CO" sz="2400" dirty="0"/>
              <a:t>Aprobación de recursos (OT).</a:t>
            </a:r>
          </a:p>
          <a:p>
            <a:pPr marL="0" indent="0" algn="just">
              <a:buNone/>
            </a:pPr>
            <a:r>
              <a:rPr lang="es-CO" sz="2400" b="1" dirty="0">
                <a:solidFill>
                  <a:srgbClr val="007934"/>
                </a:solidFill>
              </a:rPr>
              <a:t>5. </a:t>
            </a:r>
            <a:r>
              <a:rPr lang="es-CO" sz="2400" dirty="0"/>
              <a:t>Nuevos tipos de Orden de trabajo.</a:t>
            </a:r>
          </a:p>
          <a:p>
            <a:pPr marL="0" indent="0" algn="just">
              <a:buNone/>
            </a:pPr>
            <a:r>
              <a:rPr lang="es-CO" sz="2400" b="1" dirty="0">
                <a:solidFill>
                  <a:srgbClr val="007934"/>
                </a:solidFill>
              </a:rPr>
              <a:t>6. </a:t>
            </a:r>
            <a:r>
              <a:rPr lang="es-CO" sz="2500" dirty="0"/>
              <a:t>Órd</a:t>
            </a:r>
            <a:r>
              <a:rPr lang="es-CO" sz="2400" dirty="0"/>
              <a:t>enes con asignación de permisos.</a:t>
            </a:r>
          </a:p>
          <a:p>
            <a:pPr marL="0" indent="0" algn="just">
              <a:buNone/>
            </a:pPr>
            <a:r>
              <a:rPr lang="es-CO" sz="2400" b="1" dirty="0">
                <a:solidFill>
                  <a:srgbClr val="007934"/>
                </a:solidFill>
              </a:rPr>
              <a:t>7. </a:t>
            </a:r>
            <a:r>
              <a:rPr lang="es-CO" sz="2400" dirty="0"/>
              <a:t>Gestión de autorizaciones.</a:t>
            </a:r>
          </a:p>
          <a:p>
            <a:pPr marL="0" indent="0">
              <a:buNone/>
            </a:pPr>
            <a:r>
              <a:rPr lang="es-CO" sz="2400" b="1" dirty="0">
                <a:solidFill>
                  <a:srgbClr val="007934"/>
                </a:solidFill>
              </a:rPr>
              <a:t>8. </a:t>
            </a:r>
            <a:r>
              <a:rPr lang="es-CO" sz="2400" dirty="0"/>
              <a:t>Estructuración del árbol de fallas.</a:t>
            </a:r>
          </a:p>
          <a:p>
            <a:pPr marL="0" indent="0">
              <a:buNone/>
            </a:pPr>
            <a:r>
              <a:rPr lang="es-CO" sz="2400" b="1" dirty="0">
                <a:solidFill>
                  <a:srgbClr val="007934"/>
                </a:solidFill>
              </a:rPr>
              <a:t>9. </a:t>
            </a:r>
            <a:r>
              <a:rPr lang="es-CO" sz="2400" dirty="0"/>
              <a:t>Listados de material por material y por equipo.</a:t>
            </a:r>
          </a:p>
          <a:p>
            <a:pPr marL="0" indent="0">
              <a:buNone/>
            </a:pPr>
            <a:r>
              <a:rPr lang="es-CO" sz="2400" b="1" dirty="0">
                <a:solidFill>
                  <a:srgbClr val="007934"/>
                </a:solidFill>
              </a:rPr>
              <a:t>10. </a:t>
            </a:r>
            <a:r>
              <a:rPr lang="es-CO" sz="2400" dirty="0"/>
              <a:t>Cambios desde inventarios y compras: Catalogación, números de reserva y esquema como se realizarían las compras.</a:t>
            </a:r>
          </a:p>
          <a:p>
            <a:pPr marL="0" indent="0">
              <a:buNone/>
            </a:pPr>
            <a:r>
              <a:rPr lang="es-CO" sz="2400" b="1" dirty="0">
                <a:solidFill>
                  <a:srgbClr val="007934"/>
                </a:solidFill>
              </a:rPr>
              <a:t>11. </a:t>
            </a:r>
            <a:r>
              <a:rPr lang="es-CO" sz="2400" dirty="0"/>
              <a:t>Definiciones y estructura en general: Ejemplo: Estructura desde el alto nivel, Máscara de ubicación, etc. </a:t>
            </a:r>
          </a:p>
          <a:p>
            <a:pPr marL="0" indent="0">
              <a:buNone/>
            </a:pPr>
            <a:r>
              <a:rPr lang="es-CO" sz="2400" b="1" dirty="0">
                <a:solidFill>
                  <a:srgbClr val="007934"/>
                </a:solidFill>
              </a:rPr>
              <a:t>12. </a:t>
            </a:r>
            <a:r>
              <a:rPr lang="es-CO" sz="2400" dirty="0"/>
              <a:t>Estructura del mantenimiento preventivo.</a:t>
            </a:r>
          </a:p>
          <a:p>
            <a:pPr marL="0" indent="0">
              <a:buNone/>
            </a:pPr>
            <a:r>
              <a:rPr lang="es-CO" sz="2400" b="1" dirty="0">
                <a:solidFill>
                  <a:srgbClr val="007934"/>
                </a:solidFill>
              </a:rPr>
              <a:t>13. </a:t>
            </a:r>
            <a:r>
              <a:rPr lang="es-CO" sz="2400" dirty="0"/>
              <a:t>Concepto de activos vs equipos y agrupadores ficticios.</a:t>
            </a:r>
          </a:p>
          <a:p>
            <a:pPr marL="0" indent="0">
              <a:buNone/>
            </a:pPr>
            <a:r>
              <a:rPr lang="es-CO" sz="2400" b="1" dirty="0">
                <a:solidFill>
                  <a:srgbClr val="007934"/>
                </a:solidFill>
              </a:rPr>
              <a:t>14</a:t>
            </a:r>
            <a:r>
              <a:rPr lang="es-CO" sz="2400" dirty="0"/>
              <a:t>. Números de serie de equipos.</a:t>
            </a:r>
            <a:endParaRPr lang="es-ES" sz="2400" dirty="0"/>
          </a:p>
        </p:txBody>
      </p:sp>
      <p:sp>
        <p:nvSpPr>
          <p:cNvPr id="3" name="Subtítulo 2">
            <a:extLst>
              <a:ext uri="{FF2B5EF4-FFF2-40B4-BE49-F238E27FC236}">
                <a16:creationId xmlns:a16="http://schemas.microsoft.com/office/drawing/2014/main" id="{C79E71DE-B82F-6131-5285-389D76C9533D}"/>
              </a:ext>
            </a:extLst>
          </p:cNvPr>
          <p:cNvSpPr>
            <a:spLocks noGrp="1"/>
          </p:cNvSpPr>
          <p:nvPr>
            <p:ph type="subTitle" idx="10"/>
          </p:nvPr>
        </p:nvSpPr>
        <p:spPr>
          <a:xfrm>
            <a:off x="959658" y="718493"/>
            <a:ext cx="9794920" cy="700022"/>
          </a:xfrm>
        </p:spPr>
        <p:txBody>
          <a:bodyPr/>
          <a:lstStyle/>
          <a:p>
            <a:pPr algn="ctr"/>
            <a:r>
              <a:rPr lang="es-CO" sz="3600" dirty="0"/>
              <a:t>Aspectos relevantes en procesos</a:t>
            </a:r>
          </a:p>
        </p:txBody>
      </p:sp>
      <p:grpSp>
        <p:nvGrpSpPr>
          <p:cNvPr id="4" name="Grupo 3">
            <a:extLst>
              <a:ext uri="{FF2B5EF4-FFF2-40B4-BE49-F238E27FC236}">
                <a16:creationId xmlns:a16="http://schemas.microsoft.com/office/drawing/2014/main" id="{6E3F120B-BA4B-F7B6-03D8-4235F374C42C}"/>
              </a:ext>
            </a:extLst>
          </p:cNvPr>
          <p:cNvGrpSpPr/>
          <p:nvPr/>
        </p:nvGrpSpPr>
        <p:grpSpPr>
          <a:xfrm>
            <a:off x="10005134" y="2925084"/>
            <a:ext cx="1943934" cy="1638037"/>
            <a:chOff x="4476586" y="1689496"/>
            <a:chExt cx="2535272" cy="2437811"/>
          </a:xfrm>
        </p:grpSpPr>
        <p:grpSp>
          <p:nvGrpSpPr>
            <p:cNvPr id="5" name="Google Shape;2128;p67">
              <a:extLst>
                <a:ext uri="{FF2B5EF4-FFF2-40B4-BE49-F238E27FC236}">
                  <a16:creationId xmlns:a16="http://schemas.microsoft.com/office/drawing/2014/main" id="{FC8D82FD-BA48-AF12-96F0-045CD056656D}"/>
                </a:ext>
              </a:extLst>
            </p:cNvPr>
            <p:cNvGrpSpPr/>
            <p:nvPr/>
          </p:nvGrpSpPr>
          <p:grpSpPr>
            <a:xfrm>
              <a:off x="4476586" y="1689496"/>
              <a:ext cx="2535272" cy="2437811"/>
              <a:chOff x="594350" y="1170375"/>
              <a:chExt cx="3210454" cy="2894102"/>
            </a:xfrm>
          </p:grpSpPr>
          <p:sp>
            <p:nvSpPr>
              <p:cNvPr id="13" name="Google Shape;2129;p67">
                <a:extLst>
                  <a:ext uri="{FF2B5EF4-FFF2-40B4-BE49-F238E27FC236}">
                    <a16:creationId xmlns:a16="http://schemas.microsoft.com/office/drawing/2014/main" id="{3DB692EA-8144-0F44-DC6B-9900BF1E8C9B}"/>
                  </a:ext>
                </a:extLst>
              </p:cNvPr>
              <p:cNvSpPr/>
              <p:nvPr/>
            </p:nvSpPr>
            <p:spPr>
              <a:xfrm>
                <a:off x="1479078" y="1464031"/>
                <a:ext cx="604700" cy="524267"/>
              </a:xfrm>
              <a:custGeom>
                <a:avLst/>
                <a:gdLst/>
                <a:ahLst/>
                <a:cxnLst/>
                <a:rect l="l" t="t" r="r" b="b"/>
                <a:pathLst>
                  <a:path w="18968" h="16445" extrusionOk="0">
                    <a:moveTo>
                      <a:pt x="10274" y="0"/>
                    </a:moveTo>
                    <a:lnTo>
                      <a:pt x="1338" y="2098"/>
                    </a:lnTo>
                    <a:lnTo>
                      <a:pt x="0" y="4408"/>
                    </a:lnTo>
                    <a:cubicBezTo>
                      <a:pt x="0" y="4408"/>
                      <a:pt x="1642" y="4560"/>
                      <a:pt x="2159" y="5259"/>
                    </a:cubicBezTo>
                    <a:cubicBezTo>
                      <a:pt x="2523" y="5715"/>
                      <a:pt x="7599" y="16444"/>
                      <a:pt x="7599" y="16444"/>
                    </a:cubicBezTo>
                    <a:lnTo>
                      <a:pt x="18967" y="14226"/>
                    </a:lnTo>
                    <a:cubicBezTo>
                      <a:pt x="18967" y="14226"/>
                      <a:pt x="15016" y="5168"/>
                      <a:pt x="13253" y="2736"/>
                    </a:cubicBezTo>
                    <a:cubicBezTo>
                      <a:pt x="11460" y="304"/>
                      <a:pt x="10274" y="0"/>
                      <a:pt x="10274" y="0"/>
                    </a:cubicBezTo>
                    <a:close/>
                  </a:path>
                </a:pathLst>
              </a:custGeom>
              <a:solidFill>
                <a:srgbClr val="D160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130;p67">
                <a:extLst>
                  <a:ext uri="{FF2B5EF4-FFF2-40B4-BE49-F238E27FC236}">
                    <a16:creationId xmlns:a16="http://schemas.microsoft.com/office/drawing/2014/main" id="{70C91171-53A6-0D98-537E-55D73706E24D}"/>
                  </a:ext>
                </a:extLst>
              </p:cNvPr>
              <p:cNvSpPr/>
              <p:nvPr/>
            </p:nvSpPr>
            <p:spPr>
              <a:xfrm>
                <a:off x="1710693" y="3392417"/>
                <a:ext cx="405067" cy="279109"/>
              </a:xfrm>
              <a:custGeom>
                <a:avLst/>
                <a:gdLst/>
                <a:ahLst/>
                <a:cxnLst/>
                <a:rect l="l" t="t" r="r" b="b"/>
                <a:pathLst>
                  <a:path w="12706" h="8755" extrusionOk="0">
                    <a:moveTo>
                      <a:pt x="0" y="1"/>
                    </a:moveTo>
                    <a:lnTo>
                      <a:pt x="0" y="8755"/>
                    </a:lnTo>
                    <a:lnTo>
                      <a:pt x="12705" y="8755"/>
                    </a:lnTo>
                    <a:lnTo>
                      <a:pt x="12705" y="1"/>
                    </a:ln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131;p67">
                <a:extLst>
                  <a:ext uri="{FF2B5EF4-FFF2-40B4-BE49-F238E27FC236}">
                    <a16:creationId xmlns:a16="http://schemas.microsoft.com/office/drawing/2014/main" id="{1AA6FB56-D84E-2EF4-0951-66D6EE356F41}"/>
                  </a:ext>
                </a:extLst>
              </p:cNvPr>
              <p:cNvSpPr/>
              <p:nvPr/>
            </p:nvSpPr>
            <p:spPr>
              <a:xfrm>
                <a:off x="1453892" y="3667613"/>
                <a:ext cx="918654" cy="94046"/>
              </a:xfrm>
              <a:custGeom>
                <a:avLst/>
                <a:gdLst/>
                <a:ahLst/>
                <a:cxnLst/>
                <a:rect l="l" t="t" r="r" b="b"/>
                <a:pathLst>
                  <a:path w="28816" h="2950" extrusionOk="0">
                    <a:moveTo>
                      <a:pt x="1490" y="1"/>
                    </a:moveTo>
                    <a:cubicBezTo>
                      <a:pt x="669" y="1"/>
                      <a:pt x="0" y="670"/>
                      <a:pt x="0" y="1460"/>
                    </a:cubicBezTo>
                    <a:cubicBezTo>
                      <a:pt x="0" y="2281"/>
                      <a:pt x="669" y="2949"/>
                      <a:pt x="1490" y="2949"/>
                    </a:cubicBezTo>
                    <a:lnTo>
                      <a:pt x="27326" y="2949"/>
                    </a:lnTo>
                    <a:cubicBezTo>
                      <a:pt x="28147" y="2949"/>
                      <a:pt x="28815" y="2281"/>
                      <a:pt x="28815" y="1460"/>
                    </a:cubicBezTo>
                    <a:cubicBezTo>
                      <a:pt x="28815" y="670"/>
                      <a:pt x="28147" y="1"/>
                      <a:pt x="27326"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132;p67">
                <a:extLst>
                  <a:ext uri="{FF2B5EF4-FFF2-40B4-BE49-F238E27FC236}">
                    <a16:creationId xmlns:a16="http://schemas.microsoft.com/office/drawing/2014/main" id="{38BFFFC2-569D-517C-31FE-D3BBF9E90798}"/>
                  </a:ext>
                </a:extLst>
              </p:cNvPr>
              <p:cNvSpPr/>
              <p:nvPr/>
            </p:nvSpPr>
            <p:spPr>
              <a:xfrm>
                <a:off x="594350" y="1676263"/>
                <a:ext cx="2637687" cy="1776226"/>
              </a:xfrm>
              <a:custGeom>
                <a:avLst/>
                <a:gdLst/>
                <a:ahLst/>
                <a:cxnLst/>
                <a:rect l="l" t="t" r="r" b="b"/>
                <a:pathLst>
                  <a:path w="82738" h="55716" extrusionOk="0">
                    <a:moveTo>
                      <a:pt x="1550" y="0"/>
                    </a:moveTo>
                    <a:cubicBezTo>
                      <a:pt x="699" y="0"/>
                      <a:pt x="0" y="699"/>
                      <a:pt x="0" y="1550"/>
                    </a:cubicBezTo>
                    <a:lnTo>
                      <a:pt x="0" y="54165"/>
                    </a:lnTo>
                    <a:cubicBezTo>
                      <a:pt x="0" y="55016"/>
                      <a:pt x="699" y="55715"/>
                      <a:pt x="1550" y="55715"/>
                    </a:cubicBezTo>
                    <a:lnTo>
                      <a:pt x="81187" y="55715"/>
                    </a:lnTo>
                    <a:cubicBezTo>
                      <a:pt x="82038" y="55715"/>
                      <a:pt x="82737" y="55016"/>
                      <a:pt x="82737" y="54165"/>
                    </a:cubicBezTo>
                    <a:lnTo>
                      <a:pt x="82737" y="1550"/>
                    </a:lnTo>
                    <a:cubicBezTo>
                      <a:pt x="82737" y="699"/>
                      <a:pt x="82038" y="0"/>
                      <a:pt x="81187"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133;p67">
                <a:extLst>
                  <a:ext uri="{FF2B5EF4-FFF2-40B4-BE49-F238E27FC236}">
                    <a16:creationId xmlns:a16="http://schemas.microsoft.com/office/drawing/2014/main" id="{1B75BC90-D0A3-2864-7574-DAEAC2040DD1}"/>
                  </a:ext>
                </a:extLst>
              </p:cNvPr>
              <p:cNvSpPr/>
              <p:nvPr/>
            </p:nvSpPr>
            <p:spPr>
              <a:xfrm>
                <a:off x="635030" y="1725678"/>
                <a:ext cx="2556298" cy="1525235"/>
              </a:xfrm>
              <a:custGeom>
                <a:avLst/>
                <a:gdLst/>
                <a:ahLst/>
                <a:cxnLst/>
                <a:rect l="l" t="t" r="r" b="b"/>
                <a:pathLst>
                  <a:path w="80185" h="47843" extrusionOk="0">
                    <a:moveTo>
                      <a:pt x="1" y="0"/>
                    </a:moveTo>
                    <a:lnTo>
                      <a:pt x="1" y="47843"/>
                    </a:lnTo>
                    <a:lnTo>
                      <a:pt x="80185" y="47843"/>
                    </a:lnTo>
                    <a:lnTo>
                      <a:pt x="80185" y="0"/>
                    </a:ln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134;p67">
                <a:extLst>
                  <a:ext uri="{FF2B5EF4-FFF2-40B4-BE49-F238E27FC236}">
                    <a16:creationId xmlns:a16="http://schemas.microsoft.com/office/drawing/2014/main" id="{65FABB19-E91E-59B6-07B9-5952C2EF7A30}"/>
                  </a:ext>
                </a:extLst>
              </p:cNvPr>
              <p:cNvSpPr/>
              <p:nvPr/>
            </p:nvSpPr>
            <p:spPr>
              <a:xfrm>
                <a:off x="966464" y="1810960"/>
                <a:ext cx="2057248" cy="1391530"/>
              </a:xfrm>
              <a:custGeom>
                <a:avLst/>
                <a:gdLst/>
                <a:ahLst/>
                <a:cxnLst/>
                <a:rect l="l" t="t" r="r" b="b"/>
                <a:pathLst>
                  <a:path w="64531" h="43649" extrusionOk="0">
                    <a:moveTo>
                      <a:pt x="1550" y="0"/>
                    </a:moveTo>
                    <a:cubicBezTo>
                      <a:pt x="699" y="0"/>
                      <a:pt x="0" y="699"/>
                      <a:pt x="0" y="1550"/>
                    </a:cubicBezTo>
                    <a:lnTo>
                      <a:pt x="0" y="42098"/>
                    </a:lnTo>
                    <a:cubicBezTo>
                      <a:pt x="0" y="42979"/>
                      <a:pt x="699" y="43648"/>
                      <a:pt x="1550" y="43648"/>
                    </a:cubicBezTo>
                    <a:lnTo>
                      <a:pt x="62980" y="43648"/>
                    </a:lnTo>
                    <a:cubicBezTo>
                      <a:pt x="63831" y="43648"/>
                      <a:pt x="64530" y="42979"/>
                      <a:pt x="64530" y="42098"/>
                    </a:cubicBezTo>
                    <a:lnTo>
                      <a:pt x="64530" y="1550"/>
                    </a:lnTo>
                    <a:cubicBezTo>
                      <a:pt x="64530" y="699"/>
                      <a:pt x="63831" y="0"/>
                      <a:pt x="629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135;p67">
                <a:extLst>
                  <a:ext uri="{FF2B5EF4-FFF2-40B4-BE49-F238E27FC236}">
                    <a16:creationId xmlns:a16="http://schemas.microsoft.com/office/drawing/2014/main" id="{3FF1F538-4BB2-2A9B-6E6F-87A2B337B2FB}"/>
                  </a:ext>
                </a:extLst>
              </p:cNvPr>
              <p:cNvSpPr/>
              <p:nvPr/>
            </p:nvSpPr>
            <p:spPr>
              <a:xfrm>
                <a:off x="966464" y="1806114"/>
                <a:ext cx="2057248" cy="100805"/>
              </a:xfrm>
              <a:custGeom>
                <a:avLst/>
                <a:gdLst/>
                <a:ahLst/>
                <a:cxnLst/>
                <a:rect l="l" t="t" r="r" b="b"/>
                <a:pathLst>
                  <a:path w="64531" h="3162" extrusionOk="0">
                    <a:moveTo>
                      <a:pt x="62950" y="0"/>
                    </a:moveTo>
                    <a:lnTo>
                      <a:pt x="1550" y="152"/>
                    </a:lnTo>
                    <a:cubicBezTo>
                      <a:pt x="699" y="152"/>
                      <a:pt x="0" y="851"/>
                      <a:pt x="0" y="1702"/>
                    </a:cubicBezTo>
                    <a:lnTo>
                      <a:pt x="0" y="3161"/>
                    </a:lnTo>
                    <a:lnTo>
                      <a:pt x="64530" y="3040"/>
                    </a:lnTo>
                    <a:lnTo>
                      <a:pt x="64530" y="1550"/>
                    </a:lnTo>
                    <a:cubicBezTo>
                      <a:pt x="64530" y="699"/>
                      <a:pt x="63831" y="0"/>
                      <a:pt x="62950" y="0"/>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136;p67">
                <a:extLst>
                  <a:ext uri="{FF2B5EF4-FFF2-40B4-BE49-F238E27FC236}">
                    <a16:creationId xmlns:a16="http://schemas.microsoft.com/office/drawing/2014/main" id="{856C8E72-65D1-9D24-82E4-11D8D3802DCC}"/>
                  </a:ext>
                </a:extLst>
              </p:cNvPr>
              <p:cNvSpPr/>
              <p:nvPr/>
            </p:nvSpPr>
            <p:spPr>
              <a:xfrm>
                <a:off x="1046868" y="1852628"/>
                <a:ext cx="32996" cy="32964"/>
              </a:xfrm>
              <a:custGeom>
                <a:avLst/>
                <a:gdLst/>
                <a:ahLst/>
                <a:cxnLst/>
                <a:rect l="l" t="t" r="r" b="b"/>
                <a:pathLst>
                  <a:path w="1035" h="1034" extrusionOk="0">
                    <a:moveTo>
                      <a:pt x="518" y="0"/>
                    </a:moveTo>
                    <a:cubicBezTo>
                      <a:pt x="244" y="0"/>
                      <a:pt x="1" y="243"/>
                      <a:pt x="1" y="517"/>
                    </a:cubicBezTo>
                    <a:cubicBezTo>
                      <a:pt x="1" y="821"/>
                      <a:pt x="244" y="1034"/>
                      <a:pt x="518" y="1034"/>
                    </a:cubicBezTo>
                    <a:cubicBezTo>
                      <a:pt x="822" y="1034"/>
                      <a:pt x="1034" y="821"/>
                      <a:pt x="1034" y="517"/>
                    </a:cubicBezTo>
                    <a:cubicBezTo>
                      <a:pt x="1034" y="243"/>
                      <a:pt x="791" y="0"/>
                      <a:pt x="5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37;p67">
                <a:extLst>
                  <a:ext uri="{FF2B5EF4-FFF2-40B4-BE49-F238E27FC236}">
                    <a16:creationId xmlns:a16="http://schemas.microsoft.com/office/drawing/2014/main" id="{AB88FC0F-26AE-CAA3-821D-EE8BCA4277A6}"/>
                  </a:ext>
                </a:extLst>
              </p:cNvPr>
              <p:cNvSpPr/>
              <p:nvPr/>
            </p:nvSpPr>
            <p:spPr>
              <a:xfrm>
                <a:off x="1117612" y="1852628"/>
                <a:ext cx="32996" cy="32964"/>
              </a:xfrm>
              <a:custGeom>
                <a:avLst/>
                <a:gdLst/>
                <a:ahLst/>
                <a:cxnLst/>
                <a:rect l="l" t="t" r="r" b="b"/>
                <a:pathLst>
                  <a:path w="1035" h="1034" extrusionOk="0">
                    <a:moveTo>
                      <a:pt x="518" y="0"/>
                    </a:moveTo>
                    <a:cubicBezTo>
                      <a:pt x="214" y="0"/>
                      <a:pt x="1" y="243"/>
                      <a:pt x="1" y="517"/>
                    </a:cubicBezTo>
                    <a:cubicBezTo>
                      <a:pt x="1" y="821"/>
                      <a:pt x="214" y="1034"/>
                      <a:pt x="518" y="1034"/>
                    </a:cubicBezTo>
                    <a:cubicBezTo>
                      <a:pt x="791" y="1034"/>
                      <a:pt x="1034" y="821"/>
                      <a:pt x="1034" y="517"/>
                    </a:cubicBezTo>
                    <a:cubicBezTo>
                      <a:pt x="1034" y="243"/>
                      <a:pt x="791" y="0"/>
                      <a:pt x="5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138;p67">
                <a:extLst>
                  <a:ext uri="{FF2B5EF4-FFF2-40B4-BE49-F238E27FC236}">
                    <a16:creationId xmlns:a16="http://schemas.microsoft.com/office/drawing/2014/main" id="{B54E6FCB-C75D-4738-1976-EE2DDF010196}"/>
                  </a:ext>
                </a:extLst>
              </p:cNvPr>
              <p:cNvSpPr/>
              <p:nvPr/>
            </p:nvSpPr>
            <p:spPr>
              <a:xfrm>
                <a:off x="1187399" y="1852628"/>
                <a:ext cx="32964" cy="32964"/>
              </a:xfrm>
              <a:custGeom>
                <a:avLst/>
                <a:gdLst/>
                <a:ahLst/>
                <a:cxnLst/>
                <a:rect l="l" t="t" r="r" b="b"/>
                <a:pathLst>
                  <a:path w="1034" h="1034" extrusionOk="0">
                    <a:moveTo>
                      <a:pt x="517" y="0"/>
                    </a:moveTo>
                    <a:cubicBezTo>
                      <a:pt x="244" y="0"/>
                      <a:pt x="0" y="243"/>
                      <a:pt x="0" y="517"/>
                    </a:cubicBezTo>
                    <a:cubicBezTo>
                      <a:pt x="0" y="790"/>
                      <a:pt x="244" y="1034"/>
                      <a:pt x="517" y="1034"/>
                    </a:cubicBezTo>
                    <a:cubicBezTo>
                      <a:pt x="821" y="1034"/>
                      <a:pt x="1034" y="790"/>
                      <a:pt x="1034" y="517"/>
                    </a:cubicBezTo>
                    <a:cubicBezTo>
                      <a:pt x="1034" y="213"/>
                      <a:pt x="821" y="0"/>
                      <a:pt x="5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139;p67">
                <a:extLst>
                  <a:ext uri="{FF2B5EF4-FFF2-40B4-BE49-F238E27FC236}">
                    <a16:creationId xmlns:a16="http://schemas.microsoft.com/office/drawing/2014/main" id="{D89F5B2F-BC25-2A0B-C3E2-F1D44DB8ECEA}"/>
                  </a:ext>
                </a:extLst>
              </p:cNvPr>
              <p:cNvSpPr/>
              <p:nvPr/>
            </p:nvSpPr>
            <p:spPr>
              <a:xfrm>
                <a:off x="759079" y="1758611"/>
                <a:ext cx="2057248" cy="1392518"/>
              </a:xfrm>
              <a:custGeom>
                <a:avLst/>
                <a:gdLst/>
                <a:ahLst/>
                <a:cxnLst/>
                <a:rect l="l" t="t" r="r" b="b"/>
                <a:pathLst>
                  <a:path w="64531" h="43680" extrusionOk="0">
                    <a:moveTo>
                      <a:pt x="1551" y="1"/>
                    </a:moveTo>
                    <a:cubicBezTo>
                      <a:pt x="700" y="1"/>
                      <a:pt x="0" y="700"/>
                      <a:pt x="0" y="1551"/>
                    </a:cubicBezTo>
                    <a:lnTo>
                      <a:pt x="0" y="42129"/>
                    </a:lnTo>
                    <a:cubicBezTo>
                      <a:pt x="0" y="42980"/>
                      <a:pt x="700" y="43679"/>
                      <a:pt x="1551" y="43679"/>
                    </a:cubicBezTo>
                    <a:lnTo>
                      <a:pt x="62980" y="43679"/>
                    </a:lnTo>
                    <a:cubicBezTo>
                      <a:pt x="63831" y="43679"/>
                      <a:pt x="64531" y="42980"/>
                      <a:pt x="64531" y="42129"/>
                    </a:cubicBezTo>
                    <a:lnTo>
                      <a:pt x="64531" y="1551"/>
                    </a:lnTo>
                    <a:cubicBezTo>
                      <a:pt x="64531" y="700"/>
                      <a:pt x="63831" y="1"/>
                      <a:pt x="629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2140;p67">
                <a:extLst>
                  <a:ext uri="{FF2B5EF4-FFF2-40B4-BE49-F238E27FC236}">
                    <a16:creationId xmlns:a16="http://schemas.microsoft.com/office/drawing/2014/main" id="{295CF8C0-CD6E-2C09-E416-EB6DF8765ED4}"/>
                  </a:ext>
                </a:extLst>
              </p:cNvPr>
              <p:cNvSpPr/>
              <p:nvPr/>
            </p:nvSpPr>
            <p:spPr>
              <a:xfrm>
                <a:off x="759079" y="1754754"/>
                <a:ext cx="2057248" cy="100805"/>
              </a:xfrm>
              <a:custGeom>
                <a:avLst/>
                <a:gdLst/>
                <a:ahLst/>
                <a:cxnLst/>
                <a:rect l="l" t="t" r="r" b="b"/>
                <a:pathLst>
                  <a:path w="64531" h="3162" extrusionOk="0">
                    <a:moveTo>
                      <a:pt x="62950" y="0"/>
                    </a:moveTo>
                    <a:lnTo>
                      <a:pt x="1551" y="122"/>
                    </a:lnTo>
                    <a:cubicBezTo>
                      <a:pt x="700" y="122"/>
                      <a:pt x="0" y="821"/>
                      <a:pt x="0" y="1672"/>
                    </a:cubicBezTo>
                    <a:lnTo>
                      <a:pt x="0" y="3161"/>
                    </a:lnTo>
                    <a:lnTo>
                      <a:pt x="64531" y="3040"/>
                    </a:lnTo>
                    <a:lnTo>
                      <a:pt x="64531" y="1550"/>
                    </a:lnTo>
                    <a:cubicBezTo>
                      <a:pt x="64531" y="699"/>
                      <a:pt x="63831" y="0"/>
                      <a:pt x="62950"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141;p67">
                <a:extLst>
                  <a:ext uri="{FF2B5EF4-FFF2-40B4-BE49-F238E27FC236}">
                    <a16:creationId xmlns:a16="http://schemas.microsoft.com/office/drawing/2014/main" id="{A8F5A8D2-F5DD-8608-FD30-9B99B8315A92}"/>
                  </a:ext>
                </a:extLst>
              </p:cNvPr>
              <p:cNvSpPr/>
              <p:nvPr/>
            </p:nvSpPr>
            <p:spPr>
              <a:xfrm>
                <a:off x="839514" y="1801268"/>
                <a:ext cx="32964" cy="32964"/>
              </a:xfrm>
              <a:custGeom>
                <a:avLst/>
                <a:gdLst/>
                <a:ahLst/>
                <a:cxnLst/>
                <a:rect l="l" t="t" r="r" b="b"/>
                <a:pathLst>
                  <a:path w="1034" h="1034" extrusionOk="0">
                    <a:moveTo>
                      <a:pt x="517" y="0"/>
                    </a:moveTo>
                    <a:cubicBezTo>
                      <a:pt x="243" y="0"/>
                      <a:pt x="0" y="213"/>
                      <a:pt x="0" y="517"/>
                    </a:cubicBezTo>
                    <a:cubicBezTo>
                      <a:pt x="0" y="790"/>
                      <a:pt x="243" y="1034"/>
                      <a:pt x="517" y="1034"/>
                    </a:cubicBezTo>
                    <a:cubicBezTo>
                      <a:pt x="821" y="1034"/>
                      <a:pt x="1034" y="790"/>
                      <a:pt x="1034" y="517"/>
                    </a:cubicBezTo>
                    <a:cubicBezTo>
                      <a:pt x="1034" y="213"/>
                      <a:pt x="791" y="0"/>
                      <a:pt x="5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142;p67">
                <a:extLst>
                  <a:ext uri="{FF2B5EF4-FFF2-40B4-BE49-F238E27FC236}">
                    <a16:creationId xmlns:a16="http://schemas.microsoft.com/office/drawing/2014/main" id="{0D1B0149-1410-6F1A-36E2-9DC04E49877C}"/>
                  </a:ext>
                </a:extLst>
              </p:cNvPr>
              <p:cNvSpPr/>
              <p:nvPr/>
            </p:nvSpPr>
            <p:spPr>
              <a:xfrm>
                <a:off x="909270" y="1801268"/>
                <a:ext cx="33952" cy="32964"/>
              </a:xfrm>
              <a:custGeom>
                <a:avLst/>
                <a:gdLst/>
                <a:ahLst/>
                <a:cxnLst/>
                <a:rect l="l" t="t" r="r" b="b"/>
                <a:pathLst>
                  <a:path w="1065" h="1034" extrusionOk="0">
                    <a:moveTo>
                      <a:pt x="548" y="0"/>
                    </a:moveTo>
                    <a:cubicBezTo>
                      <a:pt x="244" y="0"/>
                      <a:pt x="1" y="213"/>
                      <a:pt x="31" y="517"/>
                    </a:cubicBezTo>
                    <a:cubicBezTo>
                      <a:pt x="31" y="790"/>
                      <a:pt x="244" y="1034"/>
                      <a:pt x="548" y="1034"/>
                    </a:cubicBezTo>
                    <a:cubicBezTo>
                      <a:pt x="821" y="1034"/>
                      <a:pt x="1065" y="790"/>
                      <a:pt x="1065" y="517"/>
                    </a:cubicBezTo>
                    <a:cubicBezTo>
                      <a:pt x="1065" y="213"/>
                      <a:pt x="821" y="0"/>
                      <a:pt x="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143;p67">
                <a:extLst>
                  <a:ext uri="{FF2B5EF4-FFF2-40B4-BE49-F238E27FC236}">
                    <a16:creationId xmlns:a16="http://schemas.microsoft.com/office/drawing/2014/main" id="{7847CC93-CB38-B8A4-2375-12A6268604C4}"/>
                  </a:ext>
                </a:extLst>
              </p:cNvPr>
              <p:cNvSpPr/>
              <p:nvPr/>
            </p:nvSpPr>
            <p:spPr>
              <a:xfrm>
                <a:off x="980014" y="1800280"/>
                <a:ext cx="32996" cy="33952"/>
              </a:xfrm>
              <a:custGeom>
                <a:avLst/>
                <a:gdLst/>
                <a:ahLst/>
                <a:cxnLst/>
                <a:rect l="l" t="t" r="r" b="b"/>
                <a:pathLst>
                  <a:path w="1035" h="1065" extrusionOk="0">
                    <a:moveTo>
                      <a:pt x="517" y="1"/>
                    </a:moveTo>
                    <a:cubicBezTo>
                      <a:pt x="244" y="31"/>
                      <a:pt x="1" y="244"/>
                      <a:pt x="1" y="548"/>
                    </a:cubicBezTo>
                    <a:cubicBezTo>
                      <a:pt x="1" y="821"/>
                      <a:pt x="244" y="1065"/>
                      <a:pt x="517" y="1065"/>
                    </a:cubicBezTo>
                    <a:cubicBezTo>
                      <a:pt x="821" y="1065"/>
                      <a:pt x="1034" y="821"/>
                      <a:pt x="1034" y="548"/>
                    </a:cubicBezTo>
                    <a:cubicBezTo>
                      <a:pt x="1034" y="244"/>
                      <a:pt x="821" y="1"/>
                      <a:pt x="5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144;p67">
                <a:extLst>
                  <a:ext uri="{FF2B5EF4-FFF2-40B4-BE49-F238E27FC236}">
                    <a16:creationId xmlns:a16="http://schemas.microsoft.com/office/drawing/2014/main" id="{23F569C8-BA45-FEEF-F0FE-A89E0E00B1BD}"/>
                  </a:ext>
                </a:extLst>
              </p:cNvPr>
              <p:cNvSpPr/>
              <p:nvPr/>
            </p:nvSpPr>
            <p:spPr>
              <a:xfrm>
                <a:off x="839514" y="1943712"/>
                <a:ext cx="202534" cy="32964"/>
              </a:xfrm>
              <a:custGeom>
                <a:avLst/>
                <a:gdLst/>
                <a:ahLst/>
                <a:cxnLst/>
                <a:rect l="l" t="t" r="r" b="b"/>
                <a:pathLst>
                  <a:path w="6353" h="1034" extrusionOk="0">
                    <a:moveTo>
                      <a:pt x="5927" y="0"/>
                    </a:moveTo>
                    <a:lnTo>
                      <a:pt x="426" y="31"/>
                    </a:lnTo>
                    <a:cubicBezTo>
                      <a:pt x="183" y="31"/>
                      <a:pt x="0" y="213"/>
                      <a:pt x="0" y="456"/>
                    </a:cubicBezTo>
                    <a:lnTo>
                      <a:pt x="0" y="608"/>
                    </a:lnTo>
                    <a:cubicBezTo>
                      <a:pt x="0" y="851"/>
                      <a:pt x="183" y="1034"/>
                      <a:pt x="456" y="1034"/>
                    </a:cubicBezTo>
                    <a:lnTo>
                      <a:pt x="5927" y="1034"/>
                    </a:lnTo>
                    <a:cubicBezTo>
                      <a:pt x="6171" y="1034"/>
                      <a:pt x="6353" y="821"/>
                      <a:pt x="6353" y="578"/>
                    </a:cubicBezTo>
                    <a:lnTo>
                      <a:pt x="6353" y="456"/>
                    </a:lnTo>
                    <a:cubicBezTo>
                      <a:pt x="6353" y="213"/>
                      <a:pt x="6171" y="0"/>
                      <a:pt x="5927"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45;p67">
                <a:extLst>
                  <a:ext uri="{FF2B5EF4-FFF2-40B4-BE49-F238E27FC236}">
                    <a16:creationId xmlns:a16="http://schemas.microsoft.com/office/drawing/2014/main" id="{A6E3E5B6-7355-DC40-9A3E-6392F1C260C5}"/>
                  </a:ext>
                </a:extLst>
              </p:cNvPr>
              <p:cNvSpPr/>
              <p:nvPr/>
            </p:nvSpPr>
            <p:spPr>
              <a:xfrm>
                <a:off x="839514" y="2263479"/>
                <a:ext cx="127934" cy="32996"/>
              </a:xfrm>
              <a:custGeom>
                <a:avLst/>
                <a:gdLst/>
                <a:ahLst/>
                <a:cxnLst/>
                <a:rect l="l" t="t" r="r" b="b"/>
                <a:pathLst>
                  <a:path w="4013" h="1035" extrusionOk="0">
                    <a:moveTo>
                      <a:pt x="426" y="1"/>
                    </a:moveTo>
                    <a:cubicBezTo>
                      <a:pt x="183" y="1"/>
                      <a:pt x="0" y="214"/>
                      <a:pt x="0" y="457"/>
                    </a:cubicBezTo>
                    <a:lnTo>
                      <a:pt x="0" y="578"/>
                    </a:lnTo>
                    <a:cubicBezTo>
                      <a:pt x="0" y="821"/>
                      <a:pt x="183" y="1034"/>
                      <a:pt x="456" y="1034"/>
                    </a:cubicBezTo>
                    <a:lnTo>
                      <a:pt x="3587" y="1004"/>
                    </a:lnTo>
                    <a:cubicBezTo>
                      <a:pt x="3830" y="1004"/>
                      <a:pt x="4013" y="821"/>
                      <a:pt x="4013" y="578"/>
                    </a:cubicBezTo>
                    <a:lnTo>
                      <a:pt x="4013" y="426"/>
                    </a:lnTo>
                    <a:cubicBezTo>
                      <a:pt x="4013" y="183"/>
                      <a:pt x="3800" y="1"/>
                      <a:pt x="3557"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46;p67">
                <a:extLst>
                  <a:ext uri="{FF2B5EF4-FFF2-40B4-BE49-F238E27FC236}">
                    <a16:creationId xmlns:a16="http://schemas.microsoft.com/office/drawing/2014/main" id="{7AFEF2F8-E5A7-16EB-2CCA-540689047CD3}"/>
                  </a:ext>
                </a:extLst>
              </p:cNvPr>
              <p:cNvSpPr/>
              <p:nvPr/>
            </p:nvSpPr>
            <p:spPr>
              <a:xfrm>
                <a:off x="839514" y="2000875"/>
                <a:ext cx="378894" cy="32996"/>
              </a:xfrm>
              <a:custGeom>
                <a:avLst/>
                <a:gdLst/>
                <a:ahLst/>
                <a:cxnLst/>
                <a:rect l="l" t="t" r="r" b="b"/>
                <a:pathLst>
                  <a:path w="11885" h="1035" extrusionOk="0">
                    <a:moveTo>
                      <a:pt x="11459" y="1"/>
                    </a:moveTo>
                    <a:lnTo>
                      <a:pt x="426" y="31"/>
                    </a:lnTo>
                    <a:cubicBezTo>
                      <a:pt x="183" y="31"/>
                      <a:pt x="0" y="213"/>
                      <a:pt x="0" y="457"/>
                    </a:cubicBezTo>
                    <a:lnTo>
                      <a:pt x="0" y="608"/>
                    </a:lnTo>
                    <a:cubicBezTo>
                      <a:pt x="0" y="852"/>
                      <a:pt x="183" y="1034"/>
                      <a:pt x="456" y="1034"/>
                    </a:cubicBezTo>
                    <a:lnTo>
                      <a:pt x="11459" y="1004"/>
                    </a:lnTo>
                    <a:cubicBezTo>
                      <a:pt x="11703" y="1004"/>
                      <a:pt x="11885" y="821"/>
                      <a:pt x="11885" y="578"/>
                    </a:cubicBezTo>
                    <a:lnTo>
                      <a:pt x="11885" y="426"/>
                    </a:lnTo>
                    <a:cubicBezTo>
                      <a:pt x="11885" y="183"/>
                      <a:pt x="11703" y="1"/>
                      <a:pt x="11459"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47;p67">
                <a:extLst>
                  <a:ext uri="{FF2B5EF4-FFF2-40B4-BE49-F238E27FC236}">
                    <a16:creationId xmlns:a16="http://schemas.microsoft.com/office/drawing/2014/main" id="{7636EFCF-2310-A9C8-00A7-3841E07B628D}"/>
                  </a:ext>
                </a:extLst>
              </p:cNvPr>
              <p:cNvSpPr/>
              <p:nvPr/>
            </p:nvSpPr>
            <p:spPr>
              <a:xfrm>
                <a:off x="839514" y="2103596"/>
                <a:ext cx="467074" cy="12624"/>
              </a:xfrm>
              <a:custGeom>
                <a:avLst/>
                <a:gdLst/>
                <a:ahLst/>
                <a:cxnLst/>
                <a:rect l="l" t="t" r="r" b="b"/>
                <a:pathLst>
                  <a:path w="14651" h="396" extrusionOk="0">
                    <a:moveTo>
                      <a:pt x="14499" y="1"/>
                    </a:moveTo>
                    <a:lnTo>
                      <a:pt x="152" y="31"/>
                    </a:lnTo>
                    <a:cubicBezTo>
                      <a:pt x="61" y="31"/>
                      <a:pt x="0" y="92"/>
                      <a:pt x="0" y="183"/>
                    </a:cubicBezTo>
                    <a:lnTo>
                      <a:pt x="0" y="244"/>
                    </a:lnTo>
                    <a:cubicBezTo>
                      <a:pt x="0" y="335"/>
                      <a:pt x="61" y="396"/>
                      <a:pt x="152" y="396"/>
                    </a:cubicBezTo>
                    <a:lnTo>
                      <a:pt x="14499" y="365"/>
                    </a:lnTo>
                    <a:cubicBezTo>
                      <a:pt x="14560" y="365"/>
                      <a:pt x="14651" y="304"/>
                      <a:pt x="14651" y="213"/>
                    </a:cubicBezTo>
                    <a:lnTo>
                      <a:pt x="14651" y="152"/>
                    </a:lnTo>
                    <a:cubicBezTo>
                      <a:pt x="14651" y="61"/>
                      <a:pt x="14560" y="1"/>
                      <a:pt x="14499" y="1"/>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48;p67">
                <a:extLst>
                  <a:ext uri="{FF2B5EF4-FFF2-40B4-BE49-F238E27FC236}">
                    <a16:creationId xmlns:a16="http://schemas.microsoft.com/office/drawing/2014/main" id="{C7730070-F8D0-8478-8C1B-1CFEA8AE606A}"/>
                  </a:ext>
                </a:extLst>
              </p:cNvPr>
              <p:cNvSpPr/>
              <p:nvPr/>
            </p:nvSpPr>
            <p:spPr>
              <a:xfrm>
                <a:off x="839514" y="2077421"/>
                <a:ext cx="467074" cy="12624"/>
              </a:xfrm>
              <a:custGeom>
                <a:avLst/>
                <a:gdLst/>
                <a:ahLst/>
                <a:cxnLst/>
                <a:rect l="l" t="t" r="r" b="b"/>
                <a:pathLst>
                  <a:path w="14651" h="396" extrusionOk="0">
                    <a:moveTo>
                      <a:pt x="14499" y="1"/>
                    </a:moveTo>
                    <a:lnTo>
                      <a:pt x="152" y="31"/>
                    </a:lnTo>
                    <a:cubicBezTo>
                      <a:pt x="61" y="31"/>
                      <a:pt x="0" y="122"/>
                      <a:pt x="0" y="183"/>
                    </a:cubicBezTo>
                    <a:lnTo>
                      <a:pt x="0" y="244"/>
                    </a:lnTo>
                    <a:cubicBezTo>
                      <a:pt x="0" y="335"/>
                      <a:pt x="61" y="396"/>
                      <a:pt x="152" y="396"/>
                    </a:cubicBezTo>
                    <a:lnTo>
                      <a:pt x="14499" y="366"/>
                    </a:lnTo>
                    <a:cubicBezTo>
                      <a:pt x="14560" y="366"/>
                      <a:pt x="14651" y="305"/>
                      <a:pt x="14651" y="214"/>
                    </a:cubicBezTo>
                    <a:lnTo>
                      <a:pt x="14651" y="153"/>
                    </a:lnTo>
                    <a:cubicBezTo>
                      <a:pt x="14651" y="62"/>
                      <a:pt x="14560" y="1"/>
                      <a:pt x="14499" y="1"/>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49;p67">
                <a:extLst>
                  <a:ext uri="{FF2B5EF4-FFF2-40B4-BE49-F238E27FC236}">
                    <a16:creationId xmlns:a16="http://schemas.microsoft.com/office/drawing/2014/main" id="{8D89A464-F9B4-4426-73C0-A5BDA726A1CA}"/>
                  </a:ext>
                </a:extLst>
              </p:cNvPr>
              <p:cNvSpPr/>
              <p:nvPr/>
            </p:nvSpPr>
            <p:spPr>
              <a:xfrm>
                <a:off x="839514" y="2129770"/>
                <a:ext cx="467074" cy="12624"/>
              </a:xfrm>
              <a:custGeom>
                <a:avLst/>
                <a:gdLst/>
                <a:ahLst/>
                <a:cxnLst/>
                <a:rect l="l" t="t" r="r" b="b"/>
                <a:pathLst>
                  <a:path w="14651" h="396" extrusionOk="0">
                    <a:moveTo>
                      <a:pt x="14499" y="0"/>
                    </a:moveTo>
                    <a:lnTo>
                      <a:pt x="152" y="31"/>
                    </a:lnTo>
                    <a:cubicBezTo>
                      <a:pt x="61" y="31"/>
                      <a:pt x="0" y="91"/>
                      <a:pt x="0" y="183"/>
                    </a:cubicBezTo>
                    <a:lnTo>
                      <a:pt x="0" y="243"/>
                    </a:lnTo>
                    <a:cubicBezTo>
                      <a:pt x="0" y="335"/>
                      <a:pt x="61" y="395"/>
                      <a:pt x="152" y="395"/>
                    </a:cubicBezTo>
                    <a:lnTo>
                      <a:pt x="14499" y="365"/>
                    </a:lnTo>
                    <a:cubicBezTo>
                      <a:pt x="14560" y="365"/>
                      <a:pt x="14651" y="304"/>
                      <a:pt x="14651" y="213"/>
                    </a:cubicBezTo>
                    <a:lnTo>
                      <a:pt x="14651" y="152"/>
                    </a:lnTo>
                    <a:cubicBezTo>
                      <a:pt x="14651" y="61"/>
                      <a:pt x="14560" y="0"/>
                      <a:pt x="14499" y="0"/>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50;p67">
                <a:extLst>
                  <a:ext uri="{FF2B5EF4-FFF2-40B4-BE49-F238E27FC236}">
                    <a16:creationId xmlns:a16="http://schemas.microsoft.com/office/drawing/2014/main" id="{2AB7D7B1-F2A4-6801-72E5-05AFA618BACD}"/>
                  </a:ext>
                </a:extLst>
              </p:cNvPr>
              <p:cNvSpPr/>
              <p:nvPr/>
            </p:nvSpPr>
            <p:spPr>
              <a:xfrm>
                <a:off x="839514" y="2155721"/>
                <a:ext cx="467074" cy="12848"/>
              </a:xfrm>
              <a:custGeom>
                <a:avLst/>
                <a:gdLst/>
                <a:ahLst/>
                <a:cxnLst/>
                <a:rect l="l" t="t" r="r" b="b"/>
                <a:pathLst>
                  <a:path w="14651" h="403" extrusionOk="0">
                    <a:moveTo>
                      <a:pt x="14525" y="1"/>
                    </a:moveTo>
                    <a:cubicBezTo>
                      <a:pt x="14516" y="1"/>
                      <a:pt x="14507" y="3"/>
                      <a:pt x="14499" y="7"/>
                    </a:cubicBezTo>
                    <a:lnTo>
                      <a:pt x="152" y="37"/>
                    </a:lnTo>
                    <a:cubicBezTo>
                      <a:pt x="61" y="37"/>
                      <a:pt x="0" y="98"/>
                      <a:pt x="0" y="189"/>
                    </a:cubicBezTo>
                    <a:lnTo>
                      <a:pt x="0" y="250"/>
                    </a:lnTo>
                    <a:cubicBezTo>
                      <a:pt x="0" y="341"/>
                      <a:pt x="61" y="402"/>
                      <a:pt x="152" y="402"/>
                    </a:cubicBezTo>
                    <a:lnTo>
                      <a:pt x="14499" y="372"/>
                    </a:lnTo>
                    <a:cubicBezTo>
                      <a:pt x="14560" y="372"/>
                      <a:pt x="14651" y="280"/>
                      <a:pt x="14651" y="220"/>
                    </a:cubicBezTo>
                    <a:lnTo>
                      <a:pt x="14651" y="159"/>
                    </a:lnTo>
                    <a:cubicBezTo>
                      <a:pt x="14651" y="80"/>
                      <a:pt x="14583" y="1"/>
                      <a:pt x="14525" y="1"/>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151;p67">
                <a:extLst>
                  <a:ext uri="{FF2B5EF4-FFF2-40B4-BE49-F238E27FC236}">
                    <a16:creationId xmlns:a16="http://schemas.microsoft.com/office/drawing/2014/main" id="{F34EAE28-5981-DA69-45CC-5B17BDDD2C6A}"/>
                  </a:ext>
                </a:extLst>
              </p:cNvPr>
              <p:cNvSpPr/>
              <p:nvPr/>
            </p:nvSpPr>
            <p:spPr>
              <a:xfrm>
                <a:off x="839514" y="2181130"/>
                <a:ext cx="349851" cy="13581"/>
              </a:xfrm>
              <a:custGeom>
                <a:avLst/>
                <a:gdLst/>
                <a:ahLst/>
                <a:cxnLst/>
                <a:rect l="l" t="t" r="r" b="b"/>
                <a:pathLst>
                  <a:path w="10974" h="426" extrusionOk="0">
                    <a:moveTo>
                      <a:pt x="10821" y="0"/>
                    </a:moveTo>
                    <a:lnTo>
                      <a:pt x="152" y="31"/>
                    </a:lnTo>
                    <a:cubicBezTo>
                      <a:pt x="61" y="31"/>
                      <a:pt x="0" y="122"/>
                      <a:pt x="0" y="183"/>
                    </a:cubicBezTo>
                    <a:lnTo>
                      <a:pt x="0" y="243"/>
                    </a:lnTo>
                    <a:cubicBezTo>
                      <a:pt x="0" y="335"/>
                      <a:pt x="61" y="426"/>
                      <a:pt x="152" y="426"/>
                    </a:cubicBezTo>
                    <a:lnTo>
                      <a:pt x="10821" y="395"/>
                    </a:lnTo>
                    <a:cubicBezTo>
                      <a:pt x="10912" y="395"/>
                      <a:pt x="10973" y="304"/>
                      <a:pt x="10973" y="213"/>
                    </a:cubicBezTo>
                    <a:lnTo>
                      <a:pt x="10973" y="183"/>
                    </a:lnTo>
                    <a:cubicBezTo>
                      <a:pt x="10973" y="91"/>
                      <a:pt x="10912" y="0"/>
                      <a:pt x="10821" y="0"/>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152;p67">
                <a:extLst>
                  <a:ext uri="{FF2B5EF4-FFF2-40B4-BE49-F238E27FC236}">
                    <a16:creationId xmlns:a16="http://schemas.microsoft.com/office/drawing/2014/main" id="{DBECF724-3F9C-B912-77EF-F6A22B22CE24}"/>
                  </a:ext>
                </a:extLst>
              </p:cNvPr>
              <p:cNvSpPr/>
              <p:nvPr/>
            </p:nvSpPr>
            <p:spPr>
              <a:xfrm>
                <a:off x="806550" y="3083299"/>
                <a:ext cx="131824" cy="11668"/>
              </a:xfrm>
              <a:custGeom>
                <a:avLst/>
                <a:gdLst/>
                <a:ahLst/>
                <a:cxnLst/>
                <a:rect l="l" t="t" r="r" b="b"/>
                <a:pathLst>
                  <a:path w="4135" h="366" extrusionOk="0">
                    <a:moveTo>
                      <a:pt x="153" y="0"/>
                    </a:moveTo>
                    <a:cubicBezTo>
                      <a:pt x="62" y="0"/>
                      <a:pt x="1" y="92"/>
                      <a:pt x="1" y="183"/>
                    </a:cubicBezTo>
                    <a:lnTo>
                      <a:pt x="1" y="213"/>
                    </a:lnTo>
                    <a:cubicBezTo>
                      <a:pt x="1" y="304"/>
                      <a:pt x="62" y="365"/>
                      <a:pt x="153" y="365"/>
                    </a:cubicBezTo>
                    <a:lnTo>
                      <a:pt x="3952" y="365"/>
                    </a:lnTo>
                    <a:cubicBezTo>
                      <a:pt x="4043" y="365"/>
                      <a:pt x="4135" y="304"/>
                      <a:pt x="4135" y="213"/>
                    </a:cubicBezTo>
                    <a:lnTo>
                      <a:pt x="4135" y="152"/>
                    </a:lnTo>
                    <a:cubicBezTo>
                      <a:pt x="4135" y="61"/>
                      <a:pt x="4043" y="0"/>
                      <a:pt x="3952"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153;p67">
                <a:extLst>
                  <a:ext uri="{FF2B5EF4-FFF2-40B4-BE49-F238E27FC236}">
                    <a16:creationId xmlns:a16="http://schemas.microsoft.com/office/drawing/2014/main" id="{0B6F49B0-6893-A6DF-9B61-2CEE78D7A202}"/>
                  </a:ext>
                </a:extLst>
              </p:cNvPr>
              <p:cNvSpPr/>
              <p:nvPr/>
            </p:nvSpPr>
            <p:spPr>
              <a:xfrm>
                <a:off x="987761" y="3083299"/>
                <a:ext cx="131824" cy="11668"/>
              </a:xfrm>
              <a:custGeom>
                <a:avLst/>
                <a:gdLst/>
                <a:ahLst/>
                <a:cxnLst/>
                <a:rect l="l" t="t" r="r" b="b"/>
                <a:pathLst>
                  <a:path w="4135" h="366" extrusionOk="0">
                    <a:moveTo>
                      <a:pt x="183" y="0"/>
                    </a:moveTo>
                    <a:cubicBezTo>
                      <a:pt x="92" y="0"/>
                      <a:pt x="1" y="92"/>
                      <a:pt x="1" y="183"/>
                    </a:cubicBezTo>
                    <a:lnTo>
                      <a:pt x="1" y="213"/>
                    </a:lnTo>
                    <a:cubicBezTo>
                      <a:pt x="1" y="304"/>
                      <a:pt x="92" y="365"/>
                      <a:pt x="183" y="365"/>
                    </a:cubicBezTo>
                    <a:lnTo>
                      <a:pt x="3983" y="365"/>
                    </a:lnTo>
                    <a:cubicBezTo>
                      <a:pt x="4074" y="365"/>
                      <a:pt x="4135" y="304"/>
                      <a:pt x="4135" y="213"/>
                    </a:cubicBezTo>
                    <a:lnTo>
                      <a:pt x="4135" y="152"/>
                    </a:lnTo>
                    <a:cubicBezTo>
                      <a:pt x="4135" y="61"/>
                      <a:pt x="4074" y="0"/>
                      <a:pt x="3983"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154;p67">
                <a:extLst>
                  <a:ext uri="{FF2B5EF4-FFF2-40B4-BE49-F238E27FC236}">
                    <a16:creationId xmlns:a16="http://schemas.microsoft.com/office/drawing/2014/main" id="{4E8BBE09-A0EF-2C4C-CD3B-900699CB2EA3}"/>
                  </a:ext>
                </a:extLst>
              </p:cNvPr>
              <p:cNvSpPr/>
              <p:nvPr/>
            </p:nvSpPr>
            <p:spPr>
              <a:xfrm>
                <a:off x="1169960" y="3083299"/>
                <a:ext cx="130836" cy="11668"/>
              </a:xfrm>
              <a:custGeom>
                <a:avLst/>
                <a:gdLst/>
                <a:ahLst/>
                <a:cxnLst/>
                <a:rect l="l" t="t" r="r" b="b"/>
                <a:pathLst>
                  <a:path w="4104" h="366" extrusionOk="0">
                    <a:moveTo>
                      <a:pt x="152" y="0"/>
                    </a:moveTo>
                    <a:cubicBezTo>
                      <a:pt x="61" y="0"/>
                      <a:pt x="0" y="92"/>
                      <a:pt x="0" y="183"/>
                    </a:cubicBezTo>
                    <a:lnTo>
                      <a:pt x="0" y="213"/>
                    </a:lnTo>
                    <a:cubicBezTo>
                      <a:pt x="0" y="304"/>
                      <a:pt x="61" y="365"/>
                      <a:pt x="152" y="365"/>
                    </a:cubicBezTo>
                    <a:lnTo>
                      <a:pt x="3952" y="365"/>
                    </a:lnTo>
                    <a:cubicBezTo>
                      <a:pt x="4043" y="365"/>
                      <a:pt x="4104" y="304"/>
                      <a:pt x="4104" y="183"/>
                    </a:cubicBezTo>
                    <a:lnTo>
                      <a:pt x="4104" y="152"/>
                    </a:lnTo>
                    <a:cubicBezTo>
                      <a:pt x="4104" y="61"/>
                      <a:pt x="4043" y="0"/>
                      <a:pt x="3952" y="0"/>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155;p67">
                <a:extLst>
                  <a:ext uri="{FF2B5EF4-FFF2-40B4-BE49-F238E27FC236}">
                    <a16:creationId xmlns:a16="http://schemas.microsoft.com/office/drawing/2014/main" id="{10560958-EB62-97D0-6A05-F8F85B55A058}"/>
                  </a:ext>
                </a:extLst>
              </p:cNvPr>
              <p:cNvSpPr/>
              <p:nvPr/>
            </p:nvSpPr>
            <p:spPr>
              <a:xfrm>
                <a:off x="1376358" y="1904945"/>
                <a:ext cx="1295603" cy="924456"/>
              </a:xfrm>
              <a:custGeom>
                <a:avLst/>
                <a:gdLst/>
                <a:ahLst/>
                <a:cxnLst/>
                <a:rect l="l" t="t" r="r" b="b"/>
                <a:pathLst>
                  <a:path w="40640" h="28998" extrusionOk="0">
                    <a:moveTo>
                      <a:pt x="1247" y="0"/>
                    </a:moveTo>
                    <a:cubicBezTo>
                      <a:pt x="548" y="0"/>
                      <a:pt x="1" y="548"/>
                      <a:pt x="1" y="1247"/>
                    </a:cubicBezTo>
                    <a:lnTo>
                      <a:pt x="1" y="27752"/>
                    </a:lnTo>
                    <a:cubicBezTo>
                      <a:pt x="1" y="28420"/>
                      <a:pt x="548" y="28998"/>
                      <a:pt x="1247" y="28998"/>
                    </a:cubicBezTo>
                    <a:lnTo>
                      <a:pt x="39363" y="28998"/>
                    </a:lnTo>
                    <a:cubicBezTo>
                      <a:pt x="40062" y="28998"/>
                      <a:pt x="40640" y="28420"/>
                      <a:pt x="40640" y="27752"/>
                    </a:cubicBezTo>
                    <a:lnTo>
                      <a:pt x="40640" y="1247"/>
                    </a:lnTo>
                    <a:cubicBezTo>
                      <a:pt x="40640" y="548"/>
                      <a:pt x="40062" y="0"/>
                      <a:pt x="39363" y="0"/>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156;p67">
                <a:extLst>
                  <a:ext uri="{FF2B5EF4-FFF2-40B4-BE49-F238E27FC236}">
                    <a16:creationId xmlns:a16="http://schemas.microsoft.com/office/drawing/2014/main" id="{0B4DDCB7-95D2-6C5D-0F5B-8E1FBC51642E}"/>
                  </a:ext>
                </a:extLst>
              </p:cNvPr>
              <p:cNvSpPr/>
              <p:nvPr/>
            </p:nvSpPr>
            <p:spPr>
              <a:xfrm>
                <a:off x="1471331" y="2235392"/>
                <a:ext cx="1101805" cy="525223"/>
              </a:xfrm>
              <a:custGeom>
                <a:avLst/>
                <a:gdLst/>
                <a:ahLst/>
                <a:cxnLst/>
                <a:rect l="l" t="t" r="r" b="b"/>
                <a:pathLst>
                  <a:path w="34561" h="16475" extrusionOk="0">
                    <a:moveTo>
                      <a:pt x="29606" y="0"/>
                    </a:moveTo>
                    <a:cubicBezTo>
                      <a:pt x="27448" y="0"/>
                      <a:pt x="24834" y="10152"/>
                      <a:pt x="22615" y="10152"/>
                    </a:cubicBezTo>
                    <a:cubicBezTo>
                      <a:pt x="20426" y="10152"/>
                      <a:pt x="19879" y="882"/>
                      <a:pt x="17113" y="882"/>
                    </a:cubicBezTo>
                    <a:cubicBezTo>
                      <a:pt x="14347" y="882"/>
                      <a:pt x="10517" y="13435"/>
                      <a:pt x="6475" y="13435"/>
                    </a:cubicBezTo>
                    <a:cubicBezTo>
                      <a:pt x="2402" y="13435"/>
                      <a:pt x="1155" y="4438"/>
                      <a:pt x="0" y="4438"/>
                    </a:cubicBezTo>
                    <a:lnTo>
                      <a:pt x="0" y="16475"/>
                    </a:lnTo>
                    <a:lnTo>
                      <a:pt x="34560" y="16475"/>
                    </a:lnTo>
                    <a:lnTo>
                      <a:pt x="34560" y="7478"/>
                    </a:lnTo>
                    <a:cubicBezTo>
                      <a:pt x="34560" y="7478"/>
                      <a:pt x="31764" y="0"/>
                      <a:pt x="29606" y="0"/>
                    </a:cubicBezTo>
                    <a:close/>
                  </a:path>
                </a:pathLst>
              </a:custGeom>
              <a:solidFill>
                <a:srgbClr val="FBBF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7;p67">
                <a:extLst>
                  <a:ext uri="{FF2B5EF4-FFF2-40B4-BE49-F238E27FC236}">
                    <a16:creationId xmlns:a16="http://schemas.microsoft.com/office/drawing/2014/main" id="{30415E07-0A60-3790-4247-A8CB0ECF8478}"/>
                  </a:ext>
                </a:extLst>
              </p:cNvPr>
              <p:cNvSpPr/>
              <p:nvPr/>
            </p:nvSpPr>
            <p:spPr>
              <a:xfrm>
                <a:off x="2361862" y="1988282"/>
                <a:ext cx="160898" cy="14569"/>
              </a:xfrm>
              <a:custGeom>
                <a:avLst/>
                <a:gdLst/>
                <a:ahLst/>
                <a:cxnLst/>
                <a:rect l="l" t="t" r="r" b="b"/>
                <a:pathLst>
                  <a:path w="5047" h="457" extrusionOk="0">
                    <a:moveTo>
                      <a:pt x="1" y="0"/>
                    </a:moveTo>
                    <a:lnTo>
                      <a:pt x="1" y="456"/>
                    </a:lnTo>
                    <a:lnTo>
                      <a:pt x="5047" y="456"/>
                    </a:lnTo>
                    <a:lnTo>
                      <a:pt x="504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8;p67">
                <a:extLst>
                  <a:ext uri="{FF2B5EF4-FFF2-40B4-BE49-F238E27FC236}">
                    <a16:creationId xmlns:a16="http://schemas.microsoft.com/office/drawing/2014/main" id="{7F7DAFF9-A8CB-96A5-E765-41FAC5025FA3}"/>
                  </a:ext>
                </a:extLst>
              </p:cNvPr>
              <p:cNvSpPr/>
              <p:nvPr/>
            </p:nvSpPr>
            <p:spPr>
              <a:xfrm>
                <a:off x="2361862" y="2015413"/>
                <a:ext cx="160898" cy="14569"/>
              </a:xfrm>
              <a:custGeom>
                <a:avLst/>
                <a:gdLst/>
                <a:ahLst/>
                <a:cxnLst/>
                <a:rect l="l" t="t" r="r" b="b"/>
                <a:pathLst>
                  <a:path w="5047" h="457" extrusionOk="0">
                    <a:moveTo>
                      <a:pt x="1" y="1"/>
                    </a:moveTo>
                    <a:lnTo>
                      <a:pt x="1" y="456"/>
                    </a:lnTo>
                    <a:lnTo>
                      <a:pt x="5047" y="456"/>
                    </a:lnTo>
                    <a:lnTo>
                      <a:pt x="504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9;p67">
                <a:extLst>
                  <a:ext uri="{FF2B5EF4-FFF2-40B4-BE49-F238E27FC236}">
                    <a16:creationId xmlns:a16="http://schemas.microsoft.com/office/drawing/2014/main" id="{CE392328-C249-9E80-17A7-350505275E05}"/>
                  </a:ext>
                </a:extLst>
              </p:cNvPr>
              <p:cNvSpPr/>
              <p:nvPr/>
            </p:nvSpPr>
            <p:spPr>
              <a:xfrm>
                <a:off x="2361862" y="2041587"/>
                <a:ext cx="160898" cy="14569"/>
              </a:xfrm>
              <a:custGeom>
                <a:avLst/>
                <a:gdLst/>
                <a:ahLst/>
                <a:cxnLst/>
                <a:rect l="l" t="t" r="r" b="b"/>
                <a:pathLst>
                  <a:path w="5047" h="457" extrusionOk="0">
                    <a:moveTo>
                      <a:pt x="1" y="0"/>
                    </a:moveTo>
                    <a:lnTo>
                      <a:pt x="1" y="456"/>
                    </a:lnTo>
                    <a:lnTo>
                      <a:pt x="5047" y="456"/>
                    </a:lnTo>
                    <a:lnTo>
                      <a:pt x="504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60;p67">
                <a:extLst>
                  <a:ext uri="{FF2B5EF4-FFF2-40B4-BE49-F238E27FC236}">
                    <a16:creationId xmlns:a16="http://schemas.microsoft.com/office/drawing/2014/main" id="{00604885-A636-2659-B991-6DC0EBDDE113}"/>
                  </a:ext>
                </a:extLst>
              </p:cNvPr>
              <p:cNvSpPr/>
              <p:nvPr/>
            </p:nvSpPr>
            <p:spPr>
              <a:xfrm>
                <a:off x="2258185" y="1988282"/>
                <a:ext cx="72718" cy="14569"/>
              </a:xfrm>
              <a:custGeom>
                <a:avLst/>
                <a:gdLst/>
                <a:ahLst/>
                <a:cxnLst/>
                <a:rect l="l" t="t" r="r" b="b"/>
                <a:pathLst>
                  <a:path w="2281" h="457" extrusionOk="0">
                    <a:moveTo>
                      <a:pt x="1" y="0"/>
                    </a:moveTo>
                    <a:lnTo>
                      <a:pt x="1" y="456"/>
                    </a:lnTo>
                    <a:lnTo>
                      <a:pt x="2280" y="456"/>
                    </a:lnTo>
                    <a:lnTo>
                      <a:pt x="228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61;p67">
                <a:extLst>
                  <a:ext uri="{FF2B5EF4-FFF2-40B4-BE49-F238E27FC236}">
                    <a16:creationId xmlns:a16="http://schemas.microsoft.com/office/drawing/2014/main" id="{77EE365B-9188-F492-95CC-2DD223A13A2F}"/>
                  </a:ext>
                </a:extLst>
              </p:cNvPr>
              <p:cNvSpPr/>
              <p:nvPr/>
            </p:nvSpPr>
            <p:spPr>
              <a:xfrm>
                <a:off x="2258185" y="2015413"/>
                <a:ext cx="72718" cy="14569"/>
              </a:xfrm>
              <a:custGeom>
                <a:avLst/>
                <a:gdLst/>
                <a:ahLst/>
                <a:cxnLst/>
                <a:rect l="l" t="t" r="r" b="b"/>
                <a:pathLst>
                  <a:path w="2281" h="457" extrusionOk="0">
                    <a:moveTo>
                      <a:pt x="1" y="1"/>
                    </a:moveTo>
                    <a:lnTo>
                      <a:pt x="1" y="456"/>
                    </a:lnTo>
                    <a:lnTo>
                      <a:pt x="2280" y="456"/>
                    </a:lnTo>
                    <a:lnTo>
                      <a:pt x="228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62;p67">
                <a:extLst>
                  <a:ext uri="{FF2B5EF4-FFF2-40B4-BE49-F238E27FC236}">
                    <a16:creationId xmlns:a16="http://schemas.microsoft.com/office/drawing/2014/main" id="{EF90E939-CE38-082D-9906-D1241669644B}"/>
                  </a:ext>
                </a:extLst>
              </p:cNvPr>
              <p:cNvSpPr/>
              <p:nvPr/>
            </p:nvSpPr>
            <p:spPr>
              <a:xfrm>
                <a:off x="2258185" y="2041587"/>
                <a:ext cx="72718" cy="14569"/>
              </a:xfrm>
              <a:custGeom>
                <a:avLst/>
                <a:gdLst/>
                <a:ahLst/>
                <a:cxnLst/>
                <a:rect l="l" t="t" r="r" b="b"/>
                <a:pathLst>
                  <a:path w="2281" h="457" extrusionOk="0">
                    <a:moveTo>
                      <a:pt x="1" y="0"/>
                    </a:moveTo>
                    <a:lnTo>
                      <a:pt x="1" y="456"/>
                    </a:lnTo>
                    <a:lnTo>
                      <a:pt x="2280" y="456"/>
                    </a:lnTo>
                    <a:lnTo>
                      <a:pt x="228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63;p67">
                <a:extLst>
                  <a:ext uri="{FF2B5EF4-FFF2-40B4-BE49-F238E27FC236}">
                    <a16:creationId xmlns:a16="http://schemas.microsoft.com/office/drawing/2014/main" id="{7C462F11-5867-079D-6B9E-AAB84E04598C}"/>
                  </a:ext>
                </a:extLst>
              </p:cNvPr>
              <p:cNvSpPr/>
              <p:nvPr/>
            </p:nvSpPr>
            <p:spPr>
              <a:xfrm>
                <a:off x="1475189" y="2089058"/>
                <a:ext cx="1089212" cy="508773"/>
              </a:xfrm>
              <a:custGeom>
                <a:avLst/>
                <a:gdLst/>
                <a:ahLst/>
                <a:cxnLst/>
                <a:rect l="l" t="t" r="r" b="b"/>
                <a:pathLst>
                  <a:path w="34166" h="15959" fill="none" extrusionOk="0">
                    <a:moveTo>
                      <a:pt x="1" y="7022"/>
                    </a:moveTo>
                    <a:cubicBezTo>
                      <a:pt x="1399" y="7721"/>
                      <a:pt x="2736" y="15958"/>
                      <a:pt x="6445" y="15958"/>
                    </a:cubicBezTo>
                    <a:cubicBezTo>
                      <a:pt x="10153" y="15958"/>
                      <a:pt x="13983" y="2554"/>
                      <a:pt x="16536" y="2554"/>
                    </a:cubicBezTo>
                    <a:cubicBezTo>
                      <a:pt x="19089" y="2554"/>
                      <a:pt x="21582" y="13283"/>
                      <a:pt x="24287" y="13283"/>
                    </a:cubicBezTo>
                    <a:cubicBezTo>
                      <a:pt x="27023" y="13283"/>
                      <a:pt x="34166" y="1"/>
                      <a:pt x="34166" y="1"/>
                    </a:cubicBezTo>
                  </a:path>
                </a:pathLst>
              </a:custGeom>
              <a:noFill/>
              <a:ln w="9875" cap="flat" cmpd="sng">
                <a:solidFill>
                  <a:srgbClr val="383838"/>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64;p67">
                <a:extLst>
                  <a:ext uri="{FF2B5EF4-FFF2-40B4-BE49-F238E27FC236}">
                    <a16:creationId xmlns:a16="http://schemas.microsoft.com/office/drawing/2014/main" id="{8AF387FB-0E6E-0241-FD74-A6C9C3319FA3}"/>
                  </a:ext>
                </a:extLst>
              </p:cNvPr>
              <p:cNvSpPr/>
              <p:nvPr/>
            </p:nvSpPr>
            <p:spPr>
              <a:xfrm>
                <a:off x="1471331" y="2008622"/>
                <a:ext cx="1111496" cy="752974"/>
              </a:xfrm>
              <a:custGeom>
                <a:avLst/>
                <a:gdLst/>
                <a:ahLst/>
                <a:cxnLst/>
                <a:rect l="l" t="t" r="r" b="b"/>
                <a:pathLst>
                  <a:path w="34865" h="23619" fill="none" extrusionOk="0">
                    <a:moveTo>
                      <a:pt x="34864" y="23618"/>
                    </a:moveTo>
                    <a:lnTo>
                      <a:pt x="0" y="23618"/>
                    </a:lnTo>
                    <a:lnTo>
                      <a:pt x="0" y="1"/>
                    </a:ln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65;p67">
                <a:extLst>
                  <a:ext uri="{FF2B5EF4-FFF2-40B4-BE49-F238E27FC236}">
                    <a16:creationId xmlns:a16="http://schemas.microsoft.com/office/drawing/2014/main" id="{7BF6AA92-F9C8-5C1E-DE1A-61137947D11E}"/>
                  </a:ext>
                </a:extLst>
              </p:cNvPr>
              <p:cNvSpPr/>
              <p:nvPr/>
            </p:nvSpPr>
            <p:spPr>
              <a:xfrm>
                <a:off x="1471331" y="2100694"/>
                <a:ext cx="1101805" cy="659916"/>
              </a:xfrm>
              <a:custGeom>
                <a:avLst/>
                <a:gdLst/>
                <a:ahLst/>
                <a:cxnLst/>
                <a:rect l="l" t="t" r="r" b="b"/>
                <a:pathLst>
                  <a:path w="34561" h="20700" extrusionOk="0">
                    <a:moveTo>
                      <a:pt x="14499" y="0"/>
                    </a:moveTo>
                    <a:cubicBezTo>
                      <a:pt x="13070" y="0"/>
                      <a:pt x="11429" y="9636"/>
                      <a:pt x="9909" y="9636"/>
                    </a:cubicBezTo>
                    <a:cubicBezTo>
                      <a:pt x="8420" y="9636"/>
                      <a:pt x="8359" y="4864"/>
                      <a:pt x="6596" y="4864"/>
                    </a:cubicBezTo>
                    <a:cubicBezTo>
                      <a:pt x="4377" y="4864"/>
                      <a:pt x="0" y="13982"/>
                      <a:pt x="0" y="13982"/>
                    </a:cubicBezTo>
                    <a:lnTo>
                      <a:pt x="0" y="20700"/>
                    </a:lnTo>
                    <a:lnTo>
                      <a:pt x="34560" y="20700"/>
                    </a:lnTo>
                    <a:lnTo>
                      <a:pt x="34560" y="9453"/>
                    </a:lnTo>
                    <a:cubicBezTo>
                      <a:pt x="34560" y="9453"/>
                      <a:pt x="32949" y="1733"/>
                      <a:pt x="31521" y="1733"/>
                    </a:cubicBezTo>
                    <a:cubicBezTo>
                      <a:pt x="30062" y="1733"/>
                      <a:pt x="27539" y="14377"/>
                      <a:pt x="24955" y="14377"/>
                    </a:cubicBezTo>
                    <a:cubicBezTo>
                      <a:pt x="23648" y="14377"/>
                      <a:pt x="22372" y="3891"/>
                      <a:pt x="21125" y="3891"/>
                    </a:cubicBezTo>
                    <a:cubicBezTo>
                      <a:pt x="19909" y="3891"/>
                      <a:pt x="19484" y="11459"/>
                      <a:pt x="17539" y="11459"/>
                    </a:cubicBezTo>
                    <a:cubicBezTo>
                      <a:pt x="15593" y="11459"/>
                      <a:pt x="15897" y="0"/>
                      <a:pt x="14499" y="0"/>
                    </a:cubicBezTo>
                    <a:close/>
                  </a:path>
                </a:pathLst>
              </a:custGeom>
              <a:solidFill>
                <a:srgbClr val="39B0D1">
                  <a:alpha val="580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6;p67">
                <a:extLst>
                  <a:ext uri="{FF2B5EF4-FFF2-40B4-BE49-F238E27FC236}">
                    <a16:creationId xmlns:a16="http://schemas.microsoft.com/office/drawing/2014/main" id="{54800BB8-7662-4364-C37F-C07427AEF47A}"/>
                  </a:ext>
                </a:extLst>
              </p:cNvPr>
              <p:cNvSpPr/>
              <p:nvPr/>
            </p:nvSpPr>
            <p:spPr>
              <a:xfrm>
                <a:off x="1466485" y="2300301"/>
                <a:ext cx="17470" cy="17470"/>
              </a:xfrm>
              <a:custGeom>
                <a:avLst/>
                <a:gdLst/>
                <a:ahLst/>
                <a:cxnLst/>
                <a:rect l="l" t="t" r="r" b="b"/>
                <a:pathLst>
                  <a:path w="548" h="548" extrusionOk="0">
                    <a:moveTo>
                      <a:pt x="274" y="1"/>
                    </a:moveTo>
                    <a:cubicBezTo>
                      <a:pt x="122" y="1"/>
                      <a:pt x="0" y="122"/>
                      <a:pt x="0" y="274"/>
                    </a:cubicBezTo>
                    <a:cubicBezTo>
                      <a:pt x="0" y="426"/>
                      <a:pt x="122" y="548"/>
                      <a:pt x="274" y="548"/>
                    </a:cubicBezTo>
                    <a:cubicBezTo>
                      <a:pt x="426" y="548"/>
                      <a:pt x="547" y="426"/>
                      <a:pt x="547" y="274"/>
                    </a:cubicBezTo>
                    <a:cubicBezTo>
                      <a:pt x="547" y="122"/>
                      <a:pt x="426"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167;p67">
                <a:extLst>
                  <a:ext uri="{FF2B5EF4-FFF2-40B4-BE49-F238E27FC236}">
                    <a16:creationId xmlns:a16="http://schemas.microsoft.com/office/drawing/2014/main" id="{B203BE64-9DB4-9F91-AD5E-4199122349E8}"/>
                  </a:ext>
                </a:extLst>
              </p:cNvPr>
              <p:cNvSpPr/>
              <p:nvPr/>
            </p:nvSpPr>
            <p:spPr>
              <a:xfrm>
                <a:off x="1576953" y="2522225"/>
                <a:ext cx="17470" cy="17470"/>
              </a:xfrm>
              <a:custGeom>
                <a:avLst/>
                <a:gdLst/>
                <a:ahLst/>
                <a:cxnLst/>
                <a:rect l="l" t="t" r="r" b="b"/>
                <a:pathLst>
                  <a:path w="548" h="548" extrusionOk="0">
                    <a:moveTo>
                      <a:pt x="274" y="0"/>
                    </a:moveTo>
                    <a:cubicBezTo>
                      <a:pt x="122" y="0"/>
                      <a:pt x="0" y="122"/>
                      <a:pt x="0" y="274"/>
                    </a:cubicBezTo>
                    <a:cubicBezTo>
                      <a:pt x="0" y="426"/>
                      <a:pt x="122" y="548"/>
                      <a:pt x="274" y="548"/>
                    </a:cubicBezTo>
                    <a:cubicBezTo>
                      <a:pt x="426" y="548"/>
                      <a:pt x="548" y="426"/>
                      <a:pt x="548" y="274"/>
                    </a:cubicBezTo>
                    <a:cubicBezTo>
                      <a:pt x="548" y="12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168;p67">
                <a:extLst>
                  <a:ext uri="{FF2B5EF4-FFF2-40B4-BE49-F238E27FC236}">
                    <a16:creationId xmlns:a16="http://schemas.microsoft.com/office/drawing/2014/main" id="{82BD11D9-0CDA-6AC0-5FAB-D505200AA90C}"/>
                  </a:ext>
                </a:extLst>
              </p:cNvPr>
              <p:cNvSpPr/>
              <p:nvPr/>
            </p:nvSpPr>
            <p:spPr>
              <a:xfrm>
                <a:off x="1994593" y="2161746"/>
                <a:ext cx="17502" cy="17470"/>
              </a:xfrm>
              <a:custGeom>
                <a:avLst/>
                <a:gdLst/>
                <a:ahLst/>
                <a:cxnLst/>
                <a:rect l="l" t="t" r="r" b="b"/>
                <a:pathLst>
                  <a:path w="549" h="548" extrusionOk="0">
                    <a:moveTo>
                      <a:pt x="275" y="0"/>
                    </a:moveTo>
                    <a:cubicBezTo>
                      <a:pt x="123" y="0"/>
                      <a:pt x="1" y="122"/>
                      <a:pt x="1" y="274"/>
                    </a:cubicBezTo>
                    <a:cubicBezTo>
                      <a:pt x="1" y="426"/>
                      <a:pt x="123" y="547"/>
                      <a:pt x="275" y="547"/>
                    </a:cubicBezTo>
                    <a:cubicBezTo>
                      <a:pt x="427" y="547"/>
                      <a:pt x="548" y="426"/>
                      <a:pt x="548" y="274"/>
                    </a:cubicBezTo>
                    <a:cubicBezTo>
                      <a:pt x="548" y="122"/>
                      <a:pt x="427" y="0"/>
                      <a:pt x="2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169;p67">
                <a:extLst>
                  <a:ext uri="{FF2B5EF4-FFF2-40B4-BE49-F238E27FC236}">
                    <a16:creationId xmlns:a16="http://schemas.microsoft.com/office/drawing/2014/main" id="{B0C307E3-A696-AE9A-B089-FF42ECFB663A}"/>
                  </a:ext>
                </a:extLst>
              </p:cNvPr>
              <p:cNvSpPr/>
              <p:nvPr/>
            </p:nvSpPr>
            <p:spPr>
              <a:xfrm>
                <a:off x="1885114" y="2301290"/>
                <a:ext cx="17470" cy="18427"/>
              </a:xfrm>
              <a:custGeom>
                <a:avLst/>
                <a:gdLst/>
                <a:ahLst/>
                <a:cxnLst/>
                <a:rect l="l" t="t" r="r" b="b"/>
                <a:pathLst>
                  <a:path w="548" h="578" extrusionOk="0">
                    <a:moveTo>
                      <a:pt x="274" y="0"/>
                    </a:moveTo>
                    <a:cubicBezTo>
                      <a:pt x="122" y="0"/>
                      <a:pt x="0" y="152"/>
                      <a:pt x="0" y="274"/>
                    </a:cubicBezTo>
                    <a:cubicBezTo>
                      <a:pt x="0" y="426"/>
                      <a:pt x="122" y="578"/>
                      <a:pt x="274" y="578"/>
                    </a:cubicBezTo>
                    <a:cubicBezTo>
                      <a:pt x="426" y="578"/>
                      <a:pt x="547" y="426"/>
                      <a:pt x="547" y="274"/>
                    </a:cubicBezTo>
                    <a:cubicBezTo>
                      <a:pt x="547" y="15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170;p67">
                <a:extLst>
                  <a:ext uri="{FF2B5EF4-FFF2-40B4-BE49-F238E27FC236}">
                    <a16:creationId xmlns:a16="http://schemas.microsoft.com/office/drawing/2014/main" id="{D34AA600-346D-EDB2-B5C0-C260C7D341BF}"/>
                  </a:ext>
                </a:extLst>
              </p:cNvPr>
              <p:cNvSpPr/>
              <p:nvPr/>
            </p:nvSpPr>
            <p:spPr>
              <a:xfrm>
                <a:off x="2443285" y="2272214"/>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71;p67">
                <a:extLst>
                  <a:ext uri="{FF2B5EF4-FFF2-40B4-BE49-F238E27FC236}">
                    <a16:creationId xmlns:a16="http://schemas.microsoft.com/office/drawing/2014/main" id="{BC16256D-33D0-D048-78F5-8DA2934DECD3}"/>
                  </a:ext>
                </a:extLst>
              </p:cNvPr>
              <p:cNvSpPr/>
              <p:nvPr/>
            </p:nvSpPr>
            <p:spPr>
              <a:xfrm>
                <a:off x="2555698" y="2080354"/>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72;p67">
                <a:extLst>
                  <a:ext uri="{FF2B5EF4-FFF2-40B4-BE49-F238E27FC236}">
                    <a16:creationId xmlns:a16="http://schemas.microsoft.com/office/drawing/2014/main" id="{75C1CF79-4D6E-FFC0-8447-5585F9AAD8B3}"/>
                  </a:ext>
                </a:extLst>
              </p:cNvPr>
              <p:cNvSpPr/>
              <p:nvPr/>
            </p:nvSpPr>
            <p:spPr>
              <a:xfrm>
                <a:off x="2240746" y="2502841"/>
                <a:ext cx="17470" cy="17470"/>
              </a:xfrm>
              <a:custGeom>
                <a:avLst/>
                <a:gdLst/>
                <a:ahLst/>
                <a:cxnLst/>
                <a:rect l="l" t="t" r="r" b="b"/>
                <a:pathLst>
                  <a:path w="548" h="548" extrusionOk="0">
                    <a:moveTo>
                      <a:pt x="274" y="0"/>
                    </a:moveTo>
                    <a:cubicBezTo>
                      <a:pt x="122" y="0"/>
                      <a:pt x="0" y="122"/>
                      <a:pt x="0" y="274"/>
                    </a:cubicBezTo>
                    <a:cubicBezTo>
                      <a:pt x="0" y="426"/>
                      <a:pt x="122" y="548"/>
                      <a:pt x="274" y="548"/>
                    </a:cubicBezTo>
                    <a:cubicBezTo>
                      <a:pt x="426" y="548"/>
                      <a:pt x="548" y="426"/>
                      <a:pt x="548" y="274"/>
                    </a:cubicBezTo>
                    <a:cubicBezTo>
                      <a:pt x="548" y="12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73;p67">
                <a:extLst>
                  <a:ext uri="{FF2B5EF4-FFF2-40B4-BE49-F238E27FC236}">
                    <a16:creationId xmlns:a16="http://schemas.microsoft.com/office/drawing/2014/main" id="{7D7EEBCF-C341-27BF-04E1-9B18CC57FAB2}"/>
                  </a:ext>
                </a:extLst>
              </p:cNvPr>
              <p:cNvSpPr/>
              <p:nvPr/>
            </p:nvSpPr>
            <p:spPr>
              <a:xfrm>
                <a:off x="1806623" y="2448580"/>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74;p67">
                <a:extLst>
                  <a:ext uri="{FF2B5EF4-FFF2-40B4-BE49-F238E27FC236}">
                    <a16:creationId xmlns:a16="http://schemas.microsoft.com/office/drawing/2014/main" id="{D22C65B0-4F05-412F-B218-46D367FFE340}"/>
                  </a:ext>
                </a:extLst>
              </p:cNvPr>
              <p:cNvSpPr/>
              <p:nvPr/>
            </p:nvSpPr>
            <p:spPr>
              <a:xfrm>
                <a:off x="2144816" y="2396231"/>
                <a:ext cx="17470" cy="17502"/>
              </a:xfrm>
              <a:custGeom>
                <a:avLst/>
                <a:gdLst/>
                <a:ahLst/>
                <a:cxnLst/>
                <a:rect l="l" t="t" r="r" b="b"/>
                <a:pathLst>
                  <a:path w="548" h="549" extrusionOk="0">
                    <a:moveTo>
                      <a:pt x="274" y="1"/>
                    </a:moveTo>
                    <a:cubicBezTo>
                      <a:pt x="122" y="1"/>
                      <a:pt x="0" y="123"/>
                      <a:pt x="0" y="275"/>
                    </a:cubicBezTo>
                    <a:cubicBezTo>
                      <a:pt x="0" y="427"/>
                      <a:pt x="122" y="548"/>
                      <a:pt x="274" y="548"/>
                    </a:cubicBezTo>
                    <a:cubicBezTo>
                      <a:pt x="426" y="548"/>
                      <a:pt x="547" y="427"/>
                      <a:pt x="547" y="275"/>
                    </a:cubicBezTo>
                    <a:cubicBezTo>
                      <a:pt x="547" y="123"/>
                      <a:pt x="426"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75;p67">
                <a:extLst>
                  <a:ext uri="{FF2B5EF4-FFF2-40B4-BE49-F238E27FC236}">
                    <a16:creationId xmlns:a16="http://schemas.microsoft.com/office/drawing/2014/main" id="{1CC87014-6FF3-9BBE-E395-85361EF37AF3}"/>
                  </a:ext>
                </a:extLst>
              </p:cNvPr>
              <p:cNvSpPr/>
              <p:nvPr/>
            </p:nvSpPr>
            <p:spPr>
              <a:xfrm>
                <a:off x="849206" y="2846837"/>
                <a:ext cx="165712" cy="165744"/>
              </a:xfrm>
              <a:custGeom>
                <a:avLst/>
                <a:gdLst/>
                <a:ahLst/>
                <a:cxnLst/>
                <a:rect l="l" t="t" r="r" b="b"/>
                <a:pathLst>
                  <a:path w="5198" h="5199" extrusionOk="0">
                    <a:moveTo>
                      <a:pt x="2614" y="1"/>
                    </a:moveTo>
                    <a:cubicBezTo>
                      <a:pt x="1155" y="1"/>
                      <a:pt x="0" y="1156"/>
                      <a:pt x="0" y="2585"/>
                    </a:cubicBezTo>
                    <a:cubicBezTo>
                      <a:pt x="0" y="4013"/>
                      <a:pt x="1155" y="5199"/>
                      <a:pt x="2614" y="5199"/>
                    </a:cubicBezTo>
                    <a:cubicBezTo>
                      <a:pt x="2827" y="5199"/>
                      <a:pt x="3009" y="5168"/>
                      <a:pt x="3222" y="5107"/>
                    </a:cubicBezTo>
                    <a:lnTo>
                      <a:pt x="2888" y="3679"/>
                    </a:lnTo>
                    <a:cubicBezTo>
                      <a:pt x="2797" y="3679"/>
                      <a:pt x="2705" y="3709"/>
                      <a:pt x="2614" y="3709"/>
                    </a:cubicBezTo>
                    <a:cubicBezTo>
                      <a:pt x="1976" y="3709"/>
                      <a:pt x="1490" y="3192"/>
                      <a:pt x="1490" y="2585"/>
                    </a:cubicBezTo>
                    <a:cubicBezTo>
                      <a:pt x="1490" y="1977"/>
                      <a:pt x="1976" y="1460"/>
                      <a:pt x="2614" y="1460"/>
                    </a:cubicBezTo>
                    <a:cubicBezTo>
                      <a:pt x="3222" y="1460"/>
                      <a:pt x="3709" y="1977"/>
                      <a:pt x="3709" y="2585"/>
                    </a:cubicBezTo>
                    <a:cubicBezTo>
                      <a:pt x="3709" y="2706"/>
                      <a:pt x="3709" y="2797"/>
                      <a:pt x="3678" y="2889"/>
                    </a:cubicBezTo>
                    <a:lnTo>
                      <a:pt x="5076" y="3405"/>
                    </a:lnTo>
                    <a:cubicBezTo>
                      <a:pt x="5168" y="3132"/>
                      <a:pt x="5198" y="2858"/>
                      <a:pt x="5198" y="2585"/>
                    </a:cubicBezTo>
                    <a:cubicBezTo>
                      <a:pt x="5198" y="1156"/>
                      <a:pt x="4043" y="1"/>
                      <a:pt x="2614"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6;p67">
                <a:extLst>
                  <a:ext uri="{FF2B5EF4-FFF2-40B4-BE49-F238E27FC236}">
                    <a16:creationId xmlns:a16="http://schemas.microsoft.com/office/drawing/2014/main" id="{8A1EE4EB-F7B4-4BF9-0FD6-633A184A1EC4}"/>
                  </a:ext>
                </a:extLst>
              </p:cNvPr>
              <p:cNvSpPr/>
              <p:nvPr/>
            </p:nvSpPr>
            <p:spPr>
              <a:xfrm>
                <a:off x="1092426" y="2846837"/>
                <a:ext cx="165744" cy="165744"/>
              </a:xfrm>
              <a:custGeom>
                <a:avLst/>
                <a:gdLst/>
                <a:ahLst/>
                <a:cxnLst/>
                <a:rect l="l" t="t" r="r" b="b"/>
                <a:pathLst>
                  <a:path w="5199" h="5199" extrusionOk="0">
                    <a:moveTo>
                      <a:pt x="2615" y="1"/>
                    </a:moveTo>
                    <a:cubicBezTo>
                      <a:pt x="1156" y="1"/>
                      <a:pt x="1" y="1156"/>
                      <a:pt x="1" y="2585"/>
                    </a:cubicBezTo>
                    <a:cubicBezTo>
                      <a:pt x="1" y="4013"/>
                      <a:pt x="1156" y="5199"/>
                      <a:pt x="2615" y="5199"/>
                    </a:cubicBezTo>
                    <a:cubicBezTo>
                      <a:pt x="4043" y="5199"/>
                      <a:pt x="5198" y="4013"/>
                      <a:pt x="5198" y="2585"/>
                    </a:cubicBezTo>
                    <a:cubicBezTo>
                      <a:pt x="5198" y="2372"/>
                      <a:pt x="5168" y="2159"/>
                      <a:pt x="5137" y="1977"/>
                    </a:cubicBezTo>
                    <a:lnTo>
                      <a:pt x="3678" y="2311"/>
                    </a:lnTo>
                    <a:cubicBezTo>
                      <a:pt x="3709" y="2402"/>
                      <a:pt x="3739" y="2493"/>
                      <a:pt x="3739" y="2585"/>
                    </a:cubicBezTo>
                    <a:cubicBezTo>
                      <a:pt x="3739" y="3192"/>
                      <a:pt x="3223" y="3709"/>
                      <a:pt x="2615" y="3709"/>
                    </a:cubicBezTo>
                    <a:cubicBezTo>
                      <a:pt x="1976" y="3709"/>
                      <a:pt x="1490" y="3192"/>
                      <a:pt x="1490" y="2585"/>
                    </a:cubicBezTo>
                    <a:cubicBezTo>
                      <a:pt x="1490" y="1977"/>
                      <a:pt x="1976" y="1460"/>
                      <a:pt x="2615" y="1460"/>
                    </a:cubicBezTo>
                    <a:cubicBezTo>
                      <a:pt x="2706" y="1460"/>
                      <a:pt x="2827" y="1490"/>
                      <a:pt x="2919" y="1521"/>
                    </a:cubicBezTo>
                    <a:lnTo>
                      <a:pt x="3405" y="123"/>
                    </a:lnTo>
                    <a:cubicBezTo>
                      <a:pt x="3162" y="31"/>
                      <a:pt x="2888" y="1"/>
                      <a:pt x="2615"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7;p67">
                <a:extLst>
                  <a:ext uri="{FF2B5EF4-FFF2-40B4-BE49-F238E27FC236}">
                    <a16:creationId xmlns:a16="http://schemas.microsoft.com/office/drawing/2014/main" id="{66C97CBA-34C2-B842-77E3-CB84381B7E54}"/>
                  </a:ext>
                </a:extLst>
              </p:cNvPr>
              <p:cNvSpPr/>
              <p:nvPr/>
            </p:nvSpPr>
            <p:spPr>
              <a:xfrm>
                <a:off x="823032" y="2355551"/>
                <a:ext cx="495192" cy="211269"/>
              </a:xfrm>
              <a:custGeom>
                <a:avLst/>
                <a:gdLst/>
                <a:ahLst/>
                <a:cxnLst/>
                <a:rect l="l" t="t" r="r" b="b"/>
                <a:pathLst>
                  <a:path w="15533" h="6627" extrusionOk="0">
                    <a:moveTo>
                      <a:pt x="578" y="0"/>
                    </a:moveTo>
                    <a:cubicBezTo>
                      <a:pt x="274" y="0"/>
                      <a:pt x="1" y="244"/>
                      <a:pt x="1" y="578"/>
                    </a:cubicBezTo>
                    <a:lnTo>
                      <a:pt x="1" y="6049"/>
                    </a:lnTo>
                    <a:cubicBezTo>
                      <a:pt x="1" y="6353"/>
                      <a:pt x="274" y="6627"/>
                      <a:pt x="578" y="6627"/>
                    </a:cubicBezTo>
                    <a:lnTo>
                      <a:pt x="14955" y="6627"/>
                    </a:lnTo>
                    <a:cubicBezTo>
                      <a:pt x="15259" y="6627"/>
                      <a:pt x="15533" y="6353"/>
                      <a:pt x="15533" y="6049"/>
                    </a:cubicBezTo>
                    <a:lnTo>
                      <a:pt x="15533" y="578"/>
                    </a:lnTo>
                    <a:cubicBezTo>
                      <a:pt x="15533" y="244"/>
                      <a:pt x="15259" y="0"/>
                      <a:pt x="14955" y="0"/>
                    </a:cubicBezTo>
                    <a:close/>
                  </a:path>
                </a:pathLst>
              </a:custGeom>
              <a:solidFill>
                <a:srgbClr val="63B3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8;p67">
                <a:extLst>
                  <a:ext uri="{FF2B5EF4-FFF2-40B4-BE49-F238E27FC236}">
                    <a16:creationId xmlns:a16="http://schemas.microsoft.com/office/drawing/2014/main" id="{FD6DC8A7-53B8-E5D8-6AFF-F739771553D4}"/>
                  </a:ext>
                </a:extLst>
              </p:cNvPr>
              <p:cNvSpPr/>
              <p:nvPr/>
            </p:nvSpPr>
            <p:spPr>
              <a:xfrm>
                <a:off x="1863785" y="3296487"/>
                <a:ext cx="98860" cy="97903"/>
              </a:xfrm>
              <a:custGeom>
                <a:avLst/>
                <a:gdLst/>
                <a:ahLst/>
                <a:cxnLst/>
                <a:rect l="l" t="t" r="r" b="b"/>
                <a:pathLst>
                  <a:path w="3101" h="3071" extrusionOk="0">
                    <a:moveTo>
                      <a:pt x="1551" y="0"/>
                    </a:moveTo>
                    <a:cubicBezTo>
                      <a:pt x="700" y="0"/>
                      <a:pt x="1" y="700"/>
                      <a:pt x="1" y="1520"/>
                    </a:cubicBezTo>
                    <a:cubicBezTo>
                      <a:pt x="1" y="2371"/>
                      <a:pt x="700" y="3070"/>
                      <a:pt x="1551" y="3070"/>
                    </a:cubicBezTo>
                    <a:cubicBezTo>
                      <a:pt x="2402" y="3070"/>
                      <a:pt x="3101" y="2371"/>
                      <a:pt x="3101" y="1520"/>
                    </a:cubicBezTo>
                    <a:cubicBezTo>
                      <a:pt x="3101" y="700"/>
                      <a:pt x="2402" y="0"/>
                      <a:pt x="1551" y="0"/>
                    </a:cubicBezTo>
                    <a:close/>
                  </a:path>
                </a:pathLst>
              </a:custGeom>
              <a:solidFill>
                <a:srgbClr val="F1E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9;p67">
                <a:extLst>
                  <a:ext uri="{FF2B5EF4-FFF2-40B4-BE49-F238E27FC236}">
                    <a16:creationId xmlns:a16="http://schemas.microsoft.com/office/drawing/2014/main" id="{BFD63AB7-308E-62F0-8F76-8D453044942A}"/>
                  </a:ext>
                </a:extLst>
              </p:cNvPr>
              <p:cNvSpPr/>
              <p:nvPr/>
            </p:nvSpPr>
            <p:spPr>
              <a:xfrm>
                <a:off x="3136154" y="3598814"/>
                <a:ext cx="663805" cy="148306"/>
              </a:xfrm>
              <a:custGeom>
                <a:avLst/>
                <a:gdLst/>
                <a:ahLst/>
                <a:cxnLst/>
                <a:rect l="l" t="t" r="r" b="b"/>
                <a:pathLst>
                  <a:path w="20822" h="4652" extrusionOk="0">
                    <a:moveTo>
                      <a:pt x="0" y="1"/>
                    </a:moveTo>
                    <a:lnTo>
                      <a:pt x="0" y="2858"/>
                    </a:lnTo>
                    <a:cubicBezTo>
                      <a:pt x="0" y="3861"/>
                      <a:pt x="4651" y="4651"/>
                      <a:pt x="10395" y="4651"/>
                    </a:cubicBezTo>
                    <a:cubicBezTo>
                      <a:pt x="16171" y="4651"/>
                      <a:pt x="20821" y="3861"/>
                      <a:pt x="20821" y="2858"/>
                    </a:cubicBezTo>
                    <a:lnTo>
                      <a:pt x="20821" y="1"/>
                    </a:ln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2180;p67">
                <a:extLst>
                  <a:ext uri="{FF2B5EF4-FFF2-40B4-BE49-F238E27FC236}">
                    <a16:creationId xmlns:a16="http://schemas.microsoft.com/office/drawing/2014/main" id="{4BE58EF7-BBD7-ADD0-AA97-9E31D3BFF4DF}"/>
                  </a:ext>
                </a:extLst>
              </p:cNvPr>
              <p:cNvSpPr/>
              <p:nvPr/>
            </p:nvSpPr>
            <p:spPr>
              <a:xfrm>
                <a:off x="3136154" y="3539707"/>
                <a:ext cx="663805" cy="114385"/>
              </a:xfrm>
              <a:custGeom>
                <a:avLst/>
                <a:gdLst/>
                <a:ahLst/>
                <a:cxnLst/>
                <a:rect l="l" t="t" r="r" b="b"/>
                <a:pathLst>
                  <a:path w="20822" h="3588" extrusionOk="0">
                    <a:moveTo>
                      <a:pt x="10395" y="1"/>
                    </a:moveTo>
                    <a:cubicBezTo>
                      <a:pt x="4651" y="1"/>
                      <a:pt x="0" y="791"/>
                      <a:pt x="0" y="1794"/>
                    </a:cubicBezTo>
                    <a:cubicBezTo>
                      <a:pt x="0" y="2797"/>
                      <a:pt x="4651" y="3587"/>
                      <a:pt x="10395" y="3587"/>
                    </a:cubicBezTo>
                    <a:cubicBezTo>
                      <a:pt x="16171" y="3587"/>
                      <a:pt x="20821" y="2797"/>
                      <a:pt x="20821" y="1794"/>
                    </a:cubicBezTo>
                    <a:cubicBezTo>
                      <a:pt x="20821" y="791"/>
                      <a:pt x="16171" y="1"/>
                      <a:pt x="10395" y="1"/>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181;p67">
                <a:extLst>
                  <a:ext uri="{FF2B5EF4-FFF2-40B4-BE49-F238E27FC236}">
                    <a16:creationId xmlns:a16="http://schemas.microsoft.com/office/drawing/2014/main" id="{B3035F7D-C1F6-2D8A-F684-BC3022FC1D4D}"/>
                  </a:ext>
                </a:extLst>
              </p:cNvPr>
              <p:cNvSpPr/>
              <p:nvPr/>
            </p:nvSpPr>
            <p:spPr>
              <a:xfrm>
                <a:off x="3203965" y="3563936"/>
                <a:ext cx="528156" cy="53335"/>
              </a:xfrm>
              <a:custGeom>
                <a:avLst/>
                <a:gdLst/>
                <a:ahLst/>
                <a:cxnLst/>
                <a:rect l="l" t="t" r="r" b="b"/>
                <a:pathLst>
                  <a:path w="16567" h="1673" extrusionOk="0">
                    <a:moveTo>
                      <a:pt x="8268" y="1"/>
                    </a:moveTo>
                    <a:cubicBezTo>
                      <a:pt x="3709" y="1"/>
                      <a:pt x="1" y="396"/>
                      <a:pt x="1" y="852"/>
                    </a:cubicBezTo>
                    <a:cubicBezTo>
                      <a:pt x="1" y="1308"/>
                      <a:pt x="3709" y="1672"/>
                      <a:pt x="8268" y="1672"/>
                    </a:cubicBezTo>
                    <a:cubicBezTo>
                      <a:pt x="12858" y="1672"/>
                      <a:pt x="16566" y="1308"/>
                      <a:pt x="16566" y="852"/>
                    </a:cubicBezTo>
                    <a:cubicBezTo>
                      <a:pt x="16566" y="396"/>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182;p67">
                <a:extLst>
                  <a:ext uri="{FF2B5EF4-FFF2-40B4-BE49-F238E27FC236}">
                    <a16:creationId xmlns:a16="http://schemas.microsoft.com/office/drawing/2014/main" id="{54695E23-4EC0-DD5F-0E45-D02CE1731FF7}"/>
                  </a:ext>
                </a:extLst>
              </p:cNvPr>
              <p:cNvSpPr/>
              <p:nvPr/>
            </p:nvSpPr>
            <p:spPr>
              <a:xfrm>
                <a:off x="3203965" y="3563936"/>
                <a:ext cx="528156" cy="34909"/>
              </a:xfrm>
              <a:custGeom>
                <a:avLst/>
                <a:gdLst/>
                <a:ahLst/>
                <a:cxnLst/>
                <a:rect l="l" t="t" r="r" b="b"/>
                <a:pathLst>
                  <a:path w="16567" h="1095" extrusionOk="0">
                    <a:moveTo>
                      <a:pt x="8268" y="1"/>
                    </a:moveTo>
                    <a:cubicBezTo>
                      <a:pt x="3709" y="1"/>
                      <a:pt x="1" y="396"/>
                      <a:pt x="1" y="852"/>
                    </a:cubicBezTo>
                    <a:cubicBezTo>
                      <a:pt x="1" y="943"/>
                      <a:pt x="122" y="1004"/>
                      <a:pt x="366" y="1095"/>
                    </a:cubicBezTo>
                    <a:cubicBezTo>
                      <a:pt x="1399" y="730"/>
                      <a:pt x="4530" y="487"/>
                      <a:pt x="8268" y="487"/>
                    </a:cubicBezTo>
                    <a:cubicBezTo>
                      <a:pt x="12007" y="487"/>
                      <a:pt x="15168" y="730"/>
                      <a:pt x="16202" y="1095"/>
                    </a:cubicBezTo>
                    <a:cubicBezTo>
                      <a:pt x="16445" y="1004"/>
                      <a:pt x="16566" y="943"/>
                      <a:pt x="16566" y="852"/>
                    </a:cubicBezTo>
                    <a:cubicBezTo>
                      <a:pt x="16566" y="396"/>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183;p67">
                <a:extLst>
                  <a:ext uri="{FF2B5EF4-FFF2-40B4-BE49-F238E27FC236}">
                    <a16:creationId xmlns:a16="http://schemas.microsoft.com/office/drawing/2014/main" id="{D728783F-A476-6EA4-1BD9-66D5DDB6EAD1}"/>
                  </a:ext>
                </a:extLst>
              </p:cNvPr>
              <p:cNvSpPr/>
              <p:nvPr/>
            </p:nvSpPr>
            <p:spPr>
              <a:xfrm>
                <a:off x="3098343" y="3487390"/>
                <a:ext cx="663805" cy="149262"/>
              </a:xfrm>
              <a:custGeom>
                <a:avLst/>
                <a:gdLst/>
                <a:ahLst/>
                <a:cxnLst/>
                <a:rect l="l" t="t" r="r" b="b"/>
                <a:pathLst>
                  <a:path w="20822" h="4682" extrusionOk="0">
                    <a:moveTo>
                      <a:pt x="1" y="0"/>
                    </a:moveTo>
                    <a:lnTo>
                      <a:pt x="1" y="2858"/>
                    </a:lnTo>
                    <a:cubicBezTo>
                      <a:pt x="1" y="3861"/>
                      <a:pt x="4651" y="4681"/>
                      <a:pt x="10396" y="4681"/>
                    </a:cubicBezTo>
                    <a:cubicBezTo>
                      <a:pt x="16171" y="4681"/>
                      <a:pt x="20822" y="3861"/>
                      <a:pt x="20822" y="2858"/>
                    </a:cubicBezTo>
                    <a:lnTo>
                      <a:pt x="20822" y="0"/>
                    </a:ln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184;p67">
                <a:extLst>
                  <a:ext uri="{FF2B5EF4-FFF2-40B4-BE49-F238E27FC236}">
                    <a16:creationId xmlns:a16="http://schemas.microsoft.com/office/drawing/2014/main" id="{391CD6FB-F1AB-D911-9F69-0DE0CB2214DF}"/>
                  </a:ext>
                </a:extLst>
              </p:cNvPr>
              <p:cNvSpPr/>
              <p:nvPr/>
            </p:nvSpPr>
            <p:spPr>
              <a:xfrm>
                <a:off x="3098343" y="3428283"/>
                <a:ext cx="663805" cy="114354"/>
              </a:xfrm>
              <a:custGeom>
                <a:avLst/>
                <a:gdLst/>
                <a:ahLst/>
                <a:cxnLst/>
                <a:rect l="l" t="t" r="r" b="b"/>
                <a:pathLst>
                  <a:path w="20822" h="3587" extrusionOk="0">
                    <a:moveTo>
                      <a:pt x="10396" y="0"/>
                    </a:moveTo>
                    <a:cubicBezTo>
                      <a:pt x="4651" y="0"/>
                      <a:pt x="1" y="821"/>
                      <a:pt x="1" y="1794"/>
                    </a:cubicBezTo>
                    <a:cubicBezTo>
                      <a:pt x="1" y="2797"/>
                      <a:pt x="4651" y="3587"/>
                      <a:pt x="10396" y="3587"/>
                    </a:cubicBezTo>
                    <a:cubicBezTo>
                      <a:pt x="16171" y="3587"/>
                      <a:pt x="20822" y="2797"/>
                      <a:pt x="20822" y="1794"/>
                    </a:cubicBezTo>
                    <a:cubicBezTo>
                      <a:pt x="20822" y="821"/>
                      <a:pt x="16171" y="0"/>
                      <a:pt x="1039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2185;p67">
                <a:extLst>
                  <a:ext uri="{FF2B5EF4-FFF2-40B4-BE49-F238E27FC236}">
                    <a16:creationId xmlns:a16="http://schemas.microsoft.com/office/drawing/2014/main" id="{45D0C680-8D4E-2018-CE4C-8434AF1B5643}"/>
                  </a:ext>
                </a:extLst>
              </p:cNvPr>
              <p:cNvSpPr/>
              <p:nvPr/>
            </p:nvSpPr>
            <p:spPr>
              <a:xfrm>
                <a:off x="3166186" y="3453469"/>
                <a:ext cx="528156" cy="53335"/>
              </a:xfrm>
              <a:custGeom>
                <a:avLst/>
                <a:gdLst/>
                <a:ahLst/>
                <a:cxnLst/>
                <a:rect l="l" t="t" r="r" b="b"/>
                <a:pathLst>
                  <a:path w="16567" h="1673" extrusionOk="0">
                    <a:moveTo>
                      <a:pt x="8268" y="1"/>
                    </a:moveTo>
                    <a:cubicBezTo>
                      <a:pt x="3709" y="1"/>
                      <a:pt x="0" y="365"/>
                      <a:pt x="0" y="821"/>
                    </a:cubicBezTo>
                    <a:cubicBezTo>
                      <a:pt x="0" y="1277"/>
                      <a:pt x="3709" y="1672"/>
                      <a:pt x="8268" y="1672"/>
                    </a:cubicBezTo>
                    <a:cubicBezTo>
                      <a:pt x="12858" y="1672"/>
                      <a:pt x="16566" y="1277"/>
                      <a:pt x="16566" y="821"/>
                    </a:cubicBezTo>
                    <a:cubicBezTo>
                      <a:pt x="16566" y="365"/>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186;p67">
                <a:extLst>
                  <a:ext uri="{FF2B5EF4-FFF2-40B4-BE49-F238E27FC236}">
                    <a16:creationId xmlns:a16="http://schemas.microsoft.com/office/drawing/2014/main" id="{26DCC86C-6E96-14F1-3BD0-5AE3F3CC5ED5}"/>
                  </a:ext>
                </a:extLst>
              </p:cNvPr>
              <p:cNvSpPr/>
              <p:nvPr/>
            </p:nvSpPr>
            <p:spPr>
              <a:xfrm>
                <a:off x="3166186" y="3453469"/>
                <a:ext cx="528156" cy="33952"/>
              </a:xfrm>
              <a:custGeom>
                <a:avLst/>
                <a:gdLst/>
                <a:ahLst/>
                <a:cxnLst/>
                <a:rect l="l" t="t" r="r" b="b"/>
                <a:pathLst>
                  <a:path w="16567" h="1065" extrusionOk="0">
                    <a:moveTo>
                      <a:pt x="8268" y="1"/>
                    </a:moveTo>
                    <a:cubicBezTo>
                      <a:pt x="3709" y="1"/>
                      <a:pt x="0" y="365"/>
                      <a:pt x="0" y="821"/>
                    </a:cubicBezTo>
                    <a:cubicBezTo>
                      <a:pt x="0" y="912"/>
                      <a:pt x="122" y="1004"/>
                      <a:pt x="365" y="1064"/>
                    </a:cubicBezTo>
                    <a:cubicBezTo>
                      <a:pt x="1399" y="730"/>
                      <a:pt x="4560" y="487"/>
                      <a:pt x="8268" y="487"/>
                    </a:cubicBezTo>
                    <a:cubicBezTo>
                      <a:pt x="12007" y="487"/>
                      <a:pt x="15168" y="730"/>
                      <a:pt x="16201" y="1064"/>
                    </a:cubicBezTo>
                    <a:cubicBezTo>
                      <a:pt x="16444" y="1004"/>
                      <a:pt x="16566" y="912"/>
                      <a:pt x="16566" y="821"/>
                    </a:cubicBezTo>
                    <a:cubicBezTo>
                      <a:pt x="16566" y="365"/>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187;p67">
                <a:extLst>
                  <a:ext uri="{FF2B5EF4-FFF2-40B4-BE49-F238E27FC236}">
                    <a16:creationId xmlns:a16="http://schemas.microsoft.com/office/drawing/2014/main" id="{DD41E60F-E80B-1685-A9E0-5BC34642F246}"/>
                  </a:ext>
                </a:extLst>
              </p:cNvPr>
              <p:cNvSpPr/>
              <p:nvPr/>
            </p:nvSpPr>
            <p:spPr>
              <a:xfrm>
                <a:off x="3126462" y="3370132"/>
                <a:ext cx="663805" cy="149262"/>
              </a:xfrm>
              <a:custGeom>
                <a:avLst/>
                <a:gdLst/>
                <a:ahLst/>
                <a:cxnLst/>
                <a:rect l="l" t="t" r="r" b="b"/>
                <a:pathLst>
                  <a:path w="20822" h="4682" extrusionOk="0">
                    <a:moveTo>
                      <a:pt x="0" y="1"/>
                    </a:moveTo>
                    <a:lnTo>
                      <a:pt x="0" y="2858"/>
                    </a:lnTo>
                    <a:cubicBezTo>
                      <a:pt x="0" y="3861"/>
                      <a:pt x="4651" y="4681"/>
                      <a:pt x="10395" y="4681"/>
                    </a:cubicBezTo>
                    <a:cubicBezTo>
                      <a:pt x="16171" y="4681"/>
                      <a:pt x="20821" y="3861"/>
                      <a:pt x="20821" y="2858"/>
                    </a:cubicBezTo>
                    <a:lnTo>
                      <a:pt x="20821"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2188;p67">
                <a:extLst>
                  <a:ext uri="{FF2B5EF4-FFF2-40B4-BE49-F238E27FC236}">
                    <a16:creationId xmlns:a16="http://schemas.microsoft.com/office/drawing/2014/main" id="{5D6D4D14-5B05-AC25-8CE2-45266E638268}"/>
                  </a:ext>
                </a:extLst>
              </p:cNvPr>
              <p:cNvSpPr/>
              <p:nvPr/>
            </p:nvSpPr>
            <p:spPr>
              <a:xfrm>
                <a:off x="3126462" y="3311025"/>
                <a:ext cx="663805" cy="115342"/>
              </a:xfrm>
              <a:custGeom>
                <a:avLst/>
                <a:gdLst/>
                <a:ahLst/>
                <a:cxnLst/>
                <a:rect l="l" t="t" r="r" b="b"/>
                <a:pathLst>
                  <a:path w="20822" h="3618" extrusionOk="0">
                    <a:moveTo>
                      <a:pt x="10395" y="0"/>
                    </a:moveTo>
                    <a:cubicBezTo>
                      <a:pt x="4651" y="0"/>
                      <a:pt x="0" y="821"/>
                      <a:pt x="0" y="1794"/>
                    </a:cubicBezTo>
                    <a:cubicBezTo>
                      <a:pt x="0" y="2797"/>
                      <a:pt x="4651" y="3617"/>
                      <a:pt x="10395" y="3617"/>
                    </a:cubicBezTo>
                    <a:cubicBezTo>
                      <a:pt x="16171" y="3617"/>
                      <a:pt x="20821" y="2797"/>
                      <a:pt x="20821" y="1794"/>
                    </a:cubicBezTo>
                    <a:cubicBezTo>
                      <a:pt x="20821" y="821"/>
                      <a:pt x="16171" y="0"/>
                      <a:pt x="10395"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189;p67">
                <a:extLst>
                  <a:ext uri="{FF2B5EF4-FFF2-40B4-BE49-F238E27FC236}">
                    <a16:creationId xmlns:a16="http://schemas.microsoft.com/office/drawing/2014/main" id="{A228DE46-FE28-8C56-A2BE-F31F36962900}"/>
                  </a:ext>
                </a:extLst>
              </p:cNvPr>
              <p:cNvSpPr/>
              <p:nvPr/>
            </p:nvSpPr>
            <p:spPr>
              <a:xfrm>
                <a:off x="3194273" y="3336211"/>
                <a:ext cx="528156" cy="53335"/>
              </a:xfrm>
              <a:custGeom>
                <a:avLst/>
                <a:gdLst/>
                <a:ahLst/>
                <a:cxnLst/>
                <a:rect l="l" t="t" r="r" b="b"/>
                <a:pathLst>
                  <a:path w="16567" h="1673" extrusionOk="0">
                    <a:moveTo>
                      <a:pt x="8268" y="1"/>
                    </a:moveTo>
                    <a:cubicBezTo>
                      <a:pt x="3709" y="1"/>
                      <a:pt x="1" y="365"/>
                      <a:pt x="1" y="821"/>
                    </a:cubicBezTo>
                    <a:cubicBezTo>
                      <a:pt x="1" y="1277"/>
                      <a:pt x="3709" y="1672"/>
                      <a:pt x="8268" y="1672"/>
                    </a:cubicBezTo>
                    <a:cubicBezTo>
                      <a:pt x="12858" y="1672"/>
                      <a:pt x="16566" y="1277"/>
                      <a:pt x="16566" y="821"/>
                    </a:cubicBezTo>
                    <a:cubicBezTo>
                      <a:pt x="16566" y="365"/>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190;p67">
                <a:extLst>
                  <a:ext uri="{FF2B5EF4-FFF2-40B4-BE49-F238E27FC236}">
                    <a16:creationId xmlns:a16="http://schemas.microsoft.com/office/drawing/2014/main" id="{593C3418-A6A4-89EE-1093-2B54EB547F1C}"/>
                  </a:ext>
                </a:extLst>
              </p:cNvPr>
              <p:cNvSpPr/>
              <p:nvPr/>
            </p:nvSpPr>
            <p:spPr>
              <a:xfrm>
                <a:off x="3194273" y="3336211"/>
                <a:ext cx="528156" cy="33952"/>
              </a:xfrm>
              <a:custGeom>
                <a:avLst/>
                <a:gdLst/>
                <a:ahLst/>
                <a:cxnLst/>
                <a:rect l="l" t="t" r="r" b="b"/>
                <a:pathLst>
                  <a:path w="16567" h="1065" extrusionOk="0">
                    <a:moveTo>
                      <a:pt x="8268" y="1"/>
                    </a:moveTo>
                    <a:cubicBezTo>
                      <a:pt x="3709" y="1"/>
                      <a:pt x="1" y="365"/>
                      <a:pt x="1" y="821"/>
                    </a:cubicBezTo>
                    <a:cubicBezTo>
                      <a:pt x="1" y="913"/>
                      <a:pt x="122" y="1004"/>
                      <a:pt x="366" y="1065"/>
                    </a:cubicBezTo>
                    <a:cubicBezTo>
                      <a:pt x="1399" y="730"/>
                      <a:pt x="4530" y="487"/>
                      <a:pt x="8268" y="487"/>
                    </a:cubicBezTo>
                    <a:cubicBezTo>
                      <a:pt x="12007" y="487"/>
                      <a:pt x="15168" y="730"/>
                      <a:pt x="16202" y="1065"/>
                    </a:cubicBezTo>
                    <a:cubicBezTo>
                      <a:pt x="16445" y="1004"/>
                      <a:pt x="16566" y="913"/>
                      <a:pt x="16566" y="821"/>
                    </a:cubicBezTo>
                    <a:cubicBezTo>
                      <a:pt x="16566" y="365"/>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191;p67">
                <a:extLst>
                  <a:ext uri="{FF2B5EF4-FFF2-40B4-BE49-F238E27FC236}">
                    <a16:creationId xmlns:a16="http://schemas.microsoft.com/office/drawing/2014/main" id="{7CE91444-E746-B5AD-F151-DCE85C2FA776}"/>
                  </a:ext>
                </a:extLst>
              </p:cNvPr>
              <p:cNvSpPr/>
              <p:nvPr/>
            </p:nvSpPr>
            <p:spPr>
              <a:xfrm>
                <a:off x="3102233" y="3255775"/>
                <a:ext cx="663805" cy="148306"/>
              </a:xfrm>
              <a:custGeom>
                <a:avLst/>
                <a:gdLst/>
                <a:ahLst/>
                <a:cxnLst/>
                <a:rect l="l" t="t" r="r" b="b"/>
                <a:pathLst>
                  <a:path w="20822" h="4652" extrusionOk="0">
                    <a:moveTo>
                      <a:pt x="0" y="1"/>
                    </a:moveTo>
                    <a:lnTo>
                      <a:pt x="0" y="2858"/>
                    </a:lnTo>
                    <a:cubicBezTo>
                      <a:pt x="0" y="3861"/>
                      <a:pt x="4651" y="4651"/>
                      <a:pt x="10426" y="4651"/>
                    </a:cubicBezTo>
                    <a:cubicBezTo>
                      <a:pt x="16171" y="4651"/>
                      <a:pt x="20821" y="3861"/>
                      <a:pt x="20821" y="2858"/>
                    </a:cubicBezTo>
                    <a:lnTo>
                      <a:pt x="20821"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192;p67">
                <a:extLst>
                  <a:ext uri="{FF2B5EF4-FFF2-40B4-BE49-F238E27FC236}">
                    <a16:creationId xmlns:a16="http://schemas.microsoft.com/office/drawing/2014/main" id="{00A2026E-597E-C845-4AC8-92018EBC15E8}"/>
                  </a:ext>
                </a:extLst>
              </p:cNvPr>
              <p:cNvSpPr/>
              <p:nvPr/>
            </p:nvSpPr>
            <p:spPr>
              <a:xfrm>
                <a:off x="3102233" y="3196667"/>
                <a:ext cx="663805" cy="114385"/>
              </a:xfrm>
              <a:custGeom>
                <a:avLst/>
                <a:gdLst/>
                <a:ahLst/>
                <a:cxnLst/>
                <a:rect l="l" t="t" r="r" b="b"/>
                <a:pathLst>
                  <a:path w="20822" h="3588" extrusionOk="0">
                    <a:moveTo>
                      <a:pt x="10426" y="1"/>
                    </a:moveTo>
                    <a:cubicBezTo>
                      <a:pt x="4651" y="1"/>
                      <a:pt x="0" y="791"/>
                      <a:pt x="0" y="1794"/>
                    </a:cubicBezTo>
                    <a:cubicBezTo>
                      <a:pt x="0" y="2797"/>
                      <a:pt x="4651" y="3587"/>
                      <a:pt x="10426" y="3587"/>
                    </a:cubicBezTo>
                    <a:cubicBezTo>
                      <a:pt x="16171" y="3587"/>
                      <a:pt x="20821" y="2797"/>
                      <a:pt x="20821" y="1794"/>
                    </a:cubicBezTo>
                    <a:cubicBezTo>
                      <a:pt x="20821" y="791"/>
                      <a:pt x="16171" y="1"/>
                      <a:pt x="10426" y="1"/>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193;p67">
                <a:extLst>
                  <a:ext uri="{FF2B5EF4-FFF2-40B4-BE49-F238E27FC236}">
                    <a16:creationId xmlns:a16="http://schemas.microsoft.com/office/drawing/2014/main" id="{314810D0-F7CE-E642-358E-DD8373A22756}"/>
                  </a:ext>
                </a:extLst>
              </p:cNvPr>
              <p:cNvSpPr/>
              <p:nvPr/>
            </p:nvSpPr>
            <p:spPr>
              <a:xfrm>
                <a:off x="3170043" y="3220897"/>
                <a:ext cx="528156" cy="53335"/>
              </a:xfrm>
              <a:custGeom>
                <a:avLst/>
                <a:gdLst/>
                <a:ahLst/>
                <a:cxnLst/>
                <a:rect l="l" t="t" r="r" b="b"/>
                <a:pathLst>
                  <a:path w="16567" h="1673" extrusionOk="0">
                    <a:moveTo>
                      <a:pt x="8299" y="1"/>
                    </a:moveTo>
                    <a:cubicBezTo>
                      <a:pt x="3709" y="1"/>
                      <a:pt x="1" y="396"/>
                      <a:pt x="1" y="852"/>
                    </a:cubicBezTo>
                    <a:cubicBezTo>
                      <a:pt x="1" y="1308"/>
                      <a:pt x="3709" y="1672"/>
                      <a:pt x="8299" y="1672"/>
                    </a:cubicBezTo>
                    <a:cubicBezTo>
                      <a:pt x="12858" y="1672"/>
                      <a:pt x="16567" y="1308"/>
                      <a:pt x="16567" y="852"/>
                    </a:cubicBezTo>
                    <a:cubicBezTo>
                      <a:pt x="16567" y="396"/>
                      <a:pt x="12858" y="1"/>
                      <a:pt x="8299" y="1"/>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94;p67">
                <a:extLst>
                  <a:ext uri="{FF2B5EF4-FFF2-40B4-BE49-F238E27FC236}">
                    <a16:creationId xmlns:a16="http://schemas.microsoft.com/office/drawing/2014/main" id="{1B4D09A0-2CD9-7052-4ADE-8413A9002897}"/>
                  </a:ext>
                </a:extLst>
              </p:cNvPr>
              <p:cNvSpPr/>
              <p:nvPr/>
            </p:nvSpPr>
            <p:spPr>
              <a:xfrm>
                <a:off x="3170043" y="3220897"/>
                <a:ext cx="528156" cy="34909"/>
              </a:xfrm>
              <a:custGeom>
                <a:avLst/>
                <a:gdLst/>
                <a:ahLst/>
                <a:cxnLst/>
                <a:rect l="l" t="t" r="r" b="b"/>
                <a:pathLst>
                  <a:path w="16567" h="1095" extrusionOk="0">
                    <a:moveTo>
                      <a:pt x="8299" y="1"/>
                    </a:moveTo>
                    <a:cubicBezTo>
                      <a:pt x="3709" y="1"/>
                      <a:pt x="1" y="396"/>
                      <a:pt x="1" y="852"/>
                    </a:cubicBezTo>
                    <a:cubicBezTo>
                      <a:pt x="1" y="943"/>
                      <a:pt x="123" y="1004"/>
                      <a:pt x="366" y="1095"/>
                    </a:cubicBezTo>
                    <a:cubicBezTo>
                      <a:pt x="1399" y="730"/>
                      <a:pt x="4560" y="487"/>
                      <a:pt x="8299" y="487"/>
                    </a:cubicBezTo>
                    <a:cubicBezTo>
                      <a:pt x="12007" y="487"/>
                      <a:pt x="15168" y="730"/>
                      <a:pt x="16202" y="1095"/>
                    </a:cubicBezTo>
                    <a:cubicBezTo>
                      <a:pt x="16445" y="1004"/>
                      <a:pt x="16567" y="943"/>
                      <a:pt x="16567" y="852"/>
                    </a:cubicBezTo>
                    <a:cubicBezTo>
                      <a:pt x="16567" y="396"/>
                      <a:pt x="12858" y="1"/>
                      <a:pt x="8299"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95;p67">
                <a:extLst>
                  <a:ext uri="{FF2B5EF4-FFF2-40B4-BE49-F238E27FC236}">
                    <a16:creationId xmlns:a16="http://schemas.microsoft.com/office/drawing/2014/main" id="{DC3867C0-DA33-7BF6-169C-4E2078D5DDC0}"/>
                  </a:ext>
                </a:extLst>
              </p:cNvPr>
              <p:cNvSpPr/>
              <p:nvPr/>
            </p:nvSpPr>
            <p:spPr>
              <a:xfrm>
                <a:off x="3130320" y="3148208"/>
                <a:ext cx="663805" cy="149262"/>
              </a:xfrm>
              <a:custGeom>
                <a:avLst/>
                <a:gdLst/>
                <a:ahLst/>
                <a:cxnLst/>
                <a:rect l="l" t="t" r="r" b="b"/>
                <a:pathLst>
                  <a:path w="20822" h="4682" extrusionOk="0">
                    <a:moveTo>
                      <a:pt x="1" y="1"/>
                    </a:moveTo>
                    <a:lnTo>
                      <a:pt x="1" y="2858"/>
                    </a:lnTo>
                    <a:cubicBezTo>
                      <a:pt x="1" y="3861"/>
                      <a:pt x="4651" y="4682"/>
                      <a:pt x="10396" y="4682"/>
                    </a:cubicBezTo>
                    <a:cubicBezTo>
                      <a:pt x="16171" y="4682"/>
                      <a:pt x="20822" y="3861"/>
                      <a:pt x="20822" y="2858"/>
                    </a:cubicBezTo>
                    <a:lnTo>
                      <a:pt x="2082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96;p67">
                <a:extLst>
                  <a:ext uri="{FF2B5EF4-FFF2-40B4-BE49-F238E27FC236}">
                    <a16:creationId xmlns:a16="http://schemas.microsoft.com/office/drawing/2014/main" id="{53E0D7AC-7AD6-7BDA-65F6-B73891720333}"/>
                  </a:ext>
                </a:extLst>
              </p:cNvPr>
              <p:cNvSpPr/>
              <p:nvPr/>
            </p:nvSpPr>
            <p:spPr>
              <a:xfrm>
                <a:off x="3130320" y="3089101"/>
                <a:ext cx="663805" cy="115342"/>
              </a:xfrm>
              <a:custGeom>
                <a:avLst/>
                <a:gdLst/>
                <a:ahLst/>
                <a:cxnLst/>
                <a:rect l="l" t="t" r="r" b="b"/>
                <a:pathLst>
                  <a:path w="20822" h="3618" extrusionOk="0">
                    <a:moveTo>
                      <a:pt x="10396" y="1"/>
                    </a:moveTo>
                    <a:cubicBezTo>
                      <a:pt x="4651" y="1"/>
                      <a:pt x="1" y="821"/>
                      <a:pt x="1" y="1794"/>
                    </a:cubicBezTo>
                    <a:cubicBezTo>
                      <a:pt x="1" y="2797"/>
                      <a:pt x="4651" y="3618"/>
                      <a:pt x="10396" y="3618"/>
                    </a:cubicBezTo>
                    <a:cubicBezTo>
                      <a:pt x="16171" y="3618"/>
                      <a:pt x="20822" y="2797"/>
                      <a:pt x="20822" y="1794"/>
                    </a:cubicBezTo>
                    <a:cubicBezTo>
                      <a:pt x="20822" y="821"/>
                      <a:pt x="16171" y="1"/>
                      <a:pt x="10396" y="1"/>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97;p67">
                <a:extLst>
                  <a:ext uri="{FF2B5EF4-FFF2-40B4-BE49-F238E27FC236}">
                    <a16:creationId xmlns:a16="http://schemas.microsoft.com/office/drawing/2014/main" id="{44F5BAB0-3213-FF13-9851-9EAC7A9CE969}"/>
                  </a:ext>
                </a:extLst>
              </p:cNvPr>
              <p:cNvSpPr/>
              <p:nvPr/>
            </p:nvSpPr>
            <p:spPr>
              <a:xfrm>
                <a:off x="3198162" y="3114319"/>
                <a:ext cx="528156" cy="53303"/>
              </a:xfrm>
              <a:custGeom>
                <a:avLst/>
                <a:gdLst/>
                <a:ahLst/>
                <a:cxnLst/>
                <a:rect l="l" t="t" r="r" b="b"/>
                <a:pathLst>
                  <a:path w="16567" h="1672" extrusionOk="0">
                    <a:moveTo>
                      <a:pt x="8268" y="0"/>
                    </a:moveTo>
                    <a:cubicBezTo>
                      <a:pt x="3709" y="0"/>
                      <a:pt x="0" y="365"/>
                      <a:pt x="0" y="821"/>
                    </a:cubicBezTo>
                    <a:cubicBezTo>
                      <a:pt x="0" y="1277"/>
                      <a:pt x="3709" y="1672"/>
                      <a:pt x="8268" y="1672"/>
                    </a:cubicBezTo>
                    <a:cubicBezTo>
                      <a:pt x="12858" y="1672"/>
                      <a:pt x="16566" y="1277"/>
                      <a:pt x="16566" y="821"/>
                    </a:cubicBezTo>
                    <a:cubicBezTo>
                      <a:pt x="16566" y="365"/>
                      <a:pt x="12858" y="0"/>
                      <a:pt x="8268" y="0"/>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98;p67">
                <a:extLst>
                  <a:ext uri="{FF2B5EF4-FFF2-40B4-BE49-F238E27FC236}">
                    <a16:creationId xmlns:a16="http://schemas.microsoft.com/office/drawing/2014/main" id="{E97DADDB-C9C7-95C4-84A8-F6FE1578B113}"/>
                  </a:ext>
                </a:extLst>
              </p:cNvPr>
              <p:cNvSpPr/>
              <p:nvPr/>
            </p:nvSpPr>
            <p:spPr>
              <a:xfrm>
                <a:off x="3198162" y="3114319"/>
                <a:ext cx="528156" cy="33920"/>
              </a:xfrm>
              <a:custGeom>
                <a:avLst/>
                <a:gdLst/>
                <a:ahLst/>
                <a:cxnLst/>
                <a:rect l="l" t="t" r="r" b="b"/>
                <a:pathLst>
                  <a:path w="16567" h="1064" extrusionOk="0">
                    <a:moveTo>
                      <a:pt x="8268" y="0"/>
                    </a:moveTo>
                    <a:cubicBezTo>
                      <a:pt x="3709" y="0"/>
                      <a:pt x="0" y="365"/>
                      <a:pt x="0" y="821"/>
                    </a:cubicBezTo>
                    <a:cubicBezTo>
                      <a:pt x="0" y="912"/>
                      <a:pt x="122" y="1003"/>
                      <a:pt x="365" y="1064"/>
                    </a:cubicBezTo>
                    <a:cubicBezTo>
                      <a:pt x="1399" y="730"/>
                      <a:pt x="4560" y="486"/>
                      <a:pt x="8268" y="486"/>
                    </a:cubicBezTo>
                    <a:cubicBezTo>
                      <a:pt x="12007" y="486"/>
                      <a:pt x="15168" y="730"/>
                      <a:pt x="16201" y="1064"/>
                    </a:cubicBezTo>
                    <a:cubicBezTo>
                      <a:pt x="16444" y="1003"/>
                      <a:pt x="16566" y="912"/>
                      <a:pt x="16566" y="821"/>
                    </a:cubicBezTo>
                    <a:cubicBezTo>
                      <a:pt x="16566" y="365"/>
                      <a:pt x="12858" y="0"/>
                      <a:pt x="8268"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199;p67">
                <a:extLst>
                  <a:ext uri="{FF2B5EF4-FFF2-40B4-BE49-F238E27FC236}">
                    <a16:creationId xmlns:a16="http://schemas.microsoft.com/office/drawing/2014/main" id="{31D6211B-9C02-BE74-688A-98F32C78FC63}"/>
                  </a:ext>
                </a:extLst>
              </p:cNvPr>
              <p:cNvSpPr/>
              <p:nvPr/>
            </p:nvSpPr>
            <p:spPr>
              <a:xfrm>
                <a:off x="3097387" y="3027092"/>
                <a:ext cx="665750" cy="151302"/>
              </a:xfrm>
              <a:custGeom>
                <a:avLst/>
                <a:gdLst/>
                <a:ahLst/>
                <a:cxnLst/>
                <a:rect l="l" t="t" r="r" b="b"/>
                <a:pathLst>
                  <a:path w="20883" h="4746" extrusionOk="0">
                    <a:moveTo>
                      <a:pt x="20852" y="0"/>
                    </a:moveTo>
                    <a:lnTo>
                      <a:pt x="0" y="183"/>
                    </a:lnTo>
                    <a:lnTo>
                      <a:pt x="31" y="3040"/>
                    </a:lnTo>
                    <a:cubicBezTo>
                      <a:pt x="60" y="4005"/>
                      <a:pt x="4369" y="4746"/>
                      <a:pt x="9814" y="4746"/>
                    </a:cubicBezTo>
                    <a:cubicBezTo>
                      <a:pt x="10027" y="4746"/>
                      <a:pt x="10241" y="4744"/>
                      <a:pt x="10456" y="4742"/>
                    </a:cubicBezTo>
                    <a:cubicBezTo>
                      <a:pt x="16232" y="4712"/>
                      <a:pt x="20882" y="3861"/>
                      <a:pt x="20882" y="2858"/>
                    </a:cubicBezTo>
                    <a:lnTo>
                      <a:pt x="20852"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00;p67">
                <a:extLst>
                  <a:ext uri="{FF2B5EF4-FFF2-40B4-BE49-F238E27FC236}">
                    <a16:creationId xmlns:a16="http://schemas.microsoft.com/office/drawing/2014/main" id="{0CAFD34D-777C-C15B-FD10-90A2025885E9}"/>
                  </a:ext>
                </a:extLst>
              </p:cNvPr>
              <p:cNvSpPr/>
              <p:nvPr/>
            </p:nvSpPr>
            <p:spPr>
              <a:xfrm>
                <a:off x="3097387" y="2970791"/>
                <a:ext cx="664762" cy="115469"/>
              </a:xfrm>
              <a:custGeom>
                <a:avLst/>
                <a:gdLst/>
                <a:ahLst/>
                <a:cxnLst/>
                <a:rect l="l" t="t" r="r" b="b"/>
                <a:pathLst>
                  <a:path w="20852" h="3622" extrusionOk="0">
                    <a:moveTo>
                      <a:pt x="11068" y="0"/>
                    </a:moveTo>
                    <a:cubicBezTo>
                      <a:pt x="10856" y="0"/>
                      <a:pt x="10642" y="1"/>
                      <a:pt x="10426" y="4"/>
                    </a:cubicBezTo>
                    <a:cubicBezTo>
                      <a:pt x="4681" y="64"/>
                      <a:pt x="0" y="915"/>
                      <a:pt x="31" y="1918"/>
                    </a:cubicBezTo>
                    <a:cubicBezTo>
                      <a:pt x="31" y="2872"/>
                      <a:pt x="4532" y="3622"/>
                      <a:pt x="10124" y="3622"/>
                    </a:cubicBezTo>
                    <a:cubicBezTo>
                      <a:pt x="10234" y="3622"/>
                      <a:pt x="10345" y="3621"/>
                      <a:pt x="10456" y="3621"/>
                    </a:cubicBezTo>
                    <a:cubicBezTo>
                      <a:pt x="16201" y="3560"/>
                      <a:pt x="20852" y="2709"/>
                      <a:pt x="20852" y="1706"/>
                    </a:cubicBezTo>
                    <a:cubicBezTo>
                      <a:pt x="20852" y="740"/>
                      <a:pt x="16516" y="0"/>
                      <a:pt x="11068"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01;p67">
                <a:extLst>
                  <a:ext uri="{FF2B5EF4-FFF2-40B4-BE49-F238E27FC236}">
                    <a16:creationId xmlns:a16="http://schemas.microsoft.com/office/drawing/2014/main" id="{CEEBDF43-6700-F38F-0BEB-14EC4292EE37}"/>
                  </a:ext>
                </a:extLst>
              </p:cNvPr>
              <p:cNvSpPr/>
              <p:nvPr/>
            </p:nvSpPr>
            <p:spPr>
              <a:xfrm>
                <a:off x="3166186" y="2995849"/>
                <a:ext cx="528156" cy="53622"/>
              </a:xfrm>
              <a:custGeom>
                <a:avLst/>
                <a:gdLst/>
                <a:ahLst/>
                <a:cxnLst/>
                <a:rect l="l" t="t" r="r" b="b"/>
                <a:pathLst>
                  <a:path w="16567" h="1682" extrusionOk="0">
                    <a:moveTo>
                      <a:pt x="9330" y="1"/>
                    </a:moveTo>
                    <a:cubicBezTo>
                      <a:pt x="8982" y="1"/>
                      <a:pt x="8627" y="3"/>
                      <a:pt x="8268" y="8"/>
                    </a:cubicBezTo>
                    <a:cubicBezTo>
                      <a:pt x="3709" y="38"/>
                      <a:pt x="0" y="464"/>
                      <a:pt x="0" y="920"/>
                    </a:cubicBezTo>
                    <a:cubicBezTo>
                      <a:pt x="0" y="1356"/>
                      <a:pt x="3402" y="1682"/>
                      <a:pt x="7721" y="1682"/>
                    </a:cubicBezTo>
                    <a:cubicBezTo>
                      <a:pt x="7912" y="1682"/>
                      <a:pt x="8104" y="1681"/>
                      <a:pt x="8298" y="1680"/>
                    </a:cubicBezTo>
                    <a:cubicBezTo>
                      <a:pt x="12858" y="1619"/>
                      <a:pt x="16566" y="1224"/>
                      <a:pt x="16566" y="768"/>
                    </a:cubicBezTo>
                    <a:cubicBezTo>
                      <a:pt x="16566" y="320"/>
                      <a:pt x="13394" y="1"/>
                      <a:pt x="9330" y="1"/>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02;p67">
                <a:extLst>
                  <a:ext uri="{FF2B5EF4-FFF2-40B4-BE49-F238E27FC236}">
                    <a16:creationId xmlns:a16="http://schemas.microsoft.com/office/drawing/2014/main" id="{97A3D060-D7F9-1A6E-F959-A505503AB9E7}"/>
                  </a:ext>
                </a:extLst>
              </p:cNvPr>
              <p:cNvSpPr/>
              <p:nvPr/>
            </p:nvSpPr>
            <p:spPr>
              <a:xfrm>
                <a:off x="3165198" y="2995052"/>
                <a:ext cx="528156" cy="36917"/>
              </a:xfrm>
              <a:custGeom>
                <a:avLst/>
                <a:gdLst/>
                <a:ahLst/>
                <a:cxnLst/>
                <a:rect l="l" t="t" r="r" b="b"/>
                <a:pathLst>
                  <a:path w="16567" h="1158" extrusionOk="0">
                    <a:moveTo>
                      <a:pt x="8872" y="1"/>
                    </a:moveTo>
                    <a:cubicBezTo>
                      <a:pt x="8683" y="1"/>
                      <a:pt x="8492" y="1"/>
                      <a:pt x="8299" y="2"/>
                    </a:cubicBezTo>
                    <a:cubicBezTo>
                      <a:pt x="3709" y="63"/>
                      <a:pt x="1" y="458"/>
                      <a:pt x="31" y="914"/>
                    </a:cubicBezTo>
                    <a:cubicBezTo>
                      <a:pt x="31" y="1005"/>
                      <a:pt x="153" y="1097"/>
                      <a:pt x="366" y="1157"/>
                    </a:cubicBezTo>
                    <a:cubicBezTo>
                      <a:pt x="1399" y="823"/>
                      <a:pt x="4560" y="550"/>
                      <a:pt x="8299" y="489"/>
                    </a:cubicBezTo>
                    <a:cubicBezTo>
                      <a:pt x="8536" y="487"/>
                      <a:pt x="8772" y="486"/>
                      <a:pt x="9004" y="486"/>
                    </a:cubicBezTo>
                    <a:cubicBezTo>
                      <a:pt x="12431" y="486"/>
                      <a:pt x="15264" y="692"/>
                      <a:pt x="16232" y="1005"/>
                    </a:cubicBezTo>
                    <a:cubicBezTo>
                      <a:pt x="16445" y="945"/>
                      <a:pt x="16567" y="854"/>
                      <a:pt x="16567" y="762"/>
                    </a:cubicBezTo>
                    <a:cubicBezTo>
                      <a:pt x="16567" y="326"/>
                      <a:pt x="13165" y="1"/>
                      <a:pt x="8872"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03;p67">
                <a:extLst>
                  <a:ext uri="{FF2B5EF4-FFF2-40B4-BE49-F238E27FC236}">
                    <a16:creationId xmlns:a16="http://schemas.microsoft.com/office/drawing/2014/main" id="{9329236A-0EEA-4565-4042-F9AA8CA657A3}"/>
                  </a:ext>
                </a:extLst>
              </p:cNvPr>
              <p:cNvSpPr/>
              <p:nvPr/>
            </p:nvSpPr>
            <p:spPr>
              <a:xfrm>
                <a:off x="3082359" y="2910768"/>
                <a:ext cx="664794" cy="152291"/>
              </a:xfrm>
              <a:custGeom>
                <a:avLst/>
                <a:gdLst/>
                <a:ahLst/>
                <a:cxnLst/>
                <a:rect l="l" t="t" r="r" b="b"/>
                <a:pathLst>
                  <a:path w="20853" h="4777" extrusionOk="0">
                    <a:moveTo>
                      <a:pt x="20822" y="1"/>
                    </a:moveTo>
                    <a:lnTo>
                      <a:pt x="1" y="214"/>
                    </a:lnTo>
                    <a:lnTo>
                      <a:pt x="31" y="3071"/>
                    </a:lnTo>
                    <a:cubicBezTo>
                      <a:pt x="31" y="4036"/>
                      <a:pt x="4367" y="4776"/>
                      <a:pt x="9815" y="4776"/>
                    </a:cubicBezTo>
                    <a:cubicBezTo>
                      <a:pt x="10027" y="4776"/>
                      <a:pt x="10241" y="4775"/>
                      <a:pt x="10457" y="4773"/>
                    </a:cubicBezTo>
                    <a:cubicBezTo>
                      <a:pt x="16202" y="4712"/>
                      <a:pt x="20852" y="3861"/>
                      <a:pt x="20852" y="2858"/>
                    </a:cubicBezTo>
                    <a:lnTo>
                      <a:pt x="2082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2204;p67">
                <a:extLst>
                  <a:ext uri="{FF2B5EF4-FFF2-40B4-BE49-F238E27FC236}">
                    <a16:creationId xmlns:a16="http://schemas.microsoft.com/office/drawing/2014/main" id="{7401380A-9505-E19B-AB73-43FA14A1157B}"/>
                  </a:ext>
                </a:extLst>
              </p:cNvPr>
              <p:cNvSpPr/>
              <p:nvPr/>
            </p:nvSpPr>
            <p:spPr>
              <a:xfrm>
                <a:off x="3130320" y="2867082"/>
                <a:ext cx="664794" cy="114609"/>
              </a:xfrm>
              <a:custGeom>
                <a:avLst/>
                <a:gdLst/>
                <a:ahLst/>
                <a:cxnLst/>
                <a:rect l="l" t="t" r="r" b="b"/>
                <a:pathLst>
                  <a:path w="20853" h="3595" extrusionOk="0">
                    <a:moveTo>
                      <a:pt x="11038" y="1"/>
                    </a:moveTo>
                    <a:cubicBezTo>
                      <a:pt x="10826" y="1"/>
                      <a:pt x="10612" y="2"/>
                      <a:pt x="10396" y="4"/>
                    </a:cubicBezTo>
                    <a:cubicBezTo>
                      <a:pt x="4651" y="35"/>
                      <a:pt x="1" y="886"/>
                      <a:pt x="1" y="1889"/>
                    </a:cubicBezTo>
                    <a:cubicBezTo>
                      <a:pt x="1" y="2854"/>
                      <a:pt x="4337" y="3594"/>
                      <a:pt x="9784" y="3594"/>
                    </a:cubicBezTo>
                    <a:cubicBezTo>
                      <a:pt x="9997" y="3594"/>
                      <a:pt x="10211" y="3593"/>
                      <a:pt x="10426" y="3591"/>
                    </a:cubicBezTo>
                    <a:cubicBezTo>
                      <a:pt x="16202" y="3530"/>
                      <a:pt x="20852" y="2679"/>
                      <a:pt x="20822" y="1706"/>
                    </a:cubicBezTo>
                    <a:cubicBezTo>
                      <a:pt x="20822" y="741"/>
                      <a:pt x="16486" y="1"/>
                      <a:pt x="11038" y="1"/>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05;p67">
                <a:extLst>
                  <a:ext uri="{FF2B5EF4-FFF2-40B4-BE49-F238E27FC236}">
                    <a16:creationId xmlns:a16="http://schemas.microsoft.com/office/drawing/2014/main" id="{EFA465AC-5040-D02C-7D3E-D30F419575A9}"/>
                  </a:ext>
                </a:extLst>
              </p:cNvPr>
              <p:cNvSpPr/>
              <p:nvPr/>
            </p:nvSpPr>
            <p:spPr>
              <a:xfrm>
                <a:off x="3198162" y="2891375"/>
                <a:ext cx="528156" cy="53431"/>
              </a:xfrm>
              <a:custGeom>
                <a:avLst/>
                <a:gdLst/>
                <a:ahLst/>
                <a:cxnLst/>
                <a:rect l="l" t="t" r="r" b="b"/>
                <a:pathLst>
                  <a:path w="16567" h="1676" extrusionOk="0">
                    <a:moveTo>
                      <a:pt x="8845" y="0"/>
                    </a:moveTo>
                    <a:cubicBezTo>
                      <a:pt x="8654" y="0"/>
                      <a:pt x="8462" y="1"/>
                      <a:pt x="8268" y="2"/>
                    </a:cubicBezTo>
                    <a:cubicBezTo>
                      <a:pt x="3709" y="63"/>
                      <a:pt x="0" y="458"/>
                      <a:pt x="0" y="914"/>
                    </a:cubicBezTo>
                    <a:cubicBezTo>
                      <a:pt x="0" y="1351"/>
                      <a:pt x="3430" y="1676"/>
                      <a:pt x="7725" y="1676"/>
                    </a:cubicBezTo>
                    <a:cubicBezTo>
                      <a:pt x="7915" y="1676"/>
                      <a:pt x="8106" y="1675"/>
                      <a:pt x="8298" y="1674"/>
                    </a:cubicBezTo>
                    <a:cubicBezTo>
                      <a:pt x="12858" y="1643"/>
                      <a:pt x="16566" y="1218"/>
                      <a:pt x="16566" y="762"/>
                    </a:cubicBezTo>
                    <a:cubicBezTo>
                      <a:pt x="16566" y="325"/>
                      <a:pt x="13165" y="0"/>
                      <a:pt x="8845" y="0"/>
                    </a:cubicBezTo>
                    <a:close/>
                  </a:path>
                </a:pathLst>
              </a:custGeom>
              <a:solidFill>
                <a:srgbClr val="FD9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06;p67">
                <a:extLst>
                  <a:ext uri="{FF2B5EF4-FFF2-40B4-BE49-F238E27FC236}">
                    <a16:creationId xmlns:a16="http://schemas.microsoft.com/office/drawing/2014/main" id="{3F5EA2F9-4E0E-85B5-2B2A-F6538F454F8B}"/>
                  </a:ext>
                </a:extLst>
              </p:cNvPr>
              <p:cNvSpPr/>
              <p:nvPr/>
            </p:nvSpPr>
            <p:spPr>
              <a:xfrm>
                <a:off x="3198162" y="2891216"/>
                <a:ext cx="528156" cy="37076"/>
              </a:xfrm>
              <a:custGeom>
                <a:avLst/>
                <a:gdLst/>
                <a:ahLst/>
                <a:cxnLst/>
                <a:rect l="l" t="t" r="r" b="b"/>
                <a:pathLst>
                  <a:path w="16567" h="1163" extrusionOk="0">
                    <a:moveTo>
                      <a:pt x="9265" y="0"/>
                    </a:moveTo>
                    <a:cubicBezTo>
                      <a:pt x="8938" y="0"/>
                      <a:pt x="8606" y="3"/>
                      <a:pt x="8268" y="7"/>
                    </a:cubicBezTo>
                    <a:cubicBezTo>
                      <a:pt x="3709" y="38"/>
                      <a:pt x="0" y="463"/>
                      <a:pt x="0" y="919"/>
                    </a:cubicBezTo>
                    <a:cubicBezTo>
                      <a:pt x="0" y="1010"/>
                      <a:pt x="122" y="1071"/>
                      <a:pt x="365" y="1162"/>
                    </a:cubicBezTo>
                    <a:cubicBezTo>
                      <a:pt x="1399" y="797"/>
                      <a:pt x="4529" y="524"/>
                      <a:pt x="8268" y="493"/>
                    </a:cubicBezTo>
                    <a:cubicBezTo>
                      <a:pt x="8505" y="492"/>
                      <a:pt x="8741" y="491"/>
                      <a:pt x="8973" y="491"/>
                    </a:cubicBezTo>
                    <a:cubicBezTo>
                      <a:pt x="12400" y="491"/>
                      <a:pt x="15234" y="697"/>
                      <a:pt x="16201" y="1010"/>
                    </a:cubicBezTo>
                    <a:cubicBezTo>
                      <a:pt x="16444" y="919"/>
                      <a:pt x="16566" y="858"/>
                      <a:pt x="16566" y="767"/>
                    </a:cubicBezTo>
                    <a:cubicBezTo>
                      <a:pt x="16566" y="345"/>
                      <a:pt x="13383" y="0"/>
                      <a:pt x="9265"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07;p67">
                <a:extLst>
                  <a:ext uri="{FF2B5EF4-FFF2-40B4-BE49-F238E27FC236}">
                    <a16:creationId xmlns:a16="http://schemas.microsoft.com/office/drawing/2014/main" id="{134E6EB9-EDF5-9860-87CE-2908B28E0EF3}"/>
                  </a:ext>
                </a:extLst>
              </p:cNvPr>
              <p:cNvSpPr/>
              <p:nvPr/>
            </p:nvSpPr>
            <p:spPr>
              <a:xfrm>
                <a:off x="3130320" y="2811003"/>
                <a:ext cx="664794" cy="152259"/>
              </a:xfrm>
              <a:custGeom>
                <a:avLst/>
                <a:gdLst/>
                <a:ahLst/>
                <a:cxnLst/>
                <a:rect l="l" t="t" r="r" b="b"/>
                <a:pathLst>
                  <a:path w="20853" h="4776" extrusionOk="0">
                    <a:moveTo>
                      <a:pt x="20822" y="0"/>
                    </a:moveTo>
                    <a:lnTo>
                      <a:pt x="1" y="183"/>
                    </a:lnTo>
                    <a:lnTo>
                      <a:pt x="31" y="3070"/>
                    </a:lnTo>
                    <a:cubicBezTo>
                      <a:pt x="31" y="4008"/>
                      <a:pt x="4379" y="4776"/>
                      <a:pt x="9837" y="4776"/>
                    </a:cubicBezTo>
                    <a:cubicBezTo>
                      <a:pt x="10042" y="4776"/>
                      <a:pt x="10249" y="4775"/>
                      <a:pt x="10457" y="4772"/>
                    </a:cubicBezTo>
                    <a:cubicBezTo>
                      <a:pt x="16202" y="4712"/>
                      <a:pt x="20852" y="3861"/>
                      <a:pt x="20852" y="2857"/>
                    </a:cubicBezTo>
                    <a:lnTo>
                      <a:pt x="20822"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08;p67">
                <a:extLst>
                  <a:ext uri="{FF2B5EF4-FFF2-40B4-BE49-F238E27FC236}">
                    <a16:creationId xmlns:a16="http://schemas.microsoft.com/office/drawing/2014/main" id="{1943A9D3-CA2D-E017-7F58-A38489FF5FFF}"/>
                  </a:ext>
                </a:extLst>
              </p:cNvPr>
              <p:cNvSpPr/>
              <p:nvPr/>
            </p:nvSpPr>
            <p:spPr>
              <a:xfrm>
                <a:off x="3130320" y="2754765"/>
                <a:ext cx="664794" cy="115469"/>
              </a:xfrm>
              <a:custGeom>
                <a:avLst/>
                <a:gdLst/>
                <a:ahLst/>
                <a:cxnLst/>
                <a:rect l="l" t="t" r="r" b="b"/>
                <a:pathLst>
                  <a:path w="20853" h="3622" extrusionOk="0">
                    <a:moveTo>
                      <a:pt x="10729" y="0"/>
                    </a:moveTo>
                    <a:cubicBezTo>
                      <a:pt x="10618" y="0"/>
                      <a:pt x="10507" y="1"/>
                      <a:pt x="10396" y="1"/>
                    </a:cubicBezTo>
                    <a:cubicBezTo>
                      <a:pt x="4651" y="62"/>
                      <a:pt x="1" y="913"/>
                      <a:pt x="1" y="1916"/>
                    </a:cubicBezTo>
                    <a:cubicBezTo>
                      <a:pt x="1" y="2882"/>
                      <a:pt x="4337" y="3622"/>
                      <a:pt x="9784" y="3622"/>
                    </a:cubicBezTo>
                    <a:cubicBezTo>
                      <a:pt x="9997" y="3622"/>
                      <a:pt x="10211" y="3621"/>
                      <a:pt x="10426" y="3618"/>
                    </a:cubicBezTo>
                    <a:cubicBezTo>
                      <a:pt x="16202" y="3558"/>
                      <a:pt x="20852" y="2707"/>
                      <a:pt x="20822" y="1703"/>
                    </a:cubicBezTo>
                    <a:cubicBezTo>
                      <a:pt x="20822" y="750"/>
                      <a:pt x="16320" y="0"/>
                      <a:pt x="10729"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209;p67">
                <a:extLst>
                  <a:ext uri="{FF2B5EF4-FFF2-40B4-BE49-F238E27FC236}">
                    <a16:creationId xmlns:a16="http://schemas.microsoft.com/office/drawing/2014/main" id="{0753BE7A-FD4D-3290-C7E7-07B984948AB0}"/>
                  </a:ext>
                </a:extLst>
              </p:cNvPr>
              <p:cNvSpPr/>
              <p:nvPr/>
            </p:nvSpPr>
            <p:spPr>
              <a:xfrm>
                <a:off x="3198162" y="2779919"/>
                <a:ext cx="528156" cy="53463"/>
              </a:xfrm>
              <a:custGeom>
                <a:avLst/>
                <a:gdLst/>
                <a:ahLst/>
                <a:cxnLst/>
                <a:rect l="l" t="t" r="r" b="b"/>
                <a:pathLst>
                  <a:path w="16567" h="1677" extrusionOk="0">
                    <a:moveTo>
                      <a:pt x="8845" y="1"/>
                    </a:moveTo>
                    <a:cubicBezTo>
                      <a:pt x="8654" y="1"/>
                      <a:pt x="8462" y="1"/>
                      <a:pt x="8268" y="3"/>
                    </a:cubicBezTo>
                    <a:cubicBezTo>
                      <a:pt x="3709" y="33"/>
                      <a:pt x="0" y="459"/>
                      <a:pt x="0" y="914"/>
                    </a:cubicBezTo>
                    <a:cubicBezTo>
                      <a:pt x="0" y="1351"/>
                      <a:pt x="3430" y="1676"/>
                      <a:pt x="7725" y="1676"/>
                    </a:cubicBezTo>
                    <a:cubicBezTo>
                      <a:pt x="7915" y="1676"/>
                      <a:pt x="8106" y="1676"/>
                      <a:pt x="8298" y="1674"/>
                    </a:cubicBezTo>
                    <a:cubicBezTo>
                      <a:pt x="12858" y="1614"/>
                      <a:pt x="16566" y="1218"/>
                      <a:pt x="16566" y="763"/>
                    </a:cubicBezTo>
                    <a:cubicBezTo>
                      <a:pt x="16566" y="326"/>
                      <a:pt x="13165" y="1"/>
                      <a:pt x="8845" y="1"/>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10;p67">
                <a:extLst>
                  <a:ext uri="{FF2B5EF4-FFF2-40B4-BE49-F238E27FC236}">
                    <a16:creationId xmlns:a16="http://schemas.microsoft.com/office/drawing/2014/main" id="{0629C4CB-BBE5-B9A8-2486-7FB2DE54B745}"/>
                  </a:ext>
                </a:extLst>
              </p:cNvPr>
              <p:cNvSpPr/>
              <p:nvPr/>
            </p:nvSpPr>
            <p:spPr>
              <a:xfrm>
                <a:off x="3198162" y="2779760"/>
                <a:ext cx="528156" cy="37076"/>
              </a:xfrm>
              <a:custGeom>
                <a:avLst/>
                <a:gdLst/>
                <a:ahLst/>
                <a:cxnLst/>
                <a:rect l="l" t="t" r="r" b="b"/>
                <a:pathLst>
                  <a:path w="16567" h="1163" extrusionOk="0">
                    <a:moveTo>
                      <a:pt x="9336" y="0"/>
                    </a:moveTo>
                    <a:cubicBezTo>
                      <a:pt x="8986" y="0"/>
                      <a:pt x="8630" y="3"/>
                      <a:pt x="8268" y="8"/>
                    </a:cubicBezTo>
                    <a:cubicBezTo>
                      <a:pt x="3709" y="38"/>
                      <a:pt x="0" y="464"/>
                      <a:pt x="0" y="919"/>
                    </a:cubicBezTo>
                    <a:cubicBezTo>
                      <a:pt x="0" y="1011"/>
                      <a:pt x="122" y="1071"/>
                      <a:pt x="365" y="1163"/>
                    </a:cubicBezTo>
                    <a:cubicBezTo>
                      <a:pt x="1399" y="798"/>
                      <a:pt x="4529" y="524"/>
                      <a:pt x="8268" y="494"/>
                    </a:cubicBezTo>
                    <a:cubicBezTo>
                      <a:pt x="8505" y="492"/>
                      <a:pt x="8741" y="491"/>
                      <a:pt x="8973" y="491"/>
                    </a:cubicBezTo>
                    <a:cubicBezTo>
                      <a:pt x="12400" y="491"/>
                      <a:pt x="15234" y="698"/>
                      <a:pt x="16201" y="1011"/>
                    </a:cubicBezTo>
                    <a:cubicBezTo>
                      <a:pt x="16444" y="919"/>
                      <a:pt x="16566" y="828"/>
                      <a:pt x="16566" y="768"/>
                    </a:cubicBezTo>
                    <a:cubicBezTo>
                      <a:pt x="16566" y="320"/>
                      <a:pt x="13419" y="0"/>
                      <a:pt x="933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11;p67">
                <a:extLst>
                  <a:ext uri="{FF2B5EF4-FFF2-40B4-BE49-F238E27FC236}">
                    <a16:creationId xmlns:a16="http://schemas.microsoft.com/office/drawing/2014/main" id="{CD74AA23-EEE0-0DCC-0820-1D734814D463}"/>
                  </a:ext>
                </a:extLst>
              </p:cNvPr>
              <p:cNvSpPr/>
              <p:nvPr/>
            </p:nvSpPr>
            <p:spPr>
              <a:xfrm>
                <a:off x="2832839" y="3793607"/>
                <a:ext cx="666706" cy="156053"/>
              </a:xfrm>
              <a:custGeom>
                <a:avLst/>
                <a:gdLst/>
                <a:ahLst/>
                <a:cxnLst/>
                <a:rect l="l" t="t" r="r" b="b"/>
                <a:pathLst>
                  <a:path w="20913" h="4895" extrusionOk="0">
                    <a:moveTo>
                      <a:pt x="0" y="0"/>
                    </a:moveTo>
                    <a:lnTo>
                      <a:pt x="0" y="3010"/>
                    </a:lnTo>
                    <a:cubicBezTo>
                      <a:pt x="0" y="4043"/>
                      <a:pt x="4681" y="4894"/>
                      <a:pt x="10456" y="4894"/>
                    </a:cubicBezTo>
                    <a:cubicBezTo>
                      <a:pt x="16232" y="4894"/>
                      <a:pt x="20912" y="4043"/>
                      <a:pt x="20912" y="3010"/>
                    </a:cubicBezTo>
                    <a:lnTo>
                      <a:pt x="20912"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212;p67">
                <a:extLst>
                  <a:ext uri="{FF2B5EF4-FFF2-40B4-BE49-F238E27FC236}">
                    <a16:creationId xmlns:a16="http://schemas.microsoft.com/office/drawing/2014/main" id="{22747CBF-0012-0F99-F7A0-3E6400D6F853}"/>
                  </a:ext>
                </a:extLst>
              </p:cNvPr>
              <p:cNvSpPr/>
              <p:nvPr/>
            </p:nvSpPr>
            <p:spPr>
              <a:xfrm>
                <a:off x="3476260" y="3753883"/>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213;p67">
                <a:extLst>
                  <a:ext uri="{FF2B5EF4-FFF2-40B4-BE49-F238E27FC236}">
                    <a16:creationId xmlns:a16="http://schemas.microsoft.com/office/drawing/2014/main" id="{6CB50AF6-17B9-013C-D55D-4FA8F67909AA}"/>
                  </a:ext>
                </a:extLst>
              </p:cNvPr>
              <p:cNvSpPr/>
              <p:nvPr/>
            </p:nvSpPr>
            <p:spPr>
              <a:xfrm>
                <a:off x="3435580" y="3753883"/>
                <a:ext cx="15526" cy="219016"/>
              </a:xfrm>
              <a:custGeom>
                <a:avLst/>
                <a:gdLst/>
                <a:ahLst/>
                <a:cxnLst/>
                <a:rect l="l" t="t" r="r" b="b"/>
                <a:pathLst>
                  <a:path w="487" h="6870" extrusionOk="0">
                    <a:moveTo>
                      <a:pt x="0" y="0"/>
                    </a:moveTo>
                    <a:lnTo>
                      <a:pt x="0"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214;p67">
                <a:extLst>
                  <a:ext uri="{FF2B5EF4-FFF2-40B4-BE49-F238E27FC236}">
                    <a16:creationId xmlns:a16="http://schemas.microsoft.com/office/drawing/2014/main" id="{699584AD-ACF0-ED98-A607-4C17186C103C}"/>
                  </a:ext>
                </a:extLst>
              </p:cNvPr>
              <p:cNvSpPr/>
              <p:nvPr/>
            </p:nvSpPr>
            <p:spPr>
              <a:xfrm>
                <a:off x="3389066" y="3753883"/>
                <a:ext cx="15526" cy="219016"/>
              </a:xfrm>
              <a:custGeom>
                <a:avLst/>
                <a:gdLst/>
                <a:ahLst/>
                <a:cxnLst/>
                <a:rect l="l" t="t" r="r" b="b"/>
                <a:pathLst>
                  <a:path w="487" h="6870" extrusionOk="0">
                    <a:moveTo>
                      <a:pt x="0" y="0"/>
                    </a:moveTo>
                    <a:lnTo>
                      <a:pt x="0"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215;p67">
                <a:extLst>
                  <a:ext uri="{FF2B5EF4-FFF2-40B4-BE49-F238E27FC236}">
                    <a16:creationId xmlns:a16="http://schemas.microsoft.com/office/drawing/2014/main" id="{364D7285-751B-76D2-807A-853B47D6BE3C}"/>
                  </a:ext>
                </a:extLst>
              </p:cNvPr>
              <p:cNvSpPr/>
              <p:nvPr/>
            </p:nvSpPr>
            <p:spPr>
              <a:xfrm>
                <a:off x="3330915" y="3753883"/>
                <a:ext cx="15526" cy="219016"/>
              </a:xfrm>
              <a:custGeom>
                <a:avLst/>
                <a:gdLst/>
                <a:ahLst/>
                <a:cxnLst/>
                <a:rect l="l" t="t" r="r" b="b"/>
                <a:pathLst>
                  <a:path w="487"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216;p67">
                <a:extLst>
                  <a:ext uri="{FF2B5EF4-FFF2-40B4-BE49-F238E27FC236}">
                    <a16:creationId xmlns:a16="http://schemas.microsoft.com/office/drawing/2014/main" id="{2ED4E634-E1BE-B3DD-B063-1B4925CE22B1}"/>
                  </a:ext>
                </a:extLst>
              </p:cNvPr>
              <p:cNvSpPr/>
              <p:nvPr/>
            </p:nvSpPr>
            <p:spPr>
              <a:xfrm>
                <a:off x="3266005" y="3753883"/>
                <a:ext cx="16482" cy="219016"/>
              </a:xfrm>
              <a:custGeom>
                <a:avLst/>
                <a:gdLst/>
                <a:ahLst/>
                <a:cxnLst/>
                <a:rect l="l" t="t" r="r" b="b"/>
                <a:pathLst>
                  <a:path w="517" h="6870" extrusionOk="0">
                    <a:moveTo>
                      <a:pt x="0" y="0"/>
                    </a:moveTo>
                    <a:lnTo>
                      <a:pt x="0"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217;p67">
                <a:extLst>
                  <a:ext uri="{FF2B5EF4-FFF2-40B4-BE49-F238E27FC236}">
                    <a16:creationId xmlns:a16="http://schemas.microsoft.com/office/drawing/2014/main" id="{8A89E1BC-10B4-B77E-C796-D20CF187C063}"/>
                  </a:ext>
                </a:extLst>
              </p:cNvPr>
              <p:cNvSpPr/>
              <p:nvPr/>
            </p:nvSpPr>
            <p:spPr>
              <a:xfrm>
                <a:off x="3196218" y="3753883"/>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218;p67">
                <a:extLst>
                  <a:ext uri="{FF2B5EF4-FFF2-40B4-BE49-F238E27FC236}">
                    <a16:creationId xmlns:a16="http://schemas.microsoft.com/office/drawing/2014/main" id="{681CE92E-D803-0D33-2AD2-21FB7AAE481D}"/>
                  </a:ext>
                </a:extLst>
              </p:cNvPr>
              <p:cNvSpPr/>
              <p:nvPr/>
            </p:nvSpPr>
            <p:spPr>
              <a:xfrm>
                <a:off x="2832839" y="3731599"/>
                <a:ext cx="666706" cy="120188"/>
              </a:xfrm>
              <a:custGeom>
                <a:avLst/>
                <a:gdLst/>
                <a:ahLst/>
                <a:cxnLst/>
                <a:rect l="l" t="t" r="r" b="b"/>
                <a:pathLst>
                  <a:path w="20913" h="3770" extrusionOk="0">
                    <a:moveTo>
                      <a:pt x="10456" y="0"/>
                    </a:moveTo>
                    <a:cubicBezTo>
                      <a:pt x="4681" y="0"/>
                      <a:pt x="0" y="851"/>
                      <a:pt x="0" y="1885"/>
                    </a:cubicBezTo>
                    <a:cubicBezTo>
                      <a:pt x="0" y="2918"/>
                      <a:pt x="4681" y="3769"/>
                      <a:pt x="10456" y="3769"/>
                    </a:cubicBezTo>
                    <a:cubicBezTo>
                      <a:pt x="16232" y="3769"/>
                      <a:pt x="20912" y="2918"/>
                      <a:pt x="20912" y="1885"/>
                    </a:cubicBezTo>
                    <a:cubicBezTo>
                      <a:pt x="20912" y="851"/>
                      <a:pt x="16232" y="0"/>
                      <a:pt x="1045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219;p67">
                <a:extLst>
                  <a:ext uri="{FF2B5EF4-FFF2-40B4-BE49-F238E27FC236}">
                    <a16:creationId xmlns:a16="http://schemas.microsoft.com/office/drawing/2014/main" id="{52BEFFBC-F43B-ACBB-6B00-6289E789BED1}"/>
                  </a:ext>
                </a:extLst>
              </p:cNvPr>
              <p:cNvSpPr/>
              <p:nvPr/>
            </p:nvSpPr>
            <p:spPr>
              <a:xfrm>
                <a:off x="2901638" y="3757741"/>
                <a:ext cx="529112" cy="55280"/>
              </a:xfrm>
              <a:custGeom>
                <a:avLst/>
                <a:gdLst/>
                <a:ahLst/>
                <a:cxnLst/>
                <a:rect l="l" t="t" r="r" b="b"/>
                <a:pathLst>
                  <a:path w="16597" h="1734" extrusionOk="0">
                    <a:moveTo>
                      <a:pt x="8298" y="1"/>
                    </a:moveTo>
                    <a:cubicBezTo>
                      <a:pt x="3709" y="1"/>
                      <a:pt x="0" y="396"/>
                      <a:pt x="0" y="852"/>
                    </a:cubicBezTo>
                    <a:cubicBezTo>
                      <a:pt x="0" y="1338"/>
                      <a:pt x="3709" y="1733"/>
                      <a:pt x="8298" y="1733"/>
                    </a:cubicBezTo>
                    <a:cubicBezTo>
                      <a:pt x="12888" y="1733"/>
                      <a:pt x="16596" y="1338"/>
                      <a:pt x="16596" y="852"/>
                    </a:cubicBezTo>
                    <a:cubicBezTo>
                      <a:pt x="16596" y="396"/>
                      <a:pt x="12888" y="1"/>
                      <a:pt x="8298"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220;p67">
                <a:extLst>
                  <a:ext uri="{FF2B5EF4-FFF2-40B4-BE49-F238E27FC236}">
                    <a16:creationId xmlns:a16="http://schemas.microsoft.com/office/drawing/2014/main" id="{27C2AFBA-7904-CAFF-7F59-D31CFC53AF01}"/>
                  </a:ext>
                </a:extLst>
              </p:cNvPr>
              <p:cNvSpPr/>
              <p:nvPr/>
            </p:nvSpPr>
            <p:spPr>
              <a:xfrm>
                <a:off x="2901638" y="3757741"/>
                <a:ext cx="529112" cy="35897"/>
              </a:xfrm>
              <a:custGeom>
                <a:avLst/>
                <a:gdLst/>
                <a:ahLst/>
                <a:cxnLst/>
                <a:rect l="l" t="t" r="r" b="b"/>
                <a:pathLst>
                  <a:path w="16597" h="1126" extrusionOk="0">
                    <a:moveTo>
                      <a:pt x="8298" y="1"/>
                    </a:moveTo>
                    <a:cubicBezTo>
                      <a:pt x="3709" y="1"/>
                      <a:pt x="0" y="396"/>
                      <a:pt x="0" y="852"/>
                    </a:cubicBezTo>
                    <a:cubicBezTo>
                      <a:pt x="0" y="943"/>
                      <a:pt x="122" y="1034"/>
                      <a:pt x="365" y="1125"/>
                    </a:cubicBezTo>
                    <a:cubicBezTo>
                      <a:pt x="1399" y="761"/>
                      <a:pt x="4560" y="487"/>
                      <a:pt x="8298" y="487"/>
                    </a:cubicBezTo>
                    <a:cubicBezTo>
                      <a:pt x="12037" y="487"/>
                      <a:pt x="15229" y="761"/>
                      <a:pt x="16262" y="1125"/>
                    </a:cubicBezTo>
                    <a:cubicBezTo>
                      <a:pt x="16475" y="1034"/>
                      <a:pt x="16596" y="943"/>
                      <a:pt x="16596" y="852"/>
                    </a:cubicBezTo>
                    <a:cubicBezTo>
                      <a:pt x="16596" y="396"/>
                      <a:pt x="12888" y="1"/>
                      <a:pt x="8298"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221;p67">
                <a:extLst>
                  <a:ext uri="{FF2B5EF4-FFF2-40B4-BE49-F238E27FC236}">
                    <a16:creationId xmlns:a16="http://schemas.microsoft.com/office/drawing/2014/main" id="{B6AFB69B-F7B3-CCE8-E5E8-8438C30BF60B}"/>
                  </a:ext>
                </a:extLst>
              </p:cNvPr>
              <p:cNvSpPr/>
              <p:nvPr/>
            </p:nvSpPr>
            <p:spPr>
              <a:xfrm>
                <a:off x="2793115" y="3667613"/>
                <a:ext cx="665718" cy="156053"/>
              </a:xfrm>
              <a:custGeom>
                <a:avLst/>
                <a:gdLst/>
                <a:ahLst/>
                <a:cxnLst/>
                <a:rect l="l" t="t" r="r" b="b"/>
                <a:pathLst>
                  <a:path w="20882" h="4895" extrusionOk="0">
                    <a:moveTo>
                      <a:pt x="0" y="1"/>
                    </a:moveTo>
                    <a:lnTo>
                      <a:pt x="0" y="3010"/>
                    </a:lnTo>
                    <a:cubicBezTo>
                      <a:pt x="0" y="4044"/>
                      <a:pt x="4681" y="4895"/>
                      <a:pt x="10456" y="4895"/>
                    </a:cubicBezTo>
                    <a:cubicBezTo>
                      <a:pt x="16201" y="4895"/>
                      <a:pt x="20882" y="4044"/>
                      <a:pt x="20882" y="3010"/>
                    </a:cubicBezTo>
                    <a:lnTo>
                      <a:pt x="2088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222;p67">
                <a:extLst>
                  <a:ext uri="{FF2B5EF4-FFF2-40B4-BE49-F238E27FC236}">
                    <a16:creationId xmlns:a16="http://schemas.microsoft.com/office/drawing/2014/main" id="{97999DA2-E628-ABFB-1E39-929DB948AFA2}"/>
                  </a:ext>
                </a:extLst>
              </p:cNvPr>
              <p:cNvSpPr/>
              <p:nvPr/>
            </p:nvSpPr>
            <p:spPr>
              <a:xfrm>
                <a:off x="2799874" y="3627890"/>
                <a:ext cx="16514" cy="219047"/>
              </a:xfrm>
              <a:custGeom>
                <a:avLst/>
                <a:gdLst/>
                <a:ahLst/>
                <a:cxnLst/>
                <a:rect l="l" t="t" r="r" b="b"/>
                <a:pathLst>
                  <a:path w="518" h="6871" extrusionOk="0">
                    <a:moveTo>
                      <a:pt x="1" y="1"/>
                    </a:moveTo>
                    <a:lnTo>
                      <a:pt x="1" y="6870"/>
                    </a:lnTo>
                    <a:lnTo>
                      <a:pt x="518" y="6870"/>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223;p67">
                <a:extLst>
                  <a:ext uri="{FF2B5EF4-FFF2-40B4-BE49-F238E27FC236}">
                    <a16:creationId xmlns:a16="http://schemas.microsoft.com/office/drawing/2014/main" id="{CC6E9E77-0126-2D14-1AF1-DFC2B1BFCBF3}"/>
                  </a:ext>
                </a:extLst>
              </p:cNvPr>
              <p:cNvSpPr/>
              <p:nvPr/>
            </p:nvSpPr>
            <p:spPr>
              <a:xfrm>
                <a:off x="2841542"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224;p67">
                <a:extLst>
                  <a:ext uri="{FF2B5EF4-FFF2-40B4-BE49-F238E27FC236}">
                    <a16:creationId xmlns:a16="http://schemas.microsoft.com/office/drawing/2014/main" id="{ECCA7C5B-6BD6-98E9-69E7-FF840C2B6E5C}"/>
                  </a:ext>
                </a:extLst>
              </p:cNvPr>
              <p:cNvSpPr/>
              <p:nvPr/>
            </p:nvSpPr>
            <p:spPr>
              <a:xfrm>
                <a:off x="2888057"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225;p67">
                <a:extLst>
                  <a:ext uri="{FF2B5EF4-FFF2-40B4-BE49-F238E27FC236}">
                    <a16:creationId xmlns:a16="http://schemas.microsoft.com/office/drawing/2014/main" id="{F8CB658A-4E4B-ADB0-EF06-D5BA8A2F064E}"/>
                  </a:ext>
                </a:extLst>
              </p:cNvPr>
              <p:cNvSpPr/>
              <p:nvPr/>
            </p:nvSpPr>
            <p:spPr>
              <a:xfrm>
                <a:off x="3079948" y="3627890"/>
                <a:ext cx="15526" cy="219047"/>
              </a:xfrm>
              <a:custGeom>
                <a:avLst/>
                <a:gdLst/>
                <a:ahLst/>
                <a:cxnLst/>
                <a:rect l="l" t="t" r="r" b="b"/>
                <a:pathLst>
                  <a:path w="487" h="6871" extrusionOk="0">
                    <a:moveTo>
                      <a:pt x="0" y="1"/>
                    </a:moveTo>
                    <a:lnTo>
                      <a:pt x="0" y="6870"/>
                    </a:lnTo>
                    <a:lnTo>
                      <a:pt x="486" y="6870"/>
                    </a:lnTo>
                    <a:lnTo>
                      <a:pt x="486"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226;p67">
                <a:extLst>
                  <a:ext uri="{FF2B5EF4-FFF2-40B4-BE49-F238E27FC236}">
                    <a16:creationId xmlns:a16="http://schemas.microsoft.com/office/drawing/2014/main" id="{B27ACADF-BA2C-BF7D-6657-16A0A5F70B72}"/>
                  </a:ext>
                </a:extLst>
              </p:cNvPr>
              <p:cNvSpPr/>
              <p:nvPr/>
            </p:nvSpPr>
            <p:spPr>
              <a:xfrm>
                <a:off x="3436536"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227;p67">
                <a:extLst>
                  <a:ext uri="{FF2B5EF4-FFF2-40B4-BE49-F238E27FC236}">
                    <a16:creationId xmlns:a16="http://schemas.microsoft.com/office/drawing/2014/main" id="{766FED33-3F56-95A2-E87F-37B48E3CCEB2}"/>
                  </a:ext>
                </a:extLst>
              </p:cNvPr>
              <p:cNvSpPr/>
              <p:nvPr/>
            </p:nvSpPr>
            <p:spPr>
              <a:xfrm>
                <a:off x="3394868" y="3627890"/>
                <a:ext cx="16514" cy="219047"/>
              </a:xfrm>
              <a:custGeom>
                <a:avLst/>
                <a:gdLst/>
                <a:ahLst/>
                <a:cxnLst/>
                <a:rect l="l" t="t" r="r" b="b"/>
                <a:pathLst>
                  <a:path w="518" h="6871" extrusionOk="0">
                    <a:moveTo>
                      <a:pt x="1" y="1"/>
                    </a:moveTo>
                    <a:lnTo>
                      <a:pt x="1" y="6870"/>
                    </a:lnTo>
                    <a:lnTo>
                      <a:pt x="517" y="6870"/>
                    </a:lnTo>
                    <a:lnTo>
                      <a:pt x="51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228;p67">
                <a:extLst>
                  <a:ext uri="{FF2B5EF4-FFF2-40B4-BE49-F238E27FC236}">
                    <a16:creationId xmlns:a16="http://schemas.microsoft.com/office/drawing/2014/main" id="{E8335CBD-A96D-F05C-5440-770249699271}"/>
                  </a:ext>
                </a:extLst>
              </p:cNvPr>
              <p:cNvSpPr/>
              <p:nvPr/>
            </p:nvSpPr>
            <p:spPr>
              <a:xfrm>
                <a:off x="3348354"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229;p67">
                <a:extLst>
                  <a:ext uri="{FF2B5EF4-FFF2-40B4-BE49-F238E27FC236}">
                    <a16:creationId xmlns:a16="http://schemas.microsoft.com/office/drawing/2014/main" id="{658AFAE9-CF3C-280A-2730-5E6E3636D042}"/>
                  </a:ext>
                </a:extLst>
              </p:cNvPr>
              <p:cNvSpPr/>
              <p:nvPr/>
            </p:nvSpPr>
            <p:spPr>
              <a:xfrm>
                <a:off x="3290235" y="3627890"/>
                <a:ext cx="15526" cy="219047"/>
              </a:xfrm>
              <a:custGeom>
                <a:avLst/>
                <a:gdLst/>
                <a:ahLst/>
                <a:cxnLst/>
                <a:rect l="l" t="t" r="r" b="b"/>
                <a:pathLst>
                  <a:path w="487" h="6871" extrusionOk="0">
                    <a:moveTo>
                      <a:pt x="0" y="1"/>
                    </a:moveTo>
                    <a:lnTo>
                      <a:pt x="0" y="6870"/>
                    </a:lnTo>
                    <a:lnTo>
                      <a:pt x="486" y="6870"/>
                    </a:lnTo>
                    <a:lnTo>
                      <a:pt x="486"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230;p67">
                <a:extLst>
                  <a:ext uri="{FF2B5EF4-FFF2-40B4-BE49-F238E27FC236}">
                    <a16:creationId xmlns:a16="http://schemas.microsoft.com/office/drawing/2014/main" id="{ACC60446-A91A-2F64-1656-652755A9BF84}"/>
                  </a:ext>
                </a:extLst>
              </p:cNvPr>
              <p:cNvSpPr/>
              <p:nvPr/>
            </p:nvSpPr>
            <p:spPr>
              <a:xfrm>
                <a:off x="3226250"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231;p67">
                <a:extLst>
                  <a:ext uri="{FF2B5EF4-FFF2-40B4-BE49-F238E27FC236}">
                    <a16:creationId xmlns:a16="http://schemas.microsoft.com/office/drawing/2014/main" id="{5CDAE73F-BEEC-2B5D-03DA-499F388CD8D8}"/>
                  </a:ext>
                </a:extLst>
              </p:cNvPr>
              <p:cNvSpPr/>
              <p:nvPr/>
            </p:nvSpPr>
            <p:spPr>
              <a:xfrm>
                <a:off x="3156494" y="3627890"/>
                <a:ext cx="15526" cy="219047"/>
              </a:xfrm>
              <a:custGeom>
                <a:avLst/>
                <a:gdLst/>
                <a:ahLst/>
                <a:cxnLst/>
                <a:rect l="l" t="t" r="r" b="b"/>
                <a:pathLst>
                  <a:path w="487" h="6871" extrusionOk="0">
                    <a:moveTo>
                      <a:pt x="0" y="1"/>
                    </a:moveTo>
                    <a:lnTo>
                      <a:pt x="0"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232;p67">
                <a:extLst>
                  <a:ext uri="{FF2B5EF4-FFF2-40B4-BE49-F238E27FC236}">
                    <a16:creationId xmlns:a16="http://schemas.microsoft.com/office/drawing/2014/main" id="{7F04E411-82CF-DE97-D842-F2DF509D9BEB}"/>
                  </a:ext>
                </a:extLst>
              </p:cNvPr>
              <p:cNvSpPr/>
              <p:nvPr/>
            </p:nvSpPr>
            <p:spPr>
              <a:xfrm>
                <a:off x="2793115" y="3605605"/>
                <a:ext cx="665718" cy="120188"/>
              </a:xfrm>
              <a:custGeom>
                <a:avLst/>
                <a:gdLst/>
                <a:ahLst/>
                <a:cxnLst/>
                <a:rect l="l" t="t" r="r" b="b"/>
                <a:pathLst>
                  <a:path w="20882" h="3770" extrusionOk="0">
                    <a:moveTo>
                      <a:pt x="10456" y="1"/>
                    </a:moveTo>
                    <a:cubicBezTo>
                      <a:pt x="4681" y="1"/>
                      <a:pt x="0" y="852"/>
                      <a:pt x="0" y="1885"/>
                    </a:cubicBezTo>
                    <a:cubicBezTo>
                      <a:pt x="0" y="2919"/>
                      <a:pt x="4681" y="3770"/>
                      <a:pt x="10456" y="3770"/>
                    </a:cubicBezTo>
                    <a:cubicBezTo>
                      <a:pt x="16201" y="3770"/>
                      <a:pt x="20882" y="2919"/>
                      <a:pt x="20882" y="1885"/>
                    </a:cubicBezTo>
                    <a:cubicBezTo>
                      <a:pt x="20882" y="852"/>
                      <a:pt x="16201" y="1"/>
                      <a:pt x="10456" y="1"/>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233;p67">
                <a:extLst>
                  <a:ext uri="{FF2B5EF4-FFF2-40B4-BE49-F238E27FC236}">
                    <a16:creationId xmlns:a16="http://schemas.microsoft.com/office/drawing/2014/main" id="{73C4BA78-5ED6-4662-29DF-05835604BBCE}"/>
                  </a:ext>
                </a:extLst>
              </p:cNvPr>
              <p:cNvSpPr/>
              <p:nvPr/>
            </p:nvSpPr>
            <p:spPr>
              <a:xfrm>
                <a:off x="2860926" y="3631779"/>
                <a:ext cx="530101" cy="55248"/>
              </a:xfrm>
              <a:custGeom>
                <a:avLst/>
                <a:gdLst/>
                <a:ahLst/>
                <a:cxnLst/>
                <a:rect l="l" t="t" r="r" b="b"/>
                <a:pathLst>
                  <a:path w="16628" h="1733" extrusionOk="0">
                    <a:moveTo>
                      <a:pt x="8329" y="0"/>
                    </a:moveTo>
                    <a:cubicBezTo>
                      <a:pt x="3739" y="0"/>
                      <a:pt x="1" y="395"/>
                      <a:pt x="1" y="882"/>
                    </a:cubicBezTo>
                    <a:cubicBezTo>
                      <a:pt x="1" y="1338"/>
                      <a:pt x="3739" y="1733"/>
                      <a:pt x="8329" y="1733"/>
                    </a:cubicBezTo>
                    <a:cubicBezTo>
                      <a:pt x="12919" y="1733"/>
                      <a:pt x="16627" y="1338"/>
                      <a:pt x="16627" y="882"/>
                    </a:cubicBezTo>
                    <a:cubicBezTo>
                      <a:pt x="16627" y="395"/>
                      <a:pt x="12919" y="0"/>
                      <a:pt x="8329"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234;p67">
                <a:extLst>
                  <a:ext uri="{FF2B5EF4-FFF2-40B4-BE49-F238E27FC236}">
                    <a16:creationId xmlns:a16="http://schemas.microsoft.com/office/drawing/2014/main" id="{CC82D69B-8FF5-A4BA-11D1-681D702A560F}"/>
                  </a:ext>
                </a:extLst>
              </p:cNvPr>
              <p:cNvSpPr/>
              <p:nvPr/>
            </p:nvSpPr>
            <p:spPr>
              <a:xfrm>
                <a:off x="2860926" y="3631779"/>
                <a:ext cx="530101" cy="35865"/>
              </a:xfrm>
              <a:custGeom>
                <a:avLst/>
                <a:gdLst/>
                <a:ahLst/>
                <a:cxnLst/>
                <a:rect l="l" t="t" r="r" b="b"/>
                <a:pathLst>
                  <a:path w="16628" h="1125" extrusionOk="0">
                    <a:moveTo>
                      <a:pt x="8329" y="0"/>
                    </a:moveTo>
                    <a:cubicBezTo>
                      <a:pt x="3739" y="0"/>
                      <a:pt x="1" y="395"/>
                      <a:pt x="1" y="882"/>
                    </a:cubicBezTo>
                    <a:cubicBezTo>
                      <a:pt x="1" y="943"/>
                      <a:pt x="122" y="1034"/>
                      <a:pt x="365" y="1125"/>
                    </a:cubicBezTo>
                    <a:cubicBezTo>
                      <a:pt x="1399" y="760"/>
                      <a:pt x="4560" y="487"/>
                      <a:pt x="8329" y="487"/>
                    </a:cubicBezTo>
                    <a:cubicBezTo>
                      <a:pt x="12068" y="487"/>
                      <a:pt x="15229" y="760"/>
                      <a:pt x="16262" y="1125"/>
                    </a:cubicBezTo>
                    <a:cubicBezTo>
                      <a:pt x="16506" y="1034"/>
                      <a:pt x="16627" y="943"/>
                      <a:pt x="16627" y="882"/>
                    </a:cubicBezTo>
                    <a:cubicBezTo>
                      <a:pt x="16627" y="395"/>
                      <a:pt x="12919" y="0"/>
                      <a:pt x="8329"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235;p67">
                <a:extLst>
                  <a:ext uri="{FF2B5EF4-FFF2-40B4-BE49-F238E27FC236}">
                    <a16:creationId xmlns:a16="http://schemas.microsoft.com/office/drawing/2014/main" id="{D5CEA215-BC6D-40A8-105F-0EBEE807328B}"/>
                  </a:ext>
                </a:extLst>
              </p:cNvPr>
              <p:cNvSpPr/>
              <p:nvPr/>
            </p:nvSpPr>
            <p:spPr>
              <a:xfrm>
                <a:off x="2827993" y="3558134"/>
                <a:ext cx="666706" cy="156021"/>
              </a:xfrm>
              <a:custGeom>
                <a:avLst/>
                <a:gdLst/>
                <a:ahLst/>
                <a:cxnLst/>
                <a:rect l="l" t="t" r="r" b="b"/>
                <a:pathLst>
                  <a:path w="20913" h="4894" extrusionOk="0">
                    <a:moveTo>
                      <a:pt x="0" y="0"/>
                    </a:moveTo>
                    <a:lnTo>
                      <a:pt x="0" y="3009"/>
                    </a:lnTo>
                    <a:cubicBezTo>
                      <a:pt x="0" y="4073"/>
                      <a:pt x="4681" y="4894"/>
                      <a:pt x="10456" y="4894"/>
                    </a:cubicBezTo>
                    <a:cubicBezTo>
                      <a:pt x="16232" y="4894"/>
                      <a:pt x="20913" y="4073"/>
                      <a:pt x="20913" y="3009"/>
                    </a:cubicBezTo>
                    <a:lnTo>
                      <a:pt x="20913"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236;p67">
                <a:extLst>
                  <a:ext uri="{FF2B5EF4-FFF2-40B4-BE49-F238E27FC236}">
                    <a16:creationId xmlns:a16="http://schemas.microsoft.com/office/drawing/2014/main" id="{5B42687B-D99E-49C3-A5A7-B092A720CAB5}"/>
                  </a:ext>
                </a:extLst>
              </p:cNvPr>
              <p:cNvSpPr/>
              <p:nvPr/>
            </p:nvSpPr>
            <p:spPr>
              <a:xfrm>
                <a:off x="2835740"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237;p67">
                <a:extLst>
                  <a:ext uri="{FF2B5EF4-FFF2-40B4-BE49-F238E27FC236}">
                    <a16:creationId xmlns:a16="http://schemas.microsoft.com/office/drawing/2014/main" id="{1B4FF8AA-482C-2123-831C-D80070B9AC42}"/>
                  </a:ext>
                </a:extLst>
              </p:cNvPr>
              <p:cNvSpPr/>
              <p:nvPr/>
            </p:nvSpPr>
            <p:spPr>
              <a:xfrm>
                <a:off x="2876452" y="3518410"/>
                <a:ext cx="15526" cy="219972"/>
              </a:xfrm>
              <a:custGeom>
                <a:avLst/>
                <a:gdLst/>
                <a:ahLst/>
                <a:cxnLst/>
                <a:rect l="l" t="t" r="r" b="b"/>
                <a:pathLst>
                  <a:path w="487" h="6900"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238;p67">
                <a:extLst>
                  <a:ext uri="{FF2B5EF4-FFF2-40B4-BE49-F238E27FC236}">
                    <a16:creationId xmlns:a16="http://schemas.microsoft.com/office/drawing/2014/main" id="{D9983630-DEAC-7504-0B47-7275FF992CA1}"/>
                  </a:ext>
                </a:extLst>
              </p:cNvPr>
              <p:cNvSpPr/>
              <p:nvPr/>
            </p:nvSpPr>
            <p:spPr>
              <a:xfrm>
                <a:off x="2922966" y="3518410"/>
                <a:ext cx="16482" cy="219972"/>
              </a:xfrm>
              <a:custGeom>
                <a:avLst/>
                <a:gdLst/>
                <a:ahLst/>
                <a:cxnLst/>
                <a:rect l="l" t="t" r="r" b="b"/>
                <a:pathLst>
                  <a:path w="517"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239;p67">
                <a:extLst>
                  <a:ext uri="{FF2B5EF4-FFF2-40B4-BE49-F238E27FC236}">
                    <a16:creationId xmlns:a16="http://schemas.microsoft.com/office/drawing/2014/main" id="{D9E004A8-F382-E222-ADFF-B3AB18C6449E}"/>
                  </a:ext>
                </a:extLst>
              </p:cNvPr>
              <p:cNvSpPr/>
              <p:nvPr/>
            </p:nvSpPr>
            <p:spPr>
              <a:xfrm>
                <a:off x="3114826" y="3518410"/>
                <a:ext cx="16514" cy="219972"/>
              </a:xfrm>
              <a:custGeom>
                <a:avLst/>
                <a:gdLst/>
                <a:ahLst/>
                <a:cxnLst/>
                <a:rect l="l" t="t" r="r" b="b"/>
                <a:pathLst>
                  <a:path w="518"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240;p67">
                <a:extLst>
                  <a:ext uri="{FF2B5EF4-FFF2-40B4-BE49-F238E27FC236}">
                    <a16:creationId xmlns:a16="http://schemas.microsoft.com/office/drawing/2014/main" id="{D7AD43CC-84B8-724A-36D7-A308673373EC}"/>
                  </a:ext>
                </a:extLst>
              </p:cNvPr>
              <p:cNvSpPr/>
              <p:nvPr/>
            </p:nvSpPr>
            <p:spPr>
              <a:xfrm>
                <a:off x="3471446" y="3518410"/>
                <a:ext cx="15526" cy="219972"/>
              </a:xfrm>
              <a:custGeom>
                <a:avLst/>
                <a:gdLst/>
                <a:ahLst/>
                <a:cxnLst/>
                <a:rect l="l" t="t" r="r" b="b"/>
                <a:pathLst>
                  <a:path w="487" h="6900"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241;p67">
                <a:extLst>
                  <a:ext uri="{FF2B5EF4-FFF2-40B4-BE49-F238E27FC236}">
                    <a16:creationId xmlns:a16="http://schemas.microsoft.com/office/drawing/2014/main" id="{B6F88821-835F-CAD1-0AAF-6543EF55689D}"/>
                  </a:ext>
                </a:extLst>
              </p:cNvPr>
              <p:cNvSpPr/>
              <p:nvPr/>
            </p:nvSpPr>
            <p:spPr>
              <a:xfrm>
                <a:off x="3430734"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242;p67">
                <a:extLst>
                  <a:ext uri="{FF2B5EF4-FFF2-40B4-BE49-F238E27FC236}">
                    <a16:creationId xmlns:a16="http://schemas.microsoft.com/office/drawing/2014/main" id="{EC0E3245-5DD7-47F5-C0C6-A07982B93BC3}"/>
                  </a:ext>
                </a:extLst>
              </p:cNvPr>
              <p:cNvSpPr/>
              <p:nvPr/>
            </p:nvSpPr>
            <p:spPr>
              <a:xfrm>
                <a:off x="3384220"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243;p67">
                <a:extLst>
                  <a:ext uri="{FF2B5EF4-FFF2-40B4-BE49-F238E27FC236}">
                    <a16:creationId xmlns:a16="http://schemas.microsoft.com/office/drawing/2014/main" id="{3DE73444-B1F7-59A3-B7FB-D2EE6000BE1D}"/>
                  </a:ext>
                </a:extLst>
              </p:cNvPr>
              <p:cNvSpPr/>
              <p:nvPr/>
            </p:nvSpPr>
            <p:spPr>
              <a:xfrm>
                <a:off x="3326069" y="3518410"/>
                <a:ext cx="15526" cy="219972"/>
              </a:xfrm>
              <a:custGeom>
                <a:avLst/>
                <a:gdLst/>
                <a:ahLst/>
                <a:cxnLst/>
                <a:rect l="l" t="t" r="r" b="b"/>
                <a:pathLst>
                  <a:path w="487" h="6900" extrusionOk="0">
                    <a:moveTo>
                      <a:pt x="1" y="0"/>
                    </a:moveTo>
                    <a:lnTo>
                      <a:pt x="1"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244;p67">
                <a:extLst>
                  <a:ext uri="{FF2B5EF4-FFF2-40B4-BE49-F238E27FC236}">
                    <a16:creationId xmlns:a16="http://schemas.microsoft.com/office/drawing/2014/main" id="{B7AF69BE-EF02-6C2C-2863-4D017C619AA2}"/>
                  </a:ext>
                </a:extLst>
              </p:cNvPr>
              <p:cNvSpPr/>
              <p:nvPr/>
            </p:nvSpPr>
            <p:spPr>
              <a:xfrm>
                <a:off x="3261159" y="3518410"/>
                <a:ext cx="16482" cy="219972"/>
              </a:xfrm>
              <a:custGeom>
                <a:avLst/>
                <a:gdLst/>
                <a:ahLst/>
                <a:cxnLst/>
                <a:rect l="l" t="t" r="r" b="b"/>
                <a:pathLst>
                  <a:path w="517"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245;p67">
                <a:extLst>
                  <a:ext uri="{FF2B5EF4-FFF2-40B4-BE49-F238E27FC236}">
                    <a16:creationId xmlns:a16="http://schemas.microsoft.com/office/drawing/2014/main" id="{C36D2878-4FC9-37C3-5C10-7AE1880C26DA}"/>
                  </a:ext>
                </a:extLst>
              </p:cNvPr>
              <p:cNvSpPr/>
              <p:nvPr/>
            </p:nvSpPr>
            <p:spPr>
              <a:xfrm>
                <a:off x="3191372" y="3518410"/>
                <a:ext cx="16514" cy="219972"/>
              </a:xfrm>
              <a:custGeom>
                <a:avLst/>
                <a:gdLst/>
                <a:ahLst/>
                <a:cxnLst/>
                <a:rect l="l" t="t" r="r" b="b"/>
                <a:pathLst>
                  <a:path w="518" h="6900" extrusionOk="0">
                    <a:moveTo>
                      <a:pt x="1" y="0"/>
                    </a:moveTo>
                    <a:lnTo>
                      <a:pt x="1"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246;p67">
                <a:extLst>
                  <a:ext uri="{FF2B5EF4-FFF2-40B4-BE49-F238E27FC236}">
                    <a16:creationId xmlns:a16="http://schemas.microsoft.com/office/drawing/2014/main" id="{A62B5586-2FEE-EAE7-EEEB-C5B8077DB579}"/>
                  </a:ext>
                </a:extLst>
              </p:cNvPr>
              <p:cNvSpPr/>
              <p:nvPr/>
            </p:nvSpPr>
            <p:spPr>
              <a:xfrm>
                <a:off x="2827993" y="3497082"/>
                <a:ext cx="666706" cy="120188"/>
              </a:xfrm>
              <a:custGeom>
                <a:avLst/>
                <a:gdLst/>
                <a:ahLst/>
                <a:cxnLst/>
                <a:rect l="l" t="t" r="r" b="b"/>
                <a:pathLst>
                  <a:path w="20913" h="3770" extrusionOk="0">
                    <a:moveTo>
                      <a:pt x="10456" y="0"/>
                    </a:moveTo>
                    <a:cubicBezTo>
                      <a:pt x="4681" y="0"/>
                      <a:pt x="0" y="821"/>
                      <a:pt x="0" y="1885"/>
                    </a:cubicBezTo>
                    <a:cubicBezTo>
                      <a:pt x="0" y="2918"/>
                      <a:pt x="4681" y="3769"/>
                      <a:pt x="10456" y="3769"/>
                    </a:cubicBezTo>
                    <a:cubicBezTo>
                      <a:pt x="16232" y="3769"/>
                      <a:pt x="20913" y="2918"/>
                      <a:pt x="20913" y="1885"/>
                    </a:cubicBezTo>
                    <a:cubicBezTo>
                      <a:pt x="20913" y="821"/>
                      <a:pt x="16232" y="0"/>
                      <a:pt x="1045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247;p67">
                <a:extLst>
                  <a:ext uri="{FF2B5EF4-FFF2-40B4-BE49-F238E27FC236}">
                    <a16:creationId xmlns:a16="http://schemas.microsoft.com/office/drawing/2014/main" id="{2BF322AD-3729-CB7C-0858-52C360ED4215}"/>
                  </a:ext>
                </a:extLst>
              </p:cNvPr>
              <p:cNvSpPr/>
              <p:nvPr/>
            </p:nvSpPr>
            <p:spPr>
              <a:xfrm>
                <a:off x="2896792" y="3522268"/>
                <a:ext cx="529112" cy="56236"/>
              </a:xfrm>
              <a:custGeom>
                <a:avLst/>
                <a:gdLst/>
                <a:ahLst/>
                <a:cxnLst/>
                <a:rect l="l" t="t" r="r" b="b"/>
                <a:pathLst>
                  <a:path w="16597" h="1764" extrusionOk="0">
                    <a:moveTo>
                      <a:pt x="8298" y="1"/>
                    </a:moveTo>
                    <a:cubicBezTo>
                      <a:pt x="3709" y="1"/>
                      <a:pt x="0" y="396"/>
                      <a:pt x="0" y="882"/>
                    </a:cubicBezTo>
                    <a:cubicBezTo>
                      <a:pt x="0" y="1368"/>
                      <a:pt x="3709" y="1764"/>
                      <a:pt x="8298" y="1764"/>
                    </a:cubicBezTo>
                    <a:cubicBezTo>
                      <a:pt x="12888" y="1764"/>
                      <a:pt x="16596" y="1368"/>
                      <a:pt x="16596" y="882"/>
                    </a:cubicBezTo>
                    <a:cubicBezTo>
                      <a:pt x="16596" y="396"/>
                      <a:pt x="12888" y="1"/>
                      <a:pt x="8298"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248;p67">
                <a:extLst>
                  <a:ext uri="{FF2B5EF4-FFF2-40B4-BE49-F238E27FC236}">
                    <a16:creationId xmlns:a16="http://schemas.microsoft.com/office/drawing/2014/main" id="{C3E52FB8-0891-303A-48DE-6A6A1D9AFB97}"/>
                  </a:ext>
                </a:extLst>
              </p:cNvPr>
              <p:cNvSpPr/>
              <p:nvPr/>
            </p:nvSpPr>
            <p:spPr>
              <a:xfrm>
                <a:off x="2896792" y="3522268"/>
                <a:ext cx="529112" cy="35897"/>
              </a:xfrm>
              <a:custGeom>
                <a:avLst/>
                <a:gdLst/>
                <a:ahLst/>
                <a:cxnLst/>
                <a:rect l="l" t="t" r="r" b="b"/>
                <a:pathLst>
                  <a:path w="16597" h="1126" extrusionOk="0">
                    <a:moveTo>
                      <a:pt x="8298" y="1"/>
                    </a:moveTo>
                    <a:cubicBezTo>
                      <a:pt x="3709" y="1"/>
                      <a:pt x="0" y="396"/>
                      <a:pt x="0" y="882"/>
                    </a:cubicBezTo>
                    <a:cubicBezTo>
                      <a:pt x="0" y="973"/>
                      <a:pt x="122" y="1064"/>
                      <a:pt x="365" y="1125"/>
                    </a:cubicBezTo>
                    <a:cubicBezTo>
                      <a:pt x="1399" y="791"/>
                      <a:pt x="4560" y="517"/>
                      <a:pt x="8298" y="517"/>
                    </a:cubicBezTo>
                    <a:cubicBezTo>
                      <a:pt x="12037" y="517"/>
                      <a:pt x="15229" y="791"/>
                      <a:pt x="16262" y="1125"/>
                    </a:cubicBezTo>
                    <a:cubicBezTo>
                      <a:pt x="16475" y="1064"/>
                      <a:pt x="16596" y="973"/>
                      <a:pt x="16596" y="882"/>
                    </a:cubicBezTo>
                    <a:cubicBezTo>
                      <a:pt x="16596" y="396"/>
                      <a:pt x="12888" y="1"/>
                      <a:pt x="8298"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249;p67">
                <a:extLst>
                  <a:ext uri="{FF2B5EF4-FFF2-40B4-BE49-F238E27FC236}">
                    <a16:creationId xmlns:a16="http://schemas.microsoft.com/office/drawing/2014/main" id="{0217DDAA-D374-1F21-7A9A-7955528B7493}"/>
                  </a:ext>
                </a:extLst>
              </p:cNvPr>
              <p:cNvSpPr/>
              <p:nvPr/>
            </p:nvSpPr>
            <p:spPr>
              <a:xfrm>
                <a:off x="2778577" y="3440876"/>
                <a:ext cx="665718" cy="155064"/>
              </a:xfrm>
              <a:custGeom>
                <a:avLst/>
                <a:gdLst/>
                <a:ahLst/>
                <a:cxnLst/>
                <a:rect l="l" t="t" r="r" b="b"/>
                <a:pathLst>
                  <a:path w="20882" h="4864" extrusionOk="0">
                    <a:moveTo>
                      <a:pt x="0" y="0"/>
                    </a:moveTo>
                    <a:lnTo>
                      <a:pt x="0" y="2979"/>
                    </a:lnTo>
                    <a:cubicBezTo>
                      <a:pt x="0" y="4043"/>
                      <a:pt x="4681" y="4864"/>
                      <a:pt x="10456" y="4864"/>
                    </a:cubicBezTo>
                    <a:cubicBezTo>
                      <a:pt x="16201" y="4864"/>
                      <a:pt x="20882" y="4043"/>
                      <a:pt x="20882" y="2979"/>
                    </a:cubicBezTo>
                    <a:lnTo>
                      <a:pt x="20882"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250;p67">
                <a:extLst>
                  <a:ext uri="{FF2B5EF4-FFF2-40B4-BE49-F238E27FC236}">
                    <a16:creationId xmlns:a16="http://schemas.microsoft.com/office/drawing/2014/main" id="{3FEF1F36-F61E-0E71-C64A-B0BA558B025C}"/>
                  </a:ext>
                </a:extLst>
              </p:cNvPr>
              <p:cNvSpPr/>
              <p:nvPr/>
            </p:nvSpPr>
            <p:spPr>
              <a:xfrm>
                <a:off x="2785336" y="3400164"/>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251;p67">
                <a:extLst>
                  <a:ext uri="{FF2B5EF4-FFF2-40B4-BE49-F238E27FC236}">
                    <a16:creationId xmlns:a16="http://schemas.microsoft.com/office/drawing/2014/main" id="{59F19D23-3F7C-F31F-AC61-CBE5399FAC1E}"/>
                  </a:ext>
                </a:extLst>
              </p:cNvPr>
              <p:cNvSpPr/>
              <p:nvPr/>
            </p:nvSpPr>
            <p:spPr>
              <a:xfrm>
                <a:off x="2827005"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252;p67">
                <a:extLst>
                  <a:ext uri="{FF2B5EF4-FFF2-40B4-BE49-F238E27FC236}">
                    <a16:creationId xmlns:a16="http://schemas.microsoft.com/office/drawing/2014/main" id="{47A6DDC2-EC9E-B69F-89B1-C92EB9C0062E}"/>
                  </a:ext>
                </a:extLst>
              </p:cNvPr>
              <p:cNvSpPr/>
              <p:nvPr/>
            </p:nvSpPr>
            <p:spPr>
              <a:xfrm>
                <a:off x="2873519"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253;p67">
                <a:extLst>
                  <a:ext uri="{FF2B5EF4-FFF2-40B4-BE49-F238E27FC236}">
                    <a16:creationId xmlns:a16="http://schemas.microsoft.com/office/drawing/2014/main" id="{5160AB1A-1F35-E6B1-D1E6-EA955A339210}"/>
                  </a:ext>
                </a:extLst>
              </p:cNvPr>
              <p:cNvSpPr/>
              <p:nvPr/>
            </p:nvSpPr>
            <p:spPr>
              <a:xfrm>
                <a:off x="3421999"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254;p67">
                <a:extLst>
                  <a:ext uri="{FF2B5EF4-FFF2-40B4-BE49-F238E27FC236}">
                    <a16:creationId xmlns:a16="http://schemas.microsoft.com/office/drawing/2014/main" id="{CB6F9132-D6C9-9CDC-92A4-C602CEE8A3C3}"/>
                  </a:ext>
                </a:extLst>
              </p:cNvPr>
              <p:cNvSpPr/>
              <p:nvPr/>
            </p:nvSpPr>
            <p:spPr>
              <a:xfrm>
                <a:off x="3380330" y="3400164"/>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255;p67">
                <a:extLst>
                  <a:ext uri="{FF2B5EF4-FFF2-40B4-BE49-F238E27FC236}">
                    <a16:creationId xmlns:a16="http://schemas.microsoft.com/office/drawing/2014/main" id="{7A9867AC-FEF8-1547-6B48-A4A7A616856E}"/>
                  </a:ext>
                </a:extLst>
              </p:cNvPr>
              <p:cNvSpPr/>
              <p:nvPr/>
            </p:nvSpPr>
            <p:spPr>
              <a:xfrm>
                <a:off x="3333816"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256;p67">
                <a:extLst>
                  <a:ext uri="{FF2B5EF4-FFF2-40B4-BE49-F238E27FC236}">
                    <a16:creationId xmlns:a16="http://schemas.microsoft.com/office/drawing/2014/main" id="{C1AA7887-6BF6-C0C5-A46C-5D6A8A80E46A}"/>
                  </a:ext>
                </a:extLst>
              </p:cNvPr>
              <p:cNvSpPr/>
              <p:nvPr/>
            </p:nvSpPr>
            <p:spPr>
              <a:xfrm>
                <a:off x="3275697" y="3400164"/>
                <a:ext cx="15526" cy="220004"/>
              </a:xfrm>
              <a:custGeom>
                <a:avLst/>
                <a:gdLst/>
                <a:ahLst/>
                <a:cxnLst/>
                <a:rect l="l" t="t" r="r" b="b"/>
                <a:pathLst>
                  <a:path w="487" h="6901" extrusionOk="0">
                    <a:moveTo>
                      <a:pt x="0" y="1"/>
                    </a:moveTo>
                    <a:lnTo>
                      <a:pt x="0" y="6901"/>
                    </a:lnTo>
                    <a:lnTo>
                      <a:pt x="486" y="6901"/>
                    </a:lnTo>
                    <a:lnTo>
                      <a:pt x="486"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257;p67">
                <a:extLst>
                  <a:ext uri="{FF2B5EF4-FFF2-40B4-BE49-F238E27FC236}">
                    <a16:creationId xmlns:a16="http://schemas.microsoft.com/office/drawing/2014/main" id="{7B369100-F9A6-89C9-66CC-BBFC88CD7676}"/>
                  </a:ext>
                </a:extLst>
              </p:cNvPr>
              <p:cNvSpPr/>
              <p:nvPr/>
            </p:nvSpPr>
            <p:spPr>
              <a:xfrm>
                <a:off x="3211712"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258;p67">
                <a:extLst>
                  <a:ext uri="{FF2B5EF4-FFF2-40B4-BE49-F238E27FC236}">
                    <a16:creationId xmlns:a16="http://schemas.microsoft.com/office/drawing/2014/main" id="{59BBD064-E953-2877-EFAF-665270370ED1}"/>
                  </a:ext>
                </a:extLst>
              </p:cNvPr>
              <p:cNvSpPr/>
              <p:nvPr/>
            </p:nvSpPr>
            <p:spPr>
              <a:xfrm>
                <a:off x="3141956" y="3400164"/>
                <a:ext cx="15526" cy="220004"/>
              </a:xfrm>
              <a:custGeom>
                <a:avLst/>
                <a:gdLst/>
                <a:ahLst/>
                <a:cxnLst/>
                <a:rect l="l" t="t" r="r" b="b"/>
                <a:pathLst>
                  <a:path w="487" h="6901" extrusionOk="0">
                    <a:moveTo>
                      <a:pt x="0" y="1"/>
                    </a:moveTo>
                    <a:lnTo>
                      <a:pt x="0"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259;p67">
                <a:extLst>
                  <a:ext uri="{FF2B5EF4-FFF2-40B4-BE49-F238E27FC236}">
                    <a16:creationId xmlns:a16="http://schemas.microsoft.com/office/drawing/2014/main" id="{8DB5CAC1-A25D-FC0B-467B-1D40E1C75ADF}"/>
                  </a:ext>
                </a:extLst>
              </p:cNvPr>
              <p:cNvSpPr/>
              <p:nvPr/>
            </p:nvSpPr>
            <p:spPr>
              <a:xfrm>
                <a:off x="2778577" y="3378867"/>
                <a:ext cx="665718" cy="120188"/>
              </a:xfrm>
              <a:custGeom>
                <a:avLst/>
                <a:gdLst/>
                <a:ahLst/>
                <a:cxnLst/>
                <a:rect l="l" t="t" r="r" b="b"/>
                <a:pathLst>
                  <a:path w="20882" h="3770" extrusionOk="0">
                    <a:moveTo>
                      <a:pt x="10456" y="0"/>
                    </a:moveTo>
                    <a:cubicBezTo>
                      <a:pt x="4681" y="0"/>
                      <a:pt x="0" y="821"/>
                      <a:pt x="0" y="1885"/>
                    </a:cubicBezTo>
                    <a:cubicBezTo>
                      <a:pt x="0" y="2918"/>
                      <a:pt x="4681" y="3769"/>
                      <a:pt x="10456" y="3769"/>
                    </a:cubicBezTo>
                    <a:cubicBezTo>
                      <a:pt x="16201" y="3769"/>
                      <a:pt x="20882" y="2918"/>
                      <a:pt x="20882" y="1885"/>
                    </a:cubicBezTo>
                    <a:cubicBezTo>
                      <a:pt x="20882" y="821"/>
                      <a:pt x="16201" y="0"/>
                      <a:pt x="1045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260;p67">
                <a:extLst>
                  <a:ext uri="{FF2B5EF4-FFF2-40B4-BE49-F238E27FC236}">
                    <a16:creationId xmlns:a16="http://schemas.microsoft.com/office/drawing/2014/main" id="{4F55C048-26DF-98EE-830E-5D172BF49FA3}"/>
                  </a:ext>
                </a:extLst>
              </p:cNvPr>
              <p:cNvSpPr/>
              <p:nvPr/>
            </p:nvSpPr>
            <p:spPr>
              <a:xfrm>
                <a:off x="2846388" y="3404053"/>
                <a:ext cx="530101" cy="56236"/>
              </a:xfrm>
              <a:custGeom>
                <a:avLst/>
                <a:gdLst/>
                <a:ahLst/>
                <a:cxnLst/>
                <a:rect l="l" t="t" r="r" b="b"/>
                <a:pathLst>
                  <a:path w="16628" h="1764" extrusionOk="0">
                    <a:moveTo>
                      <a:pt x="8329" y="0"/>
                    </a:moveTo>
                    <a:cubicBezTo>
                      <a:pt x="3739" y="0"/>
                      <a:pt x="1" y="396"/>
                      <a:pt x="1" y="882"/>
                    </a:cubicBezTo>
                    <a:cubicBezTo>
                      <a:pt x="1" y="1368"/>
                      <a:pt x="3739" y="1763"/>
                      <a:pt x="8329" y="1763"/>
                    </a:cubicBezTo>
                    <a:cubicBezTo>
                      <a:pt x="12919" y="1763"/>
                      <a:pt x="16627" y="1368"/>
                      <a:pt x="16627" y="882"/>
                    </a:cubicBezTo>
                    <a:cubicBezTo>
                      <a:pt x="16627" y="396"/>
                      <a:pt x="12919" y="0"/>
                      <a:pt x="8329"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261;p67">
                <a:extLst>
                  <a:ext uri="{FF2B5EF4-FFF2-40B4-BE49-F238E27FC236}">
                    <a16:creationId xmlns:a16="http://schemas.microsoft.com/office/drawing/2014/main" id="{37E22561-A0A9-B3AC-83F4-D6476B2FAAE4}"/>
                  </a:ext>
                </a:extLst>
              </p:cNvPr>
              <p:cNvSpPr/>
              <p:nvPr/>
            </p:nvSpPr>
            <p:spPr>
              <a:xfrm>
                <a:off x="2846388" y="3404053"/>
                <a:ext cx="530101" cy="36853"/>
              </a:xfrm>
              <a:custGeom>
                <a:avLst/>
                <a:gdLst/>
                <a:ahLst/>
                <a:cxnLst/>
                <a:rect l="l" t="t" r="r" b="b"/>
                <a:pathLst>
                  <a:path w="16628" h="1156" extrusionOk="0">
                    <a:moveTo>
                      <a:pt x="8329" y="0"/>
                    </a:moveTo>
                    <a:cubicBezTo>
                      <a:pt x="3739" y="0"/>
                      <a:pt x="1" y="396"/>
                      <a:pt x="1" y="882"/>
                    </a:cubicBezTo>
                    <a:cubicBezTo>
                      <a:pt x="1" y="973"/>
                      <a:pt x="122" y="1064"/>
                      <a:pt x="366" y="1155"/>
                    </a:cubicBezTo>
                    <a:cubicBezTo>
                      <a:pt x="1399" y="791"/>
                      <a:pt x="4560" y="517"/>
                      <a:pt x="8329" y="517"/>
                    </a:cubicBezTo>
                    <a:cubicBezTo>
                      <a:pt x="12068" y="517"/>
                      <a:pt x="15229" y="791"/>
                      <a:pt x="16262" y="1155"/>
                    </a:cubicBezTo>
                    <a:cubicBezTo>
                      <a:pt x="16506" y="1064"/>
                      <a:pt x="16627" y="973"/>
                      <a:pt x="16627" y="882"/>
                    </a:cubicBezTo>
                    <a:cubicBezTo>
                      <a:pt x="16627" y="396"/>
                      <a:pt x="12919" y="0"/>
                      <a:pt x="8329"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262;p67">
                <a:extLst>
                  <a:ext uri="{FF2B5EF4-FFF2-40B4-BE49-F238E27FC236}">
                    <a16:creationId xmlns:a16="http://schemas.microsoft.com/office/drawing/2014/main" id="{A706C905-EE86-E84D-A41F-9C4FA9C6AC56}"/>
                  </a:ext>
                </a:extLst>
              </p:cNvPr>
              <p:cNvSpPr/>
              <p:nvPr/>
            </p:nvSpPr>
            <p:spPr>
              <a:xfrm>
                <a:off x="2802775" y="3323618"/>
                <a:ext cx="665750" cy="156053"/>
              </a:xfrm>
              <a:custGeom>
                <a:avLst/>
                <a:gdLst/>
                <a:ahLst/>
                <a:cxnLst/>
                <a:rect l="l" t="t" r="r" b="b"/>
                <a:pathLst>
                  <a:path w="20883" h="4895" extrusionOk="0">
                    <a:moveTo>
                      <a:pt x="1" y="1"/>
                    </a:moveTo>
                    <a:lnTo>
                      <a:pt x="1" y="3010"/>
                    </a:lnTo>
                    <a:cubicBezTo>
                      <a:pt x="1" y="4043"/>
                      <a:pt x="4682" y="4894"/>
                      <a:pt x="10457" y="4894"/>
                    </a:cubicBezTo>
                    <a:cubicBezTo>
                      <a:pt x="16232" y="4894"/>
                      <a:pt x="20883" y="4043"/>
                      <a:pt x="20883" y="3010"/>
                    </a:cubicBezTo>
                    <a:lnTo>
                      <a:pt x="20883"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263;p67">
                <a:extLst>
                  <a:ext uri="{FF2B5EF4-FFF2-40B4-BE49-F238E27FC236}">
                    <a16:creationId xmlns:a16="http://schemas.microsoft.com/office/drawing/2014/main" id="{31780C63-A037-B355-9D51-E1AEBC7F9B8C}"/>
                  </a:ext>
                </a:extLst>
              </p:cNvPr>
              <p:cNvSpPr/>
              <p:nvPr/>
            </p:nvSpPr>
            <p:spPr>
              <a:xfrm>
                <a:off x="3404560" y="3283894"/>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264;p67">
                <a:extLst>
                  <a:ext uri="{FF2B5EF4-FFF2-40B4-BE49-F238E27FC236}">
                    <a16:creationId xmlns:a16="http://schemas.microsoft.com/office/drawing/2014/main" id="{C0063C8E-5D23-71E4-2B11-0D308748968C}"/>
                  </a:ext>
                </a:extLst>
              </p:cNvPr>
              <p:cNvSpPr/>
              <p:nvPr/>
            </p:nvSpPr>
            <p:spPr>
              <a:xfrm>
                <a:off x="3358045" y="3283894"/>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265;p67">
                <a:extLst>
                  <a:ext uri="{FF2B5EF4-FFF2-40B4-BE49-F238E27FC236}">
                    <a16:creationId xmlns:a16="http://schemas.microsoft.com/office/drawing/2014/main" id="{DE97BC5F-71B1-7A43-E5EA-64328D79BFE9}"/>
                  </a:ext>
                </a:extLst>
              </p:cNvPr>
              <p:cNvSpPr/>
              <p:nvPr/>
            </p:nvSpPr>
            <p:spPr>
              <a:xfrm>
                <a:off x="3299895" y="3283894"/>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266;p67">
                <a:extLst>
                  <a:ext uri="{FF2B5EF4-FFF2-40B4-BE49-F238E27FC236}">
                    <a16:creationId xmlns:a16="http://schemas.microsoft.com/office/drawing/2014/main" id="{9187B80B-854F-DD75-863F-A13B60DE585E}"/>
                  </a:ext>
                </a:extLst>
              </p:cNvPr>
              <p:cNvSpPr/>
              <p:nvPr/>
            </p:nvSpPr>
            <p:spPr>
              <a:xfrm>
                <a:off x="3235941" y="3283894"/>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267;p67">
                <a:extLst>
                  <a:ext uri="{FF2B5EF4-FFF2-40B4-BE49-F238E27FC236}">
                    <a16:creationId xmlns:a16="http://schemas.microsoft.com/office/drawing/2014/main" id="{9FAE1EFD-65C2-1675-670E-CCD7DA543FE5}"/>
                  </a:ext>
                </a:extLst>
              </p:cNvPr>
              <p:cNvSpPr/>
              <p:nvPr/>
            </p:nvSpPr>
            <p:spPr>
              <a:xfrm>
                <a:off x="2802775" y="3261609"/>
                <a:ext cx="665750" cy="120188"/>
              </a:xfrm>
              <a:custGeom>
                <a:avLst/>
                <a:gdLst/>
                <a:ahLst/>
                <a:cxnLst/>
                <a:rect l="l" t="t" r="r" b="b"/>
                <a:pathLst>
                  <a:path w="20883" h="3770" extrusionOk="0">
                    <a:moveTo>
                      <a:pt x="10457" y="0"/>
                    </a:moveTo>
                    <a:cubicBezTo>
                      <a:pt x="4682" y="0"/>
                      <a:pt x="1" y="851"/>
                      <a:pt x="1" y="1885"/>
                    </a:cubicBezTo>
                    <a:cubicBezTo>
                      <a:pt x="1" y="2918"/>
                      <a:pt x="4682" y="3769"/>
                      <a:pt x="10457" y="3769"/>
                    </a:cubicBezTo>
                    <a:cubicBezTo>
                      <a:pt x="16232" y="3769"/>
                      <a:pt x="20883" y="2918"/>
                      <a:pt x="20883" y="1885"/>
                    </a:cubicBezTo>
                    <a:cubicBezTo>
                      <a:pt x="20883" y="851"/>
                      <a:pt x="16232" y="0"/>
                      <a:pt x="10457"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268;p67">
                <a:extLst>
                  <a:ext uri="{FF2B5EF4-FFF2-40B4-BE49-F238E27FC236}">
                    <a16:creationId xmlns:a16="http://schemas.microsoft.com/office/drawing/2014/main" id="{62552684-32A3-1F02-04D4-6A1F9BD1244D}"/>
                  </a:ext>
                </a:extLst>
              </p:cNvPr>
              <p:cNvSpPr/>
              <p:nvPr/>
            </p:nvSpPr>
            <p:spPr>
              <a:xfrm>
                <a:off x="2870618" y="3286795"/>
                <a:ext cx="530101" cy="56236"/>
              </a:xfrm>
              <a:custGeom>
                <a:avLst/>
                <a:gdLst/>
                <a:ahLst/>
                <a:cxnLst/>
                <a:rect l="l" t="t" r="r" b="b"/>
                <a:pathLst>
                  <a:path w="16628" h="1764" extrusionOk="0">
                    <a:moveTo>
                      <a:pt x="8329" y="1"/>
                    </a:moveTo>
                    <a:cubicBezTo>
                      <a:pt x="3739" y="1"/>
                      <a:pt x="1" y="396"/>
                      <a:pt x="1" y="882"/>
                    </a:cubicBezTo>
                    <a:cubicBezTo>
                      <a:pt x="1" y="1368"/>
                      <a:pt x="3739" y="1763"/>
                      <a:pt x="8329" y="1763"/>
                    </a:cubicBezTo>
                    <a:cubicBezTo>
                      <a:pt x="12919" y="1763"/>
                      <a:pt x="16627" y="1368"/>
                      <a:pt x="16627" y="882"/>
                    </a:cubicBezTo>
                    <a:cubicBezTo>
                      <a:pt x="16627" y="396"/>
                      <a:pt x="12919" y="1"/>
                      <a:pt x="8329"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269;p67">
                <a:extLst>
                  <a:ext uri="{FF2B5EF4-FFF2-40B4-BE49-F238E27FC236}">
                    <a16:creationId xmlns:a16="http://schemas.microsoft.com/office/drawing/2014/main" id="{99AB5964-4F6D-FB34-3EFF-16979E4AC566}"/>
                  </a:ext>
                </a:extLst>
              </p:cNvPr>
              <p:cNvSpPr/>
              <p:nvPr/>
            </p:nvSpPr>
            <p:spPr>
              <a:xfrm>
                <a:off x="2870618" y="3286795"/>
                <a:ext cx="530101" cy="36853"/>
              </a:xfrm>
              <a:custGeom>
                <a:avLst/>
                <a:gdLst/>
                <a:ahLst/>
                <a:cxnLst/>
                <a:rect l="l" t="t" r="r" b="b"/>
                <a:pathLst>
                  <a:path w="16628" h="1156" extrusionOk="0">
                    <a:moveTo>
                      <a:pt x="8329" y="1"/>
                    </a:moveTo>
                    <a:cubicBezTo>
                      <a:pt x="3739" y="1"/>
                      <a:pt x="1" y="396"/>
                      <a:pt x="1" y="882"/>
                    </a:cubicBezTo>
                    <a:cubicBezTo>
                      <a:pt x="1" y="973"/>
                      <a:pt x="153" y="1064"/>
                      <a:pt x="365" y="1156"/>
                    </a:cubicBezTo>
                    <a:cubicBezTo>
                      <a:pt x="1399" y="791"/>
                      <a:pt x="4560" y="517"/>
                      <a:pt x="8329" y="517"/>
                    </a:cubicBezTo>
                    <a:cubicBezTo>
                      <a:pt x="12068" y="517"/>
                      <a:pt x="15229" y="791"/>
                      <a:pt x="16262" y="1156"/>
                    </a:cubicBezTo>
                    <a:cubicBezTo>
                      <a:pt x="16506" y="1064"/>
                      <a:pt x="16627" y="973"/>
                      <a:pt x="16627" y="882"/>
                    </a:cubicBezTo>
                    <a:cubicBezTo>
                      <a:pt x="16627" y="396"/>
                      <a:pt x="12919" y="1"/>
                      <a:pt x="8329"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270;p67">
                <a:extLst>
                  <a:ext uri="{FF2B5EF4-FFF2-40B4-BE49-F238E27FC236}">
                    <a16:creationId xmlns:a16="http://schemas.microsoft.com/office/drawing/2014/main" id="{FAE1592D-0A9B-4953-79EB-4F11FCA6476B}"/>
                  </a:ext>
                </a:extLst>
              </p:cNvPr>
              <p:cNvSpPr/>
              <p:nvPr/>
            </p:nvSpPr>
            <p:spPr>
              <a:xfrm>
                <a:off x="2764996" y="3214106"/>
                <a:ext cx="665750" cy="156053"/>
              </a:xfrm>
              <a:custGeom>
                <a:avLst/>
                <a:gdLst/>
                <a:ahLst/>
                <a:cxnLst/>
                <a:rect l="l" t="t" r="r" b="b"/>
                <a:pathLst>
                  <a:path w="20883" h="4895" extrusionOk="0">
                    <a:moveTo>
                      <a:pt x="1" y="1"/>
                    </a:moveTo>
                    <a:lnTo>
                      <a:pt x="1" y="3010"/>
                    </a:lnTo>
                    <a:cubicBezTo>
                      <a:pt x="1" y="4043"/>
                      <a:pt x="4681" y="4895"/>
                      <a:pt x="10426" y="4895"/>
                    </a:cubicBezTo>
                    <a:cubicBezTo>
                      <a:pt x="16201" y="4895"/>
                      <a:pt x="20882" y="4043"/>
                      <a:pt x="20882" y="3010"/>
                    </a:cubicBezTo>
                    <a:lnTo>
                      <a:pt x="2088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271;p67">
                <a:extLst>
                  <a:ext uri="{FF2B5EF4-FFF2-40B4-BE49-F238E27FC236}">
                    <a16:creationId xmlns:a16="http://schemas.microsoft.com/office/drawing/2014/main" id="{25A56E56-A896-62AC-6F5A-9604DD71E925}"/>
                  </a:ext>
                </a:extLst>
              </p:cNvPr>
              <p:cNvSpPr/>
              <p:nvPr/>
            </p:nvSpPr>
            <p:spPr>
              <a:xfrm>
                <a:off x="2764996" y="3152098"/>
                <a:ext cx="665750" cy="120188"/>
              </a:xfrm>
              <a:custGeom>
                <a:avLst/>
                <a:gdLst/>
                <a:ahLst/>
                <a:cxnLst/>
                <a:rect l="l" t="t" r="r" b="b"/>
                <a:pathLst>
                  <a:path w="20883" h="3770" extrusionOk="0">
                    <a:moveTo>
                      <a:pt x="10426" y="1"/>
                    </a:moveTo>
                    <a:cubicBezTo>
                      <a:pt x="4681" y="1"/>
                      <a:pt x="1" y="852"/>
                      <a:pt x="1" y="1885"/>
                    </a:cubicBezTo>
                    <a:cubicBezTo>
                      <a:pt x="1" y="2949"/>
                      <a:pt x="4681" y="3770"/>
                      <a:pt x="10426" y="3770"/>
                    </a:cubicBezTo>
                    <a:cubicBezTo>
                      <a:pt x="16201" y="3770"/>
                      <a:pt x="20882" y="2949"/>
                      <a:pt x="20882" y="1885"/>
                    </a:cubicBezTo>
                    <a:cubicBezTo>
                      <a:pt x="20882" y="852"/>
                      <a:pt x="16201" y="1"/>
                      <a:pt x="10426" y="1"/>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272;p67">
                <a:extLst>
                  <a:ext uri="{FF2B5EF4-FFF2-40B4-BE49-F238E27FC236}">
                    <a16:creationId xmlns:a16="http://schemas.microsoft.com/office/drawing/2014/main" id="{1E2093FC-2CEA-20E0-34D9-AA939453C72F}"/>
                  </a:ext>
                </a:extLst>
              </p:cNvPr>
              <p:cNvSpPr/>
              <p:nvPr/>
            </p:nvSpPr>
            <p:spPr>
              <a:xfrm>
                <a:off x="2832839" y="3178272"/>
                <a:ext cx="530069" cy="56236"/>
              </a:xfrm>
              <a:custGeom>
                <a:avLst/>
                <a:gdLst/>
                <a:ahLst/>
                <a:cxnLst/>
                <a:rect l="l" t="t" r="r" b="b"/>
                <a:pathLst>
                  <a:path w="16627" h="1764" extrusionOk="0">
                    <a:moveTo>
                      <a:pt x="8298" y="0"/>
                    </a:moveTo>
                    <a:cubicBezTo>
                      <a:pt x="3709" y="0"/>
                      <a:pt x="0" y="395"/>
                      <a:pt x="0" y="882"/>
                    </a:cubicBezTo>
                    <a:cubicBezTo>
                      <a:pt x="0" y="1368"/>
                      <a:pt x="3709" y="1763"/>
                      <a:pt x="8298" y="1763"/>
                    </a:cubicBezTo>
                    <a:cubicBezTo>
                      <a:pt x="12888" y="1763"/>
                      <a:pt x="16627" y="1368"/>
                      <a:pt x="16627" y="882"/>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273;p67">
                <a:extLst>
                  <a:ext uri="{FF2B5EF4-FFF2-40B4-BE49-F238E27FC236}">
                    <a16:creationId xmlns:a16="http://schemas.microsoft.com/office/drawing/2014/main" id="{BA2AE31A-1585-9855-A647-D4434812979F}"/>
                  </a:ext>
                </a:extLst>
              </p:cNvPr>
              <p:cNvSpPr/>
              <p:nvPr/>
            </p:nvSpPr>
            <p:spPr>
              <a:xfrm>
                <a:off x="2832839" y="3178272"/>
                <a:ext cx="530069" cy="35865"/>
              </a:xfrm>
              <a:custGeom>
                <a:avLst/>
                <a:gdLst/>
                <a:ahLst/>
                <a:cxnLst/>
                <a:rect l="l" t="t" r="r" b="b"/>
                <a:pathLst>
                  <a:path w="16627" h="1125" extrusionOk="0">
                    <a:moveTo>
                      <a:pt x="8298" y="0"/>
                    </a:moveTo>
                    <a:cubicBezTo>
                      <a:pt x="3709" y="0"/>
                      <a:pt x="0" y="395"/>
                      <a:pt x="0" y="882"/>
                    </a:cubicBezTo>
                    <a:cubicBezTo>
                      <a:pt x="0" y="973"/>
                      <a:pt x="122" y="1064"/>
                      <a:pt x="365" y="1125"/>
                    </a:cubicBezTo>
                    <a:cubicBezTo>
                      <a:pt x="1398" y="760"/>
                      <a:pt x="4560" y="517"/>
                      <a:pt x="8298" y="517"/>
                    </a:cubicBezTo>
                    <a:cubicBezTo>
                      <a:pt x="12067" y="517"/>
                      <a:pt x="15228" y="760"/>
                      <a:pt x="16262" y="1125"/>
                    </a:cubicBezTo>
                    <a:cubicBezTo>
                      <a:pt x="16505" y="1064"/>
                      <a:pt x="16627" y="973"/>
                      <a:pt x="16627" y="882"/>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274;p67">
                <a:extLst>
                  <a:ext uri="{FF2B5EF4-FFF2-40B4-BE49-F238E27FC236}">
                    <a16:creationId xmlns:a16="http://schemas.microsoft.com/office/drawing/2014/main" id="{4BC1D964-22B6-EC0A-8A47-DFC871ABFC44}"/>
                  </a:ext>
                </a:extLst>
              </p:cNvPr>
              <p:cNvSpPr/>
              <p:nvPr/>
            </p:nvSpPr>
            <p:spPr>
              <a:xfrm>
                <a:off x="2796973" y="3105583"/>
                <a:ext cx="666706" cy="156053"/>
              </a:xfrm>
              <a:custGeom>
                <a:avLst/>
                <a:gdLst/>
                <a:ahLst/>
                <a:cxnLst/>
                <a:rect l="l" t="t" r="r" b="b"/>
                <a:pathLst>
                  <a:path w="20913" h="4895" extrusionOk="0">
                    <a:moveTo>
                      <a:pt x="1" y="1"/>
                    </a:moveTo>
                    <a:lnTo>
                      <a:pt x="1" y="3010"/>
                    </a:lnTo>
                    <a:cubicBezTo>
                      <a:pt x="1" y="4043"/>
                      <a:pt x="4682" y="4894"/>
                      <a:pt x="10457" y="4894"/>
                    </a:cubicBezTo>
                    <a:cubicBezTo>
                      <a:pt x="16232" y="4894"/>
                      <a:pt x="20913" y="4043"/>
                      <a:pt x="20913" y="3010"/>
                    </a:cubicBezTo>
                    <a:lnTo>
                      <a:pt x="20913"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275;p67">
                <a:extLst>
                  <a:ext uri="{FF2B5EF4-FFF2-40B4-BE49-F238E27FC236}">
                    <a16:creationId xmlns:a16="http://schemas.microsoft.com/office/drawing/2014/main" id="{AD3C6D76-636F-B763-B1AA-2AB2A2C1A03E}"/>
                  </a:ext>
                </a:extLst>
              </p:cNvPr>
              <p:cNvSpPr/>
              <p:nvPr/>
            </p:nvSpPr>
            <p:spPr>
              <a:xfrm>
                <a:off x="2796973" y="3043575"/>
                <a:ext cx="666706" cy="120188"/>
              </a:xfrm>
              <a:custGeom>
                <a:avLst/>
                <a:gdLst/>
                <a:ahLst/>
                <a:cxnLst/>
                <a:rect l="l" t="t" r="r" b="b"/>
                <a:pathLst>
                  <a:path w="20913" h="3770" extrusionOk="0">
                    <a:moveTo>
                      <a:pt x="10457" y="0"/>
                    </a:moveTo>
                    <a:cubicBezTo>
                      <a:pt x="4682" y="0"/>
                      <a:pt x="1" y="851"/>
                      <a:pt x="1" y="1885"/>
                    </a:cubicBezTo>
                    <a:cubicBezTo>
                      <a:pt x="1" y="2918"/>
                      <a:pt x="4682" y="3769"/>
                      <a:pt x="10457" y="3769"/>
                    </a:cubicBezTo>
                    <a:cubicBezTo>
                      <a:pt x="16232" y="3769"/>
                      <a:pt x="20913" y="2918"/>
                      <a:pt x="20913" y="1885"/>
                    </a:cubicBezTo>
                    <a:cubicBezTo>
                      <a:pt x="20913" y="851"/>
                      <a:pt x="16232" y="0"/>
                      <a:pt x="10457"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276;p67">
                <a:extLst>
                  <a:ext uri="{FF2B5EF4-FFF2-40B4-BE49-F238E27FC236}">
                    <a16:creationId xmlns:a16="http://schemas.microsoft.com/office/drawing/2014/main" id="{EA723996-A9B4-82DC-1F6E-8E972237C842}"/>
                  </a:ext>
                </a:extLst>
              </p:cNvPr>
              <p:cNvSpPr/>
              <p:nvPr/>
            </p:nvSpPr>
            <p:spPr>
              <a:xfrm>
                <a:off x="2865772" y="3069717"/>
                <a:ext cx="529112" cy="55280"/>
              </a:xfrm>
              <a:custGeom>
                <a:avLst/>
                <a:gdLst/>
                <a:ahLst/>
                <a:cxnLst/>
                <a:rect l="l" t="t" r="r" b="b"/>
                <a:pathLst>
                  <a:path w="16597" h="1734" extrusionOk="0">
                    <a:moveTo>
                      <a:pt x="8299" y="1"/>
                    </a:moveTo>
                    <a:cubicBezTo>
                      <a:pt x="3709" y="1"/>
                      <a:pt x="1" y="396"/>
                      <a:pt x="1" y="852"/>
                    </a:cubicBezTo>
                    <a:cubicBezTo>
                      <a:pt x="1" y="1338"/>
                      <a:pt x="3709" y="1733"/>
                      <a:pt x="8299" y="1733"/>
                    </a:cubicBezTo>
                    <a:cubicBezTo>
                      <a:pt x="12888" y="1733"/>
                      <a:pt x="16597" y="1338"/>
                      <a:pt x="16597" y="852"/>
                    </a:cubicBezTo>
                    <a:cubicBezTo>
                      <a:pt x="16597" y="396"/>
                      <a:pt x="12888" y="1"/>
                      <a:pt x="8299"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277;p67">
                <a:extLst>
                  <a:ext uri="{FF2B5EF4-FFF2-40B4-BE49-F238E27FC236}">
                    <a16:creationId xmlns:a16="http://schemas.microsoft.com/office/drawing/2014/main" id="{258AAABE-119E-226C-D927-33AE7311982E}"/>
                  </a:ext>
                </a:extLst>
              </p:cNvPr>
              <p:cNvSpPr/>
              <p:nvPr/>
            </p:nvSpPr>
            <p:spPr>
              <a:xfrm>
                <a:off x="2865772" y="3069717"/>
                <a:ext cx="529112" cy="35897"/>
              </a:xfrm>
              <a:custGeom>
                <a:avLst/>
                <a:gdLst/>
                <a:ahLst/>
                <a:cxnLst/>
                <a:rect l="l" t="t" r="r" b="b"/>
                <a:pathLst>
                  <a:path w="16597" h="1126" extrusionOk="0">
                    <a:moveTo>
                      <a:pt x="8299" y="1"/>
                    </a:moveTo>
                    <a:cubicBezTo>
                      <a:pt x="3709" y="1"/>
                      <a:pt x="1" y="366"/>
                      <a:pt x="1" y="852"/>
                    </a:cubicBezTo>
                    <a:cubicBezTo>
                      <a:pt x="1" y="943"/>
                      <a:pt x="122" y="1034"/>
                      <a:pt x="335" y="1126"/>
                    </a:cubicBezTo>
                    <a:cubicBezTo>
                      <a:pt x="1369" y="761"/>
                      <a:pt x="4560" y="487"/>
                      <a:pt x="8299" y="487"/>
                    </a:cubicBezTo>
                    <a:cubicBezTo>
                      <a:pt x="12037" y="487"/>
                      <a:pt x="15199" y="761"/>
                      <a:pt x="16232" y="1126"/>
                    </a:cubicBezTo>
                    <a:cubicBezTo>
                      <a:pt x="16475" y="1034"/>
                      <a:pt x="16597" y="943"/>
                      <a:pt x="16597" y="852"/>
                    </a:cubicBezTo>
                    <a:cubicBezTo>
                      <a:pt x="16597" y="366"/>
                      <a:pt x="12888" y="1"/>
                      <a:pt x="8299" y="1"/>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278;p67">
                <a:extLst>
                  <a:ext uri="{FF2B5EF4-FFF2-40B4-BE49-F238E27FC236}">
                    <a16:creationId xmlns:a16="http://schemas.microsoft.com/office/drawing/2014/main" id="{E605DE1A-6AF4-FA8A-21EE-5477A0DD2E4F}"/>
                  </a:ext>
                </a:extLst>
              </p:cNvPr>
              <p:cNvSpPr/>
              <p:nvPr/>
            </p:nvSpPr>
            <p:spPr>
              <a:xfrm>
                <a:off x="2764996" y="2986380"/>
                <a:ext cx="665750" cy="156053"/>
              </a:xfrm>
              <a:custGeom>
                <a:avLst/>
                <a:gdLst/>
                <a:ahLst/>
                <a:cxnLst/>
                <a:rect l="l" t="t" r="r" b="b"/>
                <a:pathLst>
                  <a:path w="20883" h="4895" extrusionOk="0">
                    <a:moveTo>
                      <a:pt x="1" y="1"/>
                    </a:moveTo>
                    <a:lnTo>
                      <a:pt x="1" y="3010"/>
                    </a:lnTo>
                    <a:cubicBezTo>
                      <a:pt x="1" y="4043"/>
                      <a:pt x="4681" y="4895"/>
                      <a:pt x="10426" y="4895"/>
                    </a:cubicBezTo>
                    <a:cubicBezTo>
                      <a:pt x="16201" y="4895"/>
                      <a:pt x="20882" y="4043"/>
                      <a:pt x="20882" y="3010"/>
                    </a:cubicBezTo>
                    <a:lnTo>
                      <a:pt x="2088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279;p67">
                <a:extLst>
                  <a:ext uri="{FF2B5EF4-FFF2-40B4-BE49-F238E27FC236}">
                    <a16:creationId xmlns:a16="http://schemas.microsoft.com/office/drawing/2014/main" id="{E316BD03-0E2D-D42A-857C-09122C05BB5D}"/>
                  </a:ext>
                </a:extLst>
              </p:cNvPr>
              <p:cNvSpPr/>
              <p:nvPr/>
            </p:nvSpPr>
            <p:spPr>
              <a:xfrm>
                <a:off x="2812467" y="2946657"/>
                <a:ext cx="16514" cy="219047"/>
              </a:xfrm>
              <a:custGeom>
                <a:avLst/>
                <a:gdLst/>
                <a:ahLst/>
                <a:cxnLst/>
                <a:rect l="l" t="t" r="r" b="b"/>
                <a:pathLst>
                  <a:path w="518" h="6871" extrusionOk="0">
                    <a:moveTo>
                      <a:pt x="1" y="1"/>
                    </a:moveTo>
                    <a:lnTo>
                      <a:pt x="1" y="6870"/>
                    </a:lnTo>
                    <a:lnTo>
                      <a:pt x="518" y="6870"/>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280;p67">
                <a:extLst>
                  <a:ext uri="{FF2B5EF4-FFF2-40B4-BE49-F238E27FC236}">
                    <a16:creationId xmlns:a16="http://schemas.microsoft.com/office/drawing/2014/main" id="{CE521561-933A-A19B-7766-7568BC36397C}"/>
                  </a:ext>
                </a:extLst>
              </p:cNvPr>
              <p:cNvSpPr/>
              <p:nvPr/>
            </p:nvSpPr>
            <p:spPr>
              <a:xfrm>
                <a:off x="2982073" y="2946657"/>
                <a:ext cx="15526" cy="219047"/>
              </a:xfrm>
              <a:custGeom>
                <a:avLst/>
                <a:gdLst/>
                <a:ahLst/>
                <a:cxnLst/>
                <a:rect l="l" t="t" r="r" b="b"/>
                <a:pathLst>
                  <a:path w="487" h="6871" extrusionOk="0">
                    <a:moveTo>
                      <a:pt x="0" y="1"/>
                    </a:moveTo>
                    <a:lnTo>
                      <a:pt x="0"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281;p67">
                <a:extLst>
                  <a:ext uri="{FF2B5EF4-FFF2-40B4-BE49-F238E27FC236}">
                    <a16:creationId xmlns:a16="http://schemas.microsoft.com/office/drawing/2014/main" id="{CB1BAF20-F5AA-ECCA-EC17-EE48409E5428}"/>
                  </a:ext>
                </a:extLst>
              </p:cNvPr>
              <p:cNvSpPr/>
              <p:nvPr/>
            </p:nvSpPr>
            <p:spPr>
              <a:xfrm>
                <a:off x="2764996" y="2924372"/>
                <a:ext cx="665750" cy="120188"/>
              </a:xfrm>
              <a:custGeom>
                <a:avLst/>
                <a:gdLst/>
                <a:ahLst/>
                <a:cxnLst/>
                <a:rect l="l" t="t" r="r" b="b"/>
                <a:pathLst>
                  <a:path w="20883" h="3770" extrusionOk="0">
                    <a:moveTo>
                      <a:pt x="10426" y="1"/>
                    </a:moveTo>
                    <a:cubicBezTo>
                      <a:pt x="4681" y="1"/>
                      <a:pt x="1" y="852"/>
                      <a:pt x="1" y="1885"/>
                    </a:cubicBezTo>
                    <a:cubicBezTo>
                      <a:pt x="1" y="2919"/>
                      <a:pt x="4681" y="3770"/>
                      <a:pt x="10426" y="3770"/>
                    </a:cubicBezTo>
                    <a:cubicBezTo>
                      <a:pt x="16201" y="3770"/>
                      <a:pt x="20882" y="2919"/>
                      <a:pt x="20882" y="1885"/>
                    </a:cubicBezTo>
                    <a:cubicBezTo>
                      <a:pt x="20882" y="852"/>
                      <a:pt x="16201" y="1"/>
                      <a:pt x="10426" y="1"/>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282;p67">
                <a:extLst>
                  <a:ext uri="{FF2B5EF4-FFF2-40B4-BE49-F238E27FC236}">
                    <a16:creationId xmlns:a16="http://schemas.microsoft.com/office/drawing/2014/main" id="{000B0EA1-3C37-16C7-451F-EFE633F43462}"/>
                  </a:ext>
                </a:extLst>
              </p:cNvPr>
              <p:cNvSpPr/>
              <p:nvPr/>
            </p:nvSpPr>
            <p:spPr>
              <a:xfrm>
                <a:off x="2832839" y="2950546"/>
                <a:ext cx="530069" cy="55248"/>
              </a:xfrm>
              <a:custGeom>
                <a:avLst/>
                <a:gdLst/>
                <a:ahLst/>
                <a:cxnLst/>
                <a:rect l="l" t="t" r="r" b="b"/>
                <a:pathLst>
                  <a:path w="16627" h="1733" extrusionOk="0">
                    <a:moveTo>
                      <a:pt x="8298" y="0"/>
                    </a:moveTo>
                    <a:cubicBezTo>
                      <a:pt x="3709" y="0"/>
                      <a:pt x="0" y="395"/>
                      <a:pt x="0" y="851"/>
                    </a:cubicBezTo>
                    <a:cubicBezTo>
                      <a:pt x="0" y="1338"/>
                      <a:pt x="3709" y="1733"/>
                      <a:pt x="8298" y="1733"/>
                    </a:cubicBezTo>
                    <a:cubicBezTo>
                      <a:pt x="12888" y="1733"/>
                      <a:pt x="16627" y="1338"/>
                      <a:pt x="16627" y="851"/>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283;p67">
                <a:extLst>
                  <a:ext uri="{FF2B5EF4-FFF2-40B4-BE49-F238E27FC236}">
                    <a16:creationId xmlns:a16="http://schemas.microsoft.com/office/drawing/2014/main" id="{3283A89F-3138-5CA8-4E3C-D66270D3705D}"/>
                  </a:ext>
                </a:extLst>
              </p:cNvPr>
              <p:cNvSpPr/>
              <p:nvPr/>
            </p:nvSpPr>
            <p:spPr>
              <a:xfrm>
                <a:off x="2832839" y="2950546"/>
                <a:ext cx="530069" cy="35865"/>
              </a:xfrm>
              <a:custGeom>
                <a:avLst/>
                <a:gdLst/>
                <a:ahLst/>
                <a:cxnLst/>
                <a:rect l="l" t="t" r="r" b="b"/>
                <a:pathLst>
                  <a:path w="16627" h="1125" extrusionOk="0">
                    <a:moveTo>
                      <a:pt x="8298" y="0"/>
                    </a:moveTo>
                    <a:cubicBezTo>
                      <a:pt x="3709" y="0"/>
                      <a:pt x="0" y="395"/>
                      <a:pt x="0" y="851"/>
                    </a:cubicBezTo>
                    <a:cubicBezTo>
                      <a:pt x="0" y="943"/>
                      <a:pt x="122" y="1034"/>
                      <a:pt x="365" y="1125"/>
                    </a:cubicBezTo>
                    <a:cubicBezTo>
                      <a:pt x="1398" y="760"/>
                      <a:pt x="4560" y="487"/>
                      <a:pt x="8298" y="487"/>
                    </a:cubicBezTo>
                    <a:cubicBezTo>
                      <a:pt x="12067" y="487"/>
                      <a:pt x="15228" y="760"/>
                      <a:pt x="16262" y="1125"/>
                    </a:cubicBezTo>
                    <a:cubicBezTo>
                      <a:pt x="16505" y="1034"/>
                      <a:pt x="16627" y="943"/>
                      <a:pt x="16627" y="851"/>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284;p67">
                <a:extLst>
                  <a:ext uri="{FF2B5EF4-FFF2-40B4-BE49-F238E27FC236}">
                    <a16:creationId xmlns:a16="http://schemas.microsoft.com/office/drawing/2014/main" id="{156C58D9-A409-D822-217F-408F2B077ADA}"/>
                  </a:ext>
                </a:extLst>
              </p:cNvPr>
              <p:cNvSpPr/>
              <p:nvPr/>
            </p:nvSpPr>
            <p:spPr>
              <a:xfrm>
                <a:off x="2827993" y="2880759"/>
                <a:ext cx="666706" cy="156053"/>
              </a:xfrm>
              <a:custGeom>
                <a:avLst/>
                <a:gdLst/>
                <a:ahLst/>
                <a:cxnLst/>
                <a:rect l="l" t="t" r="r" b="b"/>
                <a:pathLst>
                  <a:path w="20913" h="4895" extrusionOk="0">
                    <a:moveTo>
                      <a:pt x="0" y="1"/>
                    </a:moveTo>
                    <a:lnTo>
                      <a:pt x="0" y="3010"/>
                    </a:lnTo>
                    <a:cubicBezTo>
                      <a:pt x="0" y="4043"/>
                      <a:pt x="4681" y="4894"/>
                      <a:pt x="10456" y="4894"/>
                    </a:cubicBezTo>
                    <a:cubicBezTo>
                      <a:pt x="16232" y="4894"/>
                      <a:pt x="20913" y="4043"/>
                      <a:pt x="20913" y="3010"/>
                    </a:cubicBezTo>
                    <a:lnTo>
                      <a:pt x="20913"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285;p67">
                <a:extLst>
                  <a:ext uri="{FF2B5EF4-FFF2-40B4-BE49-F238E27FC236}">
                    <a16:creationId xmlns:a16="http://schemas.microsoft.com/office/drawing/2014/main" id="{DFD606E8-404D-72C0-EF10-42C9FD75750F}"/>
                  </a:ext>
                </a:extLst>
              </p:cNvPr>
              <p:cNvSpPr/>
              <p:nvPr/>
            </p:nvSpPr>
            <p:spPr>
              <a:xfrm>
                <a:off x="2835740" y="2841035"/>
                <a:ext cx="15526" cy="220004"/>
              </a:xfrm>
              <a:custGeom>
                <a:avLst/>
                <a:gdLst/>
                <a:ahLst/>
                <a:cxnLst/>
                <a:rect l="l" t="t" r="r" b="b"/>
                <a:pathLst>
                  <a:path w="487" h="6901" extrusionOk="0">
                    <a:moveTo>
                      <a:pt x="0" y="1"/>
                    </a:moveTo>
                    <a:lnTo>
                      <a:pt x="0" y="6900"/>
                    </a:lnTo>
                    <a:lnTo>
                      <a:pt x="487" y="6900"/>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286;p67">
                <a:extLst>
                  <a:ext uri="{FF2B5EF4-FFF2-40B4-BE49-F238E27FC236}">
                    <a16:creationId xmlns:a16="http://schemas.microsoft.com/office/drawing/2014/main" id="{5F255A97-2EE1-6CC1-CA3D-8CCFFDACEE43}"/>
                  </a:ext>
                </a:extLst>
              </p:cNvPr>
              <p:cNvSpPr/>
              <p:nvPr/>
            </p:nvSpPr>
            <p:spPr>
              <a:xfrm>
                <a:off x="2981085" y="2841035"/>
                <a:ext cx="16514" cy="220004"/>
              </a:xfrm>
              <a:custGeom>
                <a:avLst/>
                <a:gdLst/>
                <a:ahLst/>
                <a:cxnLst/>
                <a:rect l="l" t="t" r="r" b="b"/>
                <a:pathLst>
                  <a:path w="518" h="6901" extrusionOk="0">
                    <a:moveTo>
                      <a:pt x="1" y="1"/>
                    </a:moveTo>
                    <a:lnTo>
                      <a:pt x="1" y="6900"/>
                    </a:lnTo>
                    <a:lnTo>
                      <a:pt x="518" y="6900"/>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287;p67">
                <a:extLst>
                  <a:ext uri="{FF2B5EF4-FFF2-40B4-BE49-F238E27FC236}">
                    <a16:creationId xmlns:a16="http://schemas.microsoft.com/office/drawing/2014/main" id="{6A3B04E3-6917-52EE-D4C7-0B18BF3E35FA}"/>
                  </a:ext>
                </a:extLst>
              </p:cNvPr>
              <p:cNvSpPr/>
              <p:nvPr/>
            </p:nvSpPr>
            <p:spPr>
              <a:xfrm>
                <a:off x="2827993" y="2818750"/>
                <a:ext cx="666706" cy="121144"/>
              </a:xfrm>
              <a:custGeom>
                <a:avLst/>
                <a:gdLst/>
                <a:ahLst/>
                <a:cxnLst/>
                <a:rect l="l" t="t" r="r" b="b"/>
                <a:pathLst>
                  <a:path w="20913" h="3800" extrusionOk="0">
                    <a:moveTo>
                      <a:pt x="10456" y="0"/>
                    </a:moveTo>
                    <a:cubicBezTo>
                      <a:pt x="4681" y="0"/>
                      <a:pt x="0" y="852"/>
                      <a:pt x="0" y="1885"/>
                    </a:cubicBezTo>
                    <a:cubicBezTo>
                      <a:pt x="0" y="2949"/>
                      <a:pt x="4681" y="3800"/>
                      <a:pt x="10456" y="3800"/>
                    </a:cubicBezTo>
                    <a:cubicBezTo>
                      <a:pt x="16232" y="3800"/>
                      <a:pt x="20913" y="2949"/>
                      <a:pt x="20913" y="1885"/>
                    </a:cubicBezTo>
                    <a:cubicBezTo>
                      <a:pt x="20913" y="852"/>
                      <a:pt x="16232" y="0"/>
                      <a:pt x="1045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288;p67">
                <a:extLst>
                  <a:ext uri="{FF2B5EF4-FFF2-40B4-BE49-F238E27FC236}">
                    <a16:creationId xmlns:a16="http://schemas.microsoft.com/office/drawing/2014/main" id="{5AAE84B0-F704-B1E0-3E10-98275A37435B}"/>
                  </a:ext>
                </a:extLst>
              </p:cNvPr>
              <p:cNvSpPr/>
              <p:nvPr/>
            </p:nvSpPr>
            <p:spPr>
              <a:xfrm>
                <a:off x="2896792" y="2844924"/>
                <a:ext cx="529112" cy="56236"/>
              </a:xfrm>
              <a:custGeom>
                <a:avLst/>
                <a:gdLst/>
                <a:ahLst/>
                <a:cxnLst/>
                <a:rect l="l" t="t" r="r" b="b"/>
                <a:pathLst>
                  <a:path w="16597" h="1764" extrusionOk="0">
                    <a:moveTo>
                      <a:pt x="8298" y="0"/>
                    </a:moveTo>
                    <a:cubicBezTo>
                      <a:pt x="3709" y="0"/>
                      <a:pt x="0" y="395"/>
                      <a:pt x="0" y="882"/>
                    </a:cubicBezTo>
                    <a:cubicBezTo>
                      <a:pt x="0" y="1368"/>
                      <a:pt x="3709" y="1763"/>
                      <a:pt x="8298" y="1763"/>
                    </a:cubicBezTo>
                    <a:cubicBezTo>
                      <a:pt x="12888" y="1763"/>
                      <a:pt x="16596" y="1368"/>
                      <a:pt x="16596" y="882"/>
                    </a:cubicBezTo>
                    <a:cubicBezTo>
                      <a:pt x="16596"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289;p67">
                <a:extLst>
                  <a:ext uri="{FF2B5EF4-FFF2-40B4-BE49-F238E27FC236}">
                    <a16:creationId xmlns:a16="http://schemas.microsoft.com/office/drawing/2014/main" id="{AF2D93E2-7E13-8270-B5B6-060F1751CFA6}"/>
                  </a:ext>
                </a:extLst>
              </p:cNvPr>
              <p:cNvSpPr/>
              <p:nvPr/>
            </p:nvSpPr>
            <p:spPr>
              <a:xfrm>
                <a:off x="2896792" y="2844924"/>
                <a:ext cx="529112" cy="35865"/>
              </a:xfrm>
              <a:custGeom>
                <a:avLst/>
                <a:gdLst/>
                <a:ahLst/>
                <a:cxnLst/>
                <a:rect l="l" t="t" r="r" b="b"/>
                <a:pathLst>
                  <a:path w="16597" h="1125" extrusionOk="0">
                    <a:moveTo>
                      <a:pt x="8298" y="0"/>
                    </a:moveTo>
                    <a:cubicBezTo>
                      <a:pt x="3709" y="0"/>
                      <a:pt x="0" y="395"/>
                      <a:pt x="0" y="882"/>
                    </a:cubicBezTo>
                    <a:cubicBezTo>
                      <a:pt x="0" y="973"/>
                      <a:pt x="122" y="1064"/>
                      <a:pt x="365" y="1125"/>
                    </a:cubicBezTo>
                    <a:cubicBezTo>
                      <a:pt x="1399" y="760"/>
                      <a:pt x="4560" y="517"/>
                      <a:pt x="8298" y="517"/>
                    </a:cubicBezTo>
                    <a:cubicBezTo>
                      <a:pt x="12037" y="517"/>
                      <a:pt x="15229" y="760"/>
                      <a:pt x="16262" y="1125"/>
                    </a:cubicBezTo>
                    <a:cubicBezTo>
                      <a:pt x="16475" y="1064"/>
                      <a:pt x="16596" y="973"/>
                      <a:pt x="16596" y="882"/>
                    </a:cubicBezTo>
                    <a:cubicBezTo>
                      <a:pt x="16596"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290;p67">
                <a:extLst>
                  <a:ext uri="{FF2B5EF4-FFF2-40B4-BE49-F238E27FC236}">
                    <a16:creationId xmlns:a16="http://schemas.microsoft.com/office/drawing/2014/main" id="{388A70E6-E4CD-0CAA-4627-88B735C13C7D}"/>
                  </a:ext>
                </a:extLst>
              </p:cNvPr>
              <p:cNvSpPr/>
              <p:nvPr/>
            </p:nvSpPr>
            <p:spPr>
              <a:xfrm>
                <a:off x="2792127" y="2765445"/>
                <a:ext cx="665750" cy="156053"/>
              </a:xfrm>
              <a:custGeom>
                <a:avLst/>
                <a:gdLst/>
                <a:ahLst/>
                <a:cxnLst/>
                <a:rect l="l" t="t" r="r" b="b"/>
                <a:pathLst>
                  <a:path w="20883" h="4895" extrusionOk="0">
                    <a:moveTo>
                      <a:pt x="1" y="1"/>
                    </a:moveTo>
                    <a:lnTo>
                      <a:pt x="1" y="3010"/>
                    </a:lnTo>
                    <a:cubicBezTo>
                      <a:pt x="1" y="4043"/>
                      <a:pt x="4651" y="4894"/>
                      <a:pt x="10426" y="4894"/>
                    </a:cubicBezTo>
                    <a:cubicBezTo>
                      <a:pt x="16202" y="4894"/>
                      <a:pt x="20882" y="4043"/>
                      <a:pt x="20882" y="3010"/>
                    </a:cubicBezTo>
                    <a:lnTo>
                      <a:pt x="20882"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291;p67">
                <a:extLst>
                  <a:ext uri="{FF2B5EF4-FFF2-40B4-BE49-F238E27FC236}">
                    <a16:creationId xmlns:a16="http://schemas.microsoft.com/office/drawing/2014/main" id="{3BB0C9C2-BF6F-EB68-56E0-F173F65446DD}"/>
                  </a:ext>
                </a:extLst>
              </p:cNvPr>
              <p:cNvSpPr/>
              <p:nvPr/>
            </p:nvSpPr>
            <p:spPr>
              <a:xfrm>
                <a:off x="2798917" y="2725721"/>
                <a:ext cx="15526" cy="220004"/>
              </a:xfrm>
              <a:custGeom>
                <a:avLst/>
                <a:gdLst/>
                <a:ahLst/>
                <a:cxnLst/>
                <a:rect l="l" t="t" r="r" b="b"/>
                <a:pathLst>
                  <a:path w="487" h="6901"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292;p67">
                <a:extLst>
                  <a:ext uri="{FF2B5EF4-FFF2-40B4-BE49-F238E27FC236}">
                    <a16:creationId xmlns:a16="http://schemas.microsoft.com/office/drawing/2014/main" id="{D3448203-46D6-4B17-E18F-00BA0CF3B73C}"/>
                  </a:ext>
                </a:extLst>
              </p:cNvPr>
              <p:cNvSpPr/>
              <p:nvPr/>
            </p:nvSpPr>
            <p:spPr>
              <a:xfrm>
                <a:off x="2839629" y="2725721"/>
                <a:ext cx="16482" cy="220004"/>
              </a:xfrm>
              <a:custGeom>
                <a:avLst/>
                <a:gdLst/>
                <a:ahLst/>
                <a:cxnLst/>
                <a:rect l="l" t="t" r="r" b="b"/>
                <a:pathLst>
                  <a:path w="517" h="6901"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293;p67">
                <a:extLst>
                  <a:ext uri="{FF2B5EF4-FFF2-40B4-BE49-F238E27FC236}">
                    <a16:creationId xmlns:a16="http://schemas.microsoft.com/office/drawing/2014/main" id="{7A36ECD7-2509-BDAF-9D6F-EB9532D6A225}"/>
                  </a:ext>
                </a:extLst>
              </p:cNvPr>
              <p:cNvSpPr/>
              <p:nvPr/>
            </p:nvSpPr>
            <p:spPr>
              <a:xfrm>
                <a:off x="2945251" y="2725721"/>
                <a:ext cx="15526" cy="220004"/>
              </a:xfrm>
              <a:custGeom>
                <a:avLst/>
                <a:gdLst/>
                <a:ahLst/>
                <a:cxnLst/>
                <a:rect l="l" t="t" r="r" b="b"/>
                <a:pathLst>
                  <a:path w="487" h="6901"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294;p67">
                <a:extLst>
                  <a:ext uri="{FF2B5EF4-FFF2-40B4-BE49-F238E27FC236}">
                    <a16:creationId xmlns:a16="http://schemas.microsoft.com/office/drawing/2014/main" id="{90BD5947-9610-A38D-093B-86F7153D78D3}"/>
                  </a:ext>
                </a:extLst>
              </p:cNvPr>
              <p:cNvSpPr/>
              <p:nvPr/>
            </p:nvSpPr>
            <p:spPr>
              <a:xfrm>
                <a:off x="3009204" y="2725721"/>
                <a:ext cx="15526" cy="220004"/>
              </a:xfrm>
              <a:custGeom>
                <a:avLst/>
                <a:gdLst/>
                <a:ahLst/>
                <a:cxnLst/>
                <a:rect l="l" t="t" r="r" b="b"/>
                <a:pathLst>
                  <a:path w="487" h="6901"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295;p67">
                <a:extLst>
                  <a:ext uri="{FF2B5EF4-FFF2-40B4-BE49-F238E27FC236}">
                    <a16:creationId xmlns:a16="http://schemas.microsoft.com/office/drawing/2014/main" id="{E0AE4999-5BE5-B32A-2F28-B970177BD5C7}"/>
                  </a:ext>
                </a:extLst>
              </p:cNvPr>
              <p:cNvSpPr/>
              <p:nvPr/>
            </p:nvSpPr>
            <p:spPr>
              <a:xfrm>
                <a:off x="2792127" y="2703436"/>
                <a:ext cx="665750" cy="120188"/>
              </a:xfrm>
              <a:custGeom>
                <a:avLst/>
                <a:gdLst/>
                <a:ahLst/>
                <a:cxnLst/>
                <a:rect l="l" t="t" r="r" b="b"/>
                <a:pathLst>
                  <a:path w="20883" h="3770" extrusionOk="0">
                    <a:moveTo>
                      <a:pt x="10426" y="0"/>
                    </a:moveTo>
                    <a:cubicBezTo>
                      <a:pt x="4651" y="0"/>
                      <a:pt x="1" y="851"/>
                      <a:pt x="1" y="1885"/>
                    </a:cubicBezTo>
                    <a:cubicBezTo>
                      <a:pt x="1" y="2918"/>
                      <a:pt x="4651" y="3769"/>
                      <a:pt x="10426" y="3769"/>
                    </a:cubicBezTo>
                    <a:cubicBezTo>
                      <a:pt x="16202" y="3769"/>
                      <a:pt x="20882" y="2918"/>
                      <a:pt x="20882" y="1885"/>
                    </a:cubicBezTo>
                    <a:cubicBezTo>
                      <a:pt x="20882" y="851"/>
                      <a:pt x="16202" y="0"/>
                      <a:pt x="1042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296;p67">
                <a:extLst>
                  <a:ext uri="{FF2B5EF4-FFF2-40B4-BE49-F238E27FC236}">
                    <a16:creationId xmlns:a16="http://schemas.microsoft.com/office/drawing/2014/main" id="{9548D2CB-97E5-C0B8-F7AA-0E6F80693D25}"/>
                  </a:ext>
                </a:extLst>
              </p:cNvPr>
              <p:cNvSpPr/>
              <p:nvPr/>
            </p:nvSpPr>
            <p:spPr>
              <a:xfrm>
                <a:off x="2859969" y="2729611"/>
                <a:ext cx="530069" cy="55248"/>
              </a:xfrm>
              <a:custGeom>
                <a:avLst/>
                <a:gdLst/>
                <a:ahLst/>
                <a:cxnLst/>
                <a:rect l="l" t="t" r="r" b="b"/>
                <a:pathLst>
                  <a:path w="16627" h="1733" extrusionOk="0">
                    <a:moveTo>
                      <a:pt x="8298" y="0"/>
                    </a:moveTo>
                    <a:cubicBezTo>
                      <a:pt x="3709" y="0"/>
                      <a:pt x="0" y="395"/>
                      <a:pt x="0" y="882"/>
                    </a:cubicBezTo>
                    <a:cubicBezTo>
                      <a:pt x="0" y="1337"/>
                      <a:pt x="3709" y="1733"/>
                      <a:pt x="8298" y="1733"/>
                    </a:cubicBezTo>
                    <a:cubicBezTo>
                      <a:pt x="12888" y="1733"/>
                      <a:pt x="16627" y="1337"/>
                      <a:pt x="16627" y="882"/>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297;p67">
                <a:extLst>
                  <a:ext uri="{FF2B5EF4-FFF2-40B4-BE49-F238E27FC236}">
                    <a16:creationId xmlns:a16="http://schemas.microsoft.com/office/drawing/2014/main" id="{39ED6CEE-D159-369C-BE92-B691C15F092C}"/>
                  </a:ext>
                </a:extLst>
              </p:cNvPr>
              <p:cNvSpPr/>
              <p:nvPr/>
            </p:nvSpPr>
            <p:spPr>
              <a:xfrm>
                <a:off x="2859969" y="2729611"/>
                <a:ext cx="530069" cy="35865"/>
              </a:xfrm>
              <a:custGeom>
                <a:avLst/>
                <a:gdLst/>
                <a:ahLst/>
                <a:cxnLst/>
                <a:rect l="l" t="t" r="r" b="b"/>
                <a:pathLst>
                  <a:path w="16627" h="1125" extrusionOk="0">
                    <a:moveTo>
                      <a:pt x="8298" y="0"/>
                    </a:moveTo>
                    <a:cubicBezTo>
                      <a:pt x="3709" y="0"/>
                      <a:pt x="0" y="395"/>
                      <a:pt x="0" y="882"/>
                    </a:cubicBezTo>
                    <a:cubicBezTo>
                      <a:pt x="0" y="942"/>
                      <a:pt x="122" y="1034"/>
                      <a:pt x="365" y="1125"/>
                    </a:cubicBezTo>
                    <a:cubicBezTo>
                      <a:pt x="1399" y="760"/>
                      <a:pt x="4560" y="486"/>
                      <a:pt x="8298" y="486"/>
                    </a:cubicBezTo>
                    <a:cubicBezTo>
                      <a:pt x="12067" y="486"/>
                      <a:pt x="15229" y="760"/>
                      <a:pt x="16262" y="1125"/>
                    </a:cubicBezTo>
                    <a:cubicBezTo>
                      <a:pt x="16475" y="1034"/>
                      <a:pt x="16627" y="942"/>
                      <a:pt x="16627" y="882"/>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298;p67">
                <a:extLst>
                  <a:ext uri="{FF2B5EF4-FFF2-40B4-BE49-F238E27FC236}">
                    <a16:creationId xmlns:a16="http://schemas.microsoft.com/office/drawing/2014/main" id="{00E08932-7566-2BB5-D8BC-29C6CD78AAB3}"/>
                  </a:ext>
                </a:extLst>
              </p:cNvPr>
              <p:cNvSpPr/>
              <p:nvPr/>
            </p:nvSpPr>
            <p:spPr>
              <a:xfrm>
                <a:off x="2827993" y="2655934"/>
                <a:ext cx="666706" cy="156053"/>
              </a:xfrm>
              <a:custGeom>
                <a:avLst/>
                <a:gdLst/>
                <a:ahLst/>
                <a:cxnLst/>
                <a:rect l="l" t="t" r="r" b="b"/>
                <a:pathLst>
                  <a:path w="20913" h="4895" extrusionOk="0">
                    <a:moveTo>
                      <a:pt x="0" y="1"/>
                    </a:moveTo>
                    <a:lnTo>
                      <a:pt x="0" y="3010"/>
                    </a:lnTo>
                    <a:cubicBezTo>
                      <a:pt x="0" y="4074"/>
                      <a:pt x="4681" y="4895"/>
                      <a:pt x="10456" y="4895"/>
                    </a:cubicBezTo>
                    <a:cubicBezTo>
                      <a:pt x="16232" y="4895"/>
                      <a:pt x="20913" y="4074"/>
                      <a:pt x="20913" y="3010"/>
                    </a:cubicBezTo>
                    <a:lnTo>
                      <a:pt x="20913"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299;p67">
                <a:extLst>
                  <a:ext uri="{FF2B5EF4-FFF2-40B4-BE49-F238E27FC236}">
                    <a16:creationId xmlns:a16="http://schemas.microsoft.com/office/drawing/2014/main" id="{EEF44C56-88BA-6402-AE0B-B5DEDA3366AD}"/>
                  </a:ext>
                </a:extLst>
              </p:cNvPr>
              <p:cNvSpPr/>
              <p:nvPr/>
            </p:nvSpPr>
            <p:spPr>
              <a:xfrm>
                <a:off x="2835740" y="2616210"/>
                <a:ext cx="15526" cy="220004"/>
              </a:xfrm>
              <a:custGeom>
                <a:avLst/>
                <a:gdLst/>
                <a:ahLst/>
                <a:cxnLst/>
                <a:rect l="l" t="t" r="r" b="b"/>
                <a:pathLst>
                  <a:path w="487" h="6901" extrusionOk="0">
                    <a:moveTo>
                      <a:pt x="0" y="1"/>
                    </a:moveTo>
                    <a:lnTo>
                      <a:pt x="0"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300;p67">
                <a:extLst>
                  <a:ext uri="{FF2B5EF4-FFF2-40B4-BE49-F238E27FC236}">
                    <a16:creationId xmlns:a16="http://schemas.microsoft.com/office/drawing/2014/main" id="{9C69DBE3-BFC2-2F56-B626-E0749AED0C03}"/>
                  </a:ext>
                </a:extLst>
              </p:cNvPr>
              <p:cNvSpPr/>
              <p:nvPr/>
            </p:nvSpPr>
            <p:spPr>
              <a:xfrm>
                <a:off x="2981085" y="2616210"/>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301;p67">
                <a:extLst>
                  <a:ext uri="{FF2B5EF4-FFF2-40B4-BE49-F238E27FC236}">
                    <a16:creationId xmlns:a16="http://schemas.microsoft.com/office/drawing/2014/main" id="{56B03359-1263-E367-EA38-49DE51B883E7}"/>
                  </a:ext>
                </a:extLst>
              </p:cNvPr>
              <p:cNvSpPr/>
              <p:nvPr/>
            </p:nvSpPr>
            <p:spPr>
              <a:xfrm>
                <a:off x="2827993" y="2594914"/>
                <a:ext cx="666706" cy="120188"/>
              </a:xfrm>
              <a:custGeom>
                <a:avLst/>
                <a:gdLst/>
                <a:ahLst/>
                <a:cxnLst/>
                <a:rect l="l" t="t" r="r" b="b"/>
                <a:pathLst>
                  <a:path w="20913" h="3770" extrusionOk="0">
                    <a:moveTo>
                      <a:pt x="10456" y="0"/>
                    </a:moveTo>
                    <a:cubicBezTo>
                      <a:pt x="4681" y="0"/>
                      <a:pt x="0" y="821"/>
                      <a:pt x="0" y="1885"/>
                    </a:cubicBezTo>
                    <a:cubicBezTo>
                      <a:pt x="0" y="2918"/>
                      <a:pt x="4681" y="3769"/>
                      <a:pt x="10456" y="3769"/>
                    </a:cubicBezTo>
                    <a:cubicBezTo>
                      <a:pt x="16232" y="3769"/>
                      <a:pt x="20913" y="2918"/>
                      <a:pt x="20913" y="1885"/>
                    </a:cubicBezTo>
                    <a:cubicBezTo>
                      <a:pt x="20913" y="821"/>
                      <a:pt x="16232" y="0"/>
                      <a:pt x="1045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6" name="Google Shape;2302;p67">
                <a:extLst>
                  <a:ext uri="{FF2B5EF4-FFF2-40B4-BE49-F238E27FC236}">
                    <a16:creationId xmlns:a16="http://schemas.microsoft.com/office/drawing/2014/main" id="{47BD1A48-664F-C178-FC3E-1CD4495466E8}"/>
                  </a:ext>
                </a:extLst>
              </p:cNvPr>
              <p:cNvSpPr/>
              <p:nvPr/>
            </p:nvSpPr>
            <p:spPr>
              <a:xfrm>
                <a:off x="2896792" y="2620100"/>
                <a:ext cx="529112" cy="56236"/>
              </a:xfrm>
              <a:custGeom>
                <a:avLst/>
                <a:gdLst/>
                <a:ahLst/>
                <a:cxnLst/>
                <a:rect l="l" t="t" r="r" b="b"/>
                <a:pathLst>
                  <a:path w="16597" h="1764" extrusionOk="0">
                    <a:moveTo>
                      <a:pt x="8298" y="0"/>
                    </a:moveTo>
                    <a:cubicBezTo>
                      <a:pt x="3709" y="0"/>
                      <a:pt x="0" y="395"/>
                      <a:pt x="0" y="882"/>
                    </a:cubicBezTo>
                    <a:cubicBezTo>
                      <a:pt x="0" y="1368"/>
                      <a:pt x="3709" y="1763"/>
                      <a:pt x="8298" y="1763"/>
                    </a:cubicBezTo>
                    <a:cubicBezTo>
                      <a:pt x="12888" y="1763"/>
                      <a:pt x="16596" y="1368"/>
                      <a:pt x="16596" y="882"/>
                    </a:cubicBezTo>
                    <a:cubicBezTo>
                      <a:pt x="16596" y="395"/>
                      <a:pt x="12888" y="0"/>
                      <a:pt x="8298" y="0"/>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303;p67">
                <a:extLst>
                  <a:ext uri="{FF2B5EF4-FFF2-40B4-BE49-F238E27FC236}">
                    <a16:creationId xmlns:a16="http://schemas.microsoft.com/office/drawing/2014/main" id="{559655C8-893A-E214-E8EB-3A9C8EBEDE3E}"/>
                  </a:ext>
                </a:extLst>
              </p:cNvPr>
              <p:cNvSpPr/>
              <p:nvPr/>
            </p:nvSpPr>
            <p:spPr>
              <a:xfrm>
                <a:off x="2896792" y="2620100"/>
                <a:ext cx="529112" cy="35865"/>
              </a:xfrm>
              <a:custGeom>
                <a:avLst/>
                <a:gdLst/>
                <a:ahLst/>
                <a:cxnLst/>
                <a:rect l="l" t="t" r="r" b="b"/>
                <a:pathLst>
                  <a:path w="16597" h="1125" extrusionOk="0">
                    <a:moveTo>
                      <a:pt x="8298" y="0"/>
                    </a:moveTo>
                    <a:cubicBezTo>
                      <a:pt x="3709" y="0"/>
                      <a:pt x="0" y="395"/>
                      <a:pt x="0" y="882"/>
                    </a:cubicBezTo>
                    <a:cubicBezTo>
                      <a:pt x="0" y="973"/>
                      <a:pt x="122" y="1064"/>
                      <a:pt x="365" y="1125"/>
                    </a:cubicBezTo>
                    <a:cubicBezTo>
                      <a:pt x="1399" y="791"/>
                      <a:pt x="4560" y="517"/>
                      <a:pt x="8298" y="517"/>
                    </a:cubicBezTo>
                    <a:cubicBezTo>
                      <a:pt x="12037" y="517"/>
                      <a:pt x="15229" y="791"/>
                      <a:pt x="16262" y="1125"/>
                    </a:cubicBezTo>
                    <a:cubicBezTo>
                      <a:pt x="16475" y="1064"/>
                      <a:pt x="16596" y="973"/>
                      <a:pt x="16596" y="882"/>
                    </a:cubicBezTo>
                    <a:cubicBezTo>
                      <a:pt x="16596" y="395"/>
                      <a:pt x="12888" y="0"/>
                      <a:pt x="8298" y="0"/>
                    </a:cubicBezTo>
                    <a:close/>
                  </a:path>
                </a:pathLst>
              </a:custGeom>
              <a:solidFill>
                <a:srgbClr val="D7A3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304;p67">
                <a:extLst>
                  <a:ext uri="{FF2B5EF4-FFF2-40B4-BE49-F238E27FC236}">
                    <a16:creationId xmlns:a16="http://schemas.microsoft.com/office/drawing/2014/main" id="{D3F8AB32-263E-1D40-AEA3-B77AF842B0FA}"/>
                  </a:ext>
                </a:extLst>
              </p:cNvPr>
              <p:cNvSpPr/>
              <p:nvPr/>
            </p:nvSpPr>
            <p:spPr>
              <a:xfrm>
                <a:off x="2466527" y="3363341"/>
                <a:ext cx="534946" cy="625135"/>
              </a:xfrm>
              <a:custGeom>
                <a:avLst/>
                <a:gdLst/>
                <a:ahLst/>
                <a:cxnLst/>
                <a:rect l="l" t="t" r="r" b="b"/>
                <a:pathLst>
                  <a:path w="16780" h="19609" extrusionOk="0">
                    <a:moveTo>
                      <a:pt x="8420" y="1"/>
                    </a:moveTo>
                    <a:lnTo>
                      <a:pt x="1" y="17813"/>
                    </a:lnTo>
                    <a:lnTo>
                      <a:pt x="1612" y="18724"/>
                    </a:lnTo>
                    <a:cubicBezTo>
                      <a:pt x="2861" y="19325"/>
                      <a:pt x="4185" y="19609"/>
                      <a:pt x="5502" y="19609"/>
                    </a:cubicBezTo>
                    <a:cubicBezTo>
                      <a:pt x="9118" y="19609"/>
                      <a:pt x="12670" y="17463"/>
                      <a:pt x="14408" y="13831"/>
                    </a:cubicBezTo>
                    <a:cubicBezTo>
                      <a:pt x="16779" y="8907"/>
                      <a:pt x="14864" y="3071"/>
                      <a:pt x="10183" y="852"/>
                    </a:cubicBezTo>
                    <a:lnTo>
                      <a:pt x="8420" y="1"/>
                    </a:lnTo>
                    <a:close/>
                  </a:path>
                </a:pathLst>
              </a:custGeom>
              <a:solidFill>
                <a:srgbClr val="63B3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305;p67">
                <a:extLst>
                  <a:ext uri="{FF2B5EF4-FFF2-40B4-BE49-F238E27FC236}">
                    <a16:creationId xmlns:a16="http://schemas.microsoft.com/office/drawing/2014/main" id="{1F570459-0028-EAAA-667E-105CB2DE27DF}"/>
                  </a:ext>
                </a:extLst>
              </p:cNvPr>
              <p:cNvSpPr/>
              <p:nvPr/>
            </p:nvSpPr>
            <p:spPr>
              <a:xfrm>
                <a:off x="2269821" y="3343320"/>
                <a:ext cx="692880" cy="626346"/>
              </a:xfrm>
              <a:custGeom>
                <a:avLst/>
                <a:gdLst/>
                <a:ahLst/>
                <a:cxnLst/>
                <a:rect l="l" t="t" r="r" b="b"/>
                <a:pathLst>
                  <a:path w="21734" h="19647" extrusionOk="0">
                    <a:moveTo>
                      <a:pt x="11273" y="1"/>
                    </a:moveTo>
                    <a:cubicBezTo>
                      <a:pt x="7650" y="1"/>
                      <a:pt x="4111" y="2130"/>
                      <a:pt x="2371" y="5766"/>
                    </a:cubicBezTo>
                    <a:cubicBezTo>
                      <a:pt x="0" y="10690"/>
                      <a:pt x="1885" y="16526"/>
                      <a:pt x="6566" y="18775"/>
                    </a:cubicBezTo>
                    <a:cubicBezTo>
                      <a:pt x="7820" y="19366"/>
                      <a:pt x="9146" y="19646"/>
                      <a:pt x="10461" y="19646"/>
                    </a:cubicBezTo>
                    <a:cubicBezTo>
                      <a:pt x="14083" y="19646"/>
                      <a:pt x="17623" y="17516"/>
                      <a:pt x="19362" y="13881"/>
                    </a:cubicBezTo>
                    <a:cubicBezTo>
                      <a:pt x="21733" y="8957"/>
                      <a:pt x="19849" y="3121"/>
                      <a:pt x="15168" y="872"/>
                    </a:cubicBezTo>
                    <a:cubicBezTo>
                      <a:pt x="13913" y="281"/>
                      <a:pt x="12588" y="1"/>
                      <a:pt x="11273" y="1"/>
                    </a:cubicBezTo>
                    <a:close/>
                  </a:path>
                </a:pathLst>
              </a:custGeom>
              <a:solidFill>
                <a:srgbClr val="63B3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306;p67">
                <a:extLst>
                  <a:ext uri="{FF2B5EF4-FFF2-40B4-BE49-F238E27FC236}">
                    <a16:creationId xmlns:a16="http://schemas.microsoft.com/office/drawing/2014/main" id="{BDABF07F-A755-8F0B-CB89-54D544BAF138}"/>
                  </a:ext>
                </a:extLst>
              </p:cNvPr>
              <p:cNvSpPr/>
              <p:nvPr/>
            </p:nvSpPr>
            <p:spPr>
              <a:xfrm>
                <a:off x="2355103" y="3414925"/>
                <a:ext cx="522322" cy="483141"/>
              </a:xfrm>
              <a:custGeom>
                <a:avLst/>
                <a:gdLst/>
                <a:ahLst/>
                <a:cxnLst/>
                <a:rect l="l" t="t" r="r" b="b"/>
                <a:pathLst>
                  <a:path w="16384" h="15155" extrusionOk="0">
                    <a:moveTo>
                      <a:pt x="8720" y="0"/>
                    </a:moveTo>
                    <a:cubicBezTo>
                      <a:pt x="5961" y="0"/>
                      <a:pt x="3210" y="1705"/>
                      <a:pt x="1854" y="4553"/>
                    </a:cubicBezTo>
                    <a:cubicBezTo>
                      <a:pt x="0" y="8383"/>
                      <a:pt x="1338" y="12851"/>
                      <a:pt x="4863" y="14523"/>
                    </a:cubicBezTo>
                    <a:cubicBezTo>
                      <a:pt x="5760" y="14952"/>
                      <a:pt x="6712" y="15154"/>
                      <a:pt x="7664" y="15154"/>
                    </a:cubicBezTo>
                    <a:cubicBezTo>
                      <a:pt x="10422" y="15154"/>
                      <a:pt x="13173" y="13449"/>
                      <a:pt x="14529" y="10602"/>
                    </a:cubicBezTo>
                    <a:cubicBezTo>
                      <a:pt x="16383" y="6772"/>
                      <a:pt x="15016" y="2304"/>
                      <a:pt x="11520" y="632"/>
                    </a:cubicBezTo>
                    <a:cubicBezTo>
                      <a:pt x="10624" y="203"/>
                      <a:pt x="9671" y="0"/>
                      <a:pt x="8720"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307;p67">
                <a:extLst>
                  <a:ext uri="{FF2B5EF4-FFF2-40B4-BE49-F238E27FC236}">
                    <a16:creationId xmlns:a16="http://schemas.microsoft.com/office/drawing/2014/main" id="{71D4E229-1BE8-C1F5-86A7-573D8CF16BB3}"/>
                  </a:ext>
                </a:extLst>
              </p:cNvPr>
              <p:cNvSpPr/>
              <p:nvPr/>
            </p:nvSpPr>
            <p:spPr>
              <a:xfrm>
                <a:off x="2355103" y="3414702"/>
                <a:ext cx="281022" cy="483747"/>
              </a:xfrm>
              <a:custGeom>
                <a:avLst/>
                <a:gdLst/>
                <a:ahLst/>
                <a:cxnLst/>
                <a:rect l="l" t="t" r="r" b="b"/>
                <a:pathLst>
                  <a:path w="8815" h="15174" extrusionOk="0">
                    <a:moveTo>
                      <a:pt x="8741" y="0"/>
                    </a:moveTo>
                    <a:cubicBezTo>
                      <a:pt x="5969" y="0"/>
                      <a:pt x="3210" y="1698"/>
                      <a:pt x="1854" y="4560"/>
                    </a:cubicBezTo>
                    <a:cubicBezTo>
                      <a:pt x="0" y="8390"/>
                      <a:pt x="1368" y="12858"/>
                      <a:pt x="4863" y="14530"/>
                    </a:cubicBezTo>
                    <a:cubicBezTo>
                      <a:pt x="5768" y="14970"/>
                      <a:pt x="6750" y="15174"/>
                      <a:pt x="7717" y="15174"/>
                    </a:cubicBezTo>
                    <a:cubicBezTo>
                      <a:pt x="7952" y="15174"/>
                      <a:pt x="8187" y="15162"/>
                      <a:pt x="8420" y="15138"/>
                    </a:cubicBezTo>
                    <a:cubicBezTo>
                      <a:pt x="7508" y="15107"/>
                      <a:pt x="6566" y="14895"/>
                      <a:pt x="5715" y="14499"/>
                    </a:cubicBezTo>
                    <a:cubicBezTo>
                      <a:pt x="2219" y="12828"/>
                      <a:pt x="851" y="8329"/>
                      <a:pt x="2705" y="4499"/>
                    </a:cubicBezTo>
                    <a:cubicBezTo>
                      <a:pt x="3952" y="1916"/>
                      <a:pt x="6322" y="274"/>
                      <a:pt x="8815" y="1"/>
                    </a:cubicBezTo>
                    <a:cubicBezTo>
                      <a:pt x="8790" y="0"/>
                      <a:pt x="8766" y="0"/>
                      <a:pt x="8741" y="0"/>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309;p67">
                <a:extLst>
                  <a:ext uri="{FF2B5EF4-FFF2-40B4-BE49-F238E27FC236}">
                    <a16:creationId xmlns:a16="http://schemas.microsoft.com/office/drawing/2014/main" id="{E5C9D917-8335-27D2-FD6A-507258D3CF25}"/>
                  </a:ext>
                </a:extLst>
              </p:cNvPr>
              <p:cNvSpPr/>
              <p:nvPr/>
            </p:nvSpPr>
            <p:spPr>
              <a:xfrm>
                <a:off x="3015006" y="3332353"/>
                <a:ext cx="501982" cy="732124"/>
              </a:xfrm>
              <a:custGeom>
                <a:avLst/>
                <a:gdLst/>
                <a:ahLst/>
                <a:cxnLst/>
                <a:rect l="l" t="t" r="r" b="b"/>
                <a:pathLst>
                  <a:path w="15746" h="22965" extrusionOk="0">
                    <a:moveTo>
                      <a:pt x="10609" y="0"/>
                    </a:moveTo>
                    <a:lnTo>
                      <a:pt x="8603" y="456"/>
                    </a:lnTo>
                    <a:cubicBezTo>
                      <a:pt x="3223" y="1702"/>
                      <a:pt x="1" y="7690"/>
                      <a:pt x="1399" y="13830"/>
                    </a:cubicBezTo>
                    <a:cubicBezTo>
                      <a:pt x="2651" y="19238"/>
                      <a:pt x="7031" y="22964"/>
                      <a:pt x="11716" y="22964"/>
                    </a:cubicBezTo>
                    <a:cubicBezTo>
                      <a:pt x="12377" y="22964"/>
                      <a:pt x="13044" y="22890"/>
                      <a:pt x="13709" y="22736"/>
                    </a:cubicBezTo>
                    <a:lnTo>
                      <a:pt x="15746" y="22250"/>
                    </a:lnTo>
                    <a:lnTo>
                      <a:pt x="10609" y="0"/>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310;p67">
                <a:extLst>
                  <a:ext uri="{FF2B5EF4-FFF2-40B4-BE49-F238E27FC236}">
                    <a16:creationId xmlns:a16="http://schemas.microsoft.com/office/drawing/2014/main" id="{764222BB-ADD5-98B1-84F9-C0FA870D5988}"/>
                  </a:ext>
                </a:extLst>
              </p:cNvPr>
              <p:cNvSpPr/>
              <p:nvPr/>
            </p:nvSpPr>
            <p:spPr>
              <a:xfrm>
                <a:off x="3093497" y="3322151"/>
                <a:ext cx="711307" cy="724569"/>
              </a:xfrm>
              <a:custGeom>
                <a:avLst/>
                <a:gdLst/>
                <a:ahLst/>
                <a:cxnLst/>
                <a:rect l="l" t="t" r="r" b="b"/>
                <a:pathLst>
                  <a:path w="22312" h="22728" extrusionOk="0">
                    <a:moveTo>
                      <a:pt x="10596" y="1"/>
                    </a:moveTo>
                    <a:cubicBezTo>
                      <a:pt x="9935" y="1"/>
                      <a:pt x="9268" y="75"/>
                      <a:pt x="8603" y="229"/>
                    </a:cubicBezTo>
                    <a:cubicBezTo>
                      <a:pt x="3223" y="1475"/>
                      <a:pt x="1" y="7463"/>
                      <a:pt x="1399" y="13603"/>
                    </a:cubicBezTo>
                    <a:cubicBezTo>
                      <a:pt x="2654" y="18998"/>
                      <a:pt x="7055" y="22727"/>
                      <a:pt x="11754" y="22727"/>
                    </a:cubicBezTo>
                    <a:cubicBezTo>
                      <a:pt x="12403" y="22727"/>
                      <a:pt x="13057" y="22656"/>
                      <a:pt x="13709" y="22509"/>
                    </a:cubicBezTo>
                    <a:cubicBezTo>
                      <a:pt x="19089" y="21263"/>
                      <a:pt x="22311" y="15275"/>
                      <a:pt x="20883" y="9135"/>
                    </a:cubicBezTo>
                    <a:cubicBezTo>
                      <a:pt x="19657" y="3727"/>
                      <a:pt x="15280" y="1"/>
                      <a:pt x="10596" y="1"/>
                    </a:cubicBezTo>
                    <a:close/>
                  </a:path>
                </a:pathLst>
              </a:custGeom>
              <a:solidFill>
                <a:srgbClr val="63B3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311;p67">
                <a:extLst>
                  <a:ext uri="{FF2B5EF4-FFF2-40B4-BE49-F238E27FC236}">
                    <a16:creationId xmlns:a16="http://schemas.microsoft.com/office/drawing/2014/main" id="{051CAD22-089B-416D-104F-0C790BC8B89A}"/>
                  </a:ext>
                </a:extLst>
              </p:cNvPr>
              <p:cNvSpPr/>
              <p:nvPr/>
            </p:nvSpPr>
            <p:spPr>
              <a:xfrm>
                <a:off x="3181680" y="3402906"/>
                <a:ext cx="533958" cy="562427"/>
              </a:xfrm>
              <a:custGeom>
                <a:avLst/>
                <a:gdLst/>
                <a:ahLst/>
                <a:cxnLst/>
                <a:rect l="l" t="t" r="r" b="b"/>
                <a:pathLst>
                  <a:path w="16749" h="17642" extrusionOk="0">
                    <a:moveTo>
                      <a:pt x="7791" y="0"/>
                    </a:moveTo>
                    <a:cubicBezTo>
                      <a:pt x="7323" y="0"/>
                      <a:pt x="6853" y="51"/>
                      <a:pt x="6384" y="158"/>
                    </a:cubicBezTo>
                    <a:cubicBezTo>
                      <a:pt x="2372" y="1070"/>
                      <a:pt x="1" y="5720"/>
                      <a:pt x="1125" y="10492"/>
                    </a:cubicBezTo>
                    <a:cubicBezTo>
                      <a:pt x="2092" y="14707"/>
                      <a:pt x="5429" y="17641"/>
                      <a:pt x="8959" y="17641"/>
                    </a:cubicBezTo>
                    <a:cubicBezTo>
                      <a:pt x="9426" y="17641"/>
                      <a:pt x="9897" y="17590"/>
                      <a:pt x="10366" y="17483"/>
                    </a:cubicBezTo>
                    <a:cubicBezTo>
                      <a:pt x="14378" y="16572"/>
                      <a:pt x="16749" y="11921"/>
                      <a:pt x="15654" y="7149"/>
                    </a:cubicBezTo>
                    <a:cubicBezTo>
                      <a:pt x="14688" y="2934"/>
                      <a:pt x="11327" y="0"/>
                      <a:pt x="7791"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312;p67">
                <a:extLst>
                  <a:ext uri="{FF2B5EF4-FFF2-40B4-BE49-F238E27FC236}">
                    <a16:creationId xmlns:a16="http://schemas.microsoft.com/office/drawing/2014/main" id="{3893E608-AB6A-45CC-1B31-CD938CD6F390}"/>
                  </a:ext>
                </a:extLst>
              </p:cNvPr>
              <p:cNvSpPr/>
              <p:nvPr/>
            </p:nvSpPr>
            <p:spPr>
              <a:xfrm>
                <a:off x="3390022" y="3408899"/>
                <a:ext cx="325622" cy="556434"/>
              </a:xfrm>
              <a:custGeom>
                <a:avLst/>
                <a:gdLst/>
                <a:ahLst/>
                <a:cxnLst/>
                <a:rect l="l" t="t" r="r" b="b"/>
                <a:pathLst>
                  <a:path w="10214" h="17454" extrusionOk="0">
                    <a:moveTo>
                      <a:pt x="2828" y="0"/>
                    </a:moveTo>
                    <a:cubicBezTo>
                      <a:pt x="5350" y="973"/>
                      <a:pt x="7509" y="3465"/>
                      <a:pt x="8238" y="6687"/>
                    </a:cubicBezTo>
                    <a:cubicBezTo>
                      <a:pt x="9332" y="11459"/>
                      <a:pt x="6961" y="16080"/>
                      <a:pt x="2949" y="17022"/>
                    </a:cubicBezTo>
                    <a:cubicBezTo>
                      <a:pt x="2483" y="17121"/>
                      <a:pt x="2017" y="17167"/>
                      <a:pt x="1558" y="17167"/>
                    </a:cubicBezTo>
                    <a:cubicBezTo>
                      <a:pt x="1027" y="17167"/>
                      <a:pt x="505" y="17105"/>
                      <a:pt x="1" y="16991"/>
                    </a:cubicBezTo>
                    <a:lnTo>
                      <a:pt x="1" y="16991"/>
                    </a:lnTo>
                    <a:cubicBezTo>
                      <a:pt x="786" y="17286"/>
                      <a:pt x="1609" y="17454"/>
                      <a:pt x="2446" y="17454"/>
                    </a:cubicBezTo>
                    <a:cubicBezTo>
                      <a:pt x="2905" y="17454"/>
                      <a:pt x="3368" y="17403"/>
                      <a:pt x="3831" y="17295"/>
                    </a:cubicBezTo>
                    <a:cubicBezTo>
                      <a:pt x="7843" y="16384"/>
                      <a:pt x="10214" y="11733"/>
                      <a:pt x="9119" y="6961"/>
                    </a:cubicBezTo>
                    <a:cubicBezTo>
                      <a:pt x="8299" y="3374"/>
                      <a:pt x="5746" y="699"/>
                      <a:pt x="2828" y="0"/>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314;p67">
                <a:extLst>
                  <a:ext uri="{FF2B5EF4-FFF2-40B4-BE49-F238E27FC236}">
                    <a16:creationId xmlns:a16="http://schemas.microsoft.com/office/drawing/2014/main" id="{014D80E0-E3C3-4E14-BE2E-AF3BE32AB230}"/>
                  </a:ext>
                </a:extLst>
              </p:cNvPr>
              <p:cNvSpPr/>
              <p:nvPr/>
            </p:nvSpPr>
            <p:spPr>
              <a:xfrm>
                <a:off x="1102118" y="1918494"/>
                <a:ext cx="40743" cy="83844"/>
              </a:xfrm>
              <a:custGeom>
                <a:avLst/>
                <a:gdLst/>
                <a:ahLst/>
                <a:cxnLst/>
                <a:rect l="l" t="t" r="r" b="b"/>
                <a:pathLst>
                  <a:path w="1278" h="2630" extrusionOk="0">
                    <a:moveTo>
                      <a:pt x="426" y="1"/>
                    </a:moveTo>
                    <a:cubicBezTo>
                      <a:pt x="122" y="700"/>
                      <a:pt x="1" y="1460"/>
                      <a:pt x="92" y="2220"/>
                    </a:cubicBezTo>
                    <a:cubicBezTo>
                      <a:pt x="122" y="2341"/>
                      <a:pt x="152" y="2463"/>
                      <a:pt x="213" y="2524"/>
                    </a:cubicBezTo>
                    <a:cubicBezTo>
                      <a:pt x="273" y="2583"/>
                      <a:pt x="358" y="2630"/>
                      <a:pt x="435" y="2630"/>
                    </a:cubicBezTo>
                    <a:cubicBezTo>
                      <a:pt x="477" y="2630"/>
                      <a:pt x="516" y="2616"/>
                      <a:pt x="548" y="2585"/>
                    </a:cubicBezTo>
                    <a:cubicBezTo>
                      <a:pt x="608" y="2524"/>
                      <a:pt x="608" y="2402"/>
                      <a:pt x="639" y="2311"/>
                    </a:cubicBezTo>
                    <a:cubicBezTo>
                      <a:pt x="700" y="1673"/>
                      <a:pt x="1095" y="1095"/>
                      <a:pt x="1277" y="457"/>
                    </a:cubicBezTo>
                    <a:lnTo>
                      <a:pt x="426" y="1"/>
                    </a:lnTo>
                    <a:close/>
                  </a:path>
                </a:pathLst>
              </a:custGeom>
              <a:solidFill>
                <a:srgbClr val="FE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315;p67">
                <a:extLst>
                  <a:ext uri="{FF2B5EF4-FFF2-40B4-BE49-F238E27FC236}">
                    <a16:creationId xmlns:a16="http://schemas.microsoft.com/office/drawing/2014/main" id="{F8366DF9-3480-B6D7-A97F-0BD95938CE52}"/>
                  </a:ext>
                </a:extLst>
              </p:cNvPr>
              <p:cNvSpPr/>
              <p:nvPr/>
            </p:nvSpPr>
            <p:spPr>
              <a:xfrm>
                <a:off x="1163170" y="1440758"/>
                <a:ext cx="752942" cy="383771"/>
              </a:xfrm>
              <a:custGeom>
                <a:avLst/>
                <a:gdLst/>
                <a:ahLst/>
                <a:cxnLst/>
                <a:rect l="l" t="t" r="r" b="b"/>
                <a:pathLst>
                  <a:path w="23618" h="12038" extrusionOk="0">
                    <a:moveTo>
                      <a:pt x="17022" y="1"/>
                    </a:moveTo>
                    <a:lnTo>
                      <a:pt x="14742" y="487"/>
                    </a:lnTo>
                    <a:cubicBezTo>
                      <a:pt x="13557" y="670"/>
                      <a:pt x="12220" y="822"/>
                      <a:pt x="11095" y="1308"/>
                    </a:cubicBezTo>
                    <a:cubicBezTo>
                      <a:pt x="8298" y="2493"/>
                      <a:pt x="6171" y="5168"/>
                      <a:pt x="3982" y="7205"/>
                    </a:cubicBezTo>
                    <a:cubicBezTo>
                      <a:pt x="2463" y="8603"/>
                      <a:pt x="943" y="10062"/>
                      <a:pt x="0" y="11916"/>
                    </a:cubicBezTo>
                    <a:cubicBezTo>
                      <a:pt x="31" y="11913"/>
                      <a:pt x="61" y="11912"/>
                      <a:pt x="92" y="11912"/>
                    </a:cubicBezTo>
                    <a:cubicBezTo>
                      <a:pt x="401" y="11912"/>
                      <a:pt x="733" y="12038"/>
                      <a:pt x="1064" y="12038"/>
                    </a:cubicBezTo>
                    <a:cubicBezTo>
                      <a:pt x="1368" y="12007"/>
                      <a:pt x="1642" y="11855"/>
                      <a:pt x="1885" y="11673"/>
                    </a:cubicBezTo>
                    <a:cubicBezTo>
                      <a:pt x="3952" y="10366"/>
                      <a:pt x="5897" y="9363"/>
                      <a:pt x="7873" y="7934"/>
                    </a:cubicBezTo>
                    <a:cubicBezTo>
                      <a:pt x="9727" y="6566"/>
                      <a:pt x="10700" y="5655"/>
                      <a:pt x="11490" y="5563"/>
                    </a:cubicBezTo>
                    <a:lnTo>
                      <a:pt x="23618" y="4135"/>
                    </a:lnTo>
                    <a:cubicBezTo>
                      <a:pt x="22736" y="2554"/>
                      <a:pt x="21581" y="1338"/>
                      <a:pt x="20578" y="882"/>
                    </a:cubicBezTo>
                    <a:cubicBezTo>
                      <a:pt x="18724" y="62"/>
                      <a:pt x="17022" y="1"/>
                      <a:pt x="17022" y="1"/>
                    </a:cubicBezTo>
                    <a:close/>
                  </a:path>
                </a:pathLst>
              </a:custGeom>
              <a:solidFill>
                <a:srgbClr val="D160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316;p67">
                <a:extLst>
                  <a:ext uri="{FF2B5EF4-FFF2-40B4-BE49-F238E27FC236}">
                    <a16:creationId xmlns:a16="http://schemas.microsoft.com/office/drawing/2014/main" id="{3A91A53F-0AAF-7804-0CB5-61C1EFD6F01E}"/>
                  </a:ext>
                </a:extLst>
              </p:cNvPr>
              <p:cNvSpPr/>
              <p:nvPr/>
            </p:nvSpPr>
            <p:spPr>
              <a:xfrm>
                <a:off x="1183510" y="1686592"/>
                <a:ext cx="406056" cy="417979"/>
              </a:xfrm>
              <a:custGeom>
                <a:avLst/>
                <a:gdLst/>
                <a:ahLst/>
                <a:cxnLst/>
                <a:rect l="l" t="t" r="r" b="b"/>
                <a:pathLst>
                  <a:path w="12737" h="13111" extrusionOk="0">
                    <a:moveTo>
                      <a:pt x="4817" y="1"/>
                    </a:moveTo>
                    <a:cubicBezTo>
                      <a:pt x="3513" y="1"/>
                      <a:pt x="2214" y="388"/>
                      <a:pt x="1095" y="1196"/>
                    </a:cubicBezTo>
                    <a:lnTo>
                      <a:pt x="1" y="1986"/>
                    </a:lnTo>
                    <a:lnTo>
                      <a:pt x="8116" y="13111"/>
                    </a:lnTo>
                    <a:lnTo>
                      <a:pt x="9211" y="12412"/>
                    </a:lnTo>
                    <a:cubicBezTo>
                      <a:pt x="12159" y="10284"/>
                      <a:pt x="12737" y="6059"/>
                      <a:pt x="10487" y="2959"/>
                    </a:cubicBezTo>
                    <a:cubicBezTo>
                      <a:pt x="9092" y="1035"/>
                      <a:pt x="6948" y="1"/>
                      <a:pt x="4817" y="1"/>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317;p67">
                <a:extLst>
                  <a:ext uri="{FF2B5EF4-FFF2-40B4-BE49-F238E27FC236}">
                    <a16:creationId xmlns:a16="http://schemas.microsoft.com/office/drawing/2014/main" id="{06705388-50DE-E4DE-7CC0-42BD5CBDF503}"/>
                  </a:ext>
                </a:extLst>
              </p:cNvPr>
              <p:cNvSpPr/>
              <p:nvPr/>
            </p:nvSpPr>
            <p:spPr>
              <a:xfrm>
                <a:off x="1425773" y="1910747"/>
                <a:ext cx="237442" cy="176392"/>
              </a:xfrm>
              <a:custGeom>
                <a:avLst/>
                <a:gdLst/>
                <a:ahLst/>
                <a:cxnLst/>
                <a:rect l="l" t="t" r="r" b="b"/>
                <a:pathLst>
                  <a:path w="7448" h="5533" extrusionOk="0">
                    <a:moveTo>
                      <a:pt x="7265" y="1"/>
                    </a:moveTo>
                    <a:lnTo>
                      <a:pt x="1" y="5259"/>
                    </a:lnTo>
                    <a:lnTo>
                      <a:pt x="213" y="5533"/>
                    </a:lnTo>
                    <a:lnTo>
                      <a:pt x="7448" y="274"/>
                    </a:lnTo>
                    <a:lnTo>
                      <a:pt x="7265" y="1"/>
                    </a:lnTo>
                    <a:close/>
                  </a:path>
                </a:pathLst>
              </a:custGeom>
              <a:solidFill>
                <a:srgbClr val="E2A2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318;p67">
                <a:extLst>
                  <a:ext uri="{FF2B5EF4-FFF2-40B4-BE49-F238E27FC236}">
                    <a16:creationId xmlns:a16="http://schemas.microsoft.com/office/drawing/2014/main" id="{05D0238A-6D8A-2376-7602-DD3D9BCAD896}"/>
                  </a:ext>
                </a:extLst>
              </p:cNvPr>
              <p:cNvSpPr/>
              <p:nvPr/>
            </p:nvSpPr>
            <p:spPr>
              <a:xfrm>
                <a:off x="1406390" y="1884605"/>
                <a:ext cx="238431" cy="176392"/>
              </a:xfrm>
              <a:custGeom>
                <a:avLst/>
                <a:gdLst/>
                <a:ahLst/>
                <a:cxnLst/>
                <a:rect l="l" t="t" r="r" b="b"/>
                <a:pathLst>
                  <a:path w="7479" h="5533" extrusionOk="0">
                    <a:moveTo>
                      <a:pt x="7265" y="0"/>
                    </a:moveTo>
                    <a:lnTo>
                      <a:pt x="1" y="5259"/>
                    </a:lnTo>
                    <a:lnTo>
                      <a:pt x="214" y="5532"/>
                    </a:lnTo>
                    <a:lnTo>
                      <a:pt x="7478" y="274"/>
                    </a:lnTo>
                    <a:lnTo>
                      <a:pt x="7265" y="0"/>
                    </a:lnTo>
                    <a:close/>
                  </a:path>
                </a:pathLst>
              </a:custGeom>
              <a:solidFill>
                <a:srgbClr val="E2A2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319;p67">
                <a:extLst>
                  <a:ext uri="{FF2B5EF4-FFF2-40B4-BE49-F238E27FC236}">
                    <a16:creationId xmlns:a16="http://schemas.microsoft.com/office/drawing/2014/main" id="{7275E505-FC1E-47A2-F692-04A71D118463}"/>
                  </a:ext>
                </a:extLst>
              </p:cNvPr>
              <p:cNvSpPr/>
              <p:nvPr/>
            </p:nvSpPr>
            <p:spPr>
              <a:xfrm>
                <a:off x="1082734" y="1703744"/>
                <a:ext cx="482599" cy="434397"/>
              </a:xfrm>
              <a:custGeom>
                <a:avLst/>
                <a:gdLst/>
                <a:ahLst/>
                <a:cxnLst/>
                <a:rect l="l" t="t" r="r" b="b"/>
                <a:pathLst>
                  <a:path w="15138" h="13626" extrusionOk="0">
                    <a:moveTo>
                      <a:pt x="7254" y="0"/>
                    </a:moveTo>
                    <a:cubicBezTo>
                      <a:pt x="5937" y="0"/>
                      <a:pt x="4623" y="392"/>
                      <a:pt x="3496" y="1205"/>
                    </a:cubicBezTo>
                    <a:cubicBezTo>
                      <a:pt x="548" y="3333"/>
                      <a:pt x="1" y="7588"/>
                      <a:pt x="2219" y="10688"/>
                    </a:cubicBezTo>
                    <a:cubicBezTo>
                      <a:pt x="3609" y="12604"/>
                      <a:pt x="5741" y="13626"/>
                      <a:pt x="7863" y="13626"/>
                    </a:cubicBezTo>
                    <a:cubicBezTo>
                      <a:pt x="9176" y="13626"/>
                      <a:pt x="10485" y="13234"/>
                      <a:pt x="11612" y="12421"/>
                    </a:cubicBezTo>
                    <a:cubicBezTo>
                      <a:pt x="14560" y="10293"/>
                      <a:pt x="15138" y="6038"/>
                      <a:pt x="12888" y="2938"/>
                    </a:cubicBezTo>
                    <a:cubicBezTo>
                      <a:pt x="11518" y="1022"/>
                      <a:pt x="9381" y="0"/>
                      <a:pt x="7254" y="0"/>
                    </a:cubicBezTo>
                    <a:close/>
                  </a:path>
                </a:pathLst>
              </a:custGeom>
              <a:solidFill>
                <a:srgbClr val="63B3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320;p67">
                <a:extLst>
                  <a:ext uri="{FF2B5EF4-FFF2-40B4-BE49-F238E27FC236}">
                    <a16:creationId xmlns:a16="http://schemas.microsoft.com/office/drawing/2014/main" id="{AA2AF48D-3A39-BB1F-FF64-9020BE06B344}"/>
                  </a:ext>
                </a:extLst>
              </p:cNvPr>
              <p:cNvSpPr/>
              <p:nvPr/>
            </p:nvSpPr>
            <p:spPr>
              <a:xfrm>
                <a:off x="1141841" y="1754307"/>
                <a:ext cx="364388" cy="333688"/>
              </a:xfrm>
              <a:custGeom>
                <a:avLst/>
                <a:gdLst/>
                <a:ahLst/>
                <a:cxnLst/>
                <a:rect l="l" t="t" r="r" b="b"/>
                <a:pathLst>
                  <a:path w="11430" h="10467" extrusionOk="0">
                    <a:moveTo>
                      <a:pt x="5266" y="0"/>
                    </a:moveTo>
                    <a:cubicBezTo>
                      <a:pt x="4307" y="0"/>
                      <a:pt x="3362" y="282"/>
                      <a:pt x="2554" y="865"/>
                    </a:cubicBezTo>
                    <a:cubicBezTo>
                      <a:pt x="365" y="2446"/>
                      <a:pt x="1" y="5698"/>
                      <a:pt x="1733" y="8099"/>
                    </a:cubicBezTo>
                    <a:cubicBezTo>
                      <a:pt x="2827" y="9634"/>
                      <a:pt x="4502" y="10467"/>
                      <a:pt x="6147" y="10467"/>
                    </a:cubicBezTo>
                    <a:cubicBezTo>
                      <a:pt x="7108" y="10467"/>
                      <a:pt x="8058" y="10183"/>
                      <a:pt x="8876" y="9589"/>
                    </a:cubicBezTo>
                    <a:cubicBezTo>
                      <a:pt x="11065" y="8008"/>
                      <a:pt x="11430" y="4756"/>
                      <a:pt x="9697" y="2355"/>
                    </a:cubicBezTo>
                    <a:cubicBezTo>
                      <a:pt x="8585" y="821"/>
                      <a:pt x="6905" y="0"/>
                      <a:pt x="5266" y="0"/>
                    </a:cubicBezTo>
                    <a:close/>
                  </a:path>
                </a:pathLst>
              </a:custGeom>
              <a:solidFill>
                <a:srgbClr val="028B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321;p67">
                <a:extLst>
                  <a:ext uri="{FF2B5EF4-FFF2-40B4-BE49-F238E27FC236}">
                    <a16:creationId xmlns:a16="http://schemas.microsoft.com/office/drawing/2014/main" id="{7A1160C2-1A5B-3B92-9034-7D38DB6D86CA}"/>
                  </a:ext>
                </a:extLst>
              </p:cNvPr>
              <p:cNvSpPr/>
              <p:nvPr/>
            </p:nvSpPr>
            <p:spPr>
              <a:xfrm>
                <a:off x="1151533" y="1828399"/>
                <a:ext cx="322721" cy="259599"/>
              </a:xfrm>
              <a:custGeom>
                <a:avLst/>
                <a:gdLst/>
                <a:ahLst/>
                <a:cxnLst/>
                <a:rect l="l" t="t" r="r" b="b"/>
                <a:pathLst>
                  <a:path w="10123" h="8143" extrusionOk="0">
                    <a:moveTo>
                      <a:pt x="943" y="0"/>
                    </a:moveTo>
                    <a:lnTo>
                      <a:pt x="943" y="0"/>
                    </a:lnTo>
                    <a:cubicBezTo>
                      <a:pt x="1" y="1702"/>
                      <a:pt x="122" y="3982"/>
                      <a:pt x="1429" y="5775"/>
                    </a:cubicBezTo>
                    <a:cubicBezTo>
                      <a:pt x="2523" y="7310"/>
                      <a:pt x="4198" y="8143"/>
                      <a:pt x="5843" y="8143"/>
                    </a:cubicBezTo>
                    <a:cubicBezTo>
                      <a:pt x="6804" y="8143"/>
                      <a:pt x="7754" y="7859"/>
                      <a:pt x="8572" y="7265"/>
                    </a:cubicBezTo>
                    <a:cubicBezTo>
                      <a:pt x="9271" y="6748"/>
                      <a:pt x="9788" y="6049"/>
                      <a:pt x="10122" y="5289"/>
                    </a:cubicBezTo>
                    <a:lnTo>
                      <a:pt x="10122" y="5289"/>
                    </a:lnTo>
                    <a:cubicBezTo>
                      <a:pt x="9788" y="5836"/>
                      <a:pt x="9363" y="6322"/>
                      <a:pt x="8815" y="6718"/>
                    </a:cubicBezTo>
                    <a:cubicBezTo>
                      <a:pt x="8006" y="7313"/>
                      <a:pt x="7060" y="7597"/>
                      <a:pt x="6099" y="7597"/>
                    </a:cubicBezTo>
                    <a:cubicBezTo>
                      <a:pt x="4462" y="7597"/>
                      <a:pt x="2784" y="6772"/>
                      <a:pt x="1672" y="5259"/>
                    </a:cubicBezTo>
                    <a:cubicBezTo>
                      <a:pt x="517" y="3617"/>
                      <a:pt x="305" y="1611"/>
                      <a:pt x="943" y="0"/>
                    </a:cubicBez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322;p67">
                <a:extLst>
                  <a:ext uri="{FF2B5EF4-FFF2-40B4-BE49-F238E27FC236}">
                    <a16:creationId xmlns:a16="http://schemas.microsoft.com/office/drawing/2014/main" id="{AB26BB12-A96B-C05B-5B9F-9192D346C426}"/>
                  </a:ext>
                </a:extLst>
              </p:cNvPr>
              <p:cNvSpPr/>
              <p:nvPr/>
            </p:nvSpPr>
            <p:spPr>
              <a:xfrm>
                <a:off x="1232925" y="1819281"/>
                <a:ext cx="175436" cy="196572"/>
              </a:xfrm>
              <a:custGeom>
                <a:avLst/>
                <a:gdLst/>
                <a:ahLst/>
                <a:cxnLst/>
                <a:rect l="l" t="t" r="r" b="b"/>
                <a:pathLst>
                  <a:path w="5503" h="6166" extrusionOk="0">
                    <a:moveTo>
                      <a:pt x="1534" y="0"/>
                    </a:moveTo>
                    <a:cubicBezTo>
                      <a:pt x="1500" y="0"/>
                      <a:pt x="1473" y="22"/>
                      <a:pt x="1430" y="43"/>
                    </a:cubicBezTo>
                    <a:lnTo>
                      <a:pt x="548" y="560"/>
                    </a:lnTo>
                    <a:cubicBezTo>
                      <a:pt x="487" y="590"/>
                      <a:pt x="457" y="621"/>
                      <a:pt x="426" y="681"/>
                    </a:cubicBezTo>
                    <a:cubicBezTo>
                      <a:pt x="426" y="742"/>
                      <a:pt x="426" y="772"/>
                      <a:pt x="457" y="833"/>
                    </a:cubicBezTo>
                    <a:lnTo>
                      <a:pt x="730" y="1289"/>
                    </a:lnTo>
                    <a:cubicBezTo>
                      <a:pt x="548" y="1441"/>
                      <a:pt x="396" y="1624"/>
                      <a:pt x="305" y="1806"/>
                    </a:cubicBezTo>
                    <a:cubicBezTo>
                      <a:pt x="183" y="1958"/>
                      <a:pt x="123" y="2140"/>
                      <a:pt x="62" y="2323"/>
                    </a:cubicBezTo>
                    <a:cubicBezTo>
                      <a:pt x="31" y="2505"/>
                      <a:pt x="1" y="2657"/>
                      <a:pt x="31" y="2839"/>
                    </a:cubicBezTo>
                    <a:cubicBezTo>
                      <a:pt x="62" y="3022"/>
                      <a:pt x="123" y="3174"/>
                      <a:pt x="214" y="3326"/>
                    </a:cubicBezTo>
                    <a:cubicBezTo>
                      <a:pt x="426" y="3660"/>
                      <a:pt x="700" y="3903"/>
                      <a:pt x="1034" y="3964"/>
                    </a:cubicBezTo>
                    <a:cubicBezTo>
                      <a:pt x="1154" y="3997"/>
                      <a:pt x="1290" y="4014"/>
                      <a:pt x="1439" y="4014"/>
                    </a:cubicBezTo>
                    <a:cubicBezTo>
                      <a:pt x="1704" y="4014"/>
                      <a:pt x="2010" y="3959"/>
                      <a:pt x="2341" y="3842"/>
                    </a:cubicBezTo>
                    <a:cubicBezTo>
                      <a:pt x="2615" y="3751"/>
                      <a:pt x="2858" y="3660"/>
                      <a:pt x="3041" y="3569"/>
                    </a:cubicBezTo>
                    <a:cubicBezTo>
                      <a:pt x="3253" y="3508"/>
                      <a:pt x="3436" y="3447"/>
                      <a:pt x="3557" y="3417"/>
                    </a:cubicBezTo>
                    <a:cubicBezTo>
                      <a:pt x="3709" y="3387"/>
                      <a:pt x="3831" y="3387"/>
                      <a:pt x="3892" y="3387"/>
                    </a:cubicBezTo>
                    <a:cubicBezTo>
                      <a:pt x="3983" y="3387"/>
                      <a:pt x="4044" y="3417"/>
                      <a:pt x="4074" y="3478"/>
                    </a:cubicBezTo>
                    <a:cubicBezTo>
                      <a:pt x="4165" y="3599"/>
                      <a:pt x="4135" y="3751"/>
                      <a:pt x="3983" y="3873"/>
                    </a:cubicBezTo>
                    <a:cubicBezTo>
                      <a:pt x="3861" y="4025"/>
                      <a:pt x="3679" y="4177"/>
                      <a:pt x="3436" y="4298"/>
                    </a:cubicBezTo>
                    <a:cubicBezTo>
                      <a:pt x="3314" y="4390"/>
                      <a:pt x="3192" y="4450"/>
                      <a:pt x="3071" y="4450"/>
                    </a:cubicBezTo>
                    <a:cubicBezTo>
                      <a:pt x="2985" y="4472"/>
                      <a:pt x="2914" y="4493"/>
                      <a:pt x="2848" y="4493"/>
                    </a:cubicBezTo>
                    <a:cubicBezTo>
                      <a:pt x="2820" y="4493"/>
                      <a:pt x="2794" y="4490"/>
                      <a:pt x="2767" y="4481"/>
                    </a:cubicBezTo>
                    <a:cubicBezTo>
                      <a:pt x="2706" y="4481"/>
                      <a:pt x="2615" y="4481"/>
                      <a:pt x="2554" y="4450"/>
                    </a:cubicBezTo>
                    <a:cubicBezTo>
                      <a:pt x="2493" y="4450"/>
                      <a:pt x="2463" y="4450"/>
                      <a:pt x="2433" y="4420"/>
                    </a:cubicBezTo>
                    <a:lnTo>
                      <a:pt x="2281" y="4420"/>
                    </a:lnTo>
                    <a:cubicBezTo>
                      <a:pt x="2250" y="4450"/>
                      <a:pt x="2189" y="4450"/>
                      <a:pt x="2129" y="4481"/>
                    </a:cubicBezTo>
                    <a:lnTo>
                      <a:pt x="1217" y="5028"/>
                    </a:lnTo>
                    <a:cubicBezTo>
                      <a:pt x="1186" y="5028"/>
                      <a:pt x="1156" y="5058"/>
                      <a:pt x="1156" y="5119"/>
                    </a:cubicBezTo>
                    <a:cubicBezTo>
                      <a:pt x="1156" y="5149"/>
                      <a:pt x="1156" y="5210"/>
                      <a:pt x="1156" y="5241"/>
                    </a:cubicBezTo>
                    <a:cubicBezTo>
                      <a:pt x="1247" y="5362"/>
                      <a:pt x="1369" y="5453"/>
                      <a:pt x="1521" y="5545"/>
                    </a:cubicBezTo>
                    <a:cubicBezTo>
                      <a:pt x="1642" y="5636"/>
                      <a:pt x="1825" y="5697"/>
                      <a:pt x="2007" y="5727"/>
                    </a:cubicBezTo>
                    <a:cubicBezTo>
                      <a:pt x="2136" y="5748"/>
                      <a:pt x="2280" y="5770"/>
                      <a:pt x="2440" y="5770"/>
                    </a:cubicBezTo>
                    <a:cubicBezTo>
                      <a:pt x="2506" y="5770"/>
                      <a:pt x="2574" y="5766"/>
                      <a:pt x="2645" y="5757"/>
                    </a:cubicBezTo>
                    <a:cubicBezTo>
                      <a:pt x="2858" y="5757"/>
                      <a:pt x="3101" y="5697"/>
                      <a:pt x="3344" y="5605"/>
                    </a:cubicBezTo>
                    <a:lnTo>
                      <a:pt x="3618" y="6061"/>
                    </a:lnTo>
                    <a:cubicBezTo>
                      <a:pt x="3648" y="6122"/>
                      <a:pt x="3679" y="6153"/>
                      <a:pt x="3740" y="6153"/>
                    </a:cubicBezTo>
                    <a:cubicBezTo>
                      <a:pt x="3757" y="6161"/>
                      <a:pt x="3775" y="6165"/>
                      <a:pt x="3792" y="6165"/>
                    </a:cubicBezTo>
                    <a:cubicBezTo>
                      <a:pt x="3833" y="6165"/>
                      <a:pt x="3870" y="6144"/>
                      <a:pt x="3892" y="6122"/>
                    </a:cubicBezTo>
                    <a:lnTo>
                      <a:pt x="4773" y="5605"/>
                    </a:lnTo>
                    <a:cubicBezTo>
                      <a:pt x="4834" y="5575"/>
                      <a:pt x="4864" y="5545"/>
                      <a:pt x="4895" y="5484"/>
                    </a:cubicBezTo>
                    <a:cubicBezTo>
                      <a:pt x="4895" y="5423"/>
                      <a:pt x="4895" y="5393"/>
                      <a:pt x="4864" y="5332"/>
                    </a:cubicBezTo>
                    <a:lnTo>
                      <a:pt x="4591" y="4906"/>
                    </a:lnTo>
                    <a:cubicBezTo>
                      <a:pt x="4803" y="4724"/>
                      <a:pt x="4986" y="4572"/>
                      <a:pt x="5107" y="4390"/>
                    </a:cubicBezTo>
                    <a:cubicBezTo>
                      <a:pt x="5259" y="4207"/>
                      <a:pt x="5351" y="4025"/>
                      <a:pt x="5411" y="3812"/>
                    </a:cubicBezTo>
                    <a:cubicBezTo>
                      <a:pt x="5503" y="3630"/>
                      <a:pt x="5503" y="3447"/>
                      <a:pt x="5503" y="3265"/>
                    </a:cubicBezTo>
                    <a:cubicBezTo>
                      <a:pt x="5472" y="3083"/>
                      <a:pt x="5411" y="2900"/>
                      <a:pt x="5320" y="2718"/>
                    </a:cubicBezTo>
                    <a:cubicBezTo>
                      <a:pt x="5199" y="2535"/>
                      <a:pt x="5077" y="2383"/>
                      <a:pt x="4925" y="2262"/>
                    </a:cubicBezTo>
                    <a:cubicBezTo>
                      <a:pt x="4773" y="2171"/>
                      <a:pt x="4621" y="2080"/>
                      <a:pt x="4408" y="2049"/>
                    </a:cubicBezTo>
                    <a:cubicBezTo>
                      <a:pt x="4333" y="2037"/>
                      <a:pt x="4252" y="2029"/>
                      <a:pt x="4168" y="2029"/>
                    </a:cubicBezTo>
                    <a:cubicBezTo>
                      <a:pt x="4050" y="2029"/>
                      <a:pt x="3925" y="2044"/>
                      <a:pt x="3800" y="2080"/>
                    </a:cubicBezTo>
                    <a:cubicBezTo>
                      <a:pt x="3557" y="2110"/>
                      <a:pt x="3314" y="2171"/>
                      <a:pt x="3041" y="2262"/>
                    </a:cubicBezTo>
                    <a:cubicBezTo>
                      <a:pt x="2767" y="2383"/>
                      <a:pt x="2524" y="2444"/>
                      <a:pt x="2341" y="2535"/>
                    </a:cubicBezTo>
                    <a:cubicBezTo>
                      <a:pt x="2159" y="2596"/>
                      <a:pt x="2007" y="2627"/>
                      <a:pt x="1885" y="2657"/>
                    </a:cubicBezTo>
                    <a:cubicBezTo>
                      <a:pt x="1825" y="2672"/>
                      <a:pt x="1771" y="2680"/>
                      <a:pt x="1722" y="2680"/>
                    </a:cubicBezTo>
                    <a:cubicBezTo>
                      <a:pt x="1673" y="2680"/>
                      <a:pt x="1627" y="2672"/>
                      <a:pt x="1582" y="2657"/>
                    </a:cubicBezTo>
                    <a:cubicBezTo>
                      <a:pt x="1521" y="2657"/>
                      <a:pt x="1460" y="2596"/>
                      <a:pt x="1430" y="2535"/>
                    </a:cubicBezTo>
                    <a:cubicBezTo>
                      <a:pt x="1399" y="2475"/>
                      <a:pt x="1399" y="2414"/>
                      <a:pt x="1399" y="2353"/>
                    </a:cubicBezTo>
                    <a:cubicBezTo>
                      <a:pt x="1399" y="2292"/>
                      <a:pt x="1430" y="2231"/>
                      <a:pt x="1490" y="2171"/>
                    </a:cubicBezTo>
                    <a:cubicBezTo>
                      <a:pt x="1551" y="2110"/>
                      <a:pt x="1612" y="2049"/>
                      <a:pt x="1673" y="1988"/>
                    </a:cubicBezTo>
                    <a:cubicBezTo>
                      <a:pt x="1733" y="1958"/>
                      <a:pt x="1825" y="1897"/>
                      <a:pt x="1916" y="1836"/>
                    </a:cubicBezTo>
                    <a:cubicBezTo>
                      <a:pt x="2037" y="1776"/>
                      <a:pt x="2129" y="1715"/>
                      <a:pt x="2220" y="1715"/>
                    </a:cubicBezTo>
                    <a:cubicBezTo>
                      <a:pt x="2311" y="1684"/>
                      <a:pt x="2402" y="1654"/>
                      <a:pt x="2493" y="1654"/>
                    </a:cubicBezTo>
                    <a:cubicBezTo>
                      <a:pt x="2554" y="1654"/>
                      <a:pt x="2615" y="1684"/>
                      <a:pt x="2676" y="1684"/>
                    </a:cubicBezTo>
                    <a:cubicBezTo>
                      <a:pt x="2706" y="1684"/>
                      <a:pt x="2737" y="1715"/>
                      <a:pt x="2767" y="1715"/>
                    </a:cubicBezTo>
                    <a:lnTo>
                      <a:pt x="2919" y="1715"/>
                    </a:lnTo>
                    <a:cubicBezTo>
                      <a:pt x="2980" y="1715"/>
                      <a:pt x="3041" y="1684"/>
                      <a:pt x="3101" y="1654"/>
                    </a:cubicBezTo>
                    <a:lnTo>
                      <a:pt x="3983" y="1137"/>
                    </a:lnTo>
                    <a:cubicBezTo>
                      <a:pt x="4013" y="1107"/>
                      <a:pt x="4044" y="1076"/>
                      <a:pt x="4044" y="1016"/>
                    </a:cubicBezTo>
                    <a:cubicBezTo>
                      <a:pt x="4074" y="985"/>
                      <a:pt x="4074" y="955"/>
                      <a:pt x="4044" y="894"/>
                    </a:cubicBezTo>
                    <a:cubicBezTo>
                      <a:pt x="3983" y="803"/>
                      <a:pt x="3861" y="712"/>
                      <a:pt x="3740" y="651"/>
                    </a:cubicBezTo>
                    <a:cubicBezTo>
                      <a:pt x="3588" y="560"/>
                      <a:pt x="3436" y="499"/>
                      <a:pt x="3253" y="469"/>
                    </a:cubicBezTo>
                    <a:cubicBezTo>
                      <a:pt x="3124" y="447"/>
                      <a:pt x="2995" y="426"/>
                      <a:pt x="2856" y="426"/>
                    </a:cubicBezTo>
                    <a:cubicBezTo>
                      <a:pt x="2798" y="426"/>
                      <a:pt x="2738" y="429"/>
                      <a:pt x="2676" y="438"/>
                    </a:cubicBezTo>
                    <a:cubicBezTo>
                      <a:pt x="2433" y="438"/>
                      <a:pt x="2220" y="469"/>
                      <a:pt x="1977" y="560"/>
                    </a:cubicBezTo>
                    <a:lnTo>
                      <a:pt x="1703" y="104"/>
                    </a:lnTo>
                    <a:cubicBezTo>
                      <a:pt x="1673" y="43"/>
                      <a:pt x="1642" y="13"/>
                      <a:pt x="1582" y="13"/>
                    </a:cubicBezTo>
                    <a:cubicBezTo>
                      <a:pt x="1564" y="4"/>
                      <a:pt x="1549" y="0"/>
                      <a:pt x="1534"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323;p67">
                <a:extLst>
                  <a:ext uri="{FF2B5EF4-FFF2-40B4-BE49-F238E27FC236}">
                    <a16:creationId xmlns:a16="http://schemas.microsoft.com/office/drawing/2014/main" id="{E317DD8A-DC8F-2D85-D64D-FB2897940EF2}"/>
                  </a:ext>
                </a:extLst>
              </p:cNvPr>
              <p:cNvSpPr/>
              <p:nvPr/>
            </p:nvSpPr>
            <p:spPr>
              <a:xfrm>
                <a:off x="1616676" y="1367113"/>
                <a:ext cx="98860" cy="124141"/>
              </a:xfrm>
              <a:custGeom>
                <a:avLst/>
                <a:gdLst/>
                <a:ahLst/>
                <a:cxnLst/>
                <a:rect l="l" t="t" r="r" b="b"/>
                <a:pathLst>
                  <a:path w="3101" h="3894" extrusionOk="0">
                    <a:moveTo>
                      <a:pt x="2311" y="1"/>
                    </a:moveTo>
                    <a:lnTo>
                      <a:pt x="1" y="2098"/>
                    </a:lnTo>
                    <a:cubicBezTo>
                      <a:pt x="1" y="2098"/>
                      <a:pt x="244" y="3040"/>
                      <a:pt x="305" y="3314"/>
                    </a:cubicBezTo>
                    <a:cubicBezTo>
                      <a:pt x="391" y="3631"/>
                      <a:pt x="697" y="3894"/>
                      <a:pt x="1039" y="3894"/>
                    </a:cubicBezTo>
                    <a:cubicBezTo>
                      <a:pt x="1058" y="3894"/>
                      <a:pt x="1076" y="3893"/>
                      <a:pt x="1095" y="3892"/>
                    </a:cubicBezTo>
                    <a:cubicBezTo>
                      <a:pt x="3101" y="3770"/>
                      <a:pt x="2979" y="2524"/>
                      <a:pt x="2979" y="2524"/>
                    </a:cubicBezTo>
                    <a:cubicBezTo>
                      <a:pt x="2554" y="1885"/>
                      <a:pt x="2311" y="1"/>
                      <a:pt x="2311" y="1"/>
                    </a:cubicBezTo>
                    <a:close/>
                  </a:path>
                </a:pathLst>
              </a:custGeom>
              <a:solidFill>
                <a:srgbClr val="FE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324;p67">
                <a:extLst>
                  <a:ext uri="{FF2B5EF4-FFF2-40B4-BE49-F238E27FC236}">
                    <a16:creationId xmlns:a16="http://schemas.microsoft.com/office/drawing/2014/main" id="{2B1E787D-0911-4A82-ABEA-DD481F09E620}"/>
                  </a:ext>
                </a:extLst>
              </p:cNvPr>
              <p:cNvSpPr/>
              <p:nvPr/>
            </p:nvSpPr>
            <p:spPr>
              <a:xfrm>
                <a:off x="1437952" y="1982480"/>
                <a:ext cx="136128" cy="127137"/>
              </a:xfrm>
              <a:custGeom>
                <a:avLst/>
                <a:gdLst/>
                <a:ahLst/>
                <a:cxnLst/>
                <a:rect l="l" t="t" r="r" b="b"/>
                <a:pathLst>
                  <a:path w="4270" h="3988" extrusionOk="0">
                    <a:moveTo>
                      <a:pt x="2993" y="0"/>
                    </a:moveTo>
                    <a:cubicBezTo>
                      <a:pt x="2993" y="0"/>
                      <a:pt x="2506" y="821"/>
                      <a:pt x="2202" y="1064"/>
                    </a:cubicBezTo>
                    <a:cubicBezTo>
                      <a:pt x="1898" y="1277"/>
                      <a:pt x="1777" y="1277"/>
                      <a:pt x="1321" y="1398"/>
                    </a:cubicBezTo>
                    <a:cubicBezTo>
                      <a:pt x="895" y="1520"/>
                      <a:pt x="531" y="1976"/>
                      <a:pt x="409" y="2128"/>
                    </a:cubicBezTo>
                    <a:cubicBezTo>
                      <a:pt x="296" y="2240"/>
                      <a:pt x="351" y="2303"/>
                      <a:pt x="486" y="2303"/>
                    </a:cubicBezTo>
                    <a:cubicBezTo>
                      <a:pt x="533" y="2303"/>
                      <a:pt x="589" y="2295"/>
                      <a:pt x="652" y="2280"/>
                    </a:cubicBezTo>
                    <a:cubicBezTo>
                      <a:pt x="926" y="2219"/>
                      <a:pt x="1260" y="2037"/>
                      <a:pt x="1382" y="2037"/>
                    </a:cubicBezTo>
                    <a:cubicBezTo>
                      <a:pt x="1503" y="2037"/>
                      <a:pt x="1503" y="2158"/>
                      <a:pt x="1382" y="2401"/>
                    </a:cubicBezTo>
                    <a:cubicBezTo>
                      <a:pt x="1260" y="2644"/>
                      <a:pt x="956" y="3070"/>
                      <a:pt x="774" y="3192"/>
                    </a:cubicBezTo>
                    <a:cubicBezTo>
                      <a:pt x="591" y="3344"/>
                      <a:pt x="105" y="3617"/>
                      <a:pt x="44" y="3800"/>
                    </a:cubicBezTo>
                    <a:cubicBezTo>
                      <a:pt x="0" y="3910"/>
                      <a:pt x="4" y="3988"/>
                      <a:pt x="114" y="3988"/>
                    </a:cubicBezTo>
                    <a:cubicBezTo>
                      <a:pt x="155" y="3988"/>
                      <a:pt x="212" y="3977"/>
                      <a:pt x="287" y="3951"/>
                    </a:cubicBezTo>
                    <a:cubicBezTo>
                      <a:pt x="561" y="3891"/>
                      <a:pt x="774" y="3830"/>
                      <a:pt x="1078" y="3648"/>
                    </a:cubicBezTo>
                    <a:cubicBezTo>
                      <a:pt x="1123" y="3625"/>
                      <a:pt x="1171" y="3619"/>
                      <a:pt x="1226" y="3619"/>
                    </a:cubicBezTo>
                    <a:cubicBezTo>
                      <a:pt x="1281" y="3619"/>
                      <a:pt x="1344" y="3625"/>
                      <a:pt x="1420" y="3625"/>
                    </a:cubicBezTo>
                    <a:cubicBezTo>
                      <a:pt x="1572" y="3625"/>
                      <a:pt x="1777" y="3602"/>
                      <a:pt x="2081" y="3465"/>
                    </a:cubicBezTo>
                    <a:cubicBezTo>
                      <a:pt x="2202" y="3404"/>
                      <a:pt x="2537" y="3222"/>
                      <a:pt x="2628" y="3161"/>
                    </a:cubicBezTo>
                    <a:cubicBezTo>
                      <a:pt x="2658" y="3131"/>
                      <a:pt x="2719" y="3131"/>
                      <a:pt x="2749" y="3131"/>
                    </a:cubicBezTo>
                    <a:cubicBezTo>
                      <a:pt x="2993" y="3009"/>
                      <a:pt x="3114" y="2189"/>
                      <a:pt x="3236" y="1976"/>
                    </a:cubicBezTo>
                    <a:cubicBezTo>
                      <a:pt x="3357" y="1733"/>
                      <a:pt x="4269" y="912"/>
                      <a:pt x="4269" y="912"/>
                    </a:cubicBezTo>
                    <a:lnTo>
                      <a:pt x="2993" y="0"/>
                    </a:lnTo>
                    <a:close/>
                  </a:path>
                </a:pathLst>
              </a:custGeom>
              <a:solidFill>
                <a:srgbClr val="FE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325;p67">
                <a:extLst>
                  <a:ext uri="{FF2B5EF4-FFF2-40B4-BE49-F238E27FC236}">
                    <a16:creationId xmlns:a16="http://schemas.microsoft.com/office/drawing/2014/main" id="{EBB40C29-EC1A-E04F-8164-E1410D34F08F}"/>
                  </a:ext>
                </a:extLst>
              </p:cNvPr>
              <p:cNvSpPr/>
              <p:nvPr/>
            </p:nvSpPr>
            <p:spPr>
              <a:xfrm>
                <a:off x="1526549" y="1530885"/>
                <a:ext cx="365377" cy="491335"/>
              </a:xfrm>
              <a:custGeom>
                <a:avLst/>
                <a:gdLst/>
                <a:ahLst/>
                <a:cxnLst/>
                <a:rect l="l" t="t" r="r" b="b"/>
                <a:pathLst>
                  <a:path w="11461" h="15412" extrusionOk="0">
                    <a:moveTo>
                      <a:pt x="6627" y="1"/>
                    </a:moveTo>
                    <a:lnTo>
                      <a:pt x="6202" y="1369"/>
                    </a:lnTo>
                    <a:cubicBezTo>
                      <a:pt x="6202" y="1369"/>
                      <a:pt x="6414" y="1460"/>
                      <a:pt x="6566" y="1733"/>
                    </a:cubicBezTo>
                    <a:cubicBezTo>
                      <a:pt x="6597" y="2493"/>
                      <a:pt x="5138" y="7083"/>
                      <a:pt x="5077" y="7144"/>
                    </a:cubicBezTo>
                    <a:cubicBezTo>
                      <a:pt x="2919" y="10274"/>
                      <a:pt x="1" y="14317"/>
                      <a:pt x="1" y="14317"/>
                    </a:cubicBezTo>
                    <a:lnTo>
                      <a:pt x="1247" y="15411"/>
                    </a:lnTo>
                    <a:cubicBezTo>
                      <a:pt x="1247" y="15411"/>
                      <a:pt x="5381" y="11217"/>
                      <a:pt x="7205" y="9515"/>
                    </a:cubicBezTo>
                    <a:cubicBezTo>
                      <a:pt x="9150" y="7721"/>
                      <a:pt x="10092" y="3770"/>
                      <a:pt x="10791" y="2584"/>
                    </a:cubicBezTo>
                    <a:cubicBezTo>
                      <a:pt x="11460" y="1399"/>
                      <a:pt x="9028" y="183"/>
                      <a:pt x="9028" y="183"/>
                    </a:cubicBezTo>
                    <a:lnTo>
                      <a:pt x="8147" y="609"/>
                    </a:lnTo>
                    <a:cubicBezTo>
                      <a:pt x="7569" y="365"/>
                      <a:pt x="6627" y="1"/>
                      <a:pt x="6627" y="1"/>
                    </a:cubicBezTo>
                    <a:close/>
                  </a:path>
                </a:pathLst>
              </a:custGeom>
              <a:solidFill>
                <a:srgbClr val="D160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8" name="Google Shape;2326;p67">
                <a:extLst>
                  <a:ext uri="{FF2B5EF4-FFF2-40B4-BE49-F238E27FC236}">
                    <a16:creationId xmlns:a16="http://schemas.microsoft.com/office/drawing/2014/main" id="{F462A04E-2FEB-1EA3-A6E6-5019051A1E44}"/>
                  </a:ext>
                </a:extLst>
              </p:cNvPr>
              <p:cNvSpPr/>
              <p:nvPr/>
            </p:nvSpPr>
            <p:spPr>
              <a:xfrm>
                <a:off x="1500406" y="1261363"/>
                <a:ext cx="194787" cy="190642"/>
              </a:xfrm>
              <a:custGeom>
                <a:avLst/>
                <a:gdLst/>
                <a:ahLst/>
                <a:cxnLst/>
                <a:rect l="l" t="t" r="r" b="b"/>
                <a:pathLst>
                  <a:path w="6110" h="5980" extrusionOk="0">
                    <a:moveTo>
                      <a:pt x="3045" y="0"/>
                    </a:moveTo>
                    <a:cubicBezTo>
                      <a:pt x="2178" y="0"/>
                      <a:pt x="1229" y="326"/>
                      <a:pt x="730" y="977"/>
                    </a:cubicBezTo>
                    <a:cubicBezTo>
                      <a:pt x="0" y="1889"/>
                      <a:pt x="608" y="3713"/>
                      <a:pt x="1094" y="4594"/>
                    </a:cubicBezTo>
                    <a:cubicBezTo>
                      <a:pt x="1429" y="5111"/>
                      <a:pt x="1885" y="5628"/>
                      <a:pt x="2462" y="5841"/>
                    </a:cubicBezTo>
                    <a:cubicBezTo>
                      <a:pt x="2700" y="5936"/>
                      <a:pt x="2957" y="5980"/>
                      <a:pt x="3218" y="5980"/>
                    </a:cubicBezTo>
                    <a:cubicBezTo>
                      <a:pt x="3623" y="5980"/>
                      <a:pt x="4038" y="5874"/>
                      <a:pt x="4408" y="5689"/>
                    </a:cubicBezTo>
                    <a:cubicBezTo>
                      <a:pt x="5441" y="5142"/>
                      <a:pt x="6110" y="3956"/>
                      <a:pt x="6019" y="2801"/>
                    </a:cubicBezTo>
                    <a:cubicBezTo>
                      <a:pt x="5958" y="1646"/>
                      <a:pt x="5137" y="552"/>
                      <a:pt x="4012" y="157"/>
                    </a:cubicBezTo>
                    <a:cubicBezTo>
                      <a:pt x="3726" y="53"/>
                      <a:pt x="3392" y="0"/>
                      <a:pt x="3045" y="0"/>
                    </a:cubicBezTo>
                    <a:close/>
                  </a:path>
                </a:pathLst>
              </a:custGeom>
              <a:solidFill>
                <a:srgbClr val="FE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327;p67">
                <a:extLst>
                  <a:ext uri="{FF2B5EF4-FFF2-40B4-BE49-F238E27FC236}">
                    <a16:creationId xmlns:a16="http://schemas.microsoft.com/office/drawing/2014/main" id="{8E5E96A8-7A38-A649-52FA-9C90256AE970}"/>
                  </a:ext>
                </a:extLst>
              </p:cNvPr>
              <p:cNvSpPr/>
              <p:nvPr/>
            </p:nvSpPr>
            <p:spPr>
              <a:xfrm>
                <a:off x="1450959" y="1170375"/>
                <a:ext cx="289789" cy="207666"/>
              </a:xfrm>
              <a:custGeom>
                <a:avLst/>
                <a:gdLst/>
                <a:ahLst/>
                <a:cxnLst/>
                <a:rect l="l" t="t" r="r" b="b"/>
                <a:pathLst>
                  <a:path w="9090" h="6514" extrusionOk="0">
                    <a:moveTo>
                      <a:pt x="4353" y="0"/>
                    </a:moveTo>
                    <a:cubicBezTo>
                      <a:pt x="4331" y="0"/>
                      <a:pt x="4309" y="1"/>
                      <a:pt x="4287" y="2"/>
                    </a:cubicBezTo>
                    <a:cubicBezTo>
                      <a:pt x="3467" y="32"/>
                      <a:pt x="2708" y="608"/>
                      <a:pt x="2464" y="1366"/>
                    </a:cubicBezTo>
                    <a:lnTo>
                      <a:pt x="2464" y="1366"/>
                    </a:lnTo>
                    <a:cubicBezTo>
                      <a:pt x="2466" y="1348"/>
                      <a:pt x="2411" y="1342"/>
                      <a:pt x="2332" y="1342"/>
                    </a:cubicBezTo>
                    <a:cubicBezTo>
                      <a:pt x="2166" y="1342"/>
                      <a:pt x="1896" y="1369"/>
                      <a:pt x="1855" y="1369"/>
                    </a:cubicBezTo>
                    <a:cubicBezTo>
                      <a:pt x="1612" y="1400"/>
                      <a:pt x="1369" y="1461"/>
                      <a:pt x="1156" y="1582"/>
                    </a:cubicBezTo>
                    <a:cubicBezTo>
                      <a:pt x="761" y="1825"/>
                      <a:pt x="457" y="2190"/>
                      <a:pt x="275" y="2585"/>
                    </a:cubicBezTo>
                    <a:cubicBezTo>
                      <a:pt x="92" y="2950"/>
                      <a:pt x="1" y="3406"/>
                      <a:pt x="62" y="3801"/>
                    </a:cubicBezTo>
                    <a:cubicBezTo>
                      <a:pt x="92" y="3892"/>
                      <a:pt x="123" y="3983"/>
                      <a:pt x="153" y="4075"/>
                    </a:cubicBezTo>
                    <a:cubicBezTo>
                      <a:pt x="445" y="4711"/>
                      <a:pt x="1131" y="5070"/>
                      <a:pt x="1806" y="5070"/>
                    </a:cubicBezTo>
                    <a:cubicBezTo>
                      <a:pt x="1904" y="5070"/>
                      <a:pt x="2002" y="5063"/>
                      <a:pt x="2098" y="5047"/>
                    </a:cubicBezTo>
                    <a:cubicBezTo>
                      <a:pt x="2858" y="4926"/>
                      <a:pt x="3527" y="4379"/>
                      <a:pt x="3831" y="3649"/>
                    </a:cubicBezTo>
                    <a:cubicBezTo>
                      <a:pt x="3991" y="4128"/>
                      <a:pt x="4504" y="4424"/>
                      <a:pt x="5002" y="4424"/>
                    </a:cubicBezTo>
                    <a:cubicBezTo>
                      <a:pt x="5262" y="4424"/>
                      <a:pt x="5517" y="4343"/>
                      <a:pt x="5715" y="4166"/>
                    </a:cubicBezTo>
                    <a:lnTo>
                      <a:pt x="5715" y="4166"/>
                    </a:lnTo>
                    <a:cubicBezTo>
                      <a:pt x="5685" y="4895"/>
                      <a:pt x="6354" y="5594"/>
                      <a:pt x="7083" y="5594"/>
                    </a:cubicBezTo>
                    <a:cubicBezTo>
                      <a:pt x="6870" y="5929"/>
                      <a:pt x="7114" y="6415"/>
                      <a:pt x="7509" y="6506"/>
                    </a:cubicBezTo>
                    <a:cubicBezTo>
                      <a:pt x="7540" y="6511"/>
                      <a:pt x="7572" y="6513"/>
                      <a:pt x="7603" y="6513"/>
                    </a:cubicBezTo>
                    <a:cubicBezTo>
                      <a:pt x="7965" y="6513"/>
                      <a:pt x="8306" y="6204"/>
                      <a:pt x="8390" y="5868"/>
                    </a:cubicBezTo>
                    <a:cubicBezTo>
                      <a:pt x="8481" y="5473"/>
                      <a:pt x="8329" y="5078"/>
                      <a:pt x="8086" y="4774"/>
                    </a:cubicBezTo>
                    <a:cubicBezTo>
                      <a:pt x="8846" y="4196"/>
                      <a:pt x="9089" y="3041"/>
                      <a:pt x="8633" y="2190"/>
                    </a:cubicBezTo>
                    <a:cubicBezTo>
                      <a:pt x="8283" y="1536"/>
                      <a:pt x="7556" y="1134"/>
                      <a:pt x="6825" y="1134"/>
                    </a:cubicBezTo>
                    <a:cubicBezTo>
                      <a:pt x="6604" y="1134"/>
                      <a:pt x="6383" y="1170"/>
                      <a:pt x="6171" y="1248"/>
                    </a:cubicBezTo>
                    <a:cubicBezTo>
                      <a:pt x="5876" y="509"/>
                      <a:pt x="5121" y="0"/>
                      <a:pt x="435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328;p67">
                <a:extLst>
                  <a:ext uri="{FF2B5EF4-FFF2-40B4-BE49-F238E27FC236}">
                    <a16:creationId xmlns:a16="http://schemas.microsoft.com/office/drawing/2014/main" id="{CD694FCC-6F0B-2D1E-863B-E397D80C2C4C}"/>
                  </a:ext>
                </a:extLst>
              </p:cNvPr>
              <p:cNvSpPr/>
              <p:nvPr/>
            </p:nvSpPr>
            <p:spPr>
              <a:xfrm>
                <a:off x="1649641" y="1322129"/>
                <a:ext cx="43612" cy="51104"/>
              </a:xfrm>
              <a:custGeom>
                <a:avLst/>
                <a:gdLst/>
                <a:ahLst/>
                <a:cxnLst/>
                <a:rect l="l" t="t" r="r" b="b"/>
                <a:pathLst>
                  <a:path w="1368" h="1603" extrusionOk="0">
                    <a:moveTo>
                      <a:pt x="619" y="1"/>
                    </a:moveTo>
                    <a:cubicBezTo>
                      <a:pt x="337" y="1"/>
                      <a:pt x="87" y="161"/>
                      <a:pt x="61" y="500"/>
                    </a:cubicBezTo>
                    <a:cubicBezTo>
                      <a:pt x="0" y="895"/>
                      <a:pt x="274" y="1533"/>
                      <a:pt x="608" y="1594"/>
                    </a:cubicBezTo>
                    <a:cubicBezTo>
                      <a:pt x="639" y="1600"/>
                      <a:pt x="671" y="1603"/>
                      <a:pt x="702" y="1603"/>
                    </a:cubicBezTo>
                    <a:cubicBezTo>
                      <a:pt x="1002" y="1603"/>
                      <a:pt x="1280" y="1344"/>
                      <a:pt x="1307" y="986"/>
                    </a:cubicBezTo>
                    <a:cubicBezTo>
                      <a:pt x="1368" y="591"/>
                      <a:pt x="1094" y="74"/>
                      <a:pt x="760" y="14"/>
                    </a:cubicBezTo>
                    <a:cubicBezTo>
                      <a:pt x="713" y="5"/>
                      <a:pt x="665" y="1"/>
                      <a:pt x="619" y="1"/>
                    </a:cubicBezTo>
                    <a:close/>
                  </a:path>
                </a:pathLst>
              </a:custGeom>
              <a:solidFill>
                <a:srgbClr val="FE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329;p67">
                <a:extLst>
                  <a:ext uri="{FF2B5EF4-FFF2-40B4-BE49-F238E27FC236}">
                    <a16:creationId xmlns:a16="http://schemas.microsoft.com/office/drawing/2014/main" id="{74432652-421C-20C9-8963-AF5FC21BFA63}"/>
                  </a:ext>
                </a:extLst>
              </p:cNvPr>
              <p:cNvSpPr/>
              <p:nvPr/>
            </p:nvSpPr>
            <p:spPr>
              <a:xfrm>
                <a:off x="2812467" y="3100737"/>
                <a:ext cx="48489" cy="64716"/>
              </a:xfrm>
              <a:custGeom>
                <a:avLst/>
                <a:gdLst/>
                <a:ahLst/>
                <a:cxnLst/>
                <a:rect l="l" t="t" r="r" b="b"/>
                <a:pathLst>
                  <a:path w="1521" h="2030" extrusionOk="0">
                    <a:moveTo>
                      <a:pt x="1430" y="1"/>
                    </a:moveTo>
                    <a:lnTo>
                      <a:pt x="62" y="426"/>
                    </a:lnTo>
                    <a:cubicBezTo>
                      <a:pt x="62" y="426"/>
                      <a:pt x="1" y="1429"/>
                      <a:pt x="62" y="1794"/>
                    </a:cubicBezTo>
                    <a:cubicBezTo>
                      <a:pt x="92" y="1961"/>
                      <a:pt x="396" y="2029"/>
                      <a:pt x="708" y="2029"/>
                    </a:cubicBezTo>
                    <a:cubicBezTo>
                      <a:pt x="1019" y="2029"/>
                      <a:pt x="1338" y="1961"/>
                      <a:pt x="1399" y="1855"/>
                    </a:cubicBezTo>
                    <a:cubicBezTo>
                      <a:pt x="1521" y="1672"/>
                      <a:pt x="1430" y="1"/>
                      <a:pt x="1430" y="1"/>
                    </a:cubicBezTo>
                    <a:close/>
                  </a:path>
                </a:pathLst>
              </a:custGeom>
              <a:solidFill>
                <a:srgbClr val="AD6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330;p67">
                <a:extLst>
                  <a:ext uri="{FF2B5EF4-FFF2-40B4-BE49-F238E27FC236}">
                    <a16:creationId xmlns:a16="http://schemas.microsoft.com/office/drawing/2014/main" id="{87F4871E-0766-7375-63DD-993B1B01BB81}"/>
                  </a:ext>
                </a:extLst>
              </p:cNvPr>
              <p:cNvSpPr/>
              <p:nvPr/>
            </p:nvSpPr>
            <p:spPr>
              <a:xfrm>
                <a:off x="2709746" y="3147029"/>
                <a:ext cx="157997" cy="74280"/>
              </a:xfrm>
              <a:custGeom>
                <a:avLst/>
                <a:gdLst/>
                <a:ahLst/>
                <a:cxnLst/>
                <a:rect l="l" t="t" r="r" b="b"/>
                <a:pathLst>
                  <a:path w="4956" h="2330" extrusionOk="0">
                    <a:moveTo>
                      <a:pt x="3167" y="0"/>
                    </a:moveTo>
                    <a:cubicBezTo>
                      <a:pt x="3085" y="0"/>
                      <a:pt x="3113" y="79"/>
                      <a:pt x="3010" y="312"/>
                    </a:cubicBezTo>
                    <a:cubicBezTo>
                      <a:pt x="2858" y="707"/>
                      <a:pt x="1" y="1132"/>
                      <a:pt x="123" y="1740"/>
                    </a:cubicBezTo>
                    <a:cubicBezTo>
                      <a:pt x="153" y="1892"/>
                      <a:pt x="822" y="2196"/>
                      <a:pt x="1794" y="2318"/>
                    </a:cubicBezTo>
                    <a:cubicBezTo>
                      <a:pt x="1868" y="2326"/>
                      <a:pt x="1961" y="2330"/>
                      <a:pt x="2063" y="2330"/>
                    </a:cubicBezTo>
                    <a:cubicBezTo>
                      <a:pt x="2341" y="2330"/>
                      <a:pt x="2688" y="2301"/>
                      <a:pt x="2889" y="2257"/>
                    </a:cubicBezTo>
                    <a:cubicBezTo>
                      <a:pt x="3253" y="2166"/>
                      <a:pt x="3588" y="1892"/>
                      <a:pt x="3588" y="1892"/>
                    </a:cubicBezTo>
                    <a:lnTo>
                      <a:pt x="3740" y="2105"/>
                    </a:lnTo>
                    <a:lnTo>
                      <a:pt x="4925" y="1862"/>
                    </a:lnTo>
                    <a:cubicBezTo>
                      <a:pt x="4925" y="1862"/>
                      <a:pt x="4955" y="1163"/>
                      <a:pt x="4955" y="767"/>
                    </a:cubicBezTo>
                    <a:cubicBezTo>
                      <a:pt x="4925" y="403"/>
                      <a:pt x="4652" y="312"/>
                      <a:pt x="4652" y="312"/>
                    </a:cubicBezTo>
                    <a:cubicBezTo>
                      <a:pt x="4530" y="433"/>
                      <a:pt x="4378" y="494"/>
                      <a:pt x="4196" y="555"/>
                    </a:cubicBezTo>
                    <a:cubicBezTo>
                      <a:pt x="4151" y="564"/>
                      <a:pt x="4107" y="568"/>
                      <a:pt x="4063" y="568"/>
                    </a:cubicBezTo>
                    <a:cubicBezTo>
                      <a:pt x="3814" y="568"/>
                      <a:pt x="3596" y="423"/>
                      <a:pt x="3466" y="190"/>
                    </a:cubicBezTo>
                    <a:cubicBezTo>
                      <a:pt x="3375" y="38"/>
                      <a:pt x="3223" y="8"/>
                      <a:pt x="3223" y="8"/>
                    </a:cubicBezTo>
                    <a:cubicBezTo>
                      <a:pt x="3200" y="3"/>
                      <a:pt x="3182" y="0"/>
                      <a:pt x="3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331;p67">
                <a:extLst>
                  <a:ext uri="{FF2B5EF4-FFF2-40B4-BE49-F238E27FC236}">
                    <a16:creationId xmlns:a16="http://schemas.microsoft.com/office/drawing/2014/main" id="{EC50E734-77BD-39DE-D891-FB80BD870AAA}"/>
                  </a:ext>
                </a:extLst>
              </p:cNvPr>
              <p:cNvSpPr/>
              <p:nvPr/>
            </p:nvSpPr>
            <p:spPr>
              <a:xfrm>
                <a:off x="2750458" y="2504499"/>
                <a:ext cx="399265" cy="630523"/>
              </a:xfrm>
              <a:custGeom>
                <a:avLst/>
                <a:gdLst/>
                <a:ahLst/>
                <a:cxnLst/>
                <a:rect l="l" t="t" r="r" b="b"/>
                <a:pathLst>
                  <a:path w="12524" h="19778" extrusionOk="0">
                    <a:moveTo>
                      <a:pt x="11435" y="1"/>
                    </a:moveTo>
                    <a:cubicBezTo>
                      <a:pt x="7031" y="1"/>
                      <a:pt x="930" y="1744"/>
                      <a:pt x="426" y="3900"/>
                    </a:cubicBezTo>
                    <a:cubicBezTo>
                      <a:pt x="1" y="5724"/>
                      <a:pt x="1125" y="14873"/>
                      <a:pt x="1946" y="19432"/>
                    </a:cubicBezTo>
                    <a:cubicBezTo>
                      <a:pt x="2289" y="19692"/>
                      <a:pt x="2601" y="19778"/>
                      <a:pt x="2862" y="19778"/>
                    </a:cubicBezTo>
                    <a:cubicBezTo>
                      <a:pt x="3363" y="19778"/>
                      <a:pt x="3678" y="19462"/>
                      <a:pt x="3678" y="19462"/>
                    </a:cubicBezTo>
                    <a:cubicBezTo>
                      <a:pt x="4043" y="16757"/>
                      <a:pt x="4499" y="12563"/>
                      <a:pt x="4469" y="9189"/>
                    </a:cubicBezTo>
                    <a:cubicBezTo>
                      <a:pt x="4438" y="8186"/>
                      <a:pt x="4043" y="7183"/>
                      <a:pt x="3952" y="6423"/>
                    </a:cubicBezTo>
                    <a:cubicBezTo>
                      <a:pt x="5709" y="6274"/>
                      <a:pt x="10237" y="5571"/>
                      <a:pt x="12078" y="5571"/>
                    </a:cubicBezTo>
                    <a:cubicBezTo>
                      <a:pt x="12116" y="5571"/>
                      <a:pt x="12153" y="5571"/>
                      <a:pt x="12189" y="5572"/>
                    </a:cubicBezTo>
                    <a:lnTo>
                      <a:pt x="12524" y="40"/>
                    </a:lnTo>
                    <a:cubicBezTo>
                      <a:pt x="12176" y="13"/>
                      <a:pt x="11812" y="1"/>
                      <a:pt x="11435"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332;p67">
                <a:extLst>
                  <a:ext uri="{FF2B5EF4-FFF2-40B4-BE49-F238E27FC236}">
                    <a16:creationId xmlns:a16="http://schemas.microsoft.com/office/drawing/2014/main" id="{0410E4CC-2ABA-E293-7FB0-3179315A0099}"/>
                  </a:ext>
                </a:extLst>
              </p:cNvPr>
              <p:cNvSpPr/>
              <p:nvPr/>
            </p:nvSpPr>
            <p:spPr>
              <a:xfrm>
                <a:off x="2953954" y="3144351"/>
                <a:ext cx="48489" cy="65226"/>
              </a:xfrm>
              <a:custGeom>
                <a:avLst/>
                <a:gdLst/>
                <a:ahLst/>
                <a:cxnLst/>
                <a:rect l="l" t="t" r="r" b="b"/>
                <a:pathLst>
                  <a:path w="1521" h="2046" extrusionOk="0">
                    <a:moveTo>
                      <a:pt x="1369" y="0"/>
                    </a:moveTo>
                    <a:lnTo>
                      <a:pt x="1" y="456"/>
                    </a:lnTo>
                    <a:cubicBezTo>
                      <a:pt x="1" y="456"/>
                      <a:pt x="1" y="1459"/>
                      <a:pt x="61" y="1824"/>
                    </a:cubicBezTo>
                    <a:cubicBezTo>
                      <a:pt x="105" y="1982"/>
                      <a:pt x="379" y="2045"/>
                      <a:pt x="668" y="2045"/>
                    </a:cubicBezTo>
                    <a:cubicBezTo>
                      <a:pt x="992" y="2045"/>
                      <a:pt x="1335" y="1967"/>
                      <a:pt x="1399" y="1854"/>
                    </a:cubicBezTo>
                    <a:cubicBezTo>
                      <a:pt x="1520" y="1642"/>
                      <a:pt x="1369" y="0"/>
                      <a:pt x="1369" y="0"/>
                    </a:cubicBezTo>
                    <a:close/>
                  </a:path>
                </a:pathLst>
              </a:custGeom>
              <a:solidFill>
                <a:srgbClr val="AD6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333;p67">
                <a:extLst>
                  <a:ext uri="{FF2B5EF4-FFF2-40B4-BE49-F238E27FC236}">
                    <a16:creationId xmlns:a16="http://schemas.microsoft.com/office/drawing/2014/main" id="{5CE6AF1F-969F-9747-7B59-A09555495479}"/>
                  </a:ext>
                </a:extLst>
              </p:cNvPr>
              <p:cNvSpPr/>
              <p:nvPr/>
            </p:nvSpPr>
            <p:spPr>
              <a:xfrm>
                <a:off x="2852222" y="3191598"/>
                <a:ext cx="157965" cy="75843"/>
              </a:xfrm>
              <a:custGeom>
                <a:avLst/>
                <a:gdLst/>
                <a:ahLst/>
                <a:cxnLst/>
                <a:rect l="l" t="t" r="r" b="b"/>
                <a:pathLst>
                  <a:path w="4955" h="2379" extrusionOk="0">
                    <a:moveTo>
                      <a:pt x="3124" y="1"/>
                    </a:moveTo>
                    <a:cubicBezTo>
                      <a:pt x="3024" y="1"/>
                      <a:pt x="3056" y="80"/>
                      <a:pt x="2979" y="312"/>
                    </a:cubicBezTo>
                    <a:cubicBezTo>
                      <a:pt x="2827" y="707"/>
                      <a:pt x="0" y="1254"/>
                      <a:pt x="152" y="1862"/>
                    </a:cubicBezTo>
                    <a:cubicBezTo>
                      <a:pt x="183" y="1983"/>
                      <a:pt x="851" y="2287"/>
                      <a:pt x="1824" y="2379"/>
                    </a:cubicBezTo>
                    <a:cubicBezTo>
                      <a:pt x="2097" y="2379"/>
                      <a:pt x="2675" y="2318"/>
                      <a:pt x="2949" y="2257"/>
                    </a:cubicBezTo>
                    <a:cubicBezTo>
                      <a:pt x="3283" y="2166"/>
                      <a:pt x="3617" y="1892"/>
                      <a:pt x="3617" y="1892"/>
                    </a:cubicBezTo>
                    <a:lnTo>
                      <a:pt x="3769" y="2075"/>
                    </a:lnTo>
                    <a:lnTo>
                      <a:pt x="4955" y="1801"/>
                    </a:lnTo>
                    <a:cubicBezTo>
                      <a:pt x="4955" y="1801"/>
                      <a:pt x="4955" y="1102"/>
                      <a:pt x="4924" y="707"/>
                    </a:cubicBezTo>
                    <a:cubicBezTo>
                      <a:pt x="4894" y="342"/>
                      <a:pt x="4620" y="251"/>
                      <a:pt x="4620" y="251"/>
                    </a:cubicBezTo>
                    <a:cubicBezTo>
                      <a:pt x="4499" y="403"/>
                      <a:pt x="4347" y="464"/>
                      <a:pt x="4164" y="524"/>
                    </a:cubicBezTo>
                    <a:cubicBezTo>
                      <a:pt x="4124" y="534"/>
                      <a:pt x="4082" y="538"/>
                      <a:pt x="4040" y="538"/>
                    </a:cubicBezTo>
                    <a:cubicBezTo>
                      <a:pt x="3803" y="538"/>
                      <a:pt x="3564" y="397"/>
                      <a:pt x="3435" y="190"/>
                    </a:cubicBezTo>
                    <a:cubicBezTo>
                      <a:pt x="3313" y="38"/>
                      <a:pt x="3192" y="8"/>
                      <a:pt x="3192" y="8"/>
                    </a:cubicBezTo>
                    <a:cubicBezTo>
                      <a:pt x="3164" y="3"/>
                      <a:pt x="3142" y="1"/>
                      <a:pt x="31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334;p67">
                <a:extLst>
                  <a:ext uri="{FF2B5EF4-FFF2-40B4-BE49-F238E27FC236}">
                    <a16:creationId xmlns:a16="http://schemas.microsoft.com/office/drawing/2014/main" id="{2E8BAAFD-5AE0-FA1B-2E7D-3131BE248340}"/>
                  </a:ext>
                </a:extLst>
              </p:cNvPr>
              <p:cNvSpPr/>
              <p:nvPr/>
            </p:nvSpPr>
            <p:spPr>
              <a:xfrm>
                <a:off x="2902594" y="2513490"/>
                <a:ext cx="481643" cy="662594"/>
              </a:xfrm>
              <a:custGeom>
                <a:avLst/>
                <a:gdLst/>
                <a:ahLst/>
                <a:cxnLst/>
                <a:rect l="l" t="t" r="r" b="b"/>
                <a:pathLst>
                  <a:path w="15108" h="20784" extrusionOk="0">
                    <a:moveTo>
                      <a:pt x="8383" y="0"/>
                    </a:moveTo>
                    <a:cubicBezTo>
                      <a:pt x="8118" y="0"/>
                      <a:pt x="1514" y="1319"/>
                      <a:pt x="943" y="2311"/>
                    </a:cubicBezTo>
                    <a:cubicBezTo>
                      <a:pt x="1" y="3952"/>
                      <a:pt x="1551" y="13588"/>
                      <a:pt x="1399" y="20518"/>
                    </a:cubicBezTo>
                    <a:cubicBezTo>
                      <a:pt x="1399" y="20518"/>
                      <a:pt x="1735" y="20784"/>
                      <a:pt x="2340" y="20784"/>
                    </a:cubicBezTo>
                    <a:cubicBezTo>
                      <a:pt x="2627" y="20784"/>
                      <a:pt x="2974" y="20724"/>
                      <a:pt x="3375" y="20548"/>
                    </a:cubicBezTo>
                    <a:cubicBezTo>
                      <a:pt x="3679" y="17144"/>
                      <a:pt x="5837" y="9575"/>
                      <a:pt x="4469" y="5837"/>
                    </a:cubicBezTo>
                    <a:lnTo>
                      <a:pt x="4469" y="5837"/>
                    </a:lnTo>
                    <a:cubicBezTo>
                      <a:pt x="5836" y="5924"/>
                      <a:pt x="7075" y="6006"/>
                      <a:pt x="8265" y="6006"/>
                    </a:cubicBezTo>
                    <a:cubicBezTo>
                      <a:pt x="9986" y="6006"/>
                      <a:pt x="11601" y="5834"/>
                      <a:pt x="13344" y="5259"/>
                    </a:cubicBezTo>
                    <a:cubicBezTo>
                      <a:pt x="14044" y="5047"/>
                      <a:pt x="14226" y="4591"/>
                      <a:pt x="14651" y="3861"/>
                    </a:cubicBezTo>
                    <a:cubicBezTo>
                      <a:pt x="15107" y="3010"/>
                      <a:pt x="14803" y="1065"/>
                      <a:pt x="14348" y="1"/>
                    </a:cubicBezTo>
                    <a:lnTo>
                      <a:pt x="8390" y="1"/>
                    </a:lnTo>
                    <a:cubicBezTo>
                      <a:pt x="8389" y="1"/>
                      <a:pt x="8386" y="0"/>
                      <a:pt x="838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335;p67">
                <a:extLst>
                  <a:ext uri="{FF2B5EF4-FFF2-40B4-BE49-F238E27FC236}">
                    <a16:creationId xmlns:a16="http://schemas.microsoft.com/office/drawing/2014/main" id="{F47965AB-7D6D-1C84-3E15-D3BE60EA7C46}"/>
                  </a:ext>
                </a:extLst>
              </p:cNvPr>
              <p:cNvSpPr/>
              <p:nvPr/>
            </p:nvSpPr>
            <p:spPr>
              <a:xfrm>
                <a:off x="2434550" y="2147209"/>
                <a:ext cx="192874" cy="79254"/>
              </a:xfrm>
              <a:custGeom>
                <a:avLst/>
                <a:gdLst/>
                <a:ahLst/>
                <a:cxnLst/>
                <a:rect l="l" t="t" r="r" b="b"/>
                <a:pathLst>
                  <a:path w="6050" h="2486" extrusionOk="0">
                    <a:moveTo>
                      <a:pt x="2858" y="0"/>
                    </a:moveTo>
                    <a:cubicBezTo>
                      <a:pt x="2189" y="0"/>
                      <a:pt x="2037" y="365"/>
                      <a:pt x="1794" y="365"/>
                    </a:cubicBezTo>
                    <a:cubicBezTo>
                      <a:pt x="1573" y="337"/>
                      <a:pt x="597" y="83"/>
                      <a:pt x="285" y="83"/>
                    </a:cubicBezTo>
                    <a:cubicBezTo>
                      <a:pt x="254" y="83"/>
                      <a:pt x="230" y="86"/>
                      <a:pt x="213" y="91"/>
                    </a:cubicBezTo>
                    <a:cubicBezTo>
                      <a:pt x="1" y="152"/>
                      <a:pt x="153" y="304"/>
                      <a:pt x="335" y="395"/>
                    </a:cubicBezTo>
                    <a:cubicBezTo>
                      <a:pt x="578" y="547"/>
                      <a:pt x="912" y="669"/>
                      <a:pt x="1338" y="851"/>
                    </a:cubicBezTo>
                    <a:cubicBezTo>
                      <a:pt x="1764" y="1034"/>
                      <a:pt x="1733" y="1064"/>
                      <a:pt x="2128" y="1216"/>
                    </a:cubicBezTo>
                    <a:cubicBezTo>
                      <a:pt x="2554" y="1368"/>
                      <a:pt x="3071" y="1611"/>
                      <a:pt x="2797" y="1794"/>
                    </a:cubicBezTo>
                    <a:cubicBezTo>
                      <a:pt x="2686" y="1855"/>
                      <a:pt x="2670" y="1872"/>
                      <a:pt x="2654" y="1872"/>
                    </a:cubicBezTo>
                    <a:cubicBezTo>
                      <a:pt x="2635" y="1872"/>
                      <a:pt x="2615" y="1849"/>
                      <a:pt x="2443" y="1849"/>
                    </a:cubicBezTo>
                    <a:cubicBezTo>
                      <a:pt x="2400" y="1849"/>
                      <a:pt x="2346" y="1851"/>
                      <a:pt x="2280" y="1854"/>
                    </a:cubicBezTo>
                    <a:cubicBezTo>
                      <a:pt x="1703" y="1915"/>
                      <a:pt x="1399" y="2250"/>
                      <a:pt x="1764" y="2310"/>
                    </a:cubicBezTo>
                    <a:cubicBezTo>
                      <a:pt x="2058" y="2356"/>
                      <a:pt x="2438" y="2486"/>
                      <a:pt x="2864" y="2486"/>
                    </a:cubicBezTo>
                    <a:cubicBezTo>
                      <a:pt x="3009" y="2486"/>
                      <a:pt x="3159" y="2471"/>
                      <a:pt x="3314" y="2432"/>
                    </a:cubicBezTo>
                    <a:cubicBezTo>
                      <a:pt x="3618" y="2341"/>
                      <a:pt x="3861" y="2250"/>
                      <a:pt x="3982" y="2189"/>
                    </a:cubicBezTo>
                    <a:cubicBezTo>
                      <a:pt x="4104" y="2128"/>
                      <a:pt x="4226" y="2128"/>
                      <a:pt x="4378" y="2128"/>
                    </a:cubicBezTo>
                    <a:lnTo>
                      <a:pt x="5198" y="2158"/>
                    </a:lnTo>
                    <a:lnTo>
                      <a:pt x="6049" y="973"/>
                    </a:lnTo>
                    <a:lnTo>
                      <a:pt x="6049" y="973"/>
                    </a:lnTo>
                    <a:cubicBezTo>
                      <a:pt x="6049" y="973"/>
                      <a:pt x="5745" y="996"/>
                      <a:pt x="5403" y="996"/>
                    </a:cubicBezTo>
                    <a:cubicBezTo>
                      <a:pt x="5061" y="996"/>
                      <a:pt x="4682" y="973"/>
                      <a:pt x="4530" y="882"/>
                    </a:cubicBezTo>
                    <a:cubicBezTo>
                      <a:pt x="4226" y="730"/>
                      <a:pt x="3557" y="0"/>
                      <a:pt x="2858" y="0"/>
                    </a:cubicBezTo>
                    <a:close/>
                  </a:path>
                </a:pathLst>
              </a:custGeom>
              <a:solidFill>
                <a:srgbClr val="AD6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336;p67">
                <a:extLst>
                  <a:ext uri="{FF2B5EF4-FFF2-40B4-BE49-F238E27FC236}">
                    <a16:creationId xmlns:a16="http://schemas.microsoft.com/office/drawing/2014/main" id="{A755CE36-CC80-DBDC-E006-4257FF70E395}"/>
                  </a:ext>
                </a:extLst>
              </p:cNvPr>
              <p:cNvSpPr/>
              <p:nvPr/>
            </p:nvSpPr>
            <p:spPr>
              <a:xfrm>
                <a:off x="2571192" y="2002820"/>
                <a:ext cx="544606" cy="244201"/>
              </a:xfrm>
              <a:custGeom>
                <a:avLst/>
                <a:gdLst/>
                <a:ahLst/>
                <a:cxnLst/>
                <a:rect l="l" t="t" r="r" b="b"/>
                <a:pathLst>
                  <a:path w="17083" h="7660" extrusionOk="0">
                    <a:moveTo>
                      <a:pt x="17083" y="0"/>
                    </a:moveTo>
                    <a:lnTo>
                      <a:pt x="17083" y="0"/>
                    </a:lnTo>
                    <a:cubicBezTo>
                      <a:pt x="17083" y="0"/>
                      <a:pt x="15472" y="0"/>
                      <a:pt x="14469" y="699"/>
                    </a:cubicBezTo>
                    <a:cubicBezTo>
                      <a:pt x="13922" y="1095"/>
                      <a:pt x="9058" y="4286"/>
                      <a:pt x="8450" y="4590"/>
                    </a:cubicBezTo>
                    <a:cubicBezTo>
                      <a:pt x="7842" y="4924"/>
                      <a:pt x="396" y="5350"/>
                      <a:pt x="396" y="5350"/>
                    </a:cubicBezTo>
                    <a:cubicBezTo>
                      <a:pt x="396" y="5350"/>
                      <a:pt x="0" y="5715"/>
                      <a:pt x="0" y="6231"/>
                    </a:cubicBezTo>
                    <a:cubicBezTo>
                      <a:pt x="0" y="6748"/>
                      <a:pt x="152" y="7204"/>
                      <a:pt x="152" y="7204"/>
                    </a:cubicBezTo>
                    <a:cubicBezTo>
                      <a:pt x="152" y="7204"/>
                      <a:pt x="4963" y="7659"/>
                      <a:pt x="7634" y="7659"/>
                    </a:cubicBezTo>
                    <a:cubicBezTo>
                      <a:pt x="8273" y="7659"/>
                      <a:pt x="8790" y="7633"/>
                      <a:pt x="9089" y="7569"/>
                    </a:cubicBezTo>
                    <a:cubicBezTo>
                      <a:pt x="10639" y="7265"/>
                      <a:pt x="16870" y="4590"/>
                      <a:pt x="16870" y="4590"/>
                    </a:cubicBezTo>
                    <a:lnTo>
                      <a:pt x="17083" y="0"/>
                    </a:lnTo>
                    <a:close/>
                  </a:path>
                </a:pathLst>
              </a:custGeom>
              <a:solidFill>
                <a:srgbClr val="66B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337;p67">
                <a:extLst>
                  <a:ext uri="{FF2B5EF4-FFF2-40B4-BE49-F238E27FC236}">
                    <a16:creationId xmlns:a16="http://schemas.microsoft.com/office/drawing/2014/main" id="{1FD793F1-6FB3-A124-CDAC-E46BD558C242}"/>
                  </a:ext>
                </a:extLst>
              </p:cNvPr>
              <p:cNvSpPr/>
              <p:nvPr/>
            </p:nvSpPr>
            <p:spPr>
              <a:xfrm>
                <a:off x="3009204" y="1981874"/>
                <a:ext cx="377937" cy="576837"/>
              </a:xfrm>
              <a:custGeom>
                <a:avLst/>
                <a:gdLst/>
                <a:ahLst/>
                <a:cxnLst/>
                <a:rect l="l" t="t" r="r" b="b"/>
                <a:pathLst>
                  <a:path w="11855" h="18094" extrusionOk="0">
                    <a:moveTo>
                      <a:pt x="6019" y="1"/>
                    </a:moveTo>
                    <a:cubicBezTo>
                      <a:pt x="3827" y="1"/>
                      <a:pt x="1718" y="620"/>
                      <a:pt x="730" y="1356"/>
                    </a:cubicBezTo>
                    <a:cubicBezTo>
                      <a:pt x="0" y="2177"/>
                      <a:pt x="456" y="6615"/>
                      <a:pt x="1216" y="10202"/>
                    </a:cubicBezTo>
                    <a:cubicBezTo>
                      <a:pt x="1702" y="12329"/>
                      <a:pt x="1216" y="14487"/>
                      <a:pt x="1125" y="17405"/>
                    </a:cubicBezTo>
                    <a:cubicBezTo>
                      <a:pt x="1125" y="17405"/>
                      <a:pt x="1599" y="18047"/>
                      <a:pt x="3431" y="18047"/>
                    </a:cubicBezTo>
                    <a:cubicBezTo>
                      <a:pt x="3511" y="18047"/>
                      <a:pt x="3593" y="18046"/>
                      <a:pt x="3678" y="18044"/>
                    </a:cubicBezTo>
                    <a:cubicBezTo>
                      <a:pt x="3832" y="18037"/>
                      <a:pt x="3996" y="18035"/>
                      <a:pt x="4167" y="18035"/>
                    </a:cubicBezTo>
                    <a:cubicBezTo>
                      <a:pt x="4987" y="18035"/>
                      <a:pt x="5980" y="18094"/>
                      <a:pt x="6957" y="18094"/>
                    </a:cubicBezTo>
                    <a:cubicBezTo>
                      <a:pt x="8784" y="18094"/>
                      <a:pt x="10554" y="17888"/>
                      <a:pt x="11034" y="16706"/>
                    </a:cubicBezTo>
                    <a:cubicBezTo>
                      <a:pt x="10152" y="14335"/>
                      <a:pt x="11672" y="4001"/>
                      <a:pt x="11703" y="3423"/>
                    </a:cubicBezTo>
                    <a:cubicBezTo>
                      <a:pt x="11855" y="1752"/>
                      <a:pt x="11155" y="1113"/>
                      <a:pt x="8906" y="414"/>
                    </a:cubicBezTo>
                    <a:cubicBezTo>
                      <a:pt x="7988" y="124"/>
                      <a:pt x="6995" y="1"/>
                      <a:pt x="6019" y="1"/>
                    </a:cubicBezTo>
                    <a:close/>
                  </a:path>
                </a:pathLst>
              </a:custGeom>
              <a:solidFill>
                <a:srgbClr val="66B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338;p67">
                <a:extLst>
                  <a:ext uri="{FF2B5EF4-FFF2-40B4-BE49-F238E27FC236}">
                    <a16:creationId xmlns:a16="http://schemas.microsoft.com/office/drawing/2014/main" id="{1C406371-E8B3-F94F-224D-72C46B7EF129}"/>
                  </a:ext>
                </a:extLst>
              </p:cNvPr>
              <p:cNvSpPr/>
              <p:nvPr/>
            </p:nvSpPr>
            <p:spPr>
              <a:xfrm>
                <a:off x="2915187" y="2503798"/>
                <a:ext cx="344049" cy="90157"/>
              </a:xfrm>
              <a:custGeom>
                <a:avLst/>
                <a:gdLst/>
                <a:ahLst/>
                <a:cxnLst/>
                <a:rect l="l" t="t" r="r" b="b"/>
                <a:pathLst>
                  <a:path w="10792" h="2828" extrusionOk="0">
                    <a:moveTo>
                      <a:pt x="1" y="1"/>
                    </a:moveTo>
                    <a:lnTo>
                      <a:pt x="6262" y="2828"/>
                    </a:lnTo>
                    <a:lnTo>
                      <a:pt x="10791" y="852"/>
                    </a:lnTo>
                    <a:lnTo>
                      <a:pt x="1" y="1"/>
                    </a:ln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339;p67">
                <a:extLst>
                  <a:ext uri="{FF2B5EF4-FFF2-40B4-BE49-F238E27FC236}">
                    <a16:creationId xmlns:a16="http://schemas.microsoft.com/office/drawing/2014/main" id="{B7B6927C-4554-6144-3D13-33B127790904}"/>
                  </a:ext>
                </a:extLst>
              </p:cNvPr>
              <p:cNvSpPr/>
              <p:nvPr/>
            </p:nvSpPr>
            <p:spPr>
              <a:xfrm>
                <a:off x="3112881" y="2530928"/>
                <a:ext cx="146361" cy="71762"/>
              </a:xfrm>
              <a:custGeom>
                <a:avLst/>
                <a:gdLst/>
                <a:ahLst/>
                <a:cxnLst/>
                <a:rect l="l" t="t" r="r" b="b"/>
                <a:pathLst>
                  <a:path w="4591" h="2251" extrusionOk="0">
                    <a:moveTo>
                      <a:pt x="4590" y="1"/>
                    </a:moveTo>
                    <a:lnTo>
                      <a:pt x="1" y="1855"/>
                    </a:lnTo>
                    <a:lnTo>
                      <a:pt x="1" y="2250"/>
                    </a:lnTo>
                    <a:lnTo>
                      <a:pt x="4530" y="366"/>
                    </a:lnTo>
                    <a:lnTo>
                      <a:pt x="4590" y="1"/>
                    </a:ln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340;p67">
                <a:extLst>
                  <a:ext uri="{FF2B5EF4-FFF2-40B4-BE49-F238E27FC236}">
                    <a16:creationId xmlns:a16="http://schemas.microsoft.com/office/drawing/2014/main" id="{1C142E19-26CD-7125-0636-22499AD9B709}"/>
                  </a:ext>
                </a:extLst>
              </p:cNvPr>
              <p:cNvSpPr/>
              <p:nvPr/>
            </p:nvSpPr>
            <p:spPr>
              <a:xfrm>
                <a:off x="2982966" y="2478612"/>
                <a:ext cx="131888" cy="87415"/>
              </a:xfrm>
              <a:custGeom>
                <a:avLst/>
                <a:gdLst/>
                <a:ahLst/>
                <a:cxnLst/>
                <a:rect l="l" t="t" r="r" b="b"/>
                <a:pathLst>
                  <a:path w="4137" h="2742" extrusionOk="0">
                    <a:moveTo>
                      <a:pt x="3498" y="1"/>
                    </a:moveTo>
                    <a:lnTo>
                      <a:pt x="2586" y="426"/>
                    </a:lnTo>
                    <a:cubicBezTo>
                      <a:pt x="2586" y="426"/>
                      <a:pt x="2198" y="110"/>
                      <a:pt x="1669" y="110"/>
                    </a:cubicBezTo>
                    <a:cubicBezTo>
                      <a:pt x="1429" y="110"/>
                      <a:pt x="1160" y="175"/>
                      <a:pt x="884" y="365"/>
                    </a:cubicBezTo>
                    <a:cubicBezTo>
                      <a:pt x="0" y="925"/>
                      <a:pt x="830" y="2742"/>
                      <a:pt x="1463" y="2742"/>
                    </a:cubicBezTo>
                    <a:cubicBezTo>
                      <a:pt x="1483" y="2742"/>
                      <a:pt x="1503" y="2740"/>
                      <a:pt x="1522" y="2736"/>
                    </a:cubicBezTo>
                    <a:cubicBezTo>
                      <a:pt x="2191" y="2584"/>
                      <a:pt x="4136" y="1338"/>
                      <a:pt x="4136" y="1338"/>
                    </a:cubicBezTo>
                    <a:lnTo>
                      <a:pt x="3498" y="1"/>
                    </a:lnTo>
                    <a:close/>
                  </a:path>
                </a:pathLst>
              </a:custGeom>
              <a:solidFill>
                <a:srgbClr val="FEAF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341;p67">
                <a:extLst>
                  <a:ext uri="{FF2B5EF4-FFF2-40B4-BE49-F238E27FC236}">
                    <a16:creationId xmlns:a16="http://schemas.microsoft.com/office/drawing/2014/main" id="{835B82AC-26D9-1A1A-4FFC-F503594B497F}"/>
                  </a:ext>
                </a:extLst>
              </p:cNvPr>
              <p:cNvSpPr/>
              <p:nvPr/>
            </p:nvSpPr>
            <p:spPr>
              <a:xfrm>
                <a:off x="3076058" y="2014711"/>
                <a:ext cx="344049" cy="522067"/>
              </a:xfrm>
              <a:custGeom>
                <a:avLst/>
                <a:gdLst/>
                <a:ahLst/>
                <a:cxnLst/>
                <a:rect l="l" t="t" r="r" b="b"/>
                <a:pathLst>
                  <a:path w="10792" h="16376" extrusionOk="0">
                    <a:moveTo>
                      <a:pt x="8181" y="0"/>
                    </a:moveTo>
                    <a:cubicBezTo>
                      <a:pt x="7031" y="0"/>
                      <a:pt x="6648" y="1641"/>
                      <a:pt x="6505" y="2667"/>
                    </a:cubicBezTo>
                    <a:cubicBezTo>
                      <a:pt x="6414" y="3488"/>
                      <a:pt x="6596" y="4551"/>
                      <a:pt x="6688" y="5372"/>
                    </a:cubicBezTo>
                    <a:cubicBezTo>
                      <a:pt x="6840" y="6922"/>
                      <a:pt x="6992" y="8472"/>
                      <a:pt x="7144" y="10023"/>
                    </a:cubicBezTo>
                    <a:cubicBezTo>
                      <a:pt x="6201" y="10418"/>
                      <a:pt x="5320" y="11026"/>
                      <a:pt x="4499" y="11634"/>
                    </a:cubicBezTo>
                    <a:cubicBezTo>
                      <a:pt x="2706" y="13001"/>
                      <a:pt x="153" y="14521"/>
                      <a:pt x="153" y="14521"/>
                    </a:cubicBezTo>
                    <a:cubicBezTo>
                      <a:pt x="153" y="14521"/>
                      <a:pt x="1" y="15129"/>
                      <a:pt x="92" y="15433"/>
                    </a:cubicBezTo>
                    <a:cubicBezTo>
                      <a:pt x="244" y="16223"/>
                      <a:pt x="760" y="16375"/>
                      <a:pt x="760" y="16375"/>
                    </a:cubicBezTo>
                    <a:cubicBezTo>
                      <a:pt x="760" y="16375"/>
                      <a:pt x="8238" y="13336"/>
                      <a:pt x="9423" y="11725"/>
                    </a:cubicBezTo>
                    <a:cubicBezTo>
                      <a:pt x="10214" y="10661"/>
                      <a:pt x="10092" y="8533"/>
                      <a:pt x="10153" y="7287"/>
                    </a:cubicBezTo>
                    <a:cubicBezTo>
                      <a:pt x="10244" y="5433"/>
                      <a:pt x="10791" y="418"/>
                      <a:pt x="8420" y="23"/>
                    </a:cubicBezTo>
                    <a:cubicBezTo>
                      <a:pt x="8337" y="7"/>
                      <a:pt x="8257" y="0"/>
                      <a:pt x="8181" y="0"/>
                    </a:cubicBezTo>
                    <a:close/>
                  </a:path>
                </a:pathLst>
              </a:custGeom>
              <a:solidFill>
                <a:srgbClr val="66B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342;p67">
                <a:extLst>
                  <a:ext uri="{FF2B5EF4-FFF2-40B4-BE49-F238E27FC236}">
                    <a16:creationId xmlns:a16="http://schemas.microsoft.com/office/drawing/2014/main" id="{8844F69B-1053-3DDD-9C29-6BC490292FB5}"/>
                  </a:ext>
                </a:extLst>
              </p:cNvPr>
              <p:cNvSpPr/>
              <p:nvPr/>
            </p:nvSpPr>
            <p:spPr>
              <a:xfrm>
                <a:off x="2767993" y="2286497"/>
                <a:ext cx="344910" cy="316186"/>
              </a:xfrm>
              <a:custGeom>
                <a:avLst/>
                <a:gdLst/>
                <a:ahLst/>
                <a:cxnLst/>
                <a:rect l="l" t="t" r="r" b="b"/>
                <a:pathLst>
                  <a:path w="10819" h="9918" extrusionOk="0">
                    <a:moveTo>
                      <a:pt x="603" y="1"/>
                    </a:moveTo>
                    <a:cubicBezTo>
                      <a:pt x="277" y="1"/>
                      <a:pt x="0" y="285"/>
                      <a:pt x="28" y="647"/>
                    </a:cubicBezTo>
                    <a:lnTo>
                      <a:pt x="332" y="7638"/>
                    </a:lnTo>
                    <a:cubicBezTo>
                      <a:pt x="332" y="7972"/>
                      <a:pt x="575" y="8245"/>
                      <a:pt x="910" y="8306"/>
                    </a:cubicBezTo>
                    <a:lnTo>
                      <a:pt x="10819" y="9917"/>
                    </a:lnTo>
                    <a:lnTo>
                      <a:pt x="10484" y="2075"/>
                    </a:lnTo>
                    <a:cubicBezTo>
                      <a:pt x="10484" y="1802"/>
                      <a:pt x="10271" y="1558"/>
                      <a:pt x="9998" y="1528"/>
                    </a:cubicBezTo>
                    <a:lnTo>
                      <a:pt x="697" y="8"/>
                    </a:lnTo>
                    <a:cubicBezTo>
                      <a:pt x="665" y="3"/>
                      <a:pt x="634" y="1"/>
                      <a:pt x="603" y="1"/>
                    </a:cubicBezTo>
                    <a:close/>
                  </a:path>
                </a:pathLst>
              </a:custGeom>
              <a:solidFill>
                <a:srgbClr val="7AD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343;p67">
                <a:extLst>
                  <a:ext uri="{FF2B5EF4-FFF2-40B4-BE49-F238E27FC236}">
                    <a16:creationId xmlns:a16="http://schemas.microsoft.com/office/drawing/2014/main" id="{F9934999-2763-793F-EA0A-A447488B15BE}"/>
                  </a:ext>
                </a:extLst>
              </p:cNvPr>
              <p:cNvSpPr/>
              <p:nvPr/>
            </p:nvSpPr>
            <p:spPr>
              <a:xfrm>
                <a:off x="3089640" y="1747995"/>
                <a:ext cx="187996" cy="257750"/>
              </a:xfrm>
              <a:custGeom>
                <a:avLst/>
                <a:gdLst/>
                <a:ahLst/>
                <a:cxnLst/>
                <a:rect l="l" t="t" r="r" b="b"/>
                <a:pathLst>
                  <a:path w="5897" h="8085" extrusionOk="0">
                    <a:moveTo>
                      <a:pt x="2503" y="1"/>
                    </a:moveTo>
                    <a:cubicBezTo>
                      <a:pt x="1676" y="1"/>
                      <a:pt x="981" y="363"/>
                      <a:pt x="942" y="1519"/>
                    </a:cubicBezTo>
                    <a:cubicBezTo>
                      <a:pt x="942" y="1519"/>
                      <a:pt x="486" y="3404"/>
                      <a:pt x="304" y="3890"/>
                    </a:cubicBezTo>
                    <a:cubicBezTo>
                      <a:pt x="243" y="4042"/>
                      <a:pt x="0" y="4528"/>
                      <a:pt x="31" y="4711"/>
                    </a:cubicBezTo>
                    <a:cubicBezTo>
                      <a:pt x="91" y="4832"/>
                      <a:pt x="365" y="4802"/>
                      <a:pt x="486" y="4832"/>
                    </a:cubicBezTo>
                    <a:cubicBezTo>
                      <a:pt x="730" y="4923"/>
                      <a:pt x="365" y="6474"/>
                      <a:pt x="882" y="6626"/>
                    </a:cubicBezTo>
                    <a:cubicBezTo>
                      <a:pt x="1246" y="6707"/>
                      <a:pt x="1571" y="6720"/>
                      <a:pt x="1872" y="6720"/>
                    </a:cubicBezTo>
                    <a:cubicBezTo>
                      <a:pt x="2023" y="6720"/>
                      <a:pt x="2168" y="6717"/>
                      <a:pt x="2310" y="6717"/>
                    </a:cubicBezTo>
                    <a:cubicBezTo>
                      <a:pt x="2310" y="6747"/>
                      <a:pt x="2189" y="7568"/>
                      <a:pt x="2189" y="7568"/>
                    </a:cubicBezTo>
                    <a:lnTo>
                      <a:pt x="2310" y="8085"/>
                    </a:lnTo>
                    <a:lnTo>
                      <a:pt x="3252" y="8085"/>
                    </a:lnTo>
                    <a:lnTo>
                      <a:pt x="4529" y="7750"/>
                    </a:lnTo>
                    <a:cubicBezTo>
                      <a:pt x="4529" y="7750"/>
                      <a:pt x="4590" y="6078"/>
                      <a:pt x="4651" y="5896"/>
                    </a:cubicBezTo>
                    <a:cubicBezTo>
                      <a:pt x="4681" y="5774"/>
                      <a:pt x="5167" y="5319"/>
                      <a:pt x="5532" y="4467"/>
                    </a:cubicBezTo>
                    <a:cubicBezTo>
                      <a:pt x="5745" y="3981"/>
                      <a:pt x="5897" y="3495"/>
                      <a:pt x="5897" y="3191"/>
                    </a:cubicBezTo>
                    <a:cubicBezTo>
                      <a:pt x="5897" y="2279"/>
                      <a:pt x="5866" y="1367"/>
                      <a:pt x="5289" y="911"/>
                    </a:cubicBezTo>
                    <a:cubicBezTo>
                      <a:pt x="4958" y="650"/>
                      <a:pt x="3611" y="1"/>
                      <a:pt x="2503" y="1"/>
                    </a:cubicBezTo>
                    <a:close/>
                  </a:path>
                </a:pathLst>
              </a:custGeom>
              <a:solidFill>
                <a:srgbClr val="AD6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344;p67">
                <a:extLst>
                  <a:ext uri="{FF2B5EF4-FFF2-40B4-BE49-F238E27FC236}">
                    <a16:creationId xmlns:a16="http://schemas.microsoft.com/office/drawing/2014/main" id="{0DE18992-DC4E-4364-CC98-CDB113A86E89}"/>
                  </a:ext>
                </a:extLst>
              </p:cNvPr>
              <p:cNvSpPr/>
              <p:nvPr/>
            </p:nvSpPr>
            <p:spPr>
              <a:xfrm>
                <a:off x="3083359" y="1729281"/>
                <a:ext cx="224212" cy="208782"/>
              </a:xfrm>
              <a:custGeom>
                <a:avLst/>
                <a:gdLst/>
                <a:ahLst/>
                <a:cxnLst/>
                <a:rect l="l" t="t" r="r" b="b"/>
                <a:pathLst>
                  <a:path w="7033" h="6549" extrusionOk="0">
                    <a:moveTo>
                      <a:pt x="872" y="1"/>
                    </a:moveTo>
                    <a:cubicBezTo>
                      <a:pt x="0" y="1"/>
                      <a:pt x="159" y="1383"/>
                      <a:pt x="258" y="1802"/>
                    </a:cubicBezTo>
                    <a:cubicBezTo>
                      <a:pt x="288" y="2045"/>
                      <a:pt x="592" y="2106"/>
                      <a:pt x="653" y="2197"/>
                    </a:cubicBezTo>
                    <a:cubicBezTo>
                      <a:pt x="683" y="2288"/>
                      <a:pt x="592" y="2744"/>
                      <a:pt x="592" y="2927"/>
                    </a:cubicBezTo>
                    <a:cubicBezTo>
                      <a:pt x="592" y="3109"/>
                      <a:pt x="896" y="3231"/>
                      <a:pt x="896" y="3231"/>
                    </a:cubicBezTo>
                    <a:cubicBezTo>
                      <a:pt x="896" y="3231"/>
                      <a:pt x="987" y="2744"/>
                      <a:pt x="1018" y="2684"/>
                    </a:cubicBezTo>
                    <a:cubicBezTo>
                      <a:pt x="1018" y="2623"/>
                      <a:pt x="1139" y="2137"/>
                      <a:pt x="1170" y="2137"/>
                    </a:cubicBezTo>
                    <a:cubicBezTo>
                      <a:pt x="1291" y="2076"/>
                      <a:pt x="1383" y="2076"/>
                      <a:pt x="1383" y="2076"/>
                    </a:cubicBezTo>
                    <a:cubicBezTo>
                      <a:pt x="1535" y="2015"/>
                      <a:pt x="2234" y="1985"/>
                      <a:pt x="2568" y="1985"/>
                    </a:cubicBezTo>
                    <a:cubicBezTo>
                      <a:pt x="2659" y="1985"/>
                      <a:pt x="2750" y="2045"/>
                      <a:pt x="2750" y="2137"/>
                    </a:cubicBezTo>
                    <a:cubicBezTo>
                      <a:pt x="2720" y="3261"/>
                      <a:pt x="3267" y="3444"/>
                      <a:pt x="3510" y="3474"/>
                    </a:cubicBezTo>
                    <a:cubicBezTo>
                      <a:pt x="3571" y="3474"/>
                      <a:pt x="3632" y="3535"/>
                      <a:pt x="3632" y="3595"/>
                    </a:cubicBezTo>
                    <a:cubicBezTo>
                      <a:pt x="3618" y="4400"/>
                      <a:pt x="3782" y="4625"/>
                      <a:pt x="3970" y="4625"/>
                    </a:cubicBezTo>
                    <a:cubicBezTo>
                      <a:pt x="4208" y="4625"/>
                      <a:pt x="4483" y="4264"/>
                      <a:pt x="4483" y="4264"/>
                    </a:cubicBezTo>
                    <a:cubicBezTo>
                      <a:pt x="4756" y="4477"/>
                      <a:pt x="4696" y="5480"/>
                      <a:pt x="4726" y="6058"/>
                    </a:cubicBezTo>
                    <a:cubicBezTo>
                      <a:pt x="4726" y="6331"/>
                      <a:pt x="4817" y="6544"/>
                      <a:pt x="4817" y="6544"/>
                    </a:cubicBezTo>
                    <a:cubicBezTo>
                      <a:pt x="4817" y="6544"/>
                      <a:pt x="4846" y="6549"/>
                      <a:pt x="4895" y="6549"/>
                    </a:cubicBezTo>
                    <a:cubicBezTo>
                      <a:pt x="4968" y="6549"/>
                      <a:pt x="5085" y="6538"/>
                      <a:pt x="5212" y="6483"/>
                    </a:cubicBezTo>
                    <a:cubicBezTo>
                      <a:pt x="5273" y="6453"/>
                      <a:pt x="5638" y="6058"/>
                      <a:pt x="5729" y="6027"/>
                    </a:cubicBezTo>
                    <a:cubicBezTo>
                      <a:pt x="6185" y="5662"/>
                      <a:pt x="6459" y="5115"/>
                      <a:pt x="6671" y="3383"/>
                    </a:cubicBezTo>
                    <a:cubicBezTo>
                      <a:pt x="7032" y="717"/>
                      <a:pt x="4477" y="334"/>
                      <a:pt x="3499" y="334"/>
                    </a:cubicBezTo>
                    <a:cubicBezTo>
                      <a:pt x="3406" y="334"/>
                      <a:pt x="3328" y="338"/>
                      <a:pt x="3267" y="343"/>
                    </a:cubicBezTo>
                    <a:cubicBezTo>
                      <a:pt x="3095" y="363"/>
                      <a:pt x="2885" y="374"/>
                      <a:pt x="2674" y="374"/>
                    </a:cubicBezTo>
                    <a:cubicBezTo>
                      <a:pt x="2251" y="374"/>
                      <a:pt x="1818" y="333"/>
                      <a:pt x="1656" y="252"/>
                    </a:cubicBezTo>
                    <a:cubicBezTo>
                      <a:pt x="1330" y="75"/>
                      <a:pt x="1074" y="1"/>
                      <a:pt x="872" y="1"/>
                    </a:cubicBezTo>
                    <a:close/>
                  </a:path>
                </a:pathLst>
              </a:custGeom>
              <a:solidFill>
                <a:srgbClr val="FBBF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345;p67">
                <a:extLst>
                  <a:ext uri="{FF2B5EF4-FFF2-40B4-BE49-F238E27FC236}">
                    <a16:creationId xmlns:a16="http://schemas.microsoft.com/office/drawing/2014/main" id="{44310543-898B-2A5E-4C2A-C7B9786C4AF4}"/>
                  </a:ext>
                </a:extLst>
              </p:cNvPr>
              <p:cNvSpPr/>
              <p:nvPr/>
            </p:nvSpPr>
            <p:spPr>
              <a:xfrm>
                <a:off x="3219491" y="1846507"/>
                <a:ext cx="42655" cy="55567"/>
              </a:xfrm>
              <a:custGeom>
                <a:avLst/>
                <a:gdLst/>
                <a:ahLst/>
                <a:cxnLst/>
                <a:rect l="l" t="t" r="r" b="b"/>
                <a:pathLst>
                  <a:path w="1338" h="1743" extrusionOk="0">
                    <a:moveTo>
                      <a:pt x="604" y="0"/>
                    </a:moveTo>
                    <a:cubicBezTo>
                      <a:pt x="205" y="0"/>
                      <a:pt x="152" y="526"/>
                      <a:pt x="152" y="526"/>
                    </a:cubicBezTo>
                    <a:cubicBezTo>
                      <a:pt x="0" y="1104"/>
                      <a:pt x="0" y="1742"/>
                      <a:pt x="0" y="1742"/>
                    </a:cubicBezTo>
                    <a:cubicBezTo>
                      <a:pt x="1338" y="1712"/>
                      <a:pt x="1338" y="131"/>
                      <a:pt x="699" y="10"/>
                    </a:cubicBezTo>
                    <a:cubicBezTo>
                      <a:pt x="665" y="3"/>
                      <a:pt x="633" y="0"/>
                      <a:pt x="604" y="0"/>
                    </a:cubicBezTo>
                    <a:close/>
                  </a:path>
                </a:pathLst>
              </a:custGeom>
              <a:solidFill>
                <a:srgbClr val="AD6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346;p67">
                <a:extLst>
                  <a:ext uri="{FF2B5EF4-FFF2-40B4-BE49-F238E27FC236}">
                    <a16:creationId xmlns:a16="http://schemas.microsoft.com/office/drawing/2014/main" id="{CAA27E5A-5D5E-BC73-85DB-362AE31B6171}"/>
                  </a:ext>
                </a:extLst>
              </p:cNvPr>
              <p:cNvSpPr/>
              <p:nvPr/>
            </p:nvSpPr>
            <p:spPr>
              <a:xfrm>
                <a:off x="3163285" y="1960163"/>
                <a:ext cx="95959" cy="76608"/>
              </a:xfrm>
              <a:custGeom>
                <a:avLst/>
                <a:gdLst/>
                <a:ahLst/>
                <a:cxnLst/>
                <a:rect l="l" t="t" r="r" b="b"/>
                <a:pathLst>
                  <a:path w="3010" h="2403" extrusionOk="0">
                    <a:moveTo>
                      <a:pt x="2401" y="1"/>
                    </a:moveTo>
                    <a:cubicBezTo>
                      <a:pt x="1642" y="457"/>
                      <a:pt x="0" y="1399"/>
                      <a:pt x="0" y="1399"/>
                    </a:cubicBezTo>
                    <a:lnTo>
                      <a:pt x="395" y="2402"/>
                    </a:lnTo>
                    <a:cubicBezTo>
                      <a:pt x="395" y="2402"/>
                      <a:pt x="2006" y="1521"/>
                      <a:pt x="2341" y="1338"/>
                    </a:cubicBezTo>
                    <a:cubicBezTo>
                      <a:pt x="2736" y="1126"/>
                      <a:pt x="3009" y="822"/>
                      <a:pt x="3009" y="822"/>
                    </a:cubicBezTo>
                    <a:cubicBezTo>
                      <a:pt x="2736" y="335"/>
                      <a:pt x="2401" y="1"/>
                      <a:pt x="24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347;p67">
                <a:extLst>
                  <a:ext uri="{FF2B5EF4-FFF2-40B4-BE49-F238E27FC236}">
                    <a16:creationId xmlns:a16="http://schemas.microsoft.com/office/drawing/2014/main" id="{8AE60216-F247-1AA8-245C-A2D72BAABDB5}"/>
                  </a:ext>
                </a:extLst>
              </p:cNvPr>
              <p:cNvSpPr/>
              <p:nvPr/>
            </p:nvSpPr>
            <p:spPr>
              <a:xfrm>
                <a:off x="3134209" y="1963096"/>
                <a:ext cx="29106" cy="66884"/>
              </a:xfrm>
              <a:custGeom>
                <a:avLst/>
                <a:gdLst/>
                <a:ahLst/>
                <a:cxnLst/>
                <a:rect l="l" t="t" r="r" b="b"/>
                <a:pathLst>
                  <a:path w="913" h="2098" extrusionOk="0">
                    <a:moveTo>
                      <a:pt x="912" y="0"/>
                    </a:moveTo>
                    <a:lnTo>
                      <a:pt x="912" y="0"/>
                    </a:lnTo>
                    <a:cubicBezTo>
                      <a:pt x="669" y="91"/>
                      <a:pt x="213" y="578"/>
                      <a:pt x="213" y="578"/>
                    </a:cubicBezTo>
                    <a:cubicBezTo>
                      <a:pt x="0" y="1277"/>
                      <a:pt x="152" y="2097"/>
                      <a:pt x="152" y="2097"/>
                    </a:cubicBezTo>
                    <a:cubicBezTo>
                      <a:pt x="365" y="1702"/>
                      <a:pt x="639" y="1520"/>
                      <a:pt x="912" y="1307"/>
                    </a:cubicBezTo>
                    <a:cubicBezTo>
                      <a:pt x="791" y="912"/>
                      <a:pt x="912" y="0"/>
                      <a:pt x="9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rupo 5">
              <a:extLst>
                <a:ext uri="{FF2B5EF4-FFF2-40B4-BE49-F238E27FC236}">
                  <a16:creationId xmlns:a16="http://schemas.microsoft.com/office/drawing/2014/main" id="{6A6E3850-B76A-C9BC-315C-88C8E77D114E}"/>
                </a:ext>
              </a:extLst>
            </p:cNvPr>
            <p:cNvGrpSpPr/>
            <p:nvPr/>
          </p:nvGrpSpPr>
          <p:grpSpPr>
            <a:xfrm>
              <a:off x="6517313" y="3570125"/>
              <a:ext cx="445474" cy="521030"/>
              <a:chOff x="3784684" y="3974224"/>
              <a:chExt cx="893364" cy="892859"/>
            </a:xfrm>
          </p:grpSpPr>
          <p:grpSp>
            <p:nvGrpSpPr>
              <p:cNvPr id="7" name="Google Shape;1401;p55">
                <a:extLst>
                  <a:ext uri="{FF2B5EF4-FFF2-40B4-BE49-F238E27FC236}">
                    <a16:creationId xmlns:a16="http://schemas.microsoft.com/office/drawing/2014/main" id="{44B32B8D-DEA5-F330-7CEE-5B8CF87BEDCC}"/>
                  </a:ext>
                </a:extLst>
              </p:cNvPr>
              <p:cNvGrpSpPr/>
              <p:nvPr/>
            </p:nvGrpSpPr>
            <p:grpSpPr>
              <a:xfrm>
                <a:off x="3784684" y="3974224"/>
                <a:ext cx="893364" cy="892859"/>
                <a:chOff x="969402" y="2405086"/>
                <a:chExt cx="893364" cy="892859"/>
              </a:xfrm>
            </p:grpSpPr>
            <p:sp>
              <p:nvSpPr>
                <p:cNvPr id="9" name="Google Shape;1409;p55">
                  <a:extLst>
                    <a:ext uri="{FF2B5EF4-FFF2-40B4-BE49-F238E27FC236}">
                      <a16:creationId xmlns:a16="http://schemas.microsoft.com/office/drawing/2014/main" id="{AB2842A6-8E38-F6E2-C4A9-10882B8B91FD}"/>
                    </a:ext>
                  </a:extLst>
                </p:cNvPr>
                <p:cNvSpPr/>
                <p:nvPr/>
              </p:nvSpPr>
              <p:spPr>
                <a:xfrm>
                  <a:off x="1207790" y="2497788"/>
                  <a:ext cx="402196" cy="224961"/>
                </a:xfrm>
                <a:custGeom>
                  <a:avLst/>
                  <a:gdLst/>
                  <a:ahLst/>
                  <a:cxnLst/>
                  <a:rect l="l" t="t" r="r" b="b"/>
                  <a:pathLst>
                    <a:path w="17714" h="9908" extrusionOk="0">
                      <a:moveTo>
                        <a:pt x="1" y="0"/>
                      </a:moveTo>
                      <a:lnTo>
                        <a:pt x="1" y="0"/>
                      </a:lnTo>
                      <a:cubicBezTo>
                        <a:pt x="1569" y="3837"/>
                        <a:pt x="4137" y="8340"/>
                        <a:pt x="7907" y="9908"/>
                      </a:cubicBezTo>
                      <a:lnTo>
                        <a:pt x="12410" y="9908"/>
                      </a:lnTo>
                      <a:cubicBezTo>
                        <a:pt x="15145" y="8440"/>
                        <a:pt x="16780" y="4170"/>
                        <a:pt x="17714" y="301"/>
                      </a:cubicBezTo>
                      <a:lnTo>
                        <a:pt x="17714" y="301"/>
                      </a:lnTo>
                      <a:cubicBezTo>
                        <a:pt x="15612" y="1001"/>
                        <a:pt x="12743" y="1568"/>
                        <a:pt x="9074" y="1568"/>
                      </a:cubicBezTo>
                      <a:cubicBezTo>
                        <a:pt x="4904" y="1568"/>
                        <a:pt x="1969" y="834"/>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oogle Shape;1417;p55">
                  <a:extLst>
                    <a:ext uri="{FF2B5EF4-FFF2-40B4-BE49-F238E27FC236}">
                      <a16:creationId xmlns:a16="http://schemas.microsoft.com/office/drawing/2014/main" id="{951D0C09-FE4B-49B8-07E9-72013A165946}"/>
                    </a:ext>
                  </a:extLst>
                </p:cNvPr>
                <p:cNvGrpSpPr/>
                <p:nvPr/>
              </p:nvGrpSpPr>
              <p:grpSpPr>
                <a:xfrm flipH="1">
                  <a:off x="969402" y="2405086"/>
                  <a:ext cx="893364" cy="892859"/>
                  <a:chOff x="889282" y="2874625"/>
                  <a:chExt cx="1356253" cy="1355487"/>
                </a:xfrm>
              </p:grpSpPr>
              <p:sp>
                <p:nvSpPr>
                  <p:cNvPr id="11" name="Google Shape;1418;p55">
                    <a:extLst>
                      <a:ext uri="{FF2B5EF4-FFF2-40B4-BE49-F238E27FC236}">
                        <a16:creationId xmlns:a16="http://schemas.microsoft.com/office/drawing/2014/main" id="{A842CAD0-C063-2FB4-E656-A680AFCDD335}"/>
                      </a:ext>
                    </a:extLst>
                  </p:cNvPr>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3DA7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419;p55">
                    <a:extLst>
                      <a:ext uri="{FF2B5EF4-FFF2-40B4-BE49-F238E27FC236}">
                        <a16:creationId xmlns:a16="http://schemas.microsoft.com/office/drawing/2014/main" id="{540D1633-92E1-E976-81F5-B9F64B10F2AE}"/>
                      </a:ext>
                    </a:extLst>
                  </p:cNvPr>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8" name="Imagen 7" descr="Logotipo&#10;&#10;Descripción generada automáticamente con confianza media">
                <a:extLst>
                  <a:ext uri="{FF2B5EF4-FFF2-40B4-BE49-F238E27FC236}">
                    <a16:creationId xmlns:a16="http://schemas.microsoft.com/office/drawing/2014/main" id="{B9699982-6FC6-30CC-5F59-9DBFC03A49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5064" y="4306728"/>
                <a:ext cx="598385" cy="270499"/>
              </a:xfrm>
              <a:prstGeom prst="rect">
                <a:avLst/>
              </a:prstGeom>
            </p:spPr>
          </p:pic>
        </p:grpSp>
      </p:grpSp>
      <p:sp>
        <p:nvSpPr>
          <p:cNvPr id="230" name="CuadroTexto 229">
            <a:extLst>
              <a:ext uri="{FF2B5EF4-FFF2-40B4-BE49-F238E27FC236}">
                <a16:creationId xmlns:a16="http://schemas.microsoft.com/office/drawing/2014/main" id="{38F59ABE-CA98-DD2A-CCCB-966783932975}"/>
              </a:ext>
            </a:extLst>
          </p:cNvPr>
          <p:cNvSpPr txBox="1"/>
          <p:nvPr/>
        </p:nvSpPr>
        <p:spPr>
          <a:xfrm>
            <a:off x="6657474" y="5475679"/>
            <a:ext cx="5534526" cy="1200329"/>
          </a:xfrm>
          <a:prstGeom prst="rect">
            <a:avLst/>
          </a:prstGeom>
          <a:noFill/>
        </p:spPr>
        <p:txBody>
          <a:bodyPr wrap="square" rtlCol="0">
            <a:spAutoFit/>
          </a:bodyPr>
          <a:lstStyle/>
          <a:p>
            <a:r>
              <a:rPr lang="es-CO" dirty="0">
                <a:solidFill>
                  <a:schemeClr val="bg1"/>
                </a:solidFill>
                <a:highlight>
                  <a:srgbClr val="FF0000"/>
                </a:highlight>
              </a:rPr>
              <a:t>De este componente de la </a:t>
            </a:r>
            <a:r>
              <a:rPr lang="es-CO" dirty="0" err="1">
                <a:solidFill>
                  <a:schemeClr val="bg1"/>
                </a:solidFill>
                <a:highlight>
                  <a:srgbClr val="FF0000"/>
                </a:highlight>
              </a:rPr>
              <a:t>ppt</a:t>
            </a:r>
            <a:r>
              <a:rPr lang="es-CO" dirty="0">
                <a:solidFill>
                  <a:schemeClr val="bg1"/>
                </a:solidFill>
                <a:highlight>
                  <a:srgbClr val="FF0000"/>
                </a:highlight>
              </a:rPr>
              <a:t>, se sugiere que cuando se construya en Universidad EPM, sea interactivo, como por ejemplo el usuario pueda escoger y ver el detalle de cada tema y no sea lineal</a:t>
            </a:r>
          </a:p>
        </p:txBody>
      </p:sp>
    </p:spTree>
    <p:extLst>
      <p:ext uri="{BB962C8B-B14F-4D97-AF65-F5344CB8AC3E}">
        <p14:creationId xmlns:p14="http://schemas.microsoft.com/office/powerpoint/2010/main" val="418699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9C9D89CC-1D13-2279-019D-2DDB48E6A920}"/>
              </a:ext>
            </a:extLst>
          </p:cNvPr>
          <p:cNvSpPr>
            <a:spLocks noGrp="1"/>
          </p:cNvSpPr>
          <p:nvPr>
            <p:ph type="subTitle" idx="10"/>
          </p:nvPr>
        </p:nvSpPr>
        <p:spPr>
          <a:xfrm>
            <a:off x="1092822" y="859971"/>
            <a:ext cx="10347813" cy="561799"/>
          </a:xfrm>
        </p:spPr>
        <p:txBody>
          <a:bodyPr/>
          <a:lstStyle/>
          <a:p>
            <a:pPr algn="just"/>
            <a:r>
              <a:rPr lang="es-CO" sz="2800" dirty="0"/>
              <a:t>1. Imputación de costos en las Órdenes de trabajo</a:t>
            </a:r>
          </a:p>
          <a:p>
            <a:pPr algn="ctr"/>
            <a:endParaRPr lang="es-CO" sz="3600" dirty="0"/>
          </a:p>
        </p:txBody>
      </p:sp>
      <p:sp>
        <p:nvSpPr>
          <p:cNvPr id="8" name="Marcador de contenido 7">
            <a:extLst>
              <a:ext uri="{FF2B5EF4-FFF2-40B4-BE49-F238E27FC236}">
                <a16:creationId xmlns:a16="http://schemas.microsoft.com/office/drawing/2014/main" id="{E0272A88-99DD-8903-DABB-5C5D847CE113}"/>
              </a:ext>
            </a:extLst>
          </p:cNvPr>
          <p:cNvSpPr>
            <a:spLocks noGrp="1"/>
          </p:cNvSpPr>
          <p:nvPr>
            <p:ph idx="14"/>
          </p:nvPr>
        </p:nvSpPr>
        <p:spPr>
          <a:xfrm>
            <a:off x="5007005" y="3066559"/>
            <a:ext cx="6780990" cy="1328564"/>
          </a:xfrm>
        </p:spPr>
        <p:txBody>
          <a:bodyPr>
            <a:normAutofit lnSpcReduction="10000"/>
          </a:bodyPr>
          <a:lstStyle/>
          <a:p>
            <a:pPr marL="0" indent="0" algn="just">
              <a:buNone/>
            </a:pPr>
            <a:r>
              <a:rPr lang="es-CO" sz="2400" dirty="0"/>
              <a:t>Corresponde a la asociación de los costos de mantenimiento a los Centros de costo, proyectos o activos, lo cual se hace mediante la Orden de Trabajo.</a:t>
            </a:r>
          </a:p>
          <a:p>
            <a:endParaRPr lang="es-CO" dirty="0"/>
          </a:p>
        </p:txBody>
      </p:sp>
      <p:pic>
        <p:nvPicPr>
          <p:cNvPr id="4" name="Imagen 3" descr="Un puente sobre un cuerpo de agua junto a una montaña&#10;&#10;Descripción generada automáticamente con confianza media">
            <a:extLst>
              <a:ext uri="{FF2B5EF4-FFF2-40B4-BE49-F238E27FC236}">
                <a16:creationId xmlns:a16="http://schemas.microsoft.com/office/drawing/2014/main" id="{8D3DFD80-A660-5512-4E45-64B79E64AD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005" y="2439338"/>
            <a:ext cx="4412081" cy="2816244"/>
          </a:xfrm>
          <a:prstGeom prst="round2DiagRect">
            <a:avLst>
              <a:gd name="adj1" fmla="val 43518"/>
              <a:gd name="adj2" fmla="val 0"/>
            </a:avLst>
          </a:prstGeom>
          <a:effectLst>
            <a:outerShdw blurRad="152400" dist="38100" dir="2700000" sx="101000" sy="101000" algn="tl" rotWithShape="0">
              <a:prstClr val="black">
                <a:alpha val="40000"/>
              </a:prstClr>
            </a:outerShdw>
          </a:effectLst>
        </p:spPr>
      </p:pic>
    </p:spTree>
    <p:extLst>
      <p:ext uri="{BB962C8B-B14F-4D97-AF65-F5344CB8AC3E}">
        <p14:creationId xmlns:p14="http://schemas.microsoft.com/office/powerpoint/2010/main" val="332958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F94E185-73F6-D463-B254-3F737F52B1CE}"/>
              </a:ext>
            </a:extLst>
          </p:cNvPr>
          <p:cNvSpPr>
            <a:spLocks noGrp="1"/>
          </p:cNvSpPr>
          <p:nvPr>
            <p:ph type="subTitle" idx="10"/>
          </p:nvPr>
        </p:nvSpPr>
        <p:spPr>
          <a:xfrm>
            <a:off x="1065725" y="874985"/>
            <a:ext cx="10613443" cy="696984"/>
          </a:xfrm>
        </p:spPr>
        <p:txBody>
          <a:bodyPr/>
          <a:lstStyle/>
          <a:p>
            <a:r>
              <a:rPr lang="es-CO" sz="2800" dirty="0"/>
              <a:t>2. Definición de Puestos de trabajo</a:t>
            </a:r>
          </a:p>
        </p:txBody>
      </p:sp>
      <p:sp>
        <p:nvSpPr>
          <p:cNvPr id="6" name="Marcador de contenido 7">
            <a:extLst>
              <a:ext uri="{FF2B5EF4-FFF2-40B4-BE49-F238E27FC236}">
                <a16:creationId xmlns:a16="http://schemas.microsoft.com/office/drawing/2014/main" id="{29B29FB8-2D10-73FE-1321-B5C526F13CF7}"/>
              </a:ext>
            </a:extLst>
          </p:cNvPr>
          <p:cNvSpPr txBox="1">
            <a:spLocks/>
          </p:cNvSpPr>
          <p:nvPr/>
        </p:nvSpPr>
        <p:spPr>
          <a:xfrm>
            <a:off x="507464" y="3081997"/>
            <a:ext cx="6370253" cy="1873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400" dirty="0"/>
              <a:t>Corresponde a la agrupación de los equipos de trabajo, (cuadrillas) que ejecutaran los trabajos de mantenimiento de los equipos y los cuales tienen inmerso el costo de las horas de trabajo.</a:t>
            </a:r>
            <a:endParaRPr lang="es-CO" dirty="0"/>
          </a:p>
        </p:txBody>
      </p:sp>
      <p:pic>
        <p:nvPicPr>
          <p:cNvPr id="8" name="Marcador de contenido 7" descr="Icono&#10;&#10;El contenido generado por IA puede ser incorrecto.">
            <a:extLst>
              <a:ext uri="{FF2B5EF4-FFF2-40B4-BE49-F238E27FC236}">
                <a16:creationId xmlns:a16="http://schemas.microsoft.com/office/drawing/2014/main" id="{90E171DA-1423-6D83-65C3-771933663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5950" y="2321638"/>
            <a:ext cx="3921987" cy="2321045"/>
          </a:xfrm>
        </p:spPr>
      </p:pic>
      <p:sp>
        <p:nvSpPr>
          <p:cNvPr id="2" name="CuadroTexto 1">
            <a:extLst>
              <a:ext uri="{FF2B5EF4-FFF2-40B4-BE49-F238E27FC236}">
                <a16:creationId xmlns:a16="http://schemas.microsoft.com/office/drawing/2014/main" id="{B2A9837D-C551-0DE0-01C9-A308915EC0BC}"/>
              </a:ext>
            </a:extLst>
          </p:cNvPr>
          <p:cNvSpPr txBox="1"/>
          <p:nvPr/>
        </p:nvSpPr>
        <p:spPr>
          <a:xfrm>
            <a:off x="8316227" y="136858"/>
            <a:ext cx="3641827" cy="646331"/>
          </a:xfrm>
          <a:prstGeom prst="rect">
            <a:avLst/>
          </a:prstGeom>
          <a:noFill/>
        </p:spPr>
        <p:txBody>
          <a:bodyPr wrap="square">
            <a:spAutoFit/>
          </a:bodyPr>
          <a:lstStyle/>
          <a:p>
            <a:r>
              <a:rPr lang="es-CO" dirty="0">
                <a:solidFill>
                  <a:srgbClr val="FF0000"/>
                </a:solidFill>
                <a:highlight>
                  <a:srgbClr val="FFFF00"/>
                </a:highlight>
              </a:rPr>
              <a:t>Se sugiere eliminar, ya está en la definición 10</a:t>
            </a:r>
          </a:p>
        </p:txBody>
      </p:sp>
    </p:spTree>
    <p:extLst>
      <p:ext uri="{BB962C8B-B14F-4D97-AF65-F5344CB8AC3E}">
        <p14:creationId xmlns:p14="http://schemas.microsoft.com/office/powerpoint/2010/main" val="126167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a:extLst>
              <a:ext uri="{FF2B5EF4-FFF2-40B4-BE49-F238E27FC236}">
                <a16:creationId xmlns:a16="http://schemas.microsoft.com/office/drawing/2014/main" id="{43A1FD92-3092-A99D-9DFA-88BC7E96F537}"/>
              </a:ext>
            </a:extLst>
          </p:cNvPr>
          <p:cNvSpPr>
            <a:spLocks noGrp="1"/>
          </p:cNvSpPr>
          <p:nvPr>
            <p:ph type="body" sz="half" idx="2"/>
          </p:nvPr>
        </p:nvSpPr>
        <p:spPr>
          <a:xfrm>
            <a:off x="5098488" y="1402693"/>
            <a:ext cx="6872491" cy="4928726"/>
          </a:xfrm>
        </p:spPr>
        <p:txBody>
          <a:bodyPr vert="horz" lIns="91440" tIns="45720" rIns="91440" bIns="45720" rtlCol="0" anchor="t">
            <a:noAutofit/>
          </a:bodyPr>
          <a:lstStyle/>
          <a:p>
            <a:pPr algn="just"/>
            <a:r>
              <a:rPr lang="es-ES" sz="5900" dirty="0">
                <a:solidFill>
                  <a:srgbClr val="7AD400"/>
                </a:solidFill>
                <a:latin typeface="Calibri regular"/>
              </a:rPr>
              <a:t>-</a:t>
            </a:r>
            <a:r>
              <a:rPr lang="es-ES" sz="5900" dirty="0">
                <a:solidFill>
                  <a:srgbClr val="646363"/>
                </a:solidFill>
                <a:latin typeface="Calibri regular"/>
              </a:rPr>
              <a:t> </a:t>
            </a:r>
            <a:r>
              <a:rPr lang="es-ES" sz="2400" dirty="0">
                <a:solidFill>
                  <a:srgbClr val="646363"/>
                </a:solidFill>
                <a:latin typeface="Calibri regular"/>
              </a:rPr>
              <a:t>El ERP, por sus siglas en inglés </a:t>
            </a:r>
            <a:r>
              <a:rPr lang="es-ES" sz="2400" b="1" i="1" dirty="0">
                <a:solidFill>
                  <a:srgbClr val="007934"/>
                </a:solidFill>
                <a:latin typeface="Calibri regular"/>
              </a:rPr>
              <a:t>Enterprise</a:t>
            </a:r>
            <a:r>
              <a:rPr lang="es-ES" sz="2400" b="1" i="1" dirty="0">
                <a:solidFill>
                  <a:srgbClr val="646363"/>
                </a:solidFill>
                <a:latin typeface="Calibri regular"/>
              </a:rPr>
              <a:t> </a:t>
            </a:r>
            <a:r>
              <a:rPr lang="es-ES" sz="2400" b="1" i="1" dirty="0" err="1">
                <a:solidFill>
                  <a:srgbClr val="007934"/>
                </a:solidFill>
                <a:latin typeface="Calibri regular"/>
              </a:rPr>
              <a:t>ResourcePlanning</a:t>
            </a:r>
            <a:r>
              <a:rPr lang="es-ES" sz="2400" i="1" dirty="0">
                <a:solidFill>
                  <a:srgbClr val="646363"/>
                </a:solidFill>
                <a:latin typeface="Calibri regular"/>
              </a:rPr>
              <a:t> significa </a:t>
            </a:r>
            <a:r>
              <a:rPr lang="es-ES" sz="2400" b="1" dirty="0">
                <a:solidFill>
                  <a:srgbClr val="007934"/>
                </a:solidFill>
                <a:latin typeface="Calibri regular"/>
              </a:rPr>
              <a:t>Sistema de Planificación de Recursos Empresariales</a:t>
            </a:r>
            <a:r>
              <a:rPr lang="es-ES" sz="2400" b="1" dirty="0">
                <a:solidFill>
                  <a:srgbClr val="7AD400"/>
                </a:solidFill>
                <a:latin typeface="Calibri regular"/>
              </a:rPr>
              <a:t>.</a:t>
            </a:r>
            <a:endParaRPr lang="en-US" sz="2400" dirty="0">
              <a:solidFill>
                <a:srgbClr val="646363"/>
              </a:solidFill>
              <a:latin typeface="Calibri regular"/>
            </a:endParaRPr>
          </a:p>
          <a:p>
            <a:pPr algn="just"/>
            <a:r>
              <a:rPr lang="es-ES" sz="2400" dirty="0">
                <a:solidFill>
                  <a:srgbClr val="7AD400"/>
                </a:solidFill>
                <a:latin typeface="Calibri regular"/>
              </a:rPr>
              <a:t>•</a:t>
            </a:r>
            <a:r>
              <a:rPr lang="es-ES" sz="2400" dirty="0">
                <a:solidFill>
                  <a:srgbClr val="646363"/>
                </a:solidFill>
                <a:latin typeface="Calibri regular"/>
              </a:rPr>
              <a:t> Un Sistema ERP es una tecnología orientada a </a:t>
            </a:r>
            <a:r>
              <a:rPr lang="es-ES" sz="2400" dirty="0">
                <a:solidFill>
                  <a:srgbClr val="007934"/>
                </a:solidFill>
                <a:latin typeface="Calibri regular"/>
              </a:rPr>
              <a:t>r</a:t>
            </a:r>
            <a:r>
              <a:rPr lang="es-ES" sz="2400" b="1" dirty="0">
                <a:solidFill>
                  <a:srgbClr val="007934"/>
                </a:solidFill>
                <a:latin typeface="Calibri regular"/>
              </a:rPr>
              <a:t>egistrar, homologar y optimizar </a:t>
            </a:r>
            <a:r>
              <a:rPr lang="es-ES" sz="2400" dirty="0">
                <a:solidFill>
                  <a:srgbClr val="646363"/>
                </a:solidFill>
                <a:latin typeface="Calibri regular"/>
              </a:rPr>
              <a:t>gran parte de los procesos empresariales.</a:t>
            </a:r>
          </a:p>
          <a:p>
            <a:pPr algn="just"/>
            <a:r>
              <a:rPr lang="es-ES" sz="2400" dirty="0">
                <a:solidFill>
                  <a:srgbClr val="7AD400"/>
                </a:solidFill>
                <a:latin typeface="Calibri regular"/>
              </a:rPr>
              <a:t>•</a:t>
            </a:r>
            <a:r>
              <a:rPr lang="es-ES" sz="2400" dirty="0">
                <a:solidFill>
                  <a:srgbClr val="646363"/>
                </a:solidFill>
                <a:latin typeface="Calibri regular"/>
              </a:rPr>
              <a:t> Con el ERP, las organizaciones pueden actuar con </a:t>
            </a:r>
            <a:r>
              <a:rPr lang="es-ES" sz="2400" b="1" dirty="0">
                <a:solidFill>
                  <a:srgbClr val="007934"/>
                </a:solidFill>
                <a:latin typeface="Calibri regular"/>
              </a:rPr>
              <a:t>mayor rapidez y tomar decisiones basadas en información confiable y en tiempo real, </a:t>
            </a:r>
            <a:r>
              <a:rPr lang="es-ES" sz="2400" dirty="0">
                <a:solidFill>
                  <a:srgbClr val="646363"/>
                </a:solidFill>
                <a:latin typeface="Calibri regular"/>
              </a:rPr>
              <a:t>impulsando así el fortalecimiento de los procesos financieros, suministro de bienes y servicios y la gestión financiera de los activos.</a:t>
            </a:r>
            <a:endParaRPr lang="es-CO" dirty="0"/>
          </a:p>
        </p:txBody>
      </p:sp>
      <p:sp>
        <p:nvSpPr>
          <p:cNvPr id="3" name="Subtítulo 2">
            <a:extLst>
              <a:ext uri="{FF2B5EF4-FFF2-40B4-BE49-F238E27FC236}">
                <a16:creationId xmlns:a16="http://schemas.microsoft.com/office/drawing/2014/main" id="{6C95F7BE-72A4-4B45-CFF3-FBDDBA1629CE}"/>
              </a:ext>
            </a:extLst>
          </p:cNvPr>
          <p:cNvSpPr>
            <a:spLocks noGrp="1"/>
          </p:cNvSpPr>
          <p:nvPr>
            <p:ph type="subTitle" idx="1"/>
          </p:nvPr>
        </p:nvSpPr>
        <p:spPr>
          <a:xfrm>
            <a:off x="2301309" y="652311"/>
            <a:ext cx="7579605" cy="900375"/>
          </a:xfrm>
        </p:spPr>
        <p:txBody>
          <a:bodyPr/>
          <a:lstStyle/>
          <a:p>
            <a:pPr algn="ctr"/>
            <a:r>
              <a:rPr lang="es-ES" sz="3200" dirty="0"/>
              <a:t>¿Recordemos qué es el ERP? </a:t>
            </a:r>
            <a:endParaRPr lang="es-CO" sz="3200" dirty="0"/>
          </a:p>
        </p:txBody>
      </p:sp>
      <p:pic>
        <p:nvPicPr>
          <p:cNvPr id="14" name="Imagen 13" descr="Imagen que contiene persona, sostener, hombre, vistiendo&#10;&#10;El contenido generado por IA puede ser incorrecto.">
            <a:extLst>
              <a:ext uri="{FF2B5EF4-FFF2-40B4-BE49-F238E27FC236}">
                <a16:creationId xmlns:a16="http://schemas.microsoft.com/office/drawing/2014/main" id="{F6B9D1D8-6516-05CE-C8BC-51657ECB2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44" y="2085086"/>
            <a:ext cx="4098323" cy="3228488"/>
          </a:xfrm>
          <a:prstGeom prst="rect">
            <a:avLst/>
          </a:prstGeom>
        </p:spPr>
      </p:pic>
    </p:spTree>
    <p:extLst>
      <p:ext uri="{BB962C8B-B14F-4D97-AF65-F5344CB8AC3E}">
        <p14:creationId xmlns:p14="http://schemas.microsoft.com/office/powerpoint/2010/main" val="3274276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Icono&#10;&#10;El contenido generado por IA puede ser incorrecto.">
            <a:extLst>
              <a:ext uri="{FF2B5EF4-FFF2-40B4-BE49-F238E27FC236}">
                <a16:creationId xmlns:a16="http://schemas.microsoft.com/office/drawing/2014/main" id="{E3BEA493-9572-C599-B2B8-E73ECF7AC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922" y="2570361"/>
            <a:ext cx="2160743" cy="2804369"/>
          </a:xfrm>
        </p:spPr>
      </p:pic>
      <p:sp>
        <p:nvSpPr>
          <p:cNvPr id="3" name="Subtítulo 2">
            <a:extLst>
              <a:ext uri="{FF2B5EF4-FFF2-40B4-BE49-F238E27FC236}">
                <a16:creationId xmlns:a16="http://schemas.microsoft.com/office/drawing/2014/main" id="{1628281B-CB92-A1F4-D6EA-32AA742E3151}"/>
              </a:ext>
            </a:extLst>
          </p:cNvPr>
          <p:cNvSpPr>
            <a:spLocks noGrp="1"/>
          </p:cNvSpPr>
          <p:nvPr>
            <p:ph type="subTitle" idx="10"/>
          </p:nvPr>
        </p:nvSpPr>
        <p:spPr>
          <a:xfrm>
            <a:off x="1060922" y="840455"/>
            <a:ext cx="10613443" cy="742552"/>
          </a:xfrm>
        </p:spPr>
        <p:txBody>
          <a:bodyPr/>
          <a:lstStyle/>
          <a:p>
            <a:pPr algn="just"/>
            <a:r>
              <a:rPr lang="es-CO" sz="2800" dirty="0"/>
              <a:t>3. Roles- perfiles (Administrador de planes de mantenimiento preventivo, programador de planes de mantenimiento preventivo, reportes).</a:t>
            </a:r>
          </a:p>
        </p:txBody>
      </p:sp>
      <p:sp>
        <p:nvSpPr>
          <p:cNvPr id="4" name="CuadroTexto 3">
            <a:extLst>
              <a:ext uri="{FF2B5EF4-FFF2-40B4-BE49-F238E27FC236}">
                <a16:creationId xmlns:a16="http://schemas.microsoft.com/office/drawing/2014/main" id="{BA9FB261-E579-3A20-69CD-39AE565F8AD8}"/>
              </a:ext>
            </a:extLst>
          </p:cNvPr>
          <p:cNvSpPr txBox="1"/>
          <p:nvPr/>
        </p:nvSpPr>
        <p:spPr>
          <a:xfrm>
            <a:off x="4811697" y="3213236"/>
            <a:ext cx="6186756" cy="1754326"/>
          </a:xfrm>
          <a:prstGeom prst="rect">
            <a:avLst/>
          </a:prstGeom>
          <a:noFill/>
        </p:spPr>
        <p:txBody>
          <a:bodyPr wrap="square">
            <a:spAutoFit/>
          </a:bodyPr>
          <a:lstStyle/>
          <a:p>
            <a:pPr lvl="0" algn="just">
              <a:lnSpc>
                <a:spcPct val="90000"/>
              </a:lnSpc>
              <a:spcBef>
                <a:spcPts val="1000"/>
              </a:spcBef>
              <a:defRPr/>
            </a:pPr>
            <a:r>
              <a:rPr kumimoji="0" lang="es-ES" sz="2400" b="0" i="0" u="none" strike="noStrike" kern="1200" cap="none" spc="0" normalizeH="0" baseline="0" noProof="0" dirty="0">
                <a:ln>
                  <a:noFill/>
                </a:ln>
                <a:solidFill>
                  <a:schemeClr val="bg1">
                    <a:lumMod val="50000"/>
                  </a:schemeClr>
                </a:solidFill>
                <a:effectLst/>
                <a:uLnTx/>
                <a:uFillTx/>
                <a:latin typeface="Calibri regular"/>
                <a:ea typeface="+mn-ea"/>
                <a:cs typeface="+mn-cs"/>
              </a:rPr>
              <a:t>Se homologan los roles del sistema anterior y se crean nuevos roles para el control y manejo del mantenimiento preventivo proyectado en mantenimiento de varias plantas centralizado en un solo proceso.</a:t>
            </a:r>
            <a:endParaRPr kumimoji="0" lang="es-CO" sz="2400" b="0" i="0" u="none" strike="noStrike" kern="1200" cap="none" spc="0" normalizeH="0" baseline="0" noProof="0" dirty="0">
              <a:ln>
                <a:noFill/>
              </a:ln>
              <a:solidFill>
                <a:schemeClr val="bg1">
                  <a:lumMod val="50000"/>
                </a:schemeClr>
              </a:solidFill>
              <a:effectLst/>
              <a:uLnTx/>
              <a:uFillTx/>
              <a:latin typeface="Calibri regular"/>
              <a:ea typeface="+mn-ea"/>
              <a:cs typeface="+mn-cs"/>
            </a:endParaRPr>
          </a:p>
        </p:txBody>
      </p:sp>
    </p:spTree>
    <p:extLst>
      <p:ext uri="{BB962C8B-B14F-4D97-AF65-F5344CB8AC3E}">
        <p14:creationId xmlns:p14="http://schemas.microsoft.com/office/powerpoint/2010/main" val="407386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46817AB0-AEDE-9A9E-53ED-ECBEF729E11E}"/>
              </a:ext>
            </a:extLst>
          </p:cNvPr>
          <p:cNvSpPr>
            <a:spLocks noGrp="1"/>
          </p:cNvSpPr>
          <p:nvPr>
            <p:ph idx="14"/>
          </p:nvPr>
        </p:nvSpPr>
        <p:spPr>
          <a:xfrm>
            <a:off x="1013086" y="2423801"/>
            <a:ext cx="6195582" cy="2494428"/>
          </a:xfrm>
        </p:spPr>
        <p:txBody>
          <a:bodyPr>
            <a:normAutofit/>
          </a:bodyPr>
          <a:lstStyle/>
          <a:p>
            <a:pPr marL="0" indent="0" algn="just">
              <a:buNone/>
            </a:pPr>
            <a:r>
              <a:rPr lang="es-CO" sz="2400" dirty="0"/>
              <a:t>Se crea un </a:t>
            </a:r>
            <a:r>
              <a:rPr lang="es-CO" sz="2400" dirty="0" err="1"/>
              <a:t>Workflow</a:t>
            </a:r>
            <a:r>
              <a:rPr lang="es-CO" sz="2400" dirty="0"/>
              <a:t> (</a:t>
            </a:r>
            <a:r>
              <a:rPr lang="es-CO" sz="2400" dirty="0">
                <a:solidFill>
                  <a:srgbClr val="C00000"/>
                </a:solidFill>
              </a:rPr>
              <a:t>Flujo de trabajo</a:t>
            </a:r>
            <a:r>
              <a:rPr lang="es-CO" sz="2400" dirty="0"/>
              <a:t>) para aprobación de los recursos (materiales y mano de obra) en la planificación de las </a:t>
            </a:r>
            <a:r>
              <a:rPr lang="es-CO" sz="2400" dirty="0">
                <a:solidFill>
                  <a:srgbClr val="FFC000"/>
                </a:solidFill>
              </a:rPr>
              <a:t>ó</a:t>
            </a:r>
            <a:r>
              <a:rPr lang="es-CO" sz="2400" dirty="0"/>
              <a:t>rdenes de trabajo, una vez liberada la OT se puede continuar con la reclamación de los materiales y notificaciones de horas de trabajo. </a:t>
            </a:r>
            <a:r>
              <a:rPr lang="es-ES" sz="2400" dirty="0"/>
              <a:t>Adicional se utilizará un aplicativo en el celular.</a:t>
            </a:r>
            <a:endParaRPr lang="es-CO" sz="2400" dirty="0"/>
          </a:p>
        </p:txBody>
      </p:sp>
      <p:sp>
        <p:nvSpPr>
          <p:cNvPr id="10" name="CuadroTexto 9">
            <a:extLst>
              <a:ext uri="{FF2B5EF4-FFF2-40B4-BE49-F238E27FC236}">
                <a16:creationId xmlns:a16="http://schemas.microsoft.com/office/drawing/2014/main" id="{46EB0C3C-00C8-D251-40AC-17BEA5B8C9F9}"/>
              </a:ext>
            </a:extLst>
          </p:cNvPr>
          <p:cNvSpPr txBox="1"/>
          <p:nvPr/>
        </p:nvSpPr>
        <p:spPr>
          <a:xfrm>
            <a:off x="1215254" y="838864"/>
            <a:ext cx="10421257" cy="523220"/>
          </a:xfrm>
          <a:prstGeom prst="rect">
            <a:avLst/>
          </a:prstGeom>
          <a:noFill/>
        </p:spPr>
        <p:txBody>
          <a:bodyPr wrap="square">
            <a:spAutoFit/>
          </a:bodyPr>
          <a:lstStyle/>
          <a:p>
            <a:pPr algn="just"/>
            <a:r>
              <a:rPr lang="es-CO" sz="2400" b="1" dirty="0">
                <a:solidFill>
                  <a:srgbClr val="7AD400"/>
                </a:solidFill>
                <a:latin typeface="Arial Rounded MT Bold" panose="020F0704030504030204" pitchFamily="34" charset="0"/>
              </a:rPr>
              <a:t>4</a:t>
            </a:r>
            <a:r>
              <a:rPr lang="es-CO" sz="2800" dirty="0">
                <a:solidFill>
                  <a:srgbClr val="7AD400"/>
                </a:solidFill>
                <a:latin typeface="Arial Rounded MT Bold" panose="020F0704030504030204" pitchFamily="34" charset="0"/>
              </a:rPr>
              <a:t>.  Aprobación de recursos (OT)</a:t>
            </a:r>
          </a:p>
        </p:txBody>
      </p:sp>
      <p:pic>
        <p:nvPicPr>
          <p:cNvPr id="4" name="Imagen 3" descr="Hombre sentado en una montaña&#10;&#10;Descripción generada automáticamente con confianza media">
            <a:extLst>
              <a:ext uri="{FF2B5EF4-FFF2-40B4-BE49-F238E27FC236}">
                <a16:creationId xmlns:a16="http://schemas.microsoft.com/office/drawing/2014/main" id="{25C3FD24-3EC8-0758-17EE-401EEBB950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03844" y="2120736"/>
            <a:ext cx="3386430" cy="2906760"/>
          </a:xfrm>
          <a:prstGeom prst="round2DiagRect">
            <a:avLst>
              <a:gd name="adj1" fmla="val 15903"/>
              <a:gd name="adj2" fmla="val 0"/>
            </a:avLst>
          </a:prstGeom>
        </p:spPr>
      </p:pic>
    </p:spTree>
    <p:extLst>
      <p:ext uri="{BB962C8B-B14F-4D97-AF65-F5344CB8AC3E}">
        <p14:creationId xmlns:p14="http://schemas.microsoft.com/office/powerpoint/2010/main" val="85251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3EC6B-EFBB-67E4-506B-07B52F8314FF}"/>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028DA22-2327-8B0E-588A-02BC48CC6F7E}"/>
              </a:ext>
            </a:extLst>
          </p:cNvPr>
          <p:cNvSpPr>
            <a:spLocks noGrp="1"/>
          </p:cNvSpPr>
          <p:nvPr>
            <p:ph idx="14"/>
          </p:nvPr>
        </p:nvSpPr>
        <p:spPr>
          <a:xfrm>
            <a:off x="5050464" y="2636453"/>
            <a:ext cx="6579284" cy="2477085"/>
          </a:xfrm>
        </p:spPr>
        <p:txBody>
          <a:bodyPr>
            <a:normAutofit fontScale="92500"/>
          </a:bodyPr>
          <a:lstStyle/>
          <a:p>
            <a:pPr marL="0" indent="0" algn="just">
              <a:buNone/>
            </a:pPr>
            <a:r>
              <a:rPr lang="es-ES" sz="2400" dirty="0"/>
              <a:t>Se cuenta con nuevos tipos de órdenes como: Internas, calibración, garantías, renovación, proyectos, inversión, Gestión de órdenes de emergencia con sus tiempos de parada y análisis de fallo, liquidar y notificar las órdenes, tener operaciones en las órdenes, cambio a calibración vs mantenimiento preventivo por calibración de forma manual, órdenes de inversión para mejoras de impacto.</a:t>
            </a:r>
            <a:endParaRPr lang="es-CO" sz="2400" dirty="0"/>
          </a:p>
          <a:p>
            <a:pPr marL="0" indent="0" algn="just">
              <a:buNone/>
            </a:pPr>
            <a:endParaRPr lang="es-CO" sz="2400" dirty="0"/>
          </a:p>
        </p:txBody>
      </p:sp>
      <p:sp>
        <p:nvSpPr>
          <p:cNvPr id="10" name="CuadroTexto 9">
            <a:extLst>
              <a:ext uri="{FF2B5EF4-FFF2-40B4-BE49-F238E27FC236}">
                <a16:creationId xmlns:a16="http://schemas.microsoft.com/office/drawing/2014/main" id="{2459DEBE-ADB5-CDDB-991F-A1EF17E9E773}"/>
              </a:ext>
            </a:extLst>
          </p:cNvPr>
          <p:cNvSpPr txBox="1"/>
          <p:nvPr/>
        </p:nvSpPr>
        <p:spPr>
          <a:xfrm>
            <a:off x="1117601" y="817373"/>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5. Nuevos tipos de Orden de trabajo </a:t>
            </a:r>
          </a:p>
        </p:txBody>
      </p:sp>
      <p:pic>
        <p:nvPicPr>
          <p:cNvPr id="6" name="Marcador de contenido 5" descr="Icono&#10;&#10;El contenido generado por IA puede ser incorrecto.">
            <a:extLst>
              <a:ext uri="{FF2B5EF4-FFF2-40B4-BE49-F238E27FC236}">
                <a16:creationId xmlns:a16="http://schemas.microsoft.com/office/drawing/2014/main" id="{EAFC3304-FCE9-85F0-B3A8-0E6924410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01" y="2228295"/>
            <a:ext cx="3141458" cy="3289112"/>
          </a:xfrm>
        </p:spPr>
      </p:pic>
    </p:spTree>
    <p:extLst>
      <p:ext uri="{BB962C8B-B14F-4D97-AF65-F5344CB8AC3E}">
        <p14:creationId xmlns:p14="http://schemas.microsoft.com/office/powerpoint/2010/main" val="2336452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F71A-A1B1-A09E-3B52-1E5884808B32}"/>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4539FD6D-1EBB-0B24-1823-EE9971AF3497}"/>
              </a:ext>
            </a:extLst>
          </p:cNvPr>
          <p:cNvSpPr>
            <a:spLocks noGrp="1"/>
          </p:cNvSpPr>
          <p:nvPr>
            <p:ph idx="14"/>
          </p:nvPr>
        </p:nvSpPr>
        <p:spPr>
          <a:xfrm>
            <a:off x="1126478" y="2526313"/>
            <a:ext cx="6517197" cy="3075498"/>
          </a:xfrm>
        </p:spPr>
        <p:txBody>
          <a:bodyPr>
            <a:normAutofit fontScale="55000" lnSpcReduction="20000"/>
          </a:bodyPr>
          <a:lstStyle/>
          <a:p>
            <a:pPr marL="0" indent="0" algn="just">
              <a:buNone/>
            </a:pPr>
            <a:r>
              <a:rPr lang="es-CO" sz="4400" dirty="0"/>
              <a:t>El permiso (certificaciones de alturas, trabajo confinado, trabajo en caliente </a:t>
            </a:r>
            <a:r>
              <a:rPr lang="es-CO" sz="4400" dirty="0" err="1"/>
              <a:t>etc</a:t>
            </a:r>
            <a:r>
              <a:rPr lang="es-CO" sz="4400" dirty="0"/>
              <a:t>) se asign</a:t>
            </a:r>
            <a:r>
              <a:rPr lang="es-CO" sz="4400" dirty="0">
                <a:solidFill>
                  <a:srgbClr val="FFC000"/>
                </a:solidFill>
              </a:rPr>
              <a:t>a</a:t>
            </a:r>
            <a:r>
              <a:rPr lang="es-CO" sz="4400" dirty="0"/>
              <a:t> al </a:t>
            </a:r>
            <a:r>
              <a:rPr lang="es-CO" sz="4400" dirty="0">
                <a:solidFill>
                  <a:srgbClr val="FFC000"/>
                </a:solidFill>
              </a:rPr>
              <a:t>e</a:t>
            </a:r>
            <a:r>
              <a:rPr lang="es-CO" sz="4400" dirty="0"/>
              <a:t>quipo en el momento de la creación del </a:t>
            </a:r>
            <a:r>
              <a:rPr lang="es-CO" sz="4400" dirty="0">
                <a:solidFill>
                  <a:srgbClr val="FFC000"/>
                </a:solidFill>
              </a:rPr>
              <a:t>e</a:t>
            </a:r>
            <a:r>
              <a:rPr lang="es-CO" sz="4400" dirty="0"/>
              <a:t>quipo o modificación del equipo </a:t>
            </a:r>
            <a:r>
              <a:rPr lang="es-CO" sz="4400" strike="sngStrike" dirty="0">
                <a:solidFill>
                  <a:srgbClr val="C00000"/>
                </a:solidFill>
              </a:rPr>
              <a:t>y la Propuesta se verifica en el </a:t>
            </a:r>
            <a:r>
              <a:rPr lang="es-CO" sz="4400" b="1" strike="sngStrike" dirty="0">
                <a:solidFill>
                  <a:srgbClr val="C00000"/>
                </a:solidFill>
              </a:rPr>
              <a:t>maestro del Equipo</a:t>
            </a:r>
            <a:r>
              <a:rPr lang="es-CO" sz="4400" strike="sngStrike" dirty="0">
                <a:solidFill>
                  <a:srgbClr val="C00000"/>
                </a:solidFill>
              </a:rPr>
              <a:t>. </a:t>
            </a:r>
            <a:r>
              <a:rPr lang="es-CO" sz="4400" dirty="0"/>
              <a:t>Una vez que se crea una </a:t>
            </a:r>
            <a:r>
              <a:rPr lang="es-CO" sz="4400" dirty="0">
                <a:solidFill>
                  <a:srgbClr val="FFC000"/>
                </a:solidFill>
              </a:rPr>
              <a:t>o</a:t>
            </a:r>
            <a:r>
              <a:rPr lang="es-CO" sz="4400" dirty="0"/>
              <a:t>rden de mantenimiento para este </a:t>
            </a:r>
            <a:r>
              <a:rPr lang="es-CO" sz="4400" dirty="0">
                <a:solidFill>
                  <a:srgbClr val="FFC000"/>
                </a:solidFill>
              </a:rPr>
              <a:t>e</a:t>
            </a:r>
            <a:r>
              <a:rPr lang="es-CO" sz="4400" dirty="0"/>
              <a:t>quipo específico, el permiso se copiará del </a:t>
            </a:r>
            <a:r>
              <a:rPr lang="es-CO" sz="4400" dirty="0">
                <a:solidFill>
                  <a:srgbClr val="FFC000"/>
                </a:solidFill>
              </a:rPr>
              <a:t>e</a:t>
            </a:r>
            <a:r>
              <a:rPr lang="es-CO" sz="4400" dirty="0"/>
              <a:t>quipo y se asignará a la </a:t>
            </a:r>
            <a:r>
              <a:rPr lang="es-CO" sz="4400" dirty="0">
                <a:solidFill>
                  <a:srgbClr val="FFC000"/>
                </a:solidFill>
              </a:rPr>
              <a:t>orden</a:t>
            </a:r>
            <a:r>
              <a:rPr lang="es-CO" sz="4400" dirty="0"/>
              <a:t> automáticamente. El permiso puede aprobarse en la </a:t>
            </a:r>
            <a:r>
              <a:rPr lang="es-CO" sz="4400" dirty="0">
                <a:solidFill>
                  <a:srgbClr val="FFC000"/>
                </a:solidFill>
              </a:rPr>
              <a:t>o</a:t>
            </a:r>
            <a:r>
              <a:rPr lang="es-CO" sz="4400" dirty="0"/>
              <a:t>rden para </a:t>
            </a:r>
            <a:r>
              <a:rPr lang="es-CO" sz="4400" strike="sngStrike" dirty="0">
                <a:solidFill>
                  <a:srgbClr val="C00000"/>
                </a:solidFill>
              </a:rPr>
              <a:t>que la Orden pueda </a:t>
            </a:r>
            <a:r>
              <a:rPr lang="es-CO" sz="4400" dirty="0"/>
              <a:t>ser liberada y procesada.</a:t>
            </a:r>
            <a:endParaRPr lang="es-CO" sz="2400" dirty="0"/>
          </a:p>
        </p:txBody>
      </p:sp>
      <p:sp>
        <p:nvSpPr>
          <p:cNvPr id="10" name="CuadroTexto 9">
            <a:extLst>
              <a:ext uri="{FF2B5EF4-FFF2-40B4-BE49-F238E27FC236}">
                <a16:creationId xmlns:a16="http://schemas.microsoft.com/office/drawing/2014/main" id="{98D4A952-E1B5-BBFA-1434-98C536293C09}"/>
              </a:ext>
            </a:extLst>
          </p:cNvPr>
          <p:cNvSpPr txBox="1"/>
          <p:nvPr/>
        </p:nvSpPr>
        <p:spPr>
          <a:xfrm>
            <a:off x="1126478" y="811599"/>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6. Órdenes con asignación de permisos</a:t>
            </a:r>
          </a:p>
        </p:txBody>
      </p:sp>
      <p:pic>
        <p:nvPicPr>
          <p:cNvPr id="7" name="Marcador de contenido 6" descr="Una caricatura de una persona&#10;&#10;El contenido generado por IA puede ser incorrecto.">
            <a:extLst>
              <a:ext uri="{FF2B5EF4-FFF2-40B4-BE49-F238E27FC236}">
                <a16:creationId xmlns:a16="http://schemas.microsoft.com/office/drawing/2014/main" id="{FCB1CE39-673A-5177-C658-908ADBE0CA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2867" y="1771375"/>
            <a:ext cx="2722655" cy="3698231"/>
          </a:xfrm>
        </p:spPr>
      </p:pic>
    </p:spTree>
    <p:extLst>
      <p:ext uri="{BB962C8B-B14F-4D97-AF65-F5344CB8AC3E}">
        <p14:creationId xmlns:p14="http://schemas.microsoft.com/office/powerpoint/2010/main" val="336960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75EA-08D5-17B7-92BB-52E55489CD28}"/>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6D822A2A-6CCF-4290-CF75-37BD4053E406}"/>
              </a:ext>
            </a:extLst>
          </p:cNvPr>
          <p:cNvSpPr>
            <a:spLocks noGrp="1"/>
          </p:cNvSpPr>
          <p:nvPr>
            <p:ph idx="14"/>
          </p:nvPr>
        </p:nvSpPr>
        <p:spPr>
          <a:xfrm>
            <a:off x="5327427" y="2417565"/>
            <a:ext cx="6400800" cy="3264617"/>
          </a:xfrm>
        </p:spPr>
        <p:txBody>
          <a:bodyPr>
            <a:normAutofit fontScale="85000" lnSpcReduction="10000"/>
          </a:bodyPr>
          <a:lstStyle/>
          <a:p>
            <a:pPr marL="0" indent="0" algn="just">
              <a:buNone/>
            </a:pPr>
            <a:r>
              <a:rPr lang="es-CO" sz="2800" dirty="0"/>
              <a:t>Este proceso de Gestión de Autorización de Trabajo (WCM). Los trabajos de mantenimiento necesarios en objetos técnicos, como inspecciones, mantenimiento preventivo o reparaciones, solo pueden ejecutarse una vez que se hayan implementado todas las medidas para garantizar un entorno de trabajo seguro. Estas medidas de seguridad pueden incluir, por ejemplo, bloqueo/etiquetado, protección contra incendios y protección contra la radiación</a:t>
            </a:r>
          </a:p>
          <a:p>
            <a:pPr marL="0" indent="0" algn="just">
              <a:buNone/>
            </a:pPr>
            <a:endParaRPr lang="es-CO" sz="2400" dirty="0"/>
          </a:p>
        </p:txBody>
      </p:sp>
      <p:sp>
        <p:nvSpPr>
          <p:cNvPr id="10" name="CuadroTexto 9">
            <a:extLst>
              <a:ext uri="{FF2B5EF4-FFF2-40B4-BE49-F238E27FC236}">
                <a16:creationId xmlns:a16="http://schemas.microsoft.com/office/drawing/2014/main" id="{F00BACBE-256A-49BF-99A8-55B79F8C0B5C}"/>
              </a:ext>
            </a:extLst>
          </p:cNvPr>
          <p:cNvSpPr txBox="1"/>
          <p:nvPr/>
        </p:nvSpPr>
        <p:spPr>
          <a:xfrm>
            <a:off x="1179745" y="820476"/>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7. Gestión de autorizaciones</a:t>
            </a:r>
          </a:p>
        </p:txBody>
      </p:sp>
      <p:pic>
        <p:nvPicPr>
          <p:cNvPr id="7" name="Marcador de contenido 6" descr="Imagen que contiene Icono&#10;&#10;El contenido generado por IA puede ser incorrecto.">
            <a:extLst>
              <a:ext uri="{FF2B5EF4-FFF2-40B4-BE49-F238E27FC236}">
                <a16:creationId xmlns:a16="http://schemas.microsoft.com/office/drawing/2014/main" id="{732E0325-CABE-C0B2-C166-50D97B8DF3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513" y="2039716"/>
            <a:ext cx="2605906" cy="4430953"/>
          </a:xfrm>
        </p:spPr>
      </p:pic>
      <p:sp>
        <p:nvSpPr>
          <p:cNvPr id="2" name="CuadroTexto 1">
            <a:extLst>
              <a:ext uri="{FF2B5EF4-FFF2-40B4-BE49-F238E27FC236}">
                <a16:creationId xmlns:a16="http://schemas.microsoft.com/office/drawing/2014/main" id="{41E9F969-0BDF-2227-1F1D-6C04E4EA510C}"/>
              </a:ext>
            </a:extLst>
          </p:cNvPr>
          <p:cNvSpPr txBox="1"/>
          <p:nvPr/>
        </p:nvSpPr>
        <p:spPr>
          <a:xfrm>
            <a:off x="8316227" y="136858"/>
            <a:ext cx="3641827" cy="646331"/>
          </a:xfrm>
          <a:prstGeom prst="rect">
            <a:avLst/>
          </a:prstGeom>
          <a:noFill/>
        </p:spPr>
        <p:txBody>
          <a:bodyPr wrap="square">
            <a:spAutoFit/>
          </a:bodyPr>
          <a:lstStyle/>
          <a:p>
            <a:r>
              <a:rPr lang="es-CO" dirty="0">
                <a:solidFill>
                  <a:srgbClr val="FF0000"/>
                </a:solidFill>
                <a:highlight>
                  <a:srgbClr val="FFFF00"/>
                </a:highlight>
              </a:rPr>
              <a:t>Se sugiere unificar con diapositiva anterior. </a:t>
            </a:r>
          </a:p>
        </p:txBody>
      </p:sp>
    </p:spTree>
    <p:extLst>
      <p:ext uri="{BB962C8B-B14F-4D97-AF65-F5344CB8AC3E}">
        <p14:creationId xmlns:p14="http://schemas.microsoft.com/office/powerpoint/2010/main" val="1397376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C4F1-88BA-6E3D-F0B7-3D824A9B420D}"/>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BB7B9DC3-BB74-DAF2-2CA6-8021D6D42746}"/>
              </a:ext>
            </a:extLst>
          </p:cNvPr>
          <p:cNvSpPr>
            <a:spLocks noGrp="1"/>
          </p:cNvSpPr>
          <p:nvPr>
            <p:ph idx="14"/>
          </p:nvPr>
        </p:nvSpPr>
        <p:spPr>
          <a:xfrm>
            <a:off x="5371816" y="2577364"/>
            <a:ext cx="6400800" cy="3264617"/>
          </a:xfrm>
        </p:spPr>
        <p:txBody>
          <a:bodyPr>
            <a:normAutofit/>
          </a:bodyPr>
          <a:lstStyle/>
          <a:p>
            <a:pPr marL="0" indent="0" algn="just">
              <a:buNone/>
            </a:pPr>
            <a:r>
              <a:rPr lang="es-ES" sz="2800" dirty="0"/>
              <a:t>Metodología para el análisis y seguimiento de las fallas que se presentan en los equipos, SAP cuenta con el modelo para la configuración y recolección de los datos de fallas.</a:t>
            </a:r>
            <a:endParaRPr lang="es-CO" sz="2400" dirty="0"/>
          </a:p>
        </p:txBody>
      </p:sp>
      <p:sp>
        <p:nvSpPr>
          <p:cNvPr id="10" name="CuadroTexto 9">
            <a:extLst>
              <a:ext uri="{FF2B5EF4-FFF2-40B4-BE49-F238E27FC236}">
                <a16:creationId xmlns:a16="http://schemas.microsoft.com/office/drawing/2014/main" id="{745D2E80-FA1C-7582-CBBF-14BB3E3960CE}"/>
              </a:ext>
            </a:extLst>
          </p:cNvPr>
          <p:cNvSpPr txBox="1"/>
          <p:nvPr/>
        </p:nvSpPr>
        <p:spPr>
          <a:xfrm>
            <a:off x="1197499" y="820476"/>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8. Estructuración del árbol de fallas</a:t>
            </a:r>
          </a:p>
        </p:txBody>
      </p:sp>
      <p:pic>
        <p:nvPicPr>
          <p:cNvPr id="4" name="Imagen 3">
            <a:extLst>
              <a:ext uri="{FF2B5EF4-FFF2-40B4-BE49-F238E27FC236}">
                <a16:creationId xmlns:a16="http://schemas.microsoft.com/office/drawing/2014/main" id="{3A60E16B-D3B7-2251-C050-B21A4A7C7826}"/>
              </a:ext>
            </a:extLst>
          </p:cNvPr>
          <p:cNvPicPr>
            <a:picLocks noChangeAspect="1"/>
          </p:cNvPicPr>
          <p:nvPr/>
        </p:nvPicPr>
        <p:blipFill>
          <a:blip r:embed="rId2"/>
          <a:stretch>
            <a:fillRect/>
          </a:stretch>
        </p:blipFill>
        <p:spPr>
          <a:xfrm>
            <a:off x="133976" y="1343696"/>
            <a:ext cx="5237840" cy="5118638"/>
          </a:xfrm>
          <a:prstGeom prst="rect">
            <a:avLst/>
          </a:prstGeom>
        </p:spPr>
      </p:pic>
      <p:sp>
        <p:nvSpPr>
          <p:cNvPr id="6" name="CuadroTexto 5">
            <a:extLst>
              <a:ext uri="{FF2B5EF4-FFF2-40B4-BE49-F238E27FC236}">
                <a16:creationId xmlns:a16="http://schemas.microsoft.com/office/drawing/2014/main" id="{0B312BA7-92D7-0EC0-E197-885F58140E01}"/>
              </a:ext>
            </a:extLst>
          </p:cNvPr>
          <p:cNvSpPr txBox="1"/>
          <p:nvPr/>
        </p:nvSpPr>
        <p:spPr>
          <a:xfrm>
            <a:off x="8316227" y="136858"/>
            <a:ext cx="3641827" cy="369332"/>
          </a:xfrm>
          <a:prstGeom prst="rect">
            <a:avLst/>
          </a:prstGeom>
          <a:noFill/>
        </p:spPr>
        <p:txBody>
          <a:bodyPr wrap="square">
            <a:spAutoFit/>
          </a:bodyPr>
          <a:lstStyle/>
          <a:p>
            <a:r>
              <a:rPr lang="es-CO" dirty="0">
                <a:solidFill>
                  <a:srgbClr val="FF0000"/>
                </a:solidFill>
                <a:highlight>
                  <a:srgbClr val="FFFF00"/>
                </a:highlight>
              </a:rPr>
              <a:t>Se cambia imagen</a:t>
            </a:r>
          </a:p>
        </p:txBody>
      </p:sp>
    </p:spTree>
    <p:extLst>
      <p:ext uri="{BB962C8B-B14F-4D97-AF65-F5344CB8AC3E}">
        <p14:creationId xmlns:p14="http://schemas.microsoft.com/office/powerpoint/2010/main" val="240460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68F4-5493-ED0D-C233-9B29883A6CFE}"/>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660CE76-DF8C-2EF8-FDAB-57FD56401E1F}"/>
              </a:ext>
            </a:extLst>
          </p:cNvPr>
          <p:cNvSpPr>
            <a:spLocks noGrp="1"/>
          </p:cNvSpPr>
          <p:nvPr>
            <p:ph idx="14"/>
          </p:nvPr>
        </p:nvSpPr>
        <p:spPr>
          <a:xfrm>
            <a:off x="551241" y="2275524"/>
            <a:ext cx="6400800" cy="1825960"/>
          </a:xfrm>
        </p:spPr>
        <p:txBody>
          <a:bodyPr>
            <a:normAutofit/>
          </a:bodyPr>
          <a:lstStyle/>
          <a:p>
            <a:pPr marL="0" indent="0" algn="just">
              <a:buNone/>
            </a:pPr>
            <a:r>
              <a:rPr lang="es-ES" sz="2800" dirty="0"/>
              <a:t>SAP cuenta con la forma de asociar los elementos y materiales del almacén a los equipos, para la atención de los mantenimientos.</a:t>
            </a:r>
            <a:endParaRPr lang="es-CO" sz="2400" dirty="0"/>
          </a:p>
        </p:txBody>
      </p:sp>
      <p:sp>
        <p:nvSpPr>
          <p:cNvPr id="10" name="CuadroTexto 9">
            <a:extLst>
              <a:ext uri="{FF2B5EF4-FFF2-40B4-BE49-F238E27FC236}">
                <a16:creationId xmlns:a16="http://schemas.microsoft.com/office/drawing/2014/main" id="{E7CAD586-FCF8-E678-FF7C-6927DA007DCD}"/>
              </a:ext>
            </a:extLst>
          </p:cNvPr>
          <p:cNvSpPr txBox="1"/>
          <p:nvPr/>
        </p:nvSpPr>
        <p:spPr>
          <a:xfrm>
            <a:off x="1197499" y="820476"/>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9. </a:t>
            </a:r>
            <a:r>
              <a:rPr lang="es-ES" sz="2800" dirty="0">
                <a:solidFill>
                  <a:srgbClr val="7AD400"/>
                </a:solidFill>
                <a:latin typeface="Arial Rounded MT Bold" panose="020F0704030504030204" pitchFamily="34" charset="0"/>
              </a:rPr>
              <a:t>Listados de material por material y por equipo</a:t>
            </a:r>
            <a:endParaRPr lang="es-CO" sz="2800" dirty="0">
              <a:solidFill>
                <a:srgbClr val="7AD400"/>
              </a:solidFill>
              <a:latin typeface="Arial Rounded MT Bold" panose="020F0704030504030204" pitchFamily="34" charset="0"/>
            </a:endParaRPr>
          </a:p>
        </p:txBody>
      </p:sp>
      <p:pic>
        <p:nvPicPr>
          <p:cNvPr id="32" name="Imagen 31">
            <a:extLst>
              <a:ext uri="{FF2B5EF4-FFF2-40B4-BE49-F238E27FC236}">
                <a16:creationId xmlns:a16="http://schemas.microsoft.com/office/drawing/2014/main" id="{1523925E-50B9-02A4-978C-5691C9EC3CF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618971" y="2059042"/>
            <a:ext cx="3742802" cy="2495201"/>
          </a:xfrm>
          <a:prstGeom prst="round2DiagRect">
            <a:avLst>
              <a:gd name="adj1" fmla="val 15903"/>
              <a:gd name="adj2" fmla="val 0"/>
            </a:avLst>
          </a:prstGeom>
        </p:spPr>
      </p:pic>
      <p:sp>
        <p:nvSpPr>
          <p:cNvPr id="2" name="CuadroTexto 1">
            <a:extLst>
              <a:ext uri="{FF2B5EF4-FFF2-40B4-BE49-F238E27FC236}">
                <a16:creationId xmlns:a16="http://schemas.microsoft.com/office/drawing/2014/main" id="{DE0D96B2-B395-54FF-78DB-8F7F2B08C53D}"/>
              </a:ext>
            </a:extLst>
          </p:cNvPr>
          <p:cNvSpPr txBox="1"/>
          <p:nvPr/>
        </p:nvSpPr>
        <p:spPr>
          <a:xfrm>
            <a:off x="8316227" y="136858"/>
            <a:ext cx="3641827" cy="646331"/>
          </a:xfrm>
          <a:prstGeom prst="rect">
            <a:avLst/>
          </a:prstGeom>
          <a:noFill/>
        </p:spPr>
        <p:txBody>
          <a:bodyPr wrap="square">
            <a:spAutoFit/>
          </a:bodyPr>
          <a:lstStyle/>
          <a:p>
            <a:r>
              <a:rPr lang="es-CO" dirty="0">
                <a:solidFill>
                  <a:srgbClr val="FF0000"/>
                </a:solidFill>
                <a:highlight>
                  <a:srgbClr val="FFFF00"/>
                </a:highlight>
              </a:rPr>
              <a:t>Se sugiere retirar elemento, ya está en las definiciones</a:t>
            </a:r>
          </a:p>
        </p:txBody>
      </p:sp>
    </p:spTree>
    <p:extLst>
      <p:ext uri="{BB962C8B-B14F-4D97-AF65-F5344CB8AC3E}">
        <p14:creationId xmlns:p14="http://schemas.microsoft.com/office/powerpoint/2010/main" val="3490151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95C8-1A44-5C7B-B302-C9DFD3CA0550}"/>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4994782-7FC4-125D-AACB-4663A40E9092}"/>
              </a:ext>
            </a:extLst>
          </p:cNvPr>
          <p:cNvSpPr>
            <a:spLocks noGrp="1"/>
          </p:cNvSpPr>
          <p:nvPr>
            <p:ph idx="14"/>
          </p:nvPr>
        </p:nvSpPr>
        <p:spPr>
          <a:xfrm>
            <a:off x="5144821" y="2328789"/>
            <a:ext cx="6473935" cy="4098644"/>
          </a:xfrm>
        </p:spPr>
        <p:txBody>
          <a:bodyPr>
            <a:normAutofit fontScale="85000" lnSpcReduction="20000"/>
          </a:bodyPr>
          <a:lstStyle/>
          <a:p>
            <a:pPr marL="0" indent="0" algn="just">
              <a:buNone/>
            </a:pPr>
            <a:r>
              <a:rPr lang="es-ES" sz="2800" dirty="0"/>
              <a:t>Catalogación, números de reserva y esquema como se realizarían las compras: Este cambio se refiere a que actualmente se lleva un proceso de catalogación con EPM. Con lo que hemos visto ya no será realizado por el módulo PM. </a:t>
            </a:r>
          </a:p>
          <a:p>
            <a:pPr marL="0" indent="0" algn="just">
              <a:buNone/>
            </a:pPr>
            <a:r>
              <a:rPr lang="es-ES" sz="2800" dirty="0"/>
              <a:t>El número de reserva hace referencia a que, para retirar un elemento del almacén, a hoy lo indicábamos en la OT, con SAP, se genera un número de reserva con el cual nos entregarán el artículo. </a:t>
            </a:r>
          </a:p>
          <a:p>
            <a:pPr marL="0" indent="0" algn="just">
              <a:buNone/>
            </a:pPr>
            <a:r>
              <a:rPr lang="es-ES" sz="2800" dirty="0"/>
              <a:t>El esquema de compras también cambia, en cuanto para la compra debemos indicar número de OT.</a:t>
            </a:r>
            <a:endParaRPr lang="es-CO" sz="2800" dirty="0"/>
          </a:p>
          <a:p>
            <a:pPr marL="0" indent="0" algn="just">
              <a:buNone/>
            </a:pPr>
            <a:endParaRPr lang="es-CO" sz="2400" dirty="0"/>
          </a:p>
        </p:txBody>
      </p:sp>
      <p:sp>
        <p:nvSpPr>
          <p:cNvPr id="10" name="CuadroTexto 9">
            <a:extLst>
              <a:ext uri="{FF2B5EF4-FFF2-40B4-BE49-F238E27FC236}">
                <a16:creationId xmlns:a16="http://schemas.microsoft.com/office/drawing/2014/main" id="{F9A192FD-ADB2-B5CD-410C-1A7EB9156A29}"/>
              </a:ext>
            </a:extLst>
          </p:cNvPr>
          <p:cNvSpPr txBox="1"/>
          <p:nvPr/>
        </p:nvSpPr>
        <p:spPr>
          <a:xfrm>
            <a:off x="1197499" y="723618"/>
            <a:ext cx="10421257" cy="1384995"/>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10. </a:t>
            </a:r>
            <a:r>
              <a:rPr lang="es-ES" sz="2800" dirty="0">
                <a:solidFill>
                  <a:srgbClr val="7AD400"/>
                </a:solidFill>
                <a:latin typeface="Arial Rounded MT Bold" panose="020F0704030504030204" pitchFamily="34" charset="0"/>
              </a:rPr>
              <a:t>Cambios desde inventarios y compras: Catalogación, números de reserva y esquema como se realizarían las compras</a:t>
            </a:r>
            <a:endParaRPr lang="es-CO" sz="2800" dirty="0">
              <a:solidFill>
                <a:srgbClr val="7AD400"/>
              </a:solidFill>
              <a:latin typeface="Arial Rounded MT Bold" panose="020F0704030504030204" pitchFamily="34" charset="0"/>
            </a:endParaRPr>
          </a:p>
        </p:txBody>
      </p:sp>
      <p:pic>
        <p:nvPicPr>
          <p:cNvPr id="116" name="Imagen 115">
            <a:extLst>
              <a:ext uri="{FF2B5EF4-FFF2-40B4-BE49-F238E27FC236}">
                <a16:creationId xmlns:a16="http://schemas.microsoft.com/office/drawing/2014/main" id="{18028F2C-E26E-C2E7-9351-0839438A1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781" y="2707013"/>
            <a:ext cx="3670224" cy="2442035"/>
          </a:xfrm>
          <a:prstGeom prst="round2DiagRect">
            <a:avLst>
              <a:gd name="adj1" fmla="val 15903"/>
              <a:gd name="adj2" fmla="val 0"/>
            </a:avLst>
          </a:prstGeom>
        </p:spPr>
      </p:pic>
    </p:spTree>
    <p:extLst>
      <p:ext uri="{BB962C8B-B14F-4D97-AF65-F5344CB8AC3E}">
        <p14:creationId xmlns:p14="http://schemas.microsoft.com/office/powerpoint/2010/main" val="2226511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F50A-EE54-1427-A902-C922DEE4092E}"/>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E1C97CD-2C27-449F-8A91-3E0C16124005}"/>
              </a:ext>
            </a:extLst>
          </p:cNvPr>
          <p:cNvSpPr>
            <a:spLocks noGrp="1"/>
          </p:cNvSpPr>
          <p:nvPr>
            <p:ph idx="14"/>
          </p:nvPr>
        </p:nvSpPr>
        <p:spPr>
          <a:xfrm>
            <a:off x="761366" y="2222169"/>
            <a:ext cx="6695877" cy="4036588"/>
          </a:xfrm>
        </p:spPr>
        <p:txBody>
          <a:bodyPr>
            <a:normAutofit fontScale="92500" lnSpcReduction="20000"/>
          </a:bodyPr>
          <a:lstStyle/>
          <a:p>
            <a:pPr marL="0" indent="0" algn="just">
              <a:buNone/>
            </a:pPr>
            <a:r>
              <a:rPr lang="es-CO" sz="2800" dirty="0"/>
              <a:t>Se cuenta con niveles de estructura donde se conecta con la estructura organizativa de la compañía, y para lo cual, en el proceso de mantenimiento se tiene en cuenta la norma ISO 50000 de taxonomía en la que se tienen las Ubicación técnica como una unidad organizativa dentro de Logística, que estructura los objetos de mantenimiento de una empresa de acuerdo con criterios funcionales, relacionados con el proceso o espaciales. Una ubicación técnica representa el lugar en el que se va a realizar una tarea de mantenimiento y contiene los equipos físicos para mantenimiento.</a:t>
            </a:r>
            <a:endParaRPr lang="es-CO" sz="2400" dirty="0"/>
          </a:p>
        </p:txBody>
      </p:sp>
      <p:sp>
        <p:nvSpPr>
          <p:cNvPr id="10" name="CuadroTexto 9">
            <a:extLst>
              <a:ext uri="{FF2B5EF4-FFF2-40B4-BE49-F238E27FC236}">
                <a16:creationId xmlns:a16="http://schemas.microsoft.com/office/drawing/2014/main" id="{DC910329-FC46-3DAF-AA14-2BA207A8C740}"/>
              </a:ext>
            </a:extLst>
          </p:cNvPr>
          <p:cNvSpPr txBox="1"/>
          <p:nvPr/>
        </p:nvSpPr>
        <p:spPr>
          <a:xfrm>
            <a:off x="1197499" y="723618"/>
            <a:ext cx="10421257" cy="954107"/>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11.</a:t>
            </a:r>
            <a:r>
              <a:rPr lang="es-ES" sz="2800" dirty="0">
                <a:solidFill>
                  <a:srgbClr val="7AD400"/>
                </a:solidFill>
                <a:latin typeface="Arial Rounded MT Bold" panose="020F0704030504030204" pitchFamily="34" charset="0"/>
              </a:rPr>
              <a:t>Definiciones y estructura en general: Ejemplo: Estructura desde el alto nivel, Máscara de ubicación, etc. </a:t>
            </a:r>
            <a:endParaRPr lang="es-CO" sz="2800" dirty="0">
              <a:solidFill>
                <a:srgbClr val="7AD400"/>
              </a:solidFill>
              <a:latin typeface="Arial Rounded MT Bold" panose="020F0704030504030204" pitchFamily="34" charset="0"/>
            </a:endParaRPr>
          </a:p>
        </p:txBody>
      </p:sp>
      <p:pic>
        <p:nvPicPr>
          <p:cNvPr id="24" name="Imagen 23">
            <a:extLst>
              <a:ext uri="{FF2B5EF4-FFF2-40B4-BE49-F238E27FC236}">
                <a16:creationId xmlns:a16="http://schemas.microsoft.com/office/drawing/2014/main" id="{6FD52107-CD68-069F-2562-F0A490E131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718" y="2467301"/>
            <a:ext cx="3751038" cy="2504193"/>
          </a:xfrm>
          <a:prstGeom prst="round2DiagRect">
            <a:avLst>
              <a:gd name="adj1" fmla="val 15903"/>
              <a:gd name="adj2" fmla="val 0"/>
            </a:avLst>
          </a:prstGeom>
        </p:spPr>
      </p:pic>
      <p:sp>
        <p:nvSpPr>
          <p:cNvPr id="2" name="CuadroTexto 1">
            <a:extLst>
              <a:ext uri="{FF2B5EF4-FFF2-40B4-BE49-F238E27FC236}">
                <a16:creationId xmlns:a16="http://schemas.microsoft.com/office/drawing/2014/main" id="{8FEB331D-866D-4196-06D1-90261CC294F1}"/>
              </a:ext>
            </a:extLst>
          </p:cNvPr>
          <p:cNvSpPr txBox="1"/>
          <p:nvPr/>
        </p:nvSpPr>
        <p:spPr>
          <a:xfrm>
            <a:off x="7922323" y="1839773"/>
            <a:ext cx="3641827" cy="923330"/>
          </a:xfrm>
          <a:prstGeom prst="rect">
            <a:avLst/>
          </a:prstGeom>
          <a:noFill/>
        </p:spPr>
        <p:txBody>
          <a:bodyPr wrap="square">
            <a:spAutoFit/>
          </a:bodyPr>
          <a:lstStyle/>
          <a:p>
            <a:r>
              <a:rPr lang="es-CO" dirty="0">
                <a:solidFill>
                  <a:srgbClr val="FF0000"/>
                </a:solidFill>
                <a:highlight>
                  <a:srgbClr val="FFFF00"/>
                </a:highlight>
              </a:rPr>
              <a:t>Se anexa siguiente diapositiva, se propone eliminar toda esta y dejar  la siguiente</a:t>
            </a:r>
          </a:p>
        </p:txBody>
      </p:sp>
    </p:spTree>
    <p:extLst>
      <p:ext uri="{BB962C8B-B14F-4D97-AF65-F5344CB8AC3E}">
        <p14:creationId xmlns:p14="http://schemas.microsoft.com/office/powerpoint/2010/main" val="123361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79B9-59AD-FD8A-FCD0-F155D8A43E89}"/>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D317E716-1A63-92CA-A438-D35871399D08}"/>
              </a:ext>
            </a:extLst>
          </p:cNvPr>
          <p:cNvSpPr txBox="1"/>
          <p:nvPr/>
        </p:nvSpPr>
        <p:spPr>
          <a:xfrm>
            <a:off x="1197499" y="723618"/>
            <a:ext cx="10421257" cy="954107"/>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11.</a:t>
            </a:r>
            <a:r>
              <a:rPr lang="es-ES" sz="2800" dirty="0">
                <a:solidFill>
                  <a:srgbClr val="7AD400"/>
                </a:solidFill>
                <a:latin typeface="Arial Rounded MT Bold" panose="020F0704030504030204" pitchFamily="34" charset="0"/>
              </a:rPr>
              <a:t>Definiciones y estructura en general: Ejemplo: Estructura desde el alto nivel, Máscara de ubicación, etc. </a:t>
            </a:r>
            <a:endParaRPr lang="es-CO" sz="2800" dirty="0">
              <a:solidFill>
                <a:srgbClr val="7AD400"/>
              </a:solidFill>
              <a:latin typeface="Arial Rounded MT Bold" panose="020F0704030504030204" pitchFamily="34" charset="0"/>
            </a:endParaRPr>
          </a:p>
        </p:txBody>
      </p:sp>
      <p:pic>
        <p:nvPicPr>
          <p:cNvPr id="2" name="Imagen 1">
            <a:extLst>
              <a:ext uri="{FF2B5EF4-FFF2-40B4-BE49-F238E27FC236}">
                <a16:creationId xmlns:a16="http://schemas.microsoft.com/office/drawing/2014/main" id="{8821FEF2-3BDA-4350-DCB3-86086661EF31}"/>
              </a:ext>
            </a:extLst>
          </p:cNvPr>
          <p:cNvPicPr>
            <a:picLocks noChangeAspect="1"/>
          </p:cNvPicPr>
          <p:nvPr/>
        </p:nvPicPr>
        <p:blipFill>
          <a:blip r:embed="rId2">
            <a:duotone>
              <a:schemeClr val="accent3">
                <a:shade val="45000"/>
                <a:satMod val="135000"/>
              </a:schemeClr>
              <a:prstClr val="white"/>
            </a:duotone>
          </a:blip>
          <a:stretch>
            <a:fillRect/>
          </a:stretch>
        </p:blipFill>
        <p:spPr>
          <a:xfrm>
            <a:off x="7849204" y="1725412"/>
            <a:ext cx="4101370" cy="3137069"/>
          </a:xfrm>
          <a:prstGeom prst="rect">
            <a:avLst/>
          </a:prstGeom>
        </p:spPr>
      </p:pic>
      <p:pic>
        <p:nvPicPr>
          <p:cNvPr id="3" name="Imagen 2">
            <a:extLst>
              <a:ext uri="{FF2B5EF4-FFF2-40B4-BE49-F238E27FC236}">
                <a16:creationId xmlns:a16="http://schemas.microsoft.com/office/drawing/2014/main" id="{E86ADD19-EAAB-E5CB-F1DE-C103A9AF917E}"/>
              </a:ext>
            </a:extLst>
          </p:cNvPr>
          <p:cNvPicPr>
            <a:picLocks noChangeAspect="1"/>
          </p:cNvPicPr>
          <p:nvPr/>
        </p:nvPicPr>
        <p:blipFill>
          <a:blip r:embed="rId3"/>
          <a:stretch>
            <a:fillRect/>
          </a:stretch>
        </p:blipFill>
        <p:spPr>
          <a:xfrm>
            <a:off x="2035834" y="4910167"/>
            <a:ext cx="7504980" cy="1871062"/>
          </a:xfrm>
          <a:prstGeom prst="rect">
            <a:avLst/>
          </a:prstGeom>
        </p:spPr>
      </p:pic>
      <p:sp>
        <p:nvSpPr>
          <p:cNvPr id="4" name="CuadroTexto 3">
            <a:extLst>
              <a:ext uri="{FF2B5EF4-FFF2-40B4-BE49-F238E27FC236}">
                <a16:creationId xmlns:a16="http://schemas.microsoft.com/office/drawing/2014/main" id="{88739463-0BD1-61D4-0015-411486875B43}"/>
              </a:ext>
            </a:extLst>
          </p:cNvPr>
          <p:cNvSpPr txBox="1"/>
          <p:nvPr/>
        </p:nvSpPr>
        <p:spPr>
          <a:xfrm>
            <a:off x="1449124" y="2320459"/>
            <a:ext cx="5382997" cy="2217082"/>
          </a:xfrm>
          <a:prstGeom prst="rect">
            <a:avLst/>
          </a:prstGeom>
          <a:solidFill>
            <a:schemeClr val="bg1">
              <a:lumMod val="95000"/>
            </a:schemeClr>
          </a:solidFill>
        </p:spPr>
        <p:txBody>
          <a:bodyPr vert="horz" wrap="square" lIns="91440" tIns="45720" rIns="91440" bIns="45720" rtlCol="0">
            <a:spAutoFit/>
          </a:bodyPr>
          <a:lstStyle>
            <a:defPPr>
              <a:defRPr lang="es-ES"/>
            </a:defPPr>
            <a:lvl1pPr indent="0" algn="just">
              <a:lnSpc>
                <a:spcPct val="90000"/>
              </a:lnSpc>
              <a:spcBef>
                <a:spcPts val="1000"/>
              </a:spcBef>
              <a:buFont typeface="Arial" panose="020B0604020202020204" pitchFamily="34" charset="0"/>
              <a:buNone/>
              <a:defRPr b="1">
                <a:solidFill>
                  <a:srgbClr val="7AD400"/>
                </a:solidFill>
                <a:latin typeface="Aptos" panose="020B0004020202020204" pitchFamily="34" charset="0"/>
                <a:ea typeface="+mj-ea"/>
                <a:cs typeface="+mj-cs"/>
              </a:defRPr>
            </a:lvl1pPr>
            <a:lvl2pPr marL="685800" indent="-228600">
              <a:lnSpc>
                <a:spcPct val="90000"/>
              </a:lnSpc>
              <a:spcBef>
                <a:spcPts val="500"/>
              </a:spcBef>
              <a:buFont typeface="Arial" panose="020B0604020202020204" pitchFamily="34" charset="0"/>
              <a:buChar char="•"/>
              <a:defRPr sz="1400">
                <a:solidFill>
                  <a:srgbClr val="646363"/>
                </a:solidFill>
                <a:latin typeface="Calibri regular"/>
              </a:defRPr>
            </a:lvl2pPr>
            <a:lvl3pPr marL="1143000" indent="-228600">
              <a:lnSpc>
                <a:spcPct val="90000"/>
              </a:lnSpc>
              <a:spcBef>
                <a:spcPts val="500"/>
              </a:spcBef>
              <a:buFont typeface="Arial" panose="020B0604020202020204" pitchFamily="34" charset="0"/>
              <a:buChar char="•"/>
              <a:defRPr sz="1200">
                <a:solidFill>
                  <a:srgbClr val="646363"/>
                </a:solidFill>
                <a:latin typeface="Calibri regular"/>
              </a:defRPr>
            </a:lvl3pPr>
            <a:lvl4pPr marL="1600200" indent="-228600">
              <a:lnSpc>
                <a:spcPct val="90000"/>
              </a:lnSpc>
              <a:spcBef>
                <a:spcPts val="500"/>
              </a:spcBef>
              <a:buFont typeface="Arial" panose="020B0604020202020204" pitchFamily="34" charset="0"/>
              <a:buChar char="•"/>
              <a:defRPr sz="1100">
                <a:solidFill>
                  <a:srgbClr val="646363"/>
                </a:solidFill>
                <a:latin typeface="Calibri regular"/>
              </a:defRPr>
            </a:lvl4pPr>
            <a:lvl5pPr marL="2057400" indent="-228600">
              <a:lnSpc>
                <a:spcPct val="90000"/>
              </a:lnSpc>
              <a:spcBef>
                <a:spcPts val="500"/>
              </a:spcBef>
              <a:buFont typeface="Arial" panose="020B0604020202020204" pitchFamily="34" charset="0"/>
              <a:buChar char="•"/>
              <a:defRPr sz="1100">
                <a:solidFill>
                  <a:srgbClr val="646363"/>
                </a:solidFill>
                <a:latin typeface="Calibri regular"/>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MX" sz="2400" b="0" dirty="0">
                <a:solidFill>
                  <a:schemeClr val="tx1"/>
                </a:solidFill>
              </a:rPr>
              <a:t>Se utiliza una estructura de alto nivel basada en la ISO 14224  - Clasificación Taxonómica y Niveles Taxonómicos, </a:t>
            </a:r>
          </a:p>
          <a:p>
            <a:pPr algn="ctr"/>
            <a:r>
              <a:rPr lang="es-MX" sz="2400" b="0" dirty="0">
                <a:solidFill>
                  <a:schemeClr val="tx1"/>
                </a:solidFill>
              </a:rPr>
              <a:t>Comienza por la sociedad y el segmento, seguido por la planta, el tratamiento y los edificios.</a:t>
            </a:r>
          </a:p>
        </p:txBody>
      </p:sp>
    </p:spTree>
    <p:extLst>
      <p:ext uri="{BB962C8B-B14F-4D97-AF65-F5344CB8AC3E}">
        <p14:creationId xmlns:p14="http://schemas.microsoft.com/office/powerpoint/2010/main" val="131656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grama de flujo: preparación 4">
            <a:extLst>
              <a:ext uri="{FF2B5EF4-FFF2-40B4-BE49-F238E27FC236}">
                <a16:creationId xmlns:a16="http://schemas.microsoft.com/office/drawing/2014/main" id="{1293BAB4-693A-B260-89FD-F824A929007B}"/>
              </a:ext>
            </a:extLst>
          </p:cNvPr>
          <p:cNvSpPr/>
          <p:nvPr/>
        </p:nvSpPr>
        <p:spPr>
          <a:xfrm>
            <a:off x="1682698" y="1541957"/>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Contabilidad</a:t>
            </a:r>
          </a:p>
          <a:p>
            <a:pPr algn="ctr"/>
            <a:r>
              <a:rPr lang="es-CO" sz="1100"/>
              <a:t>FI/GL</a:t>
            </a:r>
            <a:endParaRPr lang="es-ES" sz="1100"/>
          </a:p>
        </p:txBody>
      </p:sp>
      <p:sp>
        <p:nvSpPr>
          <p:cNvPr id="6" name="Diagrama de flujo: preparación 5">
            <a:extLst>
              <a:ext uri="{FF2B5EF4-FFF2-40B4-BE49-F238E27FC236}">
                <a16:creationId xmlns:a16="http://schemas.microsoft.com/office/drawing/2014/main" id="{7B349EA6-8B67-BF09-F297-E07ACDE9BD80}"/>
              </a:ext>
            </a:extLst>
          </p:cNvPr>
          <p:cNvSpPr/>
          <p:nvPr/>
        </p:nvSpPr>
        <p:spPr>
          <a:xfrm>
            <a:off x="8835535" y="4114305"/>
            <a:ext cx="1748446" cy="1002108"/>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000"/>
              <a:t>Arrendamientos</a:t>
            </a:r>
          </a:p>
          <a:p>
            <a:pPr algn="ctr"/>
            <a:r>
              <a:rPr lang="es-CO" sz="1100"/>
              <a:t>RE</a:t>
            </a:r>
            <a:endParaRPr lang="es-ES" sz="1100"/>
          </a:p>
        </p:txBody>
      </p:sp>
      <p:sp>
        <p:nvSpPr>
          <p:cNvPr id="7" name="Diagrama de flujo: preparación 6">
            <a:extLst>
              <a:ext uri="{FF2B5EF4-FFF2-40B4-BE49-F238E27FC236}">
                <a16:creationId xmlns:a16="http://schemas.microsoft.com/office/drawing/2014/main" id="{D19F74FD-C8E8-36E5-87F0-1E3EA17C6840}"/>
              </a:ext>
            </a:extLst>
          </p:cNvPr>
          <p:cNvSpPr/>
          <p:nvPr/>
        </p:nvSpPr>
        <p:spPr>
          <a:xfrm>
            <a:off x="5954582" y="1030880"/>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Cuentas x Cobrar</a:t>
            </a:r>
          </a:p>
          <a:p>
            <a:pPr algn="ctr"/>
            <a:r>
              <a:rPr lang="es-CO" sz="1100"/>
              <a:t>AR</a:t>
            </a:r>
            <a:endParaRPr lang="es-ES" sz="1100"/>
          </a:p>
        </p:txBody>
      </p:sp>
      <p:sp>
        <p:nvSpPr>
          <p:cNvPr id="8" name="Diagrama de flujo: preparación 7">
            <a:extLst>
              <a:ext uri="{FF2B5EF4-FFF2-40B4-BE49-F238E27FC236}">
                <a16:creationId xmlns:a16="http://schemas.microsoft.com/office/drawing/2014/main" id="{6B2B392C-E3A3-EB5B-0FE7-352DAD7172D0}"/>
              </a:ext>
            </a:extLst>
          </p:cNvPr>
          <p:cNvSpPr/>
          <p:nvPr/>
        </p:nvSpPr>
        <p:spPr>
          <a:xfrm>
            <a:off x="5964336" y="2074441"/>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Costos</a:t>
            </a:r>
          </a:p>
          <a:p>
            <a:pPr algn="ctr"/>
            <a:r>
              <a:rPr lang="es-CO" sz="1100"/>
              <a:t>CO</a:t>
            </a:r>
            <a:endParaRPr lang="es-ES" sz="1100"/>
          </a:p>
        </p:txBody>
      </p:sp>
      <p:sp>
        <p:nvSpPr>
          <p:cNvPr id="9" name="Diagrama de flujo: preparación 8">
            <a:extLst>
              <a:ext uri="{FF2B5EF4-FFF2-40B4-BE49-F238E27FC236}">
                <a16:creationId xmlns:a16="http://schemas.microsoft.com/office/drawing/2014/main" id="{E66496A8-BBB2-35AD-4A67-F29B2269299C}"/>
              </a:ext>
            </a:extLst>
          </p:cNvPr>
          <p:cNvSpPr/>
          <p:nvPr/>
        </p:nvSpPr>
        <p:spPr>
          <a:xfrm>
            <a:off x="3119293" y="1036385"/>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Cuentas x Pagar</a:t>
            </a:r>
          </a:p>
          <a:p>
            <a:pPr algn="ctr"/>
            <a:r>
              <a:rPr lang="es-CO" sz="1100"/>
              <a:t>AP</a:t>
            </a:r>
            <a:endParaRPr lang="es-ES" sz="1100"/>
          </a:p>
        </p:txBody>
      </p:sp>
      <p:sp>
        <p:nvSpPr>
          <p:cNvPr id="10" name="Diagrama de flujo: preparación 9">
            <a:extLst>
              <a:ext uri="{FF2B5EF4-FFF2-40B4-BE49-F238E27FC236}">
                <a16:creationId xmlns:a16="http://schemas.microsoft.com/office/drawing/2014/main" id="{CDD8B941-E14B-9F61-9DF9-5CA8756B802B}"/>
              </a:ext>
            </a:extLst>
          </p:cNvPr>
          <p:cNvSpPr/>
          <p:nvPr/>
        </p:nvSpPr>
        <p:spPr>
          <a:xfrm>
            <a:off x="8790855" y="1009875"/>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Proyectos</a:t>
            </a:r>
          </a:p>
          <a:p>
            <a:pPr algn="ctr"/>
            <a:r>
              <a:rPr lang="es-CO" sz="1100"/>
              <a:t>PS</a:t>
            </a:r>
            <a:endParaRPr lang="es-ES" sz="1100"/>
          </a:p>
        </p:txBody>
      </p:sp>
      <p:sp>
        <p:nvSpPr>
          <p:cNvPr id="12" name="Diagrama de flujo: preparación 11">
            <a:extLst>
              <a:ext uri="{FF2B5EF4-FFF2-40B4-BE49-F238E27FC236}">
                <a16:creationId xmlns:a16="http://schemas.microsoft.com/office/drawing/2014/main" id="{AE019982-529B-6E01-B944-DF74439160BB}"/>
              </a:ext>
            </a:extLst>
          </p:cNvPr>
          <p:cNvSpPr/>
          <p:nvPr/>
        </p:nvSpPr>
        <p:spPr>
          <a:xfrm>
            <a:off x="7384998" y="1547173"/>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Activos Fijos</a:t>
            </a:r>
          </a:p>
          <a:p>
            <a:pPr algn="ctr"/>
            <a:r>
              <a:rPr lang="es-CO" sz="1100"/>
              <a:t>AA</a:t>
            </a:r>
            <a:endParaRPr lang="es-ES" sz="1100"/>
          </a:p>
        </p:txBody>
      </p:sp>
      <p:sp>
        <p:nvSpPr>
          <p:cNvPr id="13" name="Diagrama de flujo: preparación 12">
            <a:extLst>
              <a:ext uri="{FF2B5EF4-FFF2-40B4-BE49-F238E27FC236}">
                <a16:creationId xmlns:a16="http://schemas.microsoft.com/office/drawing/2014/main" id="{40E968CA-1501-D4DA-5647-1357F3C333A9}"/>
              </a:ext>
            </a:extLst>
          </p:cNvPr>
          <p:cNvSpPr/>
          <p:nvPr/>
        </p:nvSpPr>
        <p:spPr>
          <a:xfrm>
            <a:off x="1677108" y="2584684"/>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Tesorería Básica</a:t>
            </a:r>
          </a:p>
          <a:p>
            <a:pPr algn="ctr"/>
            <a:r>
              <a:rPr lang="es-CO" sz="1100"/>
              <a:t>TR</a:t>
            </a:r>
            <a:endParaRPr lang="es-ES" sz="1100"/>
          </a:p>
        </p:txBody>
      </p:sp>
      <p:sp>
        <p:nvSpPr>
          <p:cNvPr id="14" name="Diagrama de flujo: preparación 13">
            <a:extLst>
              <a:ext uri="{FF2B5EF4-FFF2-40B4-BE49-F238E27FC236}">
                <a16:creationId xmlns:a16="http://schemas.microsoft.com/office/drawing/2014/main" id="{87FBCD61-A3A9-87D6-24E8-5FFE2A0CB1EC}"/>
              </a:ext>
            </a:extLst>
          </p:cNvPr>
          <p:cNvSpPr/>
          <p:nvPr/>
        </p:nvSpPr>
        <p:spPr>
          <a:xfrm>
            <a:off x="4539135" y="1564648"/>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Comunicación Bancos</a:t>
            </a:r>
          </a:p>
          <a:p>
            <a:pPr algn="ctr"/>
            <a:r>
              <a:rPr lang="es-CO" sz="1100"/>
              <a:t>BCM</a:t>
            </a:r>
            <a:endParaRPr lang="es-ES" sz="1100"/>
          </a:p>
        </p:txBody>
      </p:sp>
      <p:sp>
        <p:nvSpPr>
          <p:cNvPr id="15" name="Diagrama de flujo: preparación 14">
            <a:extLst>
              <a:ext uri="{FF2B5EF4-FFF2-40B4-BE49-F238E27FC236}">
                <a16:creationId xmlns:a16="http://schemas.microsoft.com/office/drawing/2014/main" id="{8094765B-3BDE-3FAC-3429-5658F6514F6B}"/>
              </a:ext>
            </a:extLst>
          </p:cNvPr>
          <p:cNvSpPr/>
          <p:nvPr/>
        </p:nvSpPr>
        <p:spPr>
          <a:xfrm>
            <a:off x="3094989" y="3116729"/>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Control y ejecución Presupuestal</a:t>
            </a:r>
          </a:p>
          <a:p>
            <a:pPr algn="ctr"/>
            <a:r>
              <a:rPr lang="es-CO" sz="1100"/>
              <a:t>FM</a:t>
            </a:r>
            <a:endParaRPr lang="es-ES" sz="1100"/>
          </a:p>
        </p:txBody>
      </p:sp>
      <p:sp>
        <p:nvSpPr>
          <p:cNvPr id="16" name="Diagrama de flujo: preparación 15">
            <a:extLst>
              <a:ext uri="{FF2B5EF4-FFF2-40B4-BE49-F238E27FC236}">
                <a16:creationId xmlns:a16="http://schemas.microsoft.com/office/drawing/2014/main" id="{7AAA8212-11C7-A576-77EA-6433964B7DF9}"/>
              </a:ext>
            </a:extLst>
          </p:cNvPr>
          <p:cNvSpPr/>
          <p:nvPr/>
        </p:nvSpPr>
        <p:spPr>
          <a:xfrm>
            <a:off x="5982265" y="3100980"/>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Hoja de Tiempos</a:t>
            </a:r>
          </a:p>
          <a:p>
            <a:pPr algn="ctr"/>
            <a:r>
              <a:rPr lang="es-CO" sz="1100"/>
              <a:t>CATS</a:t>
            </a:r>
            <a:endParaRPr lang="es-ES" sz="1100"/>
          </a:p>
        </p:txBody>
      </p:sp>
      <p:sp>
        <p:nvSpPr>
          <p:cNvPr id="17" name="Diagrama de flujo: preparación 16">
            <a:extLst>
              <a:ext uri="{FF2B5EF4-FFF2-40B4-BE49-F238E27FC236}">
                <a16:creationId xmlns:a16="http://schemas.microsoft.com/office/drawing/2014/main" id="{32027E2F-F5E3-1C11-9E19-75AFB54CB451}"/>
              </a:ext>
            </a:extLst>
          </p:cNvPr>
          <p:cNvSpPr/>
          <p:nvPr/>
        </p:nvSpPr>
        <p:spPr>
          <a:xfrm>
            <a:off x="7407220" y="2575495"/>
            <a:ext cx="1748446" cy="1002108"/>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Compras</a:t>
            </a:r>
          </a:p>
          <a:p>
            <a:pPr algn="ctr"/>
            <a:r>
              <a:rPr lang="es-CO" sz="1100"/>
              <a:t>MM</a:t>
            </a:r>
            <a:endParaRPr lang="es-ES" sz="1100"/>
          </a:p>
        </p:txBody>
      </p:sp>
      <p:sp>
        <p:nvSpPr>
          <p:cNvPr id="18" name="Diagrama de flujo: preparación 17">
            <a:extLst>
              <a:ext uri="{FF2B5EF4-FFF2-40B4-BE49-F238E27FC236}">
                <a16:creationId xmlns:a16="http://schemas.microsoft.com/office/drawing/2014/main" id="{9F7EBA5D-F1B1-9BFC-1023-F729249E8616}"/>
              </a:ext>
            </a:extLst>
          </p:cNvPr>
          <p:cNvSpPr/>
          <p:nvPr/>
        </p:nvSpPr>
        <p:spPr>
          <a:xfrm>
            <a:off x="7426011" y="4630211"/>
            <a:ext cx="1748446" cy="1002108"/>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Almacenes</a:t>
            </a:r>
          </a:p>
          <a:p>
            <a:pPr algn="ctr"/>
            <a:r>
              <a:rPr lang="es-CO" sz="1100"/>
              <a:t>Inventarios</a:t>
            </a:r>
          </a:p>
          <a:p>
            <a:pPr algn="ctr"/>
            <a:r>
              <a:rPr lang="es-CO" sz="1100"/>
              <a:t>IM</a:t>
            </a:r>
            <a:endParaRPr lang="es-ES" sz="1100"/>
          </a:p>
        </p:txBody>
      </p:sp>
      <p:sp>
        <p:nvSpPr>
          <p:cNvPr id="19" name="Diagrama de flujo: preparación 18">
            <a:extLst>
              <a:ext uri="{FF2B5EF4-FFF2-40B4-BE49-F238E27FC236}">
                <a16:creationId xmlns:a16="http://schemas.microsoft.com/office/drawing/2014/main" id="{1E35BF82-1677-28FE-D02D-621008E7A078}"/>
              </a:ext>
            </a:extLst>
          </p:cNvPr>
          <p:cNvSpPr/>
          <p:nvPr/>
        </p:nvSpPr>
        <p:spPr>
          <a:xfrm>
            <a:off x="10262801" y="3593073"/>
            <a:ext cx="1748446" cy="1002108"/>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de Calidad</a:t>
            </a:r>
          </a:p>
          <a:p>
            <a:pPr algn="ctr"/>
            <a:r>
              <a:rPr lang="es-CO" sz="1100"/>
              <a:t>QM</a:t>
            </a:r>
            <a:endParaRPr lang="es-ES" sz="1100"/>
          </a:p>
        </p:txBody>
      </p:sp>
      <p:sp>
        <p:nvSpPr>
          <p:cNvPr id="20" name="Diagrama de flujo: preparación 19">
            <a:extLst>
              <a:ext uri="{FF2B5EF4-FFF2-40B4-BE49-F238E27FC236}">
                <a16:creationId xmlns:a16="http://schemas.microsoft.com/office/drawing/2014/main" id="{E4B0ED6B-4936-E029-CA8F-56CFA8216A39}"/>
              </a:ext>
            </a:extLst>
          </p:cNvPr>
          <p:cNvSpPr/>
          <p:nvPr/>
        </p:nvSpPr>
        <p:spPr>
          <a:xfrm>
            <a:off x="7415758" y="3604891"/>
            <a:ext cx="1748446" cy="1002108"/>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050"/>
              <a:t>Mantenimiento</a:t>
            </a:r>
          </a:p>
          <a:p>
            <a:pPr algn="ctr"/>
            <a:r>
              <a:rPr lang="es-CO" sz="1100"/>
              <a:t>PM</a:t>
            </a:r>
            <a:endParaRPr lang="es-ES" sz="1100"/>
          </a:p>
        </p:txBody>
      </p:sp>
      <p:sp>
        <p:nvSpPr>
          <p:cNvPr id="21" name="Diagrama de flujo: preparación 20">
            <a:extLst>
              <a:ext uri="{FF2B5EF4-FFF2-40B4-BE49-F238E27FC236}">
                <a16:creationId xmlns:a16="http://schemas.microsoft.com/office/drawing/2014/main" id="{1B90DCE7-C649-B04E-D476-92F54165F8E0}"/>
              </a:ext>
            </a:extLst>
          </p:cNvPr>
          <p:cNvSpPr/>
          <p:nvPr/>
        </p:nvSpPr>
        <p:spPr>
          <a:xfrm>
            <a:off x="8825204" y="2044378"/>
            <a:ext cx="1748446" cy="1002108"/>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Ventas</a:t>
            </a:r>
          </a:p>
          <a:p>
            <a:pPr algn="ctr"/>
            <a:r>
              <a:rPr lang="es-CO" sz="1100"/>
              <a:t>SD</a:t>
            </a:r>
            <a:endParaRPr lang="es-ES" sz="1100"/>
          </a:p>
        </p:txBody>
      </p:sp>
      <p:sp>
        <p:nvSpPr>
          <p:cNvPr id="22" name="Diagrama de flujo: preparación 21" descr="BP, Materiales">
            <a:extLst>
              <a:ext uri="{FF2B5EF4-FFF2-40B4-BE49-F238E27FC236}">
                <a16:creationId xmlns:a16="http://schemas.microsoft.com/office/drawing/2014/main" id="{FD50ACC9-EF73-5C6A-7A25-3C4117CE2388}"/>
              </a:ext>
            </a:extLst>
          </p:cNvPr>
          <p:cNvSpPr/>
          <p:nvPr/>
        </p:nvSpPr>
        <p:spPr>
          <a:xfrm>
            <a:off x="3096067" y="4154698"/>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050"/>
              <a:t>Mantenimiento de Datos Maestros</a:t>
            </a:r>
            <a:endParaRPr lang="es-ES" sz="1050"/>
          </a:p>
        </p:txBody>
      </p:sp>
      <p:sp>
        <p:nvSpPr>
          <p:cNvPr id="23" name="Diagrama de flujo: preparación 22" descr="Estructura adtiva para legados como HCM">
            <a:extLst>
              <a:ext uri="{FF2B5EF4-FFF2-40B4-BE49-F238E27FC236}">
                <a16:creationId xmlns:a16="http://schemas.microsoft.com/office/drawing/2014/main" id="{17729301-DB91-9065-A517-B28D65417D11}"/>
              </a:ext>
              <a:ext uri="{C183D7F6-B498-43B3-948B-1728B52AA6E4}">
                <adec:decorative xmlns:adec="http://schemas.microsoft.com/office/drawing/2017/decorative" val="0"/>
              </a:ext>
            </a:extLst>
          </p:cNvPr>
          <p:cNvSpPr/>
          <p:nvPr/>
        </p:nvSpPr>
        <p:spPr>
          <a:xfrm>
            <a:off x="4536993" y="3628629"/>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050"/>
              <a:t>Gestión Organizacional</a:t>
            </a:r>
          </a:p>
          <a:p>
            <a:pPr algn="ctr"/>
            <a:r>
              <a:rPr lang="es-CO" sz="1100"/>
              <a:t>OM</a:t>
            </a:r>
            <a:endParaRPr lang="es-ES" sz="1100"/>
          </a:p>
        </p:txBody>
      </p:sp>
      <p:grpSp>
        <p:nvGrpSpPr>
          <p:cNvPr id="24" name="Grupo 23">
            <a:extLst>
              <a:ext uri="{FF2B5EF4-FFF2-40B4-BE49-F238E27FC236}">
                <a16:creationId xmlns:a16="http://schemas.microsoft.com/office/drawing/2014/main" id="{9F92B889-DCB9-38A8-26B6-C1C9A4EC3B1C}"/>
              </a:ext>
            </a:extLst>
          </p:cNvPr>
          <p:cNvGrpSpPr/>
          <p:nvPr/>
        </p:nvGrpSpPr>
        <p:grpSpPr>
          <a:xfrm>
            <a:off x="3108720" y="2074441"/>
            <a:ext cx="1748446" cy="1002108"/>
            <a:chOff x="3024291" y="2400991"/>
            <a:chExt cx="1800000" cy="1216800"/>
          </a:xfrm>
        </p:grpSpPr>
        <p:sp>
          <p:nvSpPr>
            <p:cNvPr id="59" name="Diagrama de flujo: preparación 58">
              <a:extLst>
                <a:ext uri="{FF2B5EF4-FFF2-40B4-BE49-F238E27FC236}">
                  <a16:creationId xmlns:a16="http://schemas.microsoft.com/office/drawing/2014/main" id="{62978BD2-6444-3050-AFEC-D0B3B9E8B7B2}"/>
                </a:ext>
              </a:extLst>
            </p:cNvPr>
            <p:cNvSpPr/>
            <p:nvPr/>
          </p:nvSpPr>
          <p:spPr>
            <a:xfrm>
              <a:off x="3024291" y="2400991"/>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Tesorería Avanzada</a:t>
              </a:r>
            </a:p>
            <a:p>
              <a:pPr algn="ctr"/>
              <a:r>
                <a:rPr lang="es-CO" sz="1100"/>
                <a:t>TRM</a:t>
              </a:r>
              <a:endParaRPr lang="es-ES" sz="1100"/>
            </a:p>
          </p:txBody>
        </p:sp>
        <p:sp>
          <p:nvSpPr>
            <p:cNvPr id="60" name="Estrella: 5 puntas 59">
              <a:extLst>
                <a:ext uri="{FF2B5EF4-FFF2-40B4-BE49-F238E27FC236}">
                  <a16:creationId xmlns:a16="http://schemas.microsoft.com/office/drawing/2014/main" id="{19B08096-CF94-272F-E794-E0FEAB7E7AC9}"/>
                </a:ext>
              </a:extLst>
            </p:cNvPr>
            <p:cNvSpPr/>
            <p:nvPr/>
          </p:nvSpPr>
          <p:spPr>
            <a:xfrm>
              <a:off x="3307820" y="2808832"/>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Grupo 24">
            <a:extLst>
              <a:ext uri="{FF2B5EF4-FFF2-40B4-BE49-F238E27FC236}">
                <a16:creationId xmlns:a16="http://schemas.microsoft.com/office/drawing/2014/main" id="{EDB63AD6-EBFF-8FF7-FFE2-BF0C60E3A218}"/>
              </a:ext>
            </a:extLst>
          </p:cNvPr>
          <p:cNvGrpSpPr/>
          <p:nvPr/>
        </p:nvGrpSpPr>
        <p:grpSpPr>
          <a:xfrm>
            <a:off x="4534950" y="2604865"/>
            <a:ext cx="1748446" cy="1002108"/>
            <a:chOff x="4492574" y="3045054"/>
            <a:chExt cx="1800000" cy="1216800"/>
          </a:xfrm>
        </p:grpSpPr>
        <p:sp>
          <p:nvSpPr>
            <p:cNvPr id="57" name="Diagrama de flujo: preparación 56">
              <a:extLst>
                <a:ext uri="{FF2B5EF4-FFF2-40B4-BE49-F238E27FC236}">
                  <a16:creationId xmlns:a16="http://schemas.microsoft.com/office/drawing/2014/main" id="{F81A892E-3263-5D0D-74DB-21A28AED7A12}"/>
                </a:ext>
              </a:extLst>
            </p:cNvPr>
            <p:cNvSpPr/>
            <p:nvPr/>
          </p:nvSpPr>
          <p:spPr>
            <a:xfrm>
              <a:off x="4492574" y="3045054"/>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de Liquidez</a:t>
              </a:r>
            </a:p>
            <a:p>
              <a:pPr algn="ctr"/>
              <a:r>
                <a:rPr lang="es-CO" sz="1100"/>
                <a:t>CM</a:t>
              </a:r>
              <a:endParaRPr lang="es-ES" sz="1100"/>
            </a:p>
          </p:txBody>
        </p:sp>
        <p:sp>
          <p:nvSpPr>
            <p:cNvPr id="58" name="Estrella: 5 puntas 57">
              <a:extLst>
                <a:ext uri="{FF2B5EF4-FFF2-40B4-BE49-F238E27FC236}">
                  <a16:creationId xmlns:a16="http://schemas.microsoft.com/office/drawing/2014/main" id="{BC3CEC10-2565-BF63-2D7A-B9BEB1C55EE1}"/>
                </a:ext>
              </a:extLst>
            </p:cNvPr>
            <p:cNvSpPr/>
            <p:nvPr/>
          </p:nvSpPr>
          <p:spPr>
            <a:xfrm>
              <a:off x="4752817" y="3471649"/>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 name="Diagrama de flujo: preparación 25">
            <a:extLst>
              <a:ext uri="{FF2B5EF4-FFF2-40B4-BE49-F238E27FC236}">
                <a16:creationId xmlns:a16="http://schemas.microsoft.com/office/drawing/2014/main" id="{41E6DB61-AFEE-CBF4-63BA-D6ECF44B718D}"/>
              </a:ext>
            </a:extLst>
          </p:cNvPr>
          <p:cNvSpPr/>
          <p:nvPr/>
        </p:nvSpPr>
        <p:spPr>
          <a:xfrm>
            <a:off x="250304" y="2046073"/>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Impuestos</a:t>
            </a:r>
          </a:p>
          <a:p>
            <a:pPr algn="ctr"/>
            <a:r>
              <a:rPr lang="es-CO" sz="1100"/>
              <a:t>TAX</a:t>
            </a:r>
            <a:endParaRPr lang="es-ES" sz="1100"/>
          </a:p>
        </p:txBody>
      </p:sp>
      <p:grpSp>
        <p:nvGrpSpPr>
          <p:cNvPr id="27" name="Grupo 26">
            <a:extLst>
              <a:ext uri="{FF2B5EF4-FFF2-40B4-BE49-F238E27FC236}">
                <a16:creationId xmlns:a16="http://schemas.microsoft.com/office/drawing/2014/main" id="{7D874E35-74DB-9822-2AC5-6C1643FC4C84}"/>
              </a:ext>
            </a:extLst>
          </p:cNvPr>
          <p:cNvGrpSpPr/>
          <p:nvPr/>
        </p:nvGrpSpPr>
        <p:grpSpPr>
          <a:xfrm>
            <a:off x="251438" y="1004356"/>
            <a:ext cx="1748446" cy="1002108"/>
            <a:chOff x="82760" y="1101650"/>
            <a:chExt cx="1800000" cy="1216800"/>
          </a:xfrm>
        </p:grpSpPr>
        <p:sp>
          <p:nvSpPr>
            <p:cNvPr id="55" name="Diagrama de flujo: preparación 54">
              <a:extLst>
                <a:ext uri="{FF2B5EF4-FFF2-40B4-BE49-F238E27FC236}">
                  <a16:creationId xmlns:a16="http://schemas.microsoft.com/office/drawing/2014/main" id="{03907B98-6369-532C-0EA2-37B757CFF7F4}"/>
                </a:ext>
              </a:extLst>
            </p:cNvPr>
            <p:cNvSpPr/>
            <p:nvPr/>
          </p:nvSpPr>
          <p:spPr>
            <a:xfrm>
              <a:off x="82760" y="1101650"/>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Consolidación</a:t>
              </a:r>
            </a:p>
            <a:p>
              <a:pPr algn="ctr"/>
              <a:r>
                <a:rPr lang="es-CO" sz="1100"/>
                <a:t>GR</a:t>
              </a:r>
              <a:endParaRPr lang="es-ES" sz="1100"/>
            </a:p>
          </p:txBody>
        </p:sp>
        <p:sp>
          <p:nvSpPr>
            <p:cNvPr id="56" name="Estrella: 5 puntas 55">
              <a:extLst>
                <a:ext uri="{FF2B5EF4-FFF2-40B4-BE49-F238E27FC236}">
                  <a16:creationId xmlns:a16="http://schemas.microsoft.com/office/drawing/2014/main" id="{6D431020-C557-758E-BF75-0497001F4615}"/>
                </a:ext>
              </a:extLst>
            </p:cNvPr>
            <p:cNvSpPr/>
            <p:nvPr/>
          </p:nvSpPr>
          <p:spPr>
            <a:xfrm>
              <a:off x="311133" y="1635575"/>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o 27">
            <a:extLst>
              <a:ext uri="{FF2B5EF4-FFF2-40B4-BE49-F238E27FC236}">
                <a16:creationId xmlns:a16="http://schemas.microsoft.com/office/drawing/2014/main" id="{F33B7C48-F6E2-7CA3-E81E-1B2BBDA064CB}"/>
              </a:ext>
            </a:extLst>
          </p:cNvPr>
          <p:cNvGrpSpPr/>
          <p:nvPr/>
        </p:nvGrpSpPr>
        <p:grpSpPr>
          <a:xfrm>
            <a:off x="238017" y="3086185"/>
            <a:ext cx="1748446" cy="1002108"/>
            <a:chOff x="68943" y="3629492"/>
            <a:chExt cx="1800000" cy="1216800"/>
          </a:xfrm>
        </p:grpSpPr>
        <p:sp>
          <p:nvSpPr>
            <p:cNvPr id="53" name="Diagrama de flujo: preparación 52">
              <a:extLst>
                <a:ext uri="{FF2B5EF4-FFF2-40B4-BE49-F238E27FC236}">
                  <a16:creationId xmlns:a16="http://schemas.microsoft.com/office/drawing/2014/main" id="{A853AD56-DDD6-A12E-B824-B5F7064E0132}"/>
                </a:ext>
              </a:extLst>
            </p:cNvPr>
            <p:cNvSpPr/>
            <p:nvPr/>
          </p:nvSpPr>
          <p:spPr>
            <a:xfrm>
              <a:off x="68943" y="3629492"/>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Reportes Avanzados Cumplimiento Normativo</a:t>
              </a:r>
            </a:p>
            <a:p>
              <a:pPr algn="ctr"/>
              <a:r>
                <a:rPr lang="es-CO" sz="1100"/>
                <a:t>ACR</a:t>
              </a:r>
              <a:endParaRPr lang="es-ES" sz="1100"/>
            </a:p>
          </p:txBody>
        </p:sp>
        <p:sp>
          <p:nvSpPr>
            <p:cNvPr id="54" name="Estrella: 5 puntas 53">
              <a:extLst>
                <a:ext uri="{FF2B5EF4-FFF2-40B4-BE49-F238E27FC236}">
                  <a16:creationId xmlns:a16="http://schemas.microsoft.com/office/drawing/2014/main" id="{8381C284-16AE-1BAA-FE93-3C9420A0D359}"/>
                </a:ext>
              </a:extLst>
            </p:cNvPr>
            <p:cNvSpPr/>
            <p:nvPr/>
          </p:nvSpPr>
          <p:spPr>
            <a:xfrm>
              <a:off x="252872" y="4069599"/>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o 28">
            <a:extLst>
              <a:ext uri="{FF2B5EF4-FFF2-40B4-BE49-F238E27FC236}">
                <a16:creationId xmlns:a16="http://schemas.microsoft.com/office/drawing/2014/main" id="{4243DDF3-5B4B-4D30-CF7F-9933AA43A768}"/>
              </a:ext>
            </a:extLst>
          </p:cNvPr>
          <p:cNvGrpSpPr/>
          <p:nvPr/>
        </p:nvGrpSpPr>
        <p:grpSpPr>
          <a:xfrm>
            <a:off x="10194224" y="465048"/>
            <a:ext cx="1748446" cy="1002108"/>
            <a:chOff x="10318716" y="446801"/>
            <a:chExt cx="1800000" cy="1216800"/>
          </a:xfrm>
        </p:grpSpPr>
        <p:sp>
          <p:nvSpPr>
            <p:cNvPr id="51" name="Diagrama de flujo: preparación 50">
              <a:extLst>
                <a:ext uri="{FF2B5EF4-FFF2-40B4-BE49-F238E27FC236}">
                  <a16:creationId xmlns:a16="http://schemas.microsoft.com/office/drawing/2014/main" id="{6F400229-47CA-CDEB-0FD2-D5CB25566693}"/>
                </a:ext>
              </a:extLst>
            </p:cNvPr>
            <p:cNvSpPr/>
            <p:nvPr/>
          </p:nvSpPr>
          <p:spPr>
            <a:xfrm>
              <a:off x="10318716" y="446801"/>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de Facturas</a:t>
              </a:r>
            </a:p>
            <a:p>
              <a:pPr algn="ctr"/>
              <a:r>
                <a:rPr lang="es-CO" sz="1100"/>
                <a:t>VIM</a:t>
              </a:r>
            </a:p>
            <a:p>
              <a:pPr algn="ctr"/>
              <a:r>
                <a:rPr lang="es-CO" sz="1100"/>
                <a:t>(solo Afinia)</a:t>
              </a:r>
              <a:endParaRPr lang="es-ES" sz="1100"/>
            </a:p>
          </p:txBody>
        </p:sp>
        <p:sp>
          <p:nvSpPr>
            <p:cNvPr id="52" name="Estrella: 5 puntas 51">
              <a:extLst>
                <a:ext uri="{FF2B5EF4-FFF2-40B4-BE49-F238E27FC236}">
                  <a16:creationId xmlns:a16="http://schemas.microsoft.com/office/drawing/2014/main" id="{DA6F2C9D-D4FC-29FB-E1BE-DF6D135691B5}"/>
                </a:ext>
              </a:extLst>
            </p:cNvPr>
            <p:cNvSpPr/>
            <p:nvPr/>
          </p:nvSpPr>
          <p:spPr>
            <a:xfrm>
              <a:off x="10537781" y="861714"/>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0" name="Diagrama de flujo: preparación 29">
            <a:extLst>
              <a:ext uri="{FF2B5EF4-FFF2-40B4-BE49-F238E27FC236}">
                <a16:creationId xmlns:a16="http://schemas.microsoft.com/office/drawing/2014/main" id="{24E96A2E-E573-955C-E9C7-CA4C099A0FF7}"/>
              </a:ext>
            </a:extLst>
          </p:cNvPr>
          <p:cNvSpPr/>
          <p:nvPr/>
        </p:nvSpPr>
        <p:spPr>
          <a:xfrm>
            <a:off x="234251" y="4127405"/>
            <a:ext cx="1748446" cy="1002108"/>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Planeación Financiera</a:t>
            </a:r>
          </a:p>
          <a:p>
            <a:pPr algn="ctr"/>
            <a:r>
              <a:rPr lang="es-CO" sz="1100"/>
              <a:t>BPC</a:t>
            </a:r>
            <a:endParaRPr lang="es-ES" sz="1100"/>
          </a:p>
        </p:txBody>
      </p:sp>
      <p:grpSp>
        <p:nvGrpSpPr>
          <p:cNvPr id="31" name="Grupo 30">
            <a:extLst>
              <a:ext uri="{FF2B5EF4-FFF2-40B4-BE49-F238E27FC236}">
                <a16:creationId xmlns:a16="http://schemas.microsoft.com/office/drawing/2014/main" id="{0572684B-303A-18F9-4CCE-E27B0F6F7DF2}"/>
              </a:ext>
            </a:extLst>
          </p:cNvPr>
          <p:cNvGrpSpPr/>
          <p:nvPr/>
        </p:nvGrpSpPr>
        <p:grpSpPr>
          <a:xfrm>
            <a:off x="1663535" y="3626748"/>
            <a:ext cx="1748446" cy="1002108"/>
            <a:chOff x="1536493" y="4285865"/>
            <a:chExt cx="1800000" cy="1216800"/>
          </a:xfrm>
        </p:grpSpPr>
        <p:sp>
          <p:nvSpPr>
            <p:cNvPr id="49" name="Diagrama de flujo: preparación 48">
              <a:extLst>
                <a:ext uri="{FF2B5EF4-FFF2-40B4-BE49-F238E27FC236}">
                  <a16:creationId xmlns:a16="http://schemas.microsoft.com/office/drawing/2014/main" id="{F34EE83A-3642-2024-8E66-C3DAF77D9F22}"/>
                </a:ext>
              </a:extLst>
            </p:cNvPr>
            <p:cNvSpPr/>
            <p:nvPr/>
          </p:nvSpPr>
          <p:spPr>
            <a:xfrm>
              <a:off x="1536493" y="4285865"/>
              <a:ext cx="1800000" cy="1216800"/>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In-House Cash</a:t>
              </a:r>
            </a:p>
            <a:p>
              <a:pPr algn="ctr"/>
              <a:r>
                <a:rPr lang="es-CO" sz="1100"/>
                <a:t>IHC</a:t>
              </a:r>
              <a:endParaRPr lang="es-ES" sz="1100"/>
            </a:p>
          </p:txBody>
        </p:sp>
        <p:sp>
          <p:nvSpPr>
            <p:cNvPr id="50" name="Estrella: 5 puntas 49">
              <a:extLst>
                <a:ext uri="{FF2B5EF4-FFF2-40B4-BE49-F238E27FC236}">
                  <a16:creationId xmlns:a16="http://schemas.microsoft.com/office/drawing/2014/main" id="{15A4336D-DC6C-7C71-4EFD-28DAF4FA29F3}"/>
                </a:ext>
              </a:extLst>
            </p:cNvPr>
            <p:cNvSpPr/>
            <p:nvPr/>
          </p:nvSpPr>
          <p:spPr>
            <a:xfrm>
              <a:off x="1875308" y="4755280"/>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2" name="Diagrama de flujo: preparación 31">
            <a:extLst>
              <a:ext uri="{FF2B5EF4-FFF2-40B4-BE49-F238E27FC236}">
                <a16:creationId xmlns:a16="http://schemas.microsoft.com/office/drawing/2014/main" id="{E457B344-8994-7203-1C88-551A60FE2F6E}"/>
              </a:ext>
            </a:extLst>
          </p:cNvPr>
          <p:cNvSpPr/>
          <p:nvPr/>
        </p:nvSpPr>
        <p:spPr>
          <a:xfrm>
            <a:off x="10265409" y="2557047"/>
            <a:ext cx="1748446" cy="1002108"/>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Avanzada de Cobranza</a:t>
            </a:r>
          </a:p>
          <a:p>
            <a:pPr algn="ctr"/>
            <a:r>
              <a:rPr lang="es-CO" sz="1100"/>
              <a:t>RM</a:t>
            </a:r>
            <a:endParaRPr lang="es-ES" sz="1100"/>
          </a:p>
        </p:txBody>
      </p:sp>
      <p:grpSp>
        <p:nvGrpSpPr>
          <p:cNvPr id="33" name="Grupo 32">
            <a:extLst>
              <a:ext uri="{FF2B5EF4-FFF2-40B4-BE49-F238E27FC236}">
                <a16:creationId xmlns:a16="http://schemas.microsoft.com/office/drawing/2014/main" id="{57C1059F-AB41-031B-0999-CF6607BE8DA6}"/>
              </a:ext>
            </a:extLst>
          </p:cNvPr>
          <p:cNvGrpSpPr/>
          <p:nvPr/>
        </p:nvGrpSpPr>
        <p:grpSpPr>
          <a:xfrm>
            <a:off x="7367376" y="508207"/>
            <a:ext cx="1748446" cy="1002108"/>
            <a:chOff x="7408516" y="499207"/>
            <a:chExt cx="1800000" cy="1216800"/>
          </a:xfrm>
        </p:grpSpPr>
        <p:sp>
          <p:nvSpPr>
            <p:cNvPr id="47" name="Diagrama de flujo: preparación 46">
              <a:extLst>
                <a:ext uri="{FF2B5EF4-FFF2-40B4-BE49-F238E27FC236}">
                  <a16:creationId xmlns:a16="http://schemas.microsoft.com/office/drawing/2014/main" id="{364AF259-435E-B15A-A68A-0CAD40A57E22}"/>
                </a:ext>
              </a:extLst>
            </p:cNvPr>
            <p:cNvSpPr/>
            <p:nvPr/>
          </p:nvSpPr>
          <p:spPr>
            <a:xfrm>
              <a:off x="7408516" y="499207"/>
              <a:ext cx="1800000" cy="1216800"/>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Doc. Electrónicos</a:t>
              </a:r>
            </a:p>
            <a:p>
              <a:pPr algn="ctr"/>
              <a:r>
                <a:rPr lang="es-CO" sz="1100"/>
                <a:t>DRC </a:t>
              </a:r>
            </a:p>
            <a:p>
              <a:pPr algn="ctr"/>
              <a:r>
                <a:rPr lang="es-CO" sz="1100"/>
                <a:t>(solo Afinia)</a:t>
              </a:r>
              <a:endParaRPr lang="es-ES" sz="1100"/>
            </a:p>
          </p:txBody>
        </p:sp>
        <p:sp>
          <p:nvSpPr>
            <p:cNvPr id="48" name="Estrella: 5 puntas 47">
              <a:extLst>
                <a:ext uri="{FF2B5EF4-FFF2-40B4-BE49-F238E27FC236}">
                  <a16:creationId xmlns:a16="http://schemas.microsoft.com/office/drawing/2014/main" id="{E29D7661-DD8B-4F79-753B-D87E5CBCB27C}"/>
                </a:ext>
              </a:extLst>
            </p:cNvPr>
            <p:cNvSpPr/>
            <p:nvPr/>
          </p:nvSpPr>
          <p:spPr>
            <a:xfrm>
              <a:off x="7596183" y="935055"/>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o 33">
            <a:extLst>
              <a:ext uri="{FF2B5EF4-FFF2-40B4-BE49-F238E27FC236}">
                <a16:creationId xmlns:a16="http://schemas.microsoft.com/office/drawing/2014/main" id="{52875752-FB71-2202-894C-2F2137C823CC}"/>
              </a:ext>
            </a:extLst>
          </p:cNvPr>
          <p:cNvGrpSpPr/>
          <p:nvPr/>
        </p:nvGrpSpPr>
        <p:grpSpPr>
          <a:xfrm>
            <a:off x="5981632" y="4138953"/>
            <a:ext cx="1748446" cy="1002108"/>
            <a:chOff x="5981913" y="4907805"/>
            <a:chExt cx="1800000" cy="1216800"/>
          </a:xfrm>
        </p:grpSpPr>
        <p:sp>
          <p:nvSpPr>
            <p:cNvPr id="45" name="Diagrama de flujo: preparación 44">
              <a:extLst>
                <a:ext uri="{FF2B5EF4-FFF2-40B4-BE49-F238E27FC236}">
                  <a16:creationId xmlns:a16="http://schemas.microsoft.com/office/drawing/2014/main" id="{54FAC7C3-AA66-4BA6-64DC-7BC0A1EFA1BC}"/>
                </a:ext>
              </a:extLst>
            </p:cNvPr>
            <p:cNvSpPr/>
            <p:nvPr/>
          </p:nvSpPr>
          <p:spPr>
            <a:xfrm>
              <a:off x="5981913" y="4907805"/>
              <a:ext cx="1800000" cy="1216800"/>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Access Control</a:t>
              </a:r>
            </a:p>
            <a:p>
              <a:pPr algn="ctr"/>
              <a:r>
                <a:rPr lang="es-CO" sz="1100"/>
                <a:t>AC</a:t>
              </a:r>
              <a:endParaRPr lang="es-ES" sz="1100"/>
            </a:p>
          </p:txBody>
        </p:sp>
        <p:sp>
          <p:nvSpPr>
            <p:cNvPr id="46" name="Estrella: 5 puntas 45">
              <a:extLst>
                <a:ext uri="{FF2B5EF4-FFF2-40B4-BE49-F238E27FC236}">
                  <a16:creationId xmlns:a16="http://schemas.microsoft.com/office/drawing/2014/main" id="{BB50EC0D-9B4B-7E9D-8C49-8565DB584429}"/>
                </a:ext>
              </a:extLst>
            </p:cNvPr>
            <p:cNvSpPr/>
            <p:nvPr/>
          </p:nvSpPr>
          <p:spPr>
            <a:xfrm>
              <a:off x="6357608" y="5263180"/>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5" name="Diagrama de flujo: preparación 34">
            <a:extLst>
              <a:ext uri="{FF2B5EF4-FFF2-40B4-BE49-F238E27FC236}">
                <a16:creationId xmlns:a16="http://schemas.microsoft.com/office/drawing/2014/main" id="{7DB24455-C76E-936B-A448-8B72C45E1AA9}"/>
              </a:ext>
            </a:extLst>
          </p:cNvPr>
          <p:cNvSpPr/>
          <p:nvPr/>
        </p:nvSpPr>
        <p:spPr>
          <a:xfrm>
            <a:off x="10235409" y="1501665"/>
            <a:ext cx="1748446" cy="1002108"/>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Planeación / Demanda Materiales</a:t>
            </a:r>
          </a:p>
          <a:p>
            <a:pPr algn="ctr"/>
            <a:r>
              <a:rPr lang="es-CO" sz="1100"/>
              <a:t>MRP/DDMRP</a:t>
            </a:r>
            <a:endParaRPr lang="es-ES" sz="1100"/>
          </a:p>
        </p:txBody>
      </p:sp>
      <p:grpSp>
        <p:nvGrpSpPr>
          <p:cNvPr id="36" name="Grupo 35">
            <a:extLst>
              <a:ext uri="{FF2B5EF4-FFF2-40B4-BE49-F238E27FC236}">
                <a16:creationId xmlns:a16="http://schemas.microsoft.com/office/drawing/2014/main" id="{5BBD27D4-4674-1C8F-5C2B-9459DAD310F0}"/>
              </a:ext>
            </a:extLst>
          </p:cNvPr>
          <p:cNvGrpSpPr/>
          <p:nvPr/>
        </p:nvGrpSpPr>
        <p:grpSpPr>
          <a:xfrm>
            <a:off x="8832566" y="3077545"/>
            <a:ext cx="1748446" cy="1002108"/>
            <a:chOff x="8916908" y="3619001"/>
            <a:chExt cx="1800000" cy="1216800"/>
          </a:xfrm>
        </p:grpSpPr>
        <p:sp>
          <p:nvSpPr>
            <p:cNvPr id="43" name="Diagrama de flujo: preparación 42">
              <a:extLst>
                <a:ext uri="{FF2B5EF4-FFF2-40B4-BE49-F238E27FC236}">
                  <a16:creationId xmlns:a16="http://schemas.microsoft.com/office/drawing/2014/main" id="{FC16106F-D97C-25F2-E332-C79CACE4BD2A}"/>
                </a:ext>
              </a:extLst>
            </p:cNvPr>
            <p:cNvSpPr/>
            <p:nvPr/>
          </p:nvSpPr>
          <p:spPr>
            <a:xfrm>
              <a:off x="8916908" y="3619001"/>
              <a:ext cx="1800000" cy="1216800"/>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00"/>
                <a:t>Gestión Avanzada Almacenes</a:t>
              </a:r>
            </a:p>
            <a:p>
              <a:pPr algn="ctr"/>
              <a:r>
                <a:rPr lang="es-CO" sz="1100"/>
                <a:t>EWM</a:t>
              </a:r>
              <a:endParaRPr lang="es-ES" sz="1100"/>
            </a:p>
          </p:txBody>
        </p:sp>
        <p:sp>
          <p:nvSpPr>
            <p:cNvPr id="44" name="Estrella: 5 puntas 43">
              <a:extLst>
                <a:ext uri="{FF2B5EF4-FFF2-40B4-BE49-F238E27FC236}">
                  <a16:creationId xmlns:a16="http://schemas.microsoft.com/office/drawing/2014/main" id="{BAD9190A-8CE5-9CAB-800A-5496806C00AD}"/>
                </a:ext>
              </a:extLst>
            </p:cNvPr>
            <p:cNvSpPr/>
            <p:nvPr/>
          </p:nvSpPr>
          <p:spPr>
            <a:xfrm>
              <a:off x="9142806" y="4013722"/>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7" name="CuadroTexto 36">
            <a:extLst>
              <a:ext uri="{FF2B5EF4-FFF2-40B4-BE49-F238E27FC236}">
                <a16:creationId xmlns:a16="http://schemas.microsoft.com/office/drawing/2014/main" id="{9C6741FE-72E5-C8EC-A781-E712543B2E0F}"/>
              </a:ext>
            </a:extLst>
          </p:cNvPr>
          <p:cNvSpPr txBox="1"/>
          <p:nvPr/>
        </p:nvSpPr>
        <p:spPr>
          <a:xfrm>
            <a:off x="10127267" y="160343"/>
            <a:ext cx="1805790" cy="228125"/>
          </a:xfrm>
          <a:prstGeom prst="rect">
            <a:avLst/>
          </a:prstGeom>
          <a:noFill/>
        </p:spPr>
        <p:txBody>
          <a:bodyPr wrap="none" rtlCol="0">
            <a:spAutoFit/>
          </a:bodyPr>
          <a:lstStyle/>
          <a:p>
            <a:r>
              <a:rPr lang="es-CO" sz="1200">
                <a:solidFill>
                  <a:schemeClr val="bg2">
                    <a:lumMod val="75000"/>
                  </a:schemeClr>
                </a:solidFill>
              </a:rPr>
              <a:t>Licenciamiento adicional</a:t>
            </a:r>
            <a:endParaRPr lang="es-ES" sz="1200">
              <a:solidFill>
                <a:schemeClr val="bg2">
                  <a:lumMod val="75000"/>
                </a:schemeClr>
              </a:solidFill>
            </a:endParaRPr>
          </a:p>
        </p:txBody>
      </p:sp>
      <p:sp>
        <p:nvSpPr>
          <p:cNvPr id="38" name="Estrella: 5 puntas 37">
            <a:extLst>
              <a:ext uri="{FF2B5EF4-FFF2-40B4-BE49-F238E27FC236}">
                <a16:creationId xmlns:a16="http://schemas.microsoft.com/office/drawing/2014/main" id="{B43F80B0-0A63-4E54-87F2-4AEF3F028F16}"/>
              </a:ext>
            </a:extLst>
          </p:cNvPr>
          <p:cNvSpPr/>
          <p:nvPr/>
        </p:nvSpPr>
        <p:spPr>
          <a:xfrm>
            <a:off x="9028255" y="4435770"/>
            <a:ext cx="243201" cy="224126"/>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Estrella: 5 puntas 38">
            <a:extLst>
              <a:ext uri="{FF2B5EF4-FFF2-40B4-BE49-F238E27FC236}">
                <a16:creationId xmlns:a16="http://schemas.microsoft.com/office/drawing/2014/main" id="{CC5E1462-5A9B-A0DE-F46A-8C9AEE1374F4}"/>
              </a:ext>
            </a:extLst>
          </p:cNvPr>
          <p:cNvSpPr/>
          <p:nvPr/>
        </p:nvSpPr>
        <p:spPr>
          <a:xfrm>
            <a:off x="10459411" y="2890464"/>
            <a:ext cx="243201" cy="224126"/>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strella: 5 puntas 39">
            <a:extLst>
              <a:ext uri="{FF2B5EF4-FFF2-40B4-BE49-F238E27FC236}">
                <a16:creationId xmlns:a16="http://schemas.microsoft.com/office/drawing/2014/main" id="{D73FA8DB-AF8D-AD9C-DEB1-77342176B8C2}"/>
              </a:ext>
            </a:extLst>
          </p:cNvPr>
          <p:cNvSpPr/>
          <p:nvPr/>
        </p:nvSpPr>
        <p:spPr>
          <a:xfrm>
            <a:off x="10423280" y="1850315"/>
            <a:ext cx="243201" cy="224126"/>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Flecha: a la derecha 40">
            <a:extLst>
              <a:ext uri="{FF2B5EF4-FFF2-40B4-BE49-F238E27FC236}">
                <a16:creationId xmlns:a16="http://schemas.microsoft.com/office/drawing/2014/main" id="{3A3798D2-D8F7-FA26-0325-59CD1FC0E545}"/>
              </a:ext>
            </a:extLst>
          </p:cNvPr>
          <p:cNvSpPr/>
          <p:nvPr/>
        </p:nvSpPr>
        <p:spPr>
          <a:xfrm>
            <a:off x="335311" y="5333914"/>
            <a:ext cx="7243764" cy="516741"/>
          </a:xfrm>
          <a:prstGeom prst="rightArrow">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600"/>
              <a:t>Transversales:  </a:t>
            </a:r>
            <a:r>
              <a:rPr lang="es-CO" sz="1600" err="1"/>
              <a:t>Developer</a:t>
            </a:r>
            <a:r>
              <a:rPr lang="es-CO" sz="1600"/>
              <a:t> Access – Digital Access</a:t>
            </a:r>
            <a:endParaRPr lang="es-ES" sz="1600"/>
          </a:p>
        </p:txBody>
      </p:sp>
      <p:sp>
        <p:nvSpPr>
          <p:cNvPr id="42" name="Estrella: 5 puntas 41">
            <a:extLst>
              <a:ext uri="{FF2B5EF4-FFF2-40B4-BE49-F238E27FC236}">
                <a16:creationId xmlns:a16="http://schemas.microsoft.com/office/drawing/2014/main" id="{D4849E61-0A83-77FB-C573-B520526DA209}"/>
              </a:ext>
            </a:extLst>
          </p:cNvPr>
          <p:cNvSpPr/>
          <p:nvPr/>
        </p:nvSpPr>
        <p:spPr>
          <a:xfrm>
            <a:off x="213710" y="5210303"/>
            <a:ext cx="243201" cy="224126"/>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Diagrama de flujo: preparación 60">
            <a:extLst>
              <a:ext uri="{FF2B5EF4-FFF2-40B4-BE49-F238E27FC236}">
                <a16:creationId xmlns:a16="http://schemas.microsoft.com/office/drawing/2014/main" id="{4F362FCF-0E66-5716-5566-EEB3FA08FB71}"/>
              </a:ext>
            </a:extLst>
          </p:cNvPr>
          <p:cNvSpPr/>
          <p:nvPr/>
        </p:nvSpPr>
        <p:spPr>
          <a:xfrm>
            <a:off x="8555018" y="5767534"/>
            <a:ext cx="525712" cy="378874"/>
          </a:xfrm>
          <a:prstGeom prst="flowChartPreparati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66" name="CuadroTexto 65">
            <a:extLst>
              <a:ext uri="{FF2B5EF4-FFF2-40B4-BE49-F238E27FC236}">
                <a16:creationId xmlns:a16="http://schemas.microsoft.com/office/drawing/2014/main" id="{B1DCC932-3865-EC72-10DD-4E699C2EC4CE}"/>
              </a:ext>
            </a:extLst>
          </p:cNvPr>
          <p:cNvSpPr txBox="1"/>
          <p:nvPr/>
        </p:nvSpPr>
        <p:spPr>
          <a:xfrm>
            <a:off x="9080730" y="5741460"/>
            <a:ext cx="31408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Productos habilitados en la implementación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Clasificación Funcional Financiero</a:t>
            </a:r>
          </a:p>
        </p:txBody>
      </p:sp>
      <p:sp>
        <p:nvSpPr>
          <p:cNvPr id="67" name="Diagrama de flujo: preparación 66">
            <a:extLst>
              <a:ext uri="{FF2B5EF4-FFF2-40B4-BE49-F238E27FC236}">
                <a16:creationId xmlns:a16="http://schemas.microsoft.com/office/drawing/2014/main" id="{FDCC9D30-6CE6-3DD6-7AFD-E1E715CE9162}"/>
              </a:ext>
            </a:extLst>
          </p:cNvPr>
          <p:cNvSpPr/>
          <p:nvPr/>
        </p:nvSpPr>
        <p:spPr>
          <a:xfrm>
            <a:off x="8015844" y="6312267"/>
            <a:ext cx="547256" cy="378874"/>
          </a:xfrm>
          <a:prstGeom prst="flowChartPreparation">
            <a:avLst/>
          </a:prstGeom>
          <a:solidFill>
            <a:srgbClr val="7EB5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69" name="CuadroTexto 68">
            <a:extLst>
              <a:ext uri="{FF2B5EF4-FFF2-40B4-BE49-F238E27FC236}">
                <a16:creationId xmlns:a16="http://schemas.microsoft.com/office/drawing/2014/main" id="{4D1D63B8-2D05-DBAE-BD1E-D1DDEC6F533A}"/>
              </a:ext>
            </a:extLst>
          </p:cNvPr>
          <p:cNvSpPr txBox="1"/>
          <p:nvPr/>
        </p:nvSpPr>
        <p:spPr>
          <a:xfrm>
            <a:off x="8663381" y="6276459"/>
            <a:ext cx="32696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Productos habilitados en la implementación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Clasificación Funcional No Financiero</a:t>
            </a:r>
          </a:p>
        </p:txBody>
      </p:sp>
      <p:sp>
        <p:nvSpPr>
          <p:cNvPr id="70" name="Diagrama de flujo: preparación 69">
            <a:extLst>
              <a:ext uri="{FF2B5EF4-FFF2-40B4-BE49-F238E27FC236}">
                <a16:creationId xmlns:a16="http://schemas.microsoft.com/office/drawing/2014/main" id="{776E8843-91BC-F0EB-875A-B1E827E25F54}"/>
              </a:ext>
            </a:extLst>
          </p:cNvPr>
          <p:cNvSpPr/>
          <p:nvPr/>
        </p:nvSpPr>
        <p:spPr>
          <a:xfrm>
            <a:off x="512238" y="6382151"/>
            <a:ext cx="547256" cy="378874"/>
          </a:xfrm>
          <a:prstGeom prst="flowChartPreparation">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72" name="CuadroTexto 71">
            <a:extLst>
              <a:ext uri="{FF2B5EF4-FFF2-40B4-BE49-F238E27FC236}">
                <a16:creationId xmlns:a16="http://schemas.microsoft.com/office/drawing/2014/main" id="{2ECA05E2-13B3-9C74-7971-46E6DDBD3D92}"/>
              </a:ext>
            </a:extLst>
          </p:cNvPr>
          <p:cNvSpPr txBox="1"/>
          <p:nvPr/>
        </p:nvSpPr>
        <p:spPr>
          <a:xfrm>
            <a:off x="1037950" y="6333321"/>
            <a:ext cx="275407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Productos adquiridos y no habilitados en la implementación</a:t>
            </a:r>
            <a:endParaRPr kumimoji="0" lang="es-ES"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endParaRPr>
          </a:p>
        </p:txBody>
      </p:sp>
      <p:sp>
        <p:nvSpPr>
          <p:cNvPr id="73" name="Diagrama de flujo: preparación 72">
            <a:extLst>
              <a:ext uri="{FF2B5EF4-FFF2-40B4-BE49-F238E27FC236}">
                <a16:creationId xmlns:a16="http://schemas.microsoft.com/office/drawing/2014/main" id="{AEA276AE-EF2E-1402-3B32-82B59825BCCB}"/>
              </a:ext>
            </a:extLst>
          </p:cNvPr>
          <p:cNvSpPr/>
          <p:nvPr/>
        </p:nvSpPr>
        <p:spPr>
          <a:xfrm>
            <a:off x="4155000" y="6413270"/>
            <a:ext cx="547257" cy="378874"/>
          </a:xfrm>
          <a:prstGeom prst="flowChartPreparation">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75" name="CuadroTexto 74">
            <a:extLst>
              <a:ext uri="{FF2B5EF4-FFF2-40B4-BE49-F238E27FC236}">
                <a16:creationId xmlns:a16="http://schemas.microsoft.com/office/drawing/2014/main" id="{AA745381-7522-F216-2CC6-21CC897B22BA}"/>
              </a:ext>
            </a:extLst>
          </p:cNvPr>
          <p:cNvSpPr txBox="1"/>
          <p:nvPr/>
        </p:nvSpPr>
        <p:spPr>
          <a:xfrm>
            <a:off x="4722040" y="6359234"/>
            <a:ext cx="32696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Productos habilitados en la implementación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rPr>
              <a:t>Clasificación transversales</a:t>
            </a:r>
            <a:endParaRPr kumimoji="0" lang="es-ES" sz="1200" b="0" i="0" u="none" strike="noStrike" kern="1200" cap="none" spc="0" normalizeH="0" baseline="0" noProof="0">
              <a:ln>
                <a:noFill/>
              </a:ln>
              <a:solidFill>
                <a:srgbClr val="E8E8E8">
                  <a:lumMod val="50000"/>
                </a:srgbClr>
              </a:solidFill>
              <a:effectLst/>
              <a:uLnTx/>
              <a:uFillTx/>
              <a:latin typeface="Aptos" panose="02110004020202020204"/>
              <a:ea typeface="+mn-ea"/>
              <a:cs typeface="+mn-cs"/>
            </a:endParaRPr>
          </a:p>
        </p:txBody>
      </p:sp>
      <p:sp>
        <p:nvSpPr>
          <p:cNvPr id="77" name="CuadroTexto 76">
            <a:extLst>
              <a:ext uri="{FF2B5EF4-FFF2-40B4-BE49-F238E27FC236}">
                <a16:creationId xmlns:a16="http://schemas.microsoft.com/office/drawing/2014/main" id="{DFE2AC63-65B2-D54F-21C2-DF03720E751D}"/>
              </a:ext>
            </a:extLst>
          </p:cNvPr>
          <p:cNvSpPr txBox="1"/>
          <p:nvPr/>
        </p:nvSpPr>
        <p:spPr>
          <a:xfrm>
            <a:off x="1268656" y="116770"/>
            <a:ext cx="609872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2800" b="0" i="0" u="none" strike="noStrike" kern="1200" cap="none" spc="0" normalizeH="0" baseline="0" noProof="0">
                <a:ln>
                  <a:noFill/>
                </a:ln>
                <a:solidFill>
                  <a:srgbClr val="7AD400"/>
                </a:solidFill>
                <a:effectLst/>
                <a:uLnTx/>
                <a:uFillTx/>
                <a:latin typeface="Arial Rounded MT Bold" panose="020F0704030504030204" pitchFamily="34" charset="0"/>
                <a:ea typeface="+mn-ea"/>
                <a:cs typeface="+mn-cs"/>
              </a:rPr>
              <a:t>Productos Adquiridos a SAP</a:t>
            </a:r>
            <a:endParaRPr kumimoji="0" lang="es-ES" sz="2800" b="0" i="0" u="none" strike="noStrike" kern="1200" cap="none" spc="0" normalizeH="0" baseline="0" noProof="0">
              <a:ln>
                <a:noFill/>
              </a:ln>
              <a:solidFill>
                <a:srgbClr val="7AD400"/>
              </a:solidFill>
              <a:effectLst/>
              <a:uLnTx/>
              <a:uFillTx/>
              <a:latin typeface="Arial Rounded MT Bold" panose="020F0704030504030204" pitchFamily="34" charset="0"/>
              <a:ea typeface="+mn-ea"/>
              <a:cs typeface="+mn-cs"/>
            </a:endParaRPr>
          </a:p>
        </p:txBody>
      </p:sp>
      <p:sp>
        <p:nvSpPr>
          <p:cNvPr id="78" name="Marcador de texto 3">
            <a:extLst>
              <a:ext uri="{FF2B5EF4-FFF2-40B4-BE49-F238E27FC236}">
                <a16:creationId xmlns:a16="http://schemas.microsoft.com/office/drawing/2014/main" id="{AA2463E0-9734-BF0D-DA13-724DE6C9EE2D}"/>
              </a:ext>
            </a:extLst>
          </p:cNvPr>
          <p:cNvSpPr>
            <a:spLocks noGrp="1"/>
          </p:cNvSpPr>
          <p:nvPr>
            <p:ph type="body" sz="half" idx="13"/>
          </p:nvPr>
        </p:nvSpPr>
        <p:spPr>
          <a:xfrm>
            <a:off x="1882800" y="526015"/>
            <a:ext cx="4973055" cy="278357"/>
          </a:xfrm>
        </p:spPr>
        <p:txBody>
          <a:bodyPr/>
          <a:lstStyle/>
          <a:p>
            <a:r>
              <a:rPr lang="es-CO" sz="2400" b="1"/>
              <a:t>Módulos de S/4 HANA</a:t>
            </a:r>
            <a:endParaRPr lang="es-ES" sz="2400" b="1"/>
          </a:p>
        </p:txBody>
      </p:sp>
      <p:sp>
        <p:nvSpPr>
          <p:cNvPr id="2" name="Estrella: 5 puntas 1">
            <a:extLst>
              <a:ext uri="{FF2B5EF4-FFF2-40B4-BE49-F238E27FC236}">
                <a16:creationId xmlns:a16="http://schemas.microsoft.com/office/drawing/2014/main" id="{A8A05DD8-EF16-7ECD-177C-6827D23367DC}"/>
              </a:ext>
            </a:extLst>
          </p:cNvPr>
          <p:cNvSpPr/>
          <p:nvPr/>
        </p:nvSpPr>
        <p:spPr>
          <a:xfrm>
            <a:off x="9988975" y="125691"/>
            <a:ext cx="250372" cy="272143"/>
          </a:xfrm>
          <a:prstGeom prst="star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1686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8C7D6-D2FF-4E9F-E015-264681C0B23D}"/>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58C91B6B-DE51-900D-51D0-871B30C8BF7C}"/>
              </a:ext>
            </a:extLst>
          </p:cNvPr>
          <p:cNvSpPr>
            <a:spLocks noGrp="1"/>
          </p:cNvSpPr>
          <p:nvPr>
            <p:ph idx="14"/>
          </p:nvPr>
        </p:nvSpPr>
        <p:spPr>
          <a:xfrm>
            <a:off x="5084791" y="2097969"/>
            <a:ext cx="6533965" cy="3752415"/>
          </a:xfrm>
        </p:spPr>
        <p:txBody>
          <a:bodyPr>
            <a:normAutofit fontScale="77500" lnSpcReduction="20000"/>
          </a:bodyPr>
          <a:lstStyle/>
          <a:p>
            <a:pPr marL="0" indent="0" algn="just">
              <a:buNone/>
            </a:pPr>
            <a:r>
              <a:rPr lang="es-CO" sz="2800" dirty="0"/>
              <a:t>El mantenimiento preventivo puede categorizarse en las siguientes cuatro áreas:</a:t>
            </a:r>
            <a:r>
              <a:rPr lang="en-US" sz="2800" dirty="0"/>
              <a:t>​</a:t>
            </a:r>
            <a:endParaRPr lang="es-CO" sz="2800" dirty="0"/>
          </a:p>
          <a:p>
            <a:pPr algn="just"/>
            <a:r>
              <a:rPr lang="es-CO" sz="2800" dirty="0"/>
              <a:t>​</a:t>
            </a:r>
            <a:r>
              <a:rPr lang="es-CO" sz="2800" u="sng" dirty="0"/>
              <a:t>Basado en tiempo: </a:t>
            </a:r>
            <a:r>
              <a:rPr lang="es-CO" sz="2800" dirty="0"/>
              <a:t>Las medidas de mantenimiento se desencadenan después de que transcurra un periodo de tiempo específico.</a:t>
            </a:r>
            <a:r>
              <a:rPr lang="en-US" sz="2800" dirty="0"/>
              <a:t>​</a:t>
            </a:r>
            <a:endParaRPr lang="es-CO" sz="2800" dirty="0"/>
          </a:p>
          <a:p>
            <a:pPr algn="just"/>
            <a:r>
              <a:rPr lang="es-CO" sz="2800" dirty="0"/>
              <a:t>​</a:t>
            </a:r>
            <a:r>
              <a:rPr lang="es-CO" sz="2800" u="sng" dirty="0"/>
              <a:t>Basado en la actividad: </a:t>
            </a:r>
            <a:r>
              <a:rPr lang="es-CO" sz="2800" dirty="0"/>
              <a:t>Las medidas de mantenimiento se desencadenan cuando se alcanza un determinado importe de la actividad (valor de contador).</a:t>
            </a:r>
            <a:r>
              <a:rPr lang="en-US" sz="2800" dirty="0"/>
              <a:t>​</a:t>
            </a:r>
            <a:endParaRPr lang="es-CO" sz="2800" dirty="0"/>
          </a:p>
          <a:p>
            <a:pPr algn="just"/>
            <a:r>
              <a:rPr lang="es-CO" sz="2800" dirty="0"/>
              <a:t>​</a:t>
            </a:r>
            <a:r>
              <a:rPr lang="es-CO" sz="2800" u="sng" dirty="0"/>
              <a:t>Basado en condiciones: </a:t>
            </a:r>
            <a:r>
              <a:rPr lang="es-CO" sz="2800" dirty="0"/>
              <a:t>Las medidas de mantenimiento se </a:t>
            </a:r>
            <a:r>
              <a:rPr lang="en-US" sz="2800" dirty="0"/>
              <a:t>​</a:t>
            </a:r>
            <a:r>
              <a:rPr lang="es-CO" sz="2800" dirty="0"/>
              <a:t>desencadenan cuando una condición está fuera de un determinado</a:t>
            </a:r>
            <a:r>
              <a:rPr lang="en-US" sz="2800" dirty="0"/>
              <a:t>​ </a:t>
            </a:r>
            <a:r>
              <a:rPr lang="es-CO" sz="2800" dirty="0"/>
              <a:t>ámbito de valores.</a:t>
            </a:r>
            <a:r>
              <a:rPr lang="en-US" sz="2800" dirty="0"/>
              <a:t>​</a:t>
            </a:r>
            <a:endParaRPr lang="es-CO" sz="2800" dirty="0"/>
          </a:p>
          <a:p>
            <a:pPr marL="0" indent="0" algn="just">
              <a:buNone/>
            </a:pPr>
            <a:endParaRPr lang="es-CO" sz="2800" dirty="0"/>
          </a:p>
          <a:p>
            <a:pPr marL="0" indent="0" algn="just">
              <a:buNone/>
            </a:pPr>
            <a:endParaRPr lang="es-CO" sz="2400" dirty="0"/>
          </a:p>
        </p:txBody>
      </p:sp>
      <p:sp>
        <p:nvSpPr>
          <p:cNvPr id="10" name="CuadroTexto 9">
            <a:extLst>
              <a:ext uri="{FF2B5EF4-FFF2-40B4-BE49-F238E27FC236}">
                <a16:creationId xmlns:a16="http://schemas.microsoft.com/office/drawing/2014/main" id="{C0AE2E63-04A9-B772-B743-26FB19A2E52C}"/>
              </a:ext>
            </a:extLst>
          </p:cNvPr>
          <p:cNvSpPr txBox="1"/>
          <p:nvPr/>
        </p:nvSpPr>
        <p:spPr>
          <a:xfrm>
            <a:off x="1197499" y="723618"/>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12.</a:t>
            </a:r>
            <a:r>
              <a:rPr lang="es-ES" sz="2800" dirty="0">
                <a:solidFill>
                  <a:srgbClr val="7AD400"/>
                </a:solidFill>
                <a:latin typeface="Arial Rounded MT Bold" panose="020F0704030504030204" pitchFamily="34" charset="0"/>
              </a:rPr>
              <a:t> Estructura del mantenimiento preventivo</a:t>
            </a:r>
            <a:endParaRPr lang="es-CO" sz="2800" dirty="0">
              <a:solidFill>
                <a:srgbClr val="7AD400"/>
              </a:solidFill>
              <a:latin typeface="Arial Rounded MT Bold" panose="020F0704030504030204" pitchFamily="34" charset="0"/>
            </a:endParaRPr>
          </a:p>
        </p:txBody>
      </p:sp>
      <p:pic>
        <p:nvPicPr>
          <p:cNvPr id="2" name="Imagen 1">
            <a:extLst>
              <a:ext uri="{FF2B5EF4-FFF2-40B4-BE49-F238E27FC236}">
                <a16:creationId xmlns:a16="http://schemas.microsoft.com/office/drawing/2014/main" id="{97BA378F-39B2-7EA8-D128-43915907B9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244" y="2442440"/>
            <a:ext cx="4117720" cy="2307113"/>
          </a:xfrm>
          <a:prstGeom prst="round2DiagRect">
            <a:avLst>
              <a:gd name="adj1" fmla="val 15903"/>
              <a:gd name="adj2" fmla="val 0"/>
            </a:avLst>
          </a:prstGeom>
        </p:spPr>
      </p:pic>
      <p:sp>
        <p:nvSpPr>
          <p:cNvPr id="3" name="CuadroTexto 2">
            <a:extLst>
              <a:ext uri="{FF2B5EF4-FFF2-40B4-BE49-F238E27FC236}">
                <a16:creationId xmlns:a16="http://schemas.microsoft.com/office/drawing/2014/main" id="{02BFD7F5-A955-97DC-BE46-A7868CD6738E}"/>
              </a:ext>
            </a:extLst>
          </p:cNvPr>
          <p:cNvSpPr txBox="1"/>
          <p:nvPr/>
        </p:nvSpPr>
        <p:spPr>
          <a:xfrm>
            <a:off x="8316227" y="136858"/>
            <a:ext cx="3641827" cy="646331"/>
          </a:xfrm>
          <a:prstGeom prst="rect">
            <a:avLst/>
          </a:prstGeom>
          <a:noFill/>
        </p:spPr>
        <p:txBody>
          <a:bodyPr wrap="square">
            <a:spAutoFit/>
          </a:bodyPr>
          <a:lstStyle/>
          <a:p>
            <a:r>
              <a:rPr lang="es-CO" dirty="0">
                <a:solidFill>
                  <a:srgbClr val="FF0000"/>
                </a:solidFill>
                <a:highlight>
                  <a:srgbClr val="FFFF00"/>
                </a:highlight>
              </a:rPr>
              <a:t>Se sugiere retirar elemento, ya está en las definiciones</a:t>
            </a:r>
          </a:p>
        </p:txBody>
      </p:sp>
    </p:spTree>
    <p:extLst>
      <p:ext uri="{BB962C8B-B14F-4D97-AF65-F5344CB8AC3E}">
        <p14:creationId xmlns:p14="http://schemas.microsoft.com/office/powerpoint/2010/main" val="2100846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6FD88-AF8C-0E73-91B4-63F45018D761}"/>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B7C2CCBB-F3F1-5C16-3635-672636AA9CF3}"/>
              </a:ext>
            </a:extLst>
          </p:cNvPr>
          <p:cNvSpPr>
            <a:spLocks noGrp="1"/>
          </p:cNvSpPr>
          <p:nvPr>
            <p:ph idx="14"/>
          </p:nvPr>
        </p:nvSpPr>
        <p:spPr>
          <a:xfrm>
            <a:off x="645956" y="2151235"/>
            <a:ext cx="6400800" cy="3264617"/>
          </a:xfrm>
        </p:spPr>
        <p:txBody>
          <a:bodyPr>
            <a:normAutofit fontScale="92500" lnSpcReduction="10000"/>
          </a:bodyPr>
          <a:lstStyle/>
          <a:p>
            <a:pPr marL="0" indent="0" algn="just">
              <a:buNone/>
            </a:pPr>
            <a:r>
              <a:rPr lang="es-CO" sz="2800" dirty="0"/>
              <a:t>SAP cuenta con dos bases de datos maestros relacionadas entre sí, la de activos fijos y la de equipos, estas dos bases de datos son </a:t>
            </a:r>
            <a:r>
              <a:rPr lang="es-CO" sz="2800" dirty="0" err="1"/>
              <a:t>sincronizables</a:t>
            </a:r>
            <a:r>
              <a:rPr lang="es-CO" sz="2800" dirty="0"/>
              <a:t> y sobre los equipos creados se realizan las acciones en el </a:t>
            </a:r>
            <a:r>
              <a:rPr lang="es-CO" sz="2800" dirty="0">
                <a:solidFill>
                  <a:srgbClr val="C00000"/>
                </a:solidFill>
              </a:rPr>
              <a:t>módulo de mantenimiento (preventivo, correctivo, garantías, ordenes, costos, </a:t>
            </a:r>
            <a:r>
              <a:rPr lang="es-CO" sz="2800" dirty="0" err="1">
                <a:solidFill>
                  <a:srgbClr val="C00000"/>
                </a:solidFill>
              </a:rPr>
              <a:t>etc</a:t>
            </a:r>
            <a:r>
              <a:rPr lang="es-CO" sz="2800" dirty="0">
                <a:solidFill>
                  <a:srgbClr val="C00000"/>
                </a:solidFill>
              </a:rPr>
              <a:t>)</a:t>
            </a:r>
            <a:r>
              <a:rPr lang="es-CO" sz="2800" dirty="0"/>
              <a:t> </a:t>
            </a:r>
            <a:r>
              <a:rPr lang="es-CO" sz="2800" strike="sngStrike" dirty="0">
                <a:solidFill>
                  <a:srgbClr val="C00000"/>
                </a:solidFill>
              </a:rPr>
              <a:t> los cuales se les harán las ordenes de trabajo para la atención de los mantenimientos.</a:t>
            </a:r>
            <a:endParaRPr lang="es-CO" sz="2400" strike="sngStrike" dirty="0">
              <a:solidFill>
                <a:srgbClr val="C00000"/>
              </a:solidFill>
            </a:endParaRPr>
          </a:p>
        </p:txBody>
      </p:sp>
      <p:sp>
        <p:nvSpPr>
          <p:cNvPr id="10" name="CuadroTexto 9">
            <a:extLst>
              <a:ext uri="{FF2B5EF4-FFF2-40B4-BE49-F238E27FC236}">
                <a16:creationId xmlns:a16="http://schemas.microsoft.com/office/drawing/2014/main" id="{FAF58882-BBD7-B2CE-A08E-5D35191063F5}"/>
              </a:ext>
            </a:extLst>
          </p:cNvPr>
          <p:cNvSpPr txBox="1"/>
          <p:nvPr/>
        </p:nvSpPr>
        <p:spPr>
          <a:xfrm>
            <a:off x="1197499" y="723618"/>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13.</a:t>
            </a:r>
            <a:r>
              <a:rPr lang="es-ES" sz="2800" dirty="0">
                <a:solidFill>
                  <a:srgbClr val="7AD400"/>
                </a:solidFill>
                <a:latin typeface="Arial Rounded MT Bold" panose="020F0704030504030204" pitchFamily="34" charset="0"/>
              </a:rPr>
              <a:t> Concepto de activos vs equipos y agrupadores ficticios</a:t>
            </a:r>
            <a:endParaRPr lang="es-CO" sz="2800" dirty="0">
              <a:solidFill>
                <a:srgbClr val="7AD400"/>
              </a:solidFill>
              <a:latin typeface="Arial Rounded MT Bold" panose="020F0704030504030204" pitchFamily="34" charset="0"/>
            </a:endParaRPr>
          </a:p>
        </p:txBody>
      </p:sp>
      <p:pic>
        <p:nvPicPr>
          <p:cNvPr id="2" name="Imagen 1">
            <a:extLst>
              <a:ext uri="{FF2B5EF4-FFF2-40B4-BE49-F238E27FC236}">
                <a16:creationId xmlns:a16="http://schemas.microsoft.com/office/drawing/2014/main" id="{103937B9-D1E8-1A88-159D-A732931D4E0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007659" y="2018070"/>
            <a:ext cx="3298234" cy="2198823"/>
          </a:xfrm>
          <a:prstGeom prst="round2DiagRect">
            <a:avLst>
              <a:gd name="adj1" fmla="val 15903"/>
              <a:gd name="adj2" fmla="val 0"/>
            </a:avLst>
          </a:prstGeom>
        </p:spPr>
      </p:pic>
    </p:spTree>
    <p:extLst>
      <p:ext uri="{BB962C8B-B14F-4D97-AF65-F5344CB8AC3E}">
        <p14:creationId xmlns:p14="http://schemas.microsoft.com/office/powerpoint/2010/main" val="419903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9D8A-017F-5FB7-F29F-B17301C85ABB}"/>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47E338B-D363-B4C8-3DCC-1CA72FF0BA9E}"/>
              </a:ext>
            </a:extLst>
          </p:cNvPr>
          <p:cNvSpPr>
            <a:spLocks noGrp="1"/>
          </p:cNvSpPr>
          <p:nvPr>
            <p:ph idx="14"/>
          </p:nvPr>
        </p:nvSpPr>
        <p:spPr>
          <a:xfrm>
            <a:off x="5217956" y="2417565"/>
            <a:ext cx="6400800" cy="3264617"/>
          </a:xfrm>
        </p:spPr>
        <p:txBody>
          <a:bodyPr>
            <a:normAutofit/>
          </a:bodyPr>
          <a:lstStyle/>
          <a:p>
            <a:pPr marL="0" indent="0" algn="just">
              <a:buNone/>
            </a:pPr>
            <a:r>
              <a:rPr lang="es-CO" sz="2800" dirty="0"/>
              <a:t>Se cuenta con la funcionalidad de asociar los equipos con números de serie, El propósito de los números de serie es </a:t>
            </a:r>
            <a:r>
              <a:rPr lang="es-CO" sz="2800" dirty="0">
                <a:solidFill>
                  <a:srgbClr val="007934"/>
                </a:solidFill>
              </a:rPr>
              <a:t>rastrear</a:t>
            </a:r>
            <a:r>
              <a:rPr lang="es-CO" sz="2800" dirty="0"/>
              <a:t> partes físicas individuales dentro de un stock dado de un número </a:t>
            </a:r>
          </a:p>
          <a:p>
            <a:pPr marL="0" indent="0" algn="just">
              <a:buNone/>
            </a:pPr>
            <a:endParaRPr lang="es-CO" sz="2400" dirty="0"/>
          </a:p>
        </p:txBody>
      </p:sp>
      <p:sp>
        <p:nvSpPr>
          <p:cNvPr id="10" name="CuadroTexto 9">
            <a:extLst>
              <a:ext uri="{FF2B5EF4-FFF2-40B4-BE49-F238E27FC236}">
                <a16:creationId xmlns:a16="http://schemas.microsoft.com/office/drawing/2014/main" id="{57C58A9E-68B5-A20C-6CCE-7C0A66D32953}"/>
              </a:ext>
            </a:extLst>
          </p:cNvPr>
          <p:cNvSpPr txBox="1"/>
          <p:nvPr/>
        </p:nvSpPr>
        <p:spPr>
          <a:xfrm>
            <a:off x="1197499" y="723618"/>
            <a:ext cx="10421257" cy="523220"/>
          </a:xfrm>
          <a:prstGeom prst="rect">
            <a:avLst/>
          </a:prstGeom>
          <a:noFill/>
        </p:spPr>
        <p:txBody>
          <a:bodyPr wrap="square">
            <a:spAutoFit/>
          </a:bodyPr>
          <a:lstStyle/>
          <a:p>
            <a:pPr algn="just"/>
            <a:r>
              <a:rPr lang="es-CO" sz="2800" dirty="0">
                <a:solidFill>
                  <a:srgbClr val="7AD400"/>
                </a:solidFill>
                <a:latin typeface="Arial Rounded MT Bold" panose="020F0704030504030204" pitchFamily="34" charset="0"/>
              </a:rPr>
              <a:t>14.</a:t>
            </a:r>
            <a:r>
              <a:rPr lang="es-ES" sz="2800" dirty="0">
                <a:solidFill>
                  <a:srgbClr val="7AD400"/>
                </a:solidFill>
                <a:latin typeface="Arial Rounded MT Bold" panose="020F0704030504030204" pitchFamily="34" charset="0"/>
              </a:rPr>
              <a:t> Números de serie de equipos</a:t>
            </a:r>
            <a:endParaRPr lang="es-CO" sz="2800" dirty="0">
              <a:solidFill>
                <a:srgbClr val="7AD400"/>
              </a:solidFill>
              <a:latin typeface="Arial Rounded MT Bold" panose="020F0704030504030204" pitchFamily="34" charset="0"/>
            </a:endParaRPr>
          </a:p>
        </p:txBody>
      </p:sp>
      <p:pic>
        <p:nvPicPr>
          <p:cNvPr id="2" name="Picture 4">
            <a:extLst>
              <a:ext uri="{FF2B5EF4-FFF2-40B4-BE49-F238E27FC236}">
                <a16:creationId xmlns:a16="http://schemas.microsoft.com/office/drawing/2014/main" id="{33EBEB62-393E-72D5-1957-3DBB9F8AD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737" y="1906686"/>
            <a:ext cx="3486589" cy="3499252"/>
          </a:xfrm>
          <a:prstGeom prst="rect">
            <a:avLst/>
          </a:prstGeom>
        </p:spPr>
      </p:pic>
    </p:spTree>
    <p:extLst>
      <p:ext uri="{BB962C8B-B14F-4D97-AF65-F5344CB8AC3E}">
        <p14:creationId xmlns:p14="http://schemas.microsoft.com/office/powerpoint/2010/main" val="3907357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CBCE9D6-BC0F-811F-870A-78D273BD60D2}"/>
              </a:ext>
            </a:extLst>
          </p:cNvPr>
          <p:cNvSpPr>
            <a:spLocks noGrp="1"/>
          </p:cNvSpPr>
          <p:nvPr>
            <p:ph idx="1"/>
          </p:nvPr>
        </p:nvSpPr>
        <p:spPr>
          <a:xfrm>
            <a:off x="836612" y="4899058"/>
            <a:ext cx="10613443" cy="1871330"/>
          </a:xfrm>
        </p:spPr>
        <p:txBody>
          <a:bodyPr>
            <a:normAutofit/>
          </a:bodyPr>
          <a:lstStyle/>
          <a:p>
            <a:pPr marL="0" indent="0">
              <a:buNone/>
            </a:pPr>
            <a:r>
              <a:rPr lang="es-ES" sz="2400" dirty="0"/>
              <a:t> Desarrollo de las </a:t>
            </a:r>
            <a:r>
              <a:rPr lang="es-ES" sz="2400" b="1" dirty="0">
                <a:solidFill>
                  <a:schemeClr val="accent6"/>
                </a:solidFill>
              </a:rPr>
              <a:t>capacidades</a:t>
            </a:r>
            <a:endParaRPr lang="es-ES" sz="2400" dirty="0">
              <a:solidFill>
                <a:schemeClr val="accent6"/>
              </a:solidFill>
            </a:endParaRPr>
          </a:p>
          <a:p>
            <a:pPr marL="0" indent="0">
              <a:buNone/>
            </a:pPr>
            <a:r>
              <a:rPr lang="es-ES" sz="2400" dirty="0"/>
              <a:t>• Entendimiento general de las </a:t>
            </a:r>
            <a:r>
              <a:rPr lang="es-ES" sz="2400" b="1" dirty="0">
                <a:solidFill>
                  <a:schemeClr val="accent6"/>
                </a:solidFill>
              </a:rPr>
              <a:t>principales funcionalidades</a:t>
            </a:r>
            <a:r>
              <a:rPr lang="es-ES" sz="2400" b="1" dirty="0"/>
              <a:t> </a:t>
            </a:r>
            <a:r>
              <a:rPr lang="es-ES" sz="2400" dirty="0"/>
              <a:t>que ofrece el sistema SAP Fiori.</a:t>
            </a:r>
          </a:p>
          <a:p>
            <a:pPr marL="0" indent="0">
              <a:buNone/>
            </a:pPr>
            <a:r>
              <a:rPr lang="es-ES" sz="2400" dirty="0"/>
              <a:t>• </a:t>
            </a:r>
            <a:r>
              <a:rPr lang="es-ES" sz="2400" b="1" dirty="0">
                <a:solidFill>
                  <a:schemeClr val="accent6"/>
                </a:solidFill>
              </a:rPr>
              <a:t>Alinear conocimientos básicos </a:t>
            </a:r>
            <a:r>
              <a:rPr lang="es-ES" sz="2400" dirty="0"/>
              <a:t>de los usuarios clave integrantes del Proyecto.</a:t>
            </a:r>
          </a:p>
          <a:p>
            <a:endParaRPr lang="es-CO" dirty="0"/>
          </a:p>
        </p:txBody>
      </p:sp>
      <p:sp>
        <p:nvSpPr>
          <p:cNvPr id="3" name="Subtítulo 2">
            <a:extLst>
              <a:ext uri="{FF2B5EF4-FFF2-40B4-BE49-F238E27FC236}">
                <a16:creationId xmlns:a16="http://schemas.microsoft.com/office/drawing/2014/main" id="{56B9EB54-6F7C-AC0B-6A64-5EDED55D24AF}"/>
              </a:ext>
            </a:extLst>
          </p:cNvPr>
          <p:cNvSpPr>
            <a:spLocks noGrp="1"/>
          </p:cNvSpPr>
          <p:nvPr>
            <p:ph type="subTitle" idx="10"/>
          </p:nvPr>
        </p:nvSpPr>
        <p:spPr>
          <a:xfrm>
            <a:off x="741945" y="575885"/>
            <a:ext cx="10613443" cy="973781"/>
          </a:xfrm>
        </p:spPr>
        <p:txBody>
          <a:bodyPr/>
          <a:lstStyle/>
          <a:p>
            <a:pPr algn="ctr"/>
            <a:r>
              <a:rPr lang="es-ES" sz="3600"/>
              <a:t>Capacitación del usuario final </a:t>
            </a:r>
            <a:endParaRPr lang="es-CO" sz="3600"/>
          </a:p>
        </p:txBody>
      </p:sp>
      <p:pic>
        <p:nvPicPr>
          <p:cNvPr id="7" name="Marcador de contenido 6" descr="Interfaz de usuario gráfica&#10;&#10;El contenido generado por IA puede ser incorrecto.">
            <a:extLst>
              <a:ext uri="{FF2B5EF4-FFF2-40B4-BE49-F238E27FC236}">
                <a16:creationId xmlns:a16="http://schemas.microsoft.com/office/drawing/2014/main" id="{47543C5C-99A3-2782-207C-4B2559A1C6D4}"/>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1612900" y="1549666"/>
            <a:ext cx="8065801" cy="3155397"/>
          </a:xfrm>
        </p:spPr>
      </p:pic>
    </p:spTree>
    <p:extLst>
      <p:ext uri="{BB962C8B-B14F-4D97-AF65-F5344CB8AC3E}">
        <p14:creationId xmlns:p14="http://schemas.microsoft.com/office/powerpoint/2010/main" val="331189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E61F-28CA-16F9-B39F-D22EBAD67DE0}"/>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CD341E7-5158-74FE-1083-90969CA111D0}"/>
              </a:ext>
            </a:extLst>
          </p:cNvPr>
          <p:cNvSpPr>
            <a:spLocks noGrp="1"/>
          </p:cNvSpPr>
          <p:nvPr>
            <p:ph idx="14"/>
          </p:nvPr>
        </p:nvSpPr>
        <p:spPr>
          <a:xfrm>
            <a:off x="448311" y="2980880"/>
            <a:ext cx="10895800" cy="2896078"/>
          </a:xfrm>
        </p:spPr>
        <p:txBody>
          <a:bodyPr>
            <a:normAutofit/>
          </a:bodyPr>
          <a:lstStyle/>
          <a:p>
            <a:pPr marL="457200" indent="-457200" algn="just">
              <a:buAutoNum type="arabicPeriod"/>
            </a:pPr>
            <a:r>
              <a:rPr lang="es-CO" sz="2000" dirty="0" err="1"/>
              <a:t>Xxxxxx</a:t>
            </a:r>
            <a:endParaRPr lang="es-CO" sz="2000" dirty="0"/>
          </a:p>
          <a:p>
            <a:pPr marL="0" indent="0" algn="just">
              <a:buNone/>
            </a:pPr>
            <a:r>
              <a:rPr lang="es-CO" sz="2000" dirty="0"/>
              <a:t>Respuesta:</a:t>
            </a:r>
          </a:p>
          <a:p>
            <a:pPr marL="0" indent="0" algn="just">
              <a:buNone/>
            </a:pPr>
            <a:endParaRPr lang="es-CO" sz="2000" dirty="0"/>
          </a:p>
          <a:p>
            <a:pPr marL="457200" indent="-457200" algn="just">
              <a:buAutoNum type="arabicPeriod" startAt="2"/>
            </a:pPr>
            <a:r>
              <a:rPr lang="es-CO" sz="2000" dirty="0"/>
              <a:t>XXXXXXXX</a:t>
            </a:r>
          </a:p>
          <a:p>
            <a:pPr marL="0" indent="0" algn="just">
              <a:buNone/>
            </a:pPr>
            <a:r>
              <a:rPr lang="es-CO" sz="2000" dirty="0"/>
              <a:t>Respuesta:</a:t>
            </a:r>
          </a:p>
          <a:p>
            <a:pPr marL="457200" indent="-457200" algn="just">
              <a:buAutoNum type="arabicPeriod" startAt="2"/>
            </a:pPr>
            <a:endParaRPr lang="es-CO" sz="2000" dirty="0"/>
          </a:p>
          <a:p>
            <a:pPr marL="0" indent="0" algn="just">
              <a:buNone/>
            </a:pPr>
            <a:r>
              <a:rPr lang="es-CO" sz="2000" dirty="0"/>
              <a:t> </a:t>
            </a:r>
          </a:p>
        </p:txBody>
      </p:sp>
      <p:sp>
        <p:nvSpPr>
          <p:cNvPr id="10" name="CuadroTexto 9">
            <a:extLst>
              <a:ext uri="{FF2B5EF4-FFF2-40B4-BE49-F238E27FC236}">
                <a16:creationId xmlns:a16="http://schemas.microsoft.com/office/drawing/2014/main" id="{4DB31A67-0970-04F5-1CE3-D00125B2EC97}"/>
              </a:ext>
            </a:extLst>
          </p:cNvPr>
          <p:cNvSpPr txBox="1"/>
          <p:nvPr/>
        </p:nvSpPr>
        <p:spPr>
          <a:xfrm>
            <a:off x="1117600" y="500880"/>
            <a:ext cx="1042125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CO" sz="2400" b="1" i="0" u="none" strike="noStrike" kern="1200" cap="none" spc="0" normalizeH="0" baseline="0" noProof="0" dirty="0">
                <a:ln>
                  <a:noFill/>
                </a:ln>
                <a:solidFill>
                  <a:srgbClr val="7AD400"/>
                </a:solidFill>
                <a:effectLst/>
                <a:uLnTx/>
                <a:uFillTx/>
                <a:latin typeface="Arial Rounded MT Bold" panose="020F0704030504030204" pitchFamily="34" charset="0"/>
                <a:ea typeface="+mn-ea"/>
                <a:cs typeface="+mn-cs"/>
              </a:rPr>
              <a:t>Validación de conocimientos</a:t>
            </a:r>
            <a:endParaRPr kumimoji="0" lang="es-CO" sz="2400" b="0" i="0" u="none" strike="noStrike" kern="1200" cap="none" spc="0" normalizeH="0" baseline="0" noProof="0" dirty="0">
              <a:ln>
                <a:noFill/>
              </a:ln>
              <a:solidFill>
                <a:srgbClr val="7AD400"/>
              </a:solidFill>
              <a:effectLst/>
              <a:uLnTx/>
              <a:uFillTx/>
              <a:latin typeface="Arial Rounded MT Bold" panose="020F0704030504030204" pitchFamily="34" charset="0"/>
              <a:ea typeface="+mn-ea"/>
              <a:cs typeface="+mn-cs"/>
            </a:endParaRPr>
          </a:p>
        </p:txBody>
      </p:sp>
      <p:sp>
        <p:nvSpPr>
          <p:cNvPr id="4" name="Rectángulo: esquinas redondeadas 3">
            <a:extLst>
              <a:ext uri="{FF2B5EF4-FFF2-40B4-BE49-F238E27FC236}">
                <a16:creationId xmlns:a16="http://schemas.microsoft.com/office/drawing/2014/main" id="{A700191F-A041-2EBE-9EE4-17F126E9C17D}"/>
              </a:ext>
            </a:extLst>
          </p:cNvPr>
          <p:cNvSpPr/>
          <p:nvPr/>
        </p:nvSpPr>
        <p:spPr>
          <a:xfrm>
            <a:off x="3813911" y="2501486"/>
            <a:ext cx="7795967" cy="356385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Diligenciar por favor</a:t>
            </a:r>
          </a:p>
          <a:p>
            <a:pPr algn="ctr"/>
            <a:endParaRPr lang="es-ES" sz="2800" b="1" dirty="0">
              <a:solidFill>
                <a:schemeClr val="tx1"/>
              </a:solidFill>
            </a:endParaRPr>
          </a:p>
          <a:p>
            <a:pPr algn="ctr"/>
            <a:r>
              <a:rPr lang="es-CO" sz="2800" b="1" dirty="0">
                <a:solidFill>
                  <a:schemeClr val="tx1"/>
                </a:solidFill>
                <a:latin typeface="Arial Rounded MT Bold" panose="020F0704030504030204" pitchFamily="34" charset="0"/>
              </a:rPr>
              <a:t>Plantear por favor 3 o 4 preguntas o las que consideren necesarias para realizar al usuario final, pueden ser de selección múltiple o falso y verdadero </a:t>
            </a:r>
            <a:endParaRPr lang="es-CO" sz="2800" dirty="0">
              <a:solidFill>
                <a:schemeClr val="tx1"/>
              </a:solidFill>
              <a:latin typeface="Arial Rounded MT Bold" panose="020F0704030504030204" pitchFamily="34" charset="0"/>
            </a:endParaRPr>
          </a:p>
          <a:p>
            <a:pPr algn="ctr"/>
            <a:endParaRPr lang="es-CO" sz="2800" b="1" dirty="0">
              <a:solidFill>
                <a:schemeClr val="tx1"/>
              </a:solidFill>
            </a:endParaRPr>
          </a:p>
        </p:txBody>
      </p:sp>
      <p:sp>
        <p:nvSpPr>
          <p:cNvPr id="6" name="Marcador de contenido 4">
            <a:extLst>
              <a:ext uri="{FF2B5EF4-FFF2-40B4-BE49-F238E27FC236}">
                <a16:creationId xmlns:a16="http://schemas.microsoft.com/office/drawing/2014/main" id="{53C4B6EB-88E8-B293-4603-F55B3FB5C3D9}"/>
              </a:ext>
            </a:extLst>
          </p:cNvPr>
          <p:cNvSpPr txBox="1">
            <a:spLocks/>
          </p:cNvSpPr>
          <p:nvPr/>
        </p:nvSpPr>
        <p:spPr>
          <a:xfrm>
            <a:off x="643057" y="1291780"/>
            <a:ext cx="11151432" cy="676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dirty="0"/>
              <a:t>Llegó el momento de validar los principales conocimientos adquiridos hasta este momento, te invitamos a resolver las siguientes preguntas  y seguir avanzando en este nuevo mundo del ERP…</a:t>
            </a:r>
            <a:endParaRPr lang="es-CO" sz="2000" dirty="0"/>
          </a:p>
        </p:txBody>
      </p:sp>
    </p:spTree>
    <p:extLst>
      <p:ext uri="{BB962C8B-B14F-4D97-AF65-F5344CB8AC3E}">
        <p14:creationId xmlns:p14="http://schemas.microsoft.com/office/powerpoint/2010/main" val="142906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1D54905-C265-7051-0A9E-6E0CD4CF656D}"/>
              </a:ext>
            </a:extLst>
          </p:cNvPr>
          <p:cNvSpPr>
            <a:spLocks noGrp="1"/>
          </p:cNvSpPr>
          <p:nvPr>
            <p:ph idx="1"/>
          </p:nvPr>
        </p:nvSpPr>
        <p:spPr>
          <a:xfrm>
            <a:off x="836612" y="1073321"/>
            <a:ext cx="10518776" cy="1714529"/>
          </a:xfrm>
        </p:spPr>
        <p:txBody>
          <a:bodyPr>
            <a:normAutofit/>
          </a:bodyPr>
          <a:lstStyle/>
          <a:p>
            <a:pPr marL="0" indent="0" algn="ctr">
              <a:buNone/>
            </a:pPr>
            <a:r>
              <a:rPr lang="es-ES" sz="2800" dirty="0">
                <a:solidFill>
                  <a:srgbClr val="007934"/>
                </a:solidFill>
                <a:latin typeface="Arial Rounded MT Bold" panose="020F0704030504030204" pitchFamily="34" charset="0"/>
              </a:rPr>
              <a:t>Si quieres conocer más sobre Saphiro escríbenos al buzón</a:t>
            </a:r>
          </a:p>
          <a:p>
            <a:pPr marL="0" indent="0" algn="ctr">
              <a:buNone/>
            </a:pPr>
            <a:r>
              <a:rPr lang="es-ES" sz="2800" dirty="0">
                <a:solidFill>
                  <a:srgbClr val="007934"/>
                </a:solidFill>
                <a:highlight>
                  <a:srgbClr val="7AD400"/>
                </a:highlight>
                <a:latin typeface="Arial Rounded MT Bold" panose="020F0704030504030204" pitchFamily="34" charset="0"/>
                <a:hlinkClick r:id="rId2"/>
              </a:rPr>
              <a:t>proyectosaphiro@epm.com.co</a:t>
            </a:r>
            <a:endParaRPr lang="es-ES" sz="2800" dirty="0">
              <a:solidFill>
                <a:srgbClr val="007934"/>
              </a:solidFill>
              <a:highlight>
                <a:srgbClr val="7AD400"/>
              </a:highlight>
              <a:latin typeface="Arial Rounded MT Bold" panose="020F0704030504030204" pitchFamily="34" charset="0"/>
            </a:endParaRPr>
          </a:p>
          <a:p>
            <a:pPr marL="0" indent="0" algn="ctr">
              <a:buNone/>
            </a:pPr>
            <a:r>
              <a:rPr lang="es-ES" sz="2800" dirty="0">
                <a:solidFill>
                  <a:srgbClr val="007934"/>
                </a:solidFill>
                <a:latin typeface="Arial Rounded MT Bold" panose="020F0704030504030204" pitchFamily="34" charset="0"/>
              </a:rPr>
              <a:t>o ingresa al micrositio </a:t>
            </a:r>
            <a:r>
              <a:rPr lang="es-ES" sz="2800" b="1" dirty="0">
                <a:solidFill>
                  <a:srgbClr val="007934"/>
                </a:solidFill>
                <a:latin typeface="Arial Rounded MT Bold" panose="020F0704030504030204" pitchFamily="34" charset="0"/>
                <a:hlinkClick r:id="rId3"/>
              </a:rPr>
              <a:t>Aquí</a:t>
            </a:r>
            <a:endParaRPr lang="es-ES" sz="2800" b="1" dirty="0">
              <a:solidFill>
                <a:srgbClr val="007934"/>
              </a:solidFill>
              <a:latin typeface="Arial Rounded MT Bold" panose="020F0704030504030204" pitchFamily="34" charset="0"/>
            </a:endParaRPr>
          </a:p>
          <a:p>
            <a:pPr marL="0" indent="0" algn="ctr">
              <a:buNone/>
            </a:pPr>
            <a:endParaRPr lang="es-CO" sz="3200" dirty="0">
              <a:solidFill>
                <a:srgbClr val="007934"/>
              </a:solidFill>
            </a:endParaRPr>
          </a:p>
        </p:txBody>
      </p:sp>
      <p:sp>
        <p:nvSpPr>
          <p:cNvPr id="3" name="Subtítulo 2">
            <a:extLst>
              <a:ext uri="{FF2B5EF4-FFF2-40B4-BE49-F238E27FC236}">
                <a16:creationId xmlns:a16="http://schemas.microsoft.com/office/drawing/2014/main" id="{CAF10500-759F-9C19-F59D-C42EFEB70CE0}"/>
              </a:ext>
            </a:extLst>
          </p:cNvPr>
          <p:cNvSpPr>
            <a:spLocks noGrp="1"/>
          </p:cNvSpPr>
          <p:nvPr>
            <p:ph type="subTitle" idx="10"/>
          </p:nvPr>
        </p:nvSpPr>
        <p:spPr>
          <a:xfrm>
            <a:off x="836612" y="384499"/>
            <a:ext cx="10688055" cy="604329"/>
          </a:xfrm>
        </p:spPr>
        <p:txBody>
          <a:bodyPr/>
          <a:lstStyle/>
          <a:p>
            <a:pPr algn="ctr"/>
            <a:r>
              <a:rPr lang="es-ES" sz="3600"/>
              <a:t>Material de consulta </a:t>
            </a:r>
            <a:endParaRPr lang="es-CO" sz="3600"/>
          </a:p>
        </p:txBody>
      </p:sp>
      <p:pic>
        <p:nvPicPr>
          <p:cNvPr id="7" name="Marcador de contenido 6" descr="Imagen que contiene electrónica, computadora&#10;&#10;El contenido generado por IA puede ser incorrecto.">
            <a:extLst>
              <a:ext uri="{FF2B5EF4-FFF2-40B4-BE49-F238E27FC236}">
                <a16:creationId xmlns:a16="http://schemas.microsoft.com/office/drawing/2014/main" id="{6861007A-A419-8EA1-7D7A-5D302376BDB9}"/>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4339081" y="2659327"/>
            <a:ext cx="3513838" cy="2712436"/>
          </a:xfrm>
        </p:spPr>
      </p:pic>
      <p:sp>
        <p:nvSpPr>
          <p:cNvPr id="8" name="Marcador de contenido 1">
            <a:extLst>
              <a:ext uri="{FF2B5EF4-FFF2-40B4-BE49-F238E27FC236}">
                <a16:creationId xmlns:a16="http://schemas.microsoft.com/office/drawing/2014/main" id="{EB621642-3C01-7AD4-B89F-E9C13E8E09E0}"/>
              </a:ext>
            </a:extLst>
          </p:cNvPr>
          <p:cNvSpPr txBox="1">
            <a:spLocks/>
          </p:cNvSpPr>
          <p:nvPr/>
        </p:nvSpPr>
        <p:spPr>
          <a:xfrm>
            <a:off x="1080452" y="5243240"/>
            <a:ext cx="10518776" cy="1714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800" dirty="0"/>
              <a:t>En este</a:t>
            </a:r>
            <a:r>
              <a:rPr lang="es-ES" sz="2800" dirty="0">
                <a:solidFill>
                  <a:srgbClr val="007934"/>
                </a:solidFill>
              </a:rPr>
              <a:t> </a:t>
            </a:r>
            <a:r>
              <a:rPr lang="es-ES" sz="2800" b="1" dirty="0">
                <a:solidFill>
                  <a:srgbClr val="007934"/>
                </a:solidFill>
              </a:rPr>
              <a:t>Micrositio</a:t>
            </a:r>
            <a:r>
              <a:rPr lang="es-ES" sz="2800" dirty="0">
                <a:solidFill>
                  <a:srgbClr val="007934"/>
                </a:solidFill>
              </a:rPr>
              <a:t> </a:t>
            </a:r>
            <a:r>
              <a:rPr lang="es-ES" sz="2800" dirty="0"/>
              <a:t>podrás encontrar los boletines, los documentos de Preguntas frecuentes y el Glosario de términos para que te vayas familiarizando con Saphiro.</a:t>
            </a:r>
            <a:endParaRPr lang="es-CO" sz="2800" dirty="0">
              <a:solidFill>
                <a:srgbClr val="007934"/>
              </a:solidFill>
            </a:endParaRPr>
          </a:p>
        </p:txBody>
      </p:sp>
    </p:spTree>
    <p:extLst>
      <p:ext uri="{BB962C8B-B14F-4D97-AF65-F5344CB8AC3E}">
        <p14:creationId xmlns:p14="http://schemas.microsoft.com/office/powerpoint/2010/main" val="388583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9F988E9-C8EB-8E9A-C097-D3A1C7EF6280}"/>
              </a:ext>
            </a:extLst>
          </p:cNvPr>
          <p:cNvSpPr>
            <a:spLocks noGrp="1"/>
          </p:cNvSpPr>
          <p:nvPr>
            <p:ph idx="1"/>
          </p:nvPr>
        </p:nvSpPr>
        <p:spPr>
          <a:xfrm>
            <a:off x="1033918" y="2528638"/>
            <a:ext cx="10340725" cy="1464322"/>
          </a:xfrm>
        </p:spPr>
        <p:txBody>
          <a:bodyPr>
            <a:normAutofit/>
          </a:bodyPr>
          <a:lstStyle/>
          <a:p>
            <a:pPr marL="0" indent="0" algn="ctr">
              <a:buNone/>
            </a:pPr>
            <a:r>
              <a:rPr lang="es-CO" sz="9600" b="1" i="0" dirty="0">
                <a:solidFill>
                  <a:srgbClr val="007934"/>
                </a:solidFill>
                <a:effectLst/>
                <a:latin typeface="Arial Rounded MT Bold" panose="020F0704030504030204" pitchFamily="34" charset="0"/>
              </a:rPr>
              <a:t>¡Gracias!</a:t>
            </a:r>
            <a:endParaRPr lang="es-CO" sz="9600" dirty="0">
              <a:solidFill>
                <a:srgbClr val="007934"/>
              </a:solidFill>
              <a:latin typeface="Arial Rounded MT Bold" panose="020F0704030504030204" pitchFamily="34" charset="0"/>
            </a:endParaRPr>
          </a:p>
        </p:txBody>
      </p:sp>
    </p:spTree>
    <p:extLst>
      <p:ext uri="{BB962C8B-B14F-4D97-AF65-F5344CB8AC3E}">
        <p14:creationId xmlns:p14="http://schemas.microsoft.com/office/powerpoint/2010/main" val="11832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BCD06EF-BDCD-25F3-E938-2416DABAF007}"/>
              </a:ext>
            </a:extLst>
          </p:cNvPr>
          <p:cNvSpPr>
            <a:spLocks noGrp="1"/>
          </p:cNvSpPr>
          <p:nvPr>
            <p:ph type="title"/>
          </p:nvPr>
        </p:nvSpPr>
        <p:spPr>
          <a:xfrm>
            <a:off x="5635148" y="1005732"/>
            <a:ext cx="5738252" cy="573296"/>
          </a:xfrm>
        </p:spPr>
        <p:txBody>
          <a:bodyPr>
            <a:normAutofit fontScale="90000"/>
          </a:bodyPr>
          <a:lstStyle/>
          <a:p>
            <a:r>
              <a:rPr lang="es-CO" dirty="0"/>
              <a:t>¿Qué es el Módulo </a:t>
            </a:r>
            <a:r>
              <a:rPr lang="es-CO" dirty="0">
                <a:solidFill>
                  <a:srgbClr val="FF0000"/>
                </a:solidFill>
              </a:rPr>
              <a:t>de Mantenimiento</a:t>
            </a:r>
            <a:r>
              <a:rPr lang="es-CO" dirty="0"/>
              <a:t>?</a:t>
            </a:r>
          </a:p>
        </p:txBody>
      </p:sp>
      <p:sp>
        <p:nvSpPr>
          <p:cNvPr id="12" name="Marcador de texto 11">
            <a:extLst>
              <a:ext uri="{FF2B5EF4-FFF2-40B4-BE49-F238E27FC236}">
                <a16:creationId xmlns:a16="http://schemas.microsoft.com/office/drawing/2014/main" id="{B8CBF8C6-33AC-F35A-5ECB-B091AD932046}"/>
              </a:ext>
            </a:extLst>
          </p:cNvPr>
          <p:cNvSpPr>
            <a:spLocks noGrp="1"/>
          </p:cNvSpPr>
          <p:nvPr>
            <p:ph type="body" sz="half" idx="2"/>
          </p:nvPr>
        </p:nvSpPr>
        <p:spPr>
          <a:xfrm>
            <a:off x="5134212" y="2298443"/>
            <a:ext cx="6740124" cy="4121407"/>
          </a:xfrm>
        </p:spPr>
        <p:txBody>
          <a:bodyPr>
            <a:normAutofit/>
          </a:bodyPr>
          <a:lstStyle/>
          <a:p>
            <a:pPr algn="just">
              <a:lnSpc>
                <a:spcPct val="100000"/>
              </a:lnSpc>
            </a:pPr>
            <a:r>
              <a:rPr lang="es-CO" sz="1800" dirty="0"/>
              <a:t>El módulo PM (Mantenimiento de Planta) de SAP </a:t>
            </a:r>
            <a:r>
              <a:rPr lang="es-CO" sz="1800" strike="sngStrike" dirty="0">
                <a:solidFill>
                  <a:srgbClr val="FF0000"/>
                </a:solidFill>
              </a:rPr>
              <a:t>es un componente clave dentro del sistema SAP ERP que </a:t>
            </a:r>
            <a:r>
              <a:rPr lang="es-CO" sz="1800" dirty="0"/>
              <a:t>se enfoca en la gestión y mantenimiento de </a:t>
            </a:r>
            <a:r>
              <a:rPr lang="es-CO" sz="1800" strike="sngStrike" dirty="0">
                <a:solidFill>
                  <a:srgbClr val="FF0000"/>
                </a:solidFill>
              </a:rPr>
              <a:t>activos físicos, como </a:t>
            </a:r>
            <a:r>
              <a:rPr lang="es-CO" sz="1800" dirty="0"/>
              <a:t>equipos, instalaciones e infraestructuras. </a:t>
            </a:r>
          </a:p>
          <a:p>
            <a:pPr algn="just">
              <a:lnSpc>
                <a:spcPct val="100000"/>
              </a:lnSpc>
            </a:pPr>
            <a:r>
              <a:rPr lang="es-CO" sz="1800" dirty="0"/>
              <a:t>Su objetivo principal es optimizar las operaciones de mantenimiento </a:t>
            </a:r>
            <a:r>
              <a:rPr lang="es-CO" sz="1800" dirty="0">
                <a:solidFill>
                  <a:srgbClr val="FF0000"/>
                </a:solidFill>
              </a:rPr>
              <a:t>de la empresa</a:t>
            </a:r>
            <a:r>
              <a:rPr lang="es-CO" sz="1800" dirty="0"/>
              <a:t>, abarcando desde la planificación y programación hasta la ejecución y seguimiento de tareas de mantenimiento.</a:t>
            </a:r>
          </a:p>
          <a:p>
            <a:pPr algn="just">
              <a:lnSpc>
                <a:spcPct val="100000"/>
              </a:lnSpc>
            </a:pPr>
            <a:r>
              <a:rPr lang="es-CO" sz="1800" dirty="0"/>
              <a:t>Ayuda a gestionar las inspecciones, las reparaciones y las actividades preventivas, </a:t>
            </a:r>
            <a:r>
              <a:rPr lang="es-CO" sz="1800" dirty="0">
                <a:solidFill>
                  <a:schemeClr val="accent2"/>
                </a:solidFill>
              </a:rPr>
              <a:t>además </a:t>
            </a:r>
            <a:r>
              <a:rPr lang="es-CO" sz="1800" dirty="0"/>
              <a:t>puede planificar las actividades, el uso de material</a:t>
            </a:r>
            <a:r>
              <a:rPr lang="es-CO" sz="1800" dirty="0">
                <a:solidFill>
                  <a:schemeClr val="accent2"/>
                </a:solidFill>
              </a:rPr>
              <a:t>, </a:t>
            </a:r>
            <a:r>
              <a:rPr lang="es-CO" sz="1800" dirty="0"/>
              <a:t>mano de obra y registrar el costo.</a:t>
            </a:r>
          </a:p>
        </p:txBody>
      </p:sp>
      <p:pic>
        <p:nvPicPr>
          <p:cNvPr id="3" name="Imagen 2" descr="Imagen que contiene Diagrama&#10;&#10;El contenido generado por IA puede ser incorrecto.">
            <a:extLst>
              <a:ext uri="{FF2B5EF4-FFF2-40B4-BE49-F238E27FC236}">
                <a16:creationId xmlns:a16="http://schemas.microsoft.com/office/drawing/2014/main" id="{5CDADC4B-0F2F-B4D9-3922-DA6BA91CA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89" y="2150528"/>
            <a:ext cx="3253714" cy="3573997"/>
          </a:xfrm>
          <a:prstGeom prst="rect">
            <a:avLst/>
          </a:prstGeom>
        </p:spPr>
      </p:pic>
    </p:spTree>
    <p:extLst>
      <p:ext uri="{BB962C8B-B14F-4D97-AF65-F5344CB8AC3E}">
        <p14:creationId xmlns:p14="http://schemas.microsoft.com/office/powerpoint/2010/main" val="385546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EF96B12B-322A-2834-2D4C-AB87D4A56575}"/>
              </a:ext>
            </a:extLst>
          </p:cNvPr>
          <p:cNvSpPr>
            <a:spLocks noGrp="1"/>
          </p:cNvSpPr>
          <p:nvPr>
            <p:ph idx="14"/>
          </p:nvPr>
        </p:nvSpPr>
        <p:spPr>
          <a:xfrm>
            <a:off x="684139" y="1067814"/>
            <a:ext cx="9018662" cy="444247"/>
          </a:xfrm>
        </p:spPr>
        <p:txBody>
          <a:bodyPr>
            <a:normAutofit/>
          </a:bodyPr>
          <a:lstStyle/>
          <a:p>
            <a:pPr marL="0" indent="0" algn="just">
              <a:buNone/>
            </a:pPr>
            <a:r>
              <a:rPr lang="es-CO" sz="1800" dirty="0"/>
              <a:t>El módulo PM: Mantenimiento se integra con otros módulos componentes de SAP, como:</a:t>
            </a:r>
          </a:p>
        </p:txBody>
      </p:sp>
      <p:pic>
        <p:nvPicPr>
          <p:cNvPr id="4" name="Imagen 3" descr="Imagen que contiene Diagrama&#10;&#10;El contenido generado por IA puede ser incorrecto.">
            <a:extLst>
              <a:ext uri="{FF2B5EF4-FFF2-40B4-BE49-F238E27FC236}">
                <a16:creationId xmlns:a16="http://schemas.microsoft.com/office/drawing/2014/main" id="{6C24E449-10B1-2E1F-3278-89446E0D1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559" y="3123757"/>
            <a:ext cx="1974350" cy="2168697"/>
          </a:xfrm>
          <a:prstGeom prst="rect">
            <a:avLst/>
          </a:prstGeom>
        </p:spPr>
      </p:pic>
      <p:sp>
        <p:nvSpPr>
          <p:cNvPr id="5" name="Título 7">
            <a:extLst>
              <a:ext uri="{FF2B5EF4-FFF2-40B4-BE49-F238E27FC236}">
                <a16:creationId xmlns:a16="http://schemas.microsoft.com/office/drawing/2014/main" id="{BF02FF9E-E56E-9765-AE8D-9BE4EDFA7F3C}"/>
              </a:ext>
            </a:extLst>
          </p:cNvPr>
          <p:cNvSpPr>
            <a:spLocks noGrp="1"/>
          </p:cNvSpPr>
          <p:nvPr>
            <p:ph type="title"/>
          </p:nvPr>
        </p:nvSpPr>
        <p:spPr>
          <a:xfrm>
            <a:off x="0" y="234207"/>
            <a:ext cx="12192000" cy="573296"/>
          </a:xfrm>
        </p:spPr>
        <p:txBody>
          <a:bodyPr>
            <a:normAutofit fontScale="90000"/>
          </a:bodyPr>
          <a:lstStyle/>
          <a:p>
            <a:r>
              <a:rPr lang="es-CO" dirty="0"/>
              <a:t>¿Qué es el Módulo?</a:t>
            </a:r>
          </a:p>
        </p:txBody>
      </p:sp>
      <p:graphicFrame>
        <p:nvGraphicFramePr>
          <p:cNvPr id="3" name="Diagrama 2">
            <a:extLst>
              <a:ext uri="{FF2B5EF4-FFF2-40B4-BE49-F238E27FC236}">
                <a16:creationId xmlns:a16="http://schemas.microsoft.com/office/drawing/2014/main" id="{5FD3CACF-2131-B522-3784-85D9588B0835}"/>
              </a:ext>
            </a:extLst>
          </p:cNvPr>
          <p:cNvGraphicFramePr/>
          <p:nvPr/>
        </p:nvGraphicFramePr>
        <p:xfrm>
          <a:off x="830424" y="1464906"/>
          <a:ext cx="9417611" cy="539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3BE9CA-B9D9-545B-800E-77436686DEC7}"/>
              </a:ext>
            </a:extLst>
          </p:cNvPr>
          <p:cNvSpPr txBox="1"/>
          <p:nvPr/>
        </p:nvSpPr>
        <p:spPr>
          <a:xfrm>
            <a:off x="6434495" y="1630839"/>
            <a:ext cx="4516360" cy="584775"/>
          </a:xfrm>
          <a:prstGeom prst="rect">
            <a:avLst/>
          </a:prstGeom>
          <a:noFill/>
        </p:spPr>
        <p:txBody>
          <a:bodyPr wrap="square">
            <a:spAutoFit/>
          </a:bodyPr>
          <a:lstStyle/>
          <a:p>
            <a:r>
              <a:rPr lang="es-MX" sz="1600" dirty="0">
                <a:solidFill>
                  <a:schemeClr val="tx1">
                    <a:lumMod val="65000"/>
                    <a:lumOff val="35000"/>
                  </a:schemeClr>
                </a:solidFill>
              </a:rPr>
              <a:t>Para el control de las compras y almacenamiento de los materiales y repuestos.</a:t>
            </a:r>
          </a:p>
        </p:txBody>
      </p:sp>
      <p:sp>
        <p:nvSpPr>
          <p:cNvPr id="9" name="CuadroTexto 8">
            <a:extLst>
              <a:ext uri="{FF2B5EF4-FFF2-40B4-BE49-F238E27FC236}">
                <a16:creationId xmlns:a16="http://schemas.microsoft.com/office/drawing/2014/main" id="{61936CED-3A9B-AE96-9303-80FDDA3A7F72}"/>
              </a:ext>
            </a:extLst>
          </p:cNvPr>
          <p:cNvSpPr txBox="1"/>
          <p:nvPr/>
        </p:nvSpPr>
        <p:spPr>
          <a:xfrm>
            <a:off x="8226757" y="2982054"/>
            <a:ext cx="2724097" cy="584775"/>
          </a:xfrm>
          <a:prstGeom prst="rect">
            <a:avLst/>
          </a:prstGeom>
          <a:noFill/>
        </p:spPr>
        <p:txBody>
          <a:bodyPr wrap="square">
            <a:spAutoFit/>
          </a:bodyPr>
          <a:lstStyle/>
          <a:p>
            <a:r>
              <a:rPr lang="es-MX" sz="1600" dirty="0">
                <a:solidFill>
                  <a:schemeClr val="tx1">
                    <a:lumMod val="65000"/>
                    <a:lumOff val="35000"/>
                  </a:schemeClr>
                </a:solidFill>
              </a:rPr>
              <a:t>Para todo el control de Centros de costos y cuentas.</a:t>
            </a:r>
          </a:p>
        </p:txBody>
      </p:sp>
      <p:sp>
        <p:nvSpPr>
          <p:cNvPr id="12" name="CuadroTexto 11">
            <a:extLst>
              <a:ext uri="{FF2B5EF4-FFF2-40B4-BE49-F238E27FC236}">
                <a16:creationId xmlns:a16="http://schemas.microsoft.com/office/drawing/2014/main" id="{0B3824F6-4116-0216-80D1-4279DF60D8B7}"/>
              </a:ext>
            </a:extLst>
          </p:cNvPr>
          <p:cNvSpPr txBox="1"/>
          <p:nvPr/>
        </p:nvSpPr>
        <p:spPr>
          <a:xfrm>
            <a:off x="8161693" y="4872639"/>
            <a:ext cx="3491981" cy="1077218"/>
          </a:xfrm>
          <a:prstGeom prst="rect">
            <a:avLst/>
          </a:prstGeom>
          <a:noFill/>
        </p:spPr>
        <p:txBody>
          <a:bodyPr wrap="square">
            <a:spAutoFit/>
          </a:bodyPr>
          <a:lstStyle/>
          <a:p>
            <a:r>
              <a:rPr lang="es-MX" sz="1600" dirty="0">
                <a:solidFill>
                  <a:schemeClr val="tx1">
                    <a:lumMod val="65000"/>
                    <a:lumOff val="35000"/>
                  </a:schemeClr>
                </a:solidFill>
              </a:rPr>
              <a:t>Para asociar los costes incurridos con los Centros de Coste correctos y notificaciones de órdenes de trabajo (Ots).</a:t>
            </a:r>
          </a:p>
        </p:txBody>
      </p:sp>
      <p:sp>
        <p:nvSpPr>
          <p:cNvPr id="14" name="CuadroTexto 13">
            <a:extLst>
              <a:ext uri="{FF2B5EF4-FFF2-40B4-BE49-F238E27FC236}">
                <a16:creationId xmlns:a16="http://schemas.microsoft.com/office/drawing/2014/main" id="{233A327E-3180-74CD-5A35-DA26C6364E5A}"/>
              </a:ext>
            </a:extLst>
          </p:cNvPr>
          <p:cNvSpPr txBox="1"/>
          <p:nvPr/>
        </p:nvSpPr>
        <p:spPr>
          <a:xfrm>
            <a:off x="2857790" y="5949857"/>
            <a:ext cx="2516366" cy="830997"/>
          </a:xfrm>
          <a:prstGeom prst="rect">
            <a:avLst/>
          </a:prstGeom>
          <a:noFill/>
        </p:spPr>
        <p:txBody>
          <a:bodyPr wrap="square">
            <a:spAutoFit/>
          </a:bodyPr>
          <a:lstStyle/>
          <a:p>
            <a:r>
              <a:rPr lang="es-MX" sz="1600" dirty="0">
                <a:solidFill>
                  <a:schemeClr val="tx1">
                    <a:lumMod val="65000"/>
                    <a:lumOff val="35000"/>
                  </a:schemeClr>
                </a:solidFill>
              </a:rPr>
              <a:t>Para los activos susceptibles de mantenimiento</a:t>
            </a:r>
          </a:p>
        </p:txBody>
      </p:sp>
      <p:sp>
        <p:nvSpPr>
          <p:cNvPr id="16" name="CuadroTexto 15">
            <a:extLst>
              <a:ext uri="{FF2B5EF4-FFF2-40B4-BE49-F238E27FC236}">
                <a16:creationId xmlns:a16="http://schemas.microsoft.com/office/drawing/2014/main" id="{E61AB419-8526-4697-3206-F823B53F497C}"/>
              </a:ext>
            </a:extLst>
          </p:cNvPr>
          <p:cNvSpPr txBox="1"/>
          <p:nvPr/>
        </p:nvSpPr>
        <p:spPr>
          <a:xfrm>
            <a:off x="843148" y="4215236"/>
            <a:ext cx="2120217" cy="1077218"/>
          </a:xfrm>
          <a:prstGeom prst="rect">
            <a:avLst/>
          </a:prstGeom>
          <a:noFill/>
        </p:spPr>
        <p:txBody>
          <a:bodyPr wrap="square">
            <a:spAutoFit/>
          </a:bodyPr>
          <a:lstStyle/>
          <a:p>
            <a:r>
              <a:rPr lang="es-MX" sz="1600" dirty="0">
                <a:solidFill>
                  <a:schemeClr val="tx1">
                    <a:lumMod val="65000"/>
                    <a:lumOff val="35000"/>
                  </a:schemeClr>
                </a:solidFill>
              </a:rPr>
              <a:t>Para construcciones y proyectos en curso que requieran apoyo por parte de PM</a:t>
            </a:r>
          </a:p>
        </p:txBody>
      </p:sp>
      <p:sp>
        <p:nvSpPr>
          <p:cNvPr id="18" name="CuadroTexto 17">
            <a:extLst>
              <a:ext uri="{FF2B5EF4-FFF2-40B4-BE49-F238E27FC236}">
                <a16:creationId xmlns:a16="http://schemas.microsoft.com/office/drawing/2014/main" id="{A090AD2D-B9A0-EAFA-4230-33494C502A6B}"/>
              </a:ext>
            </a:extLst>
          </p:cNvPr>
          <p:cNvSpPr txBox="1"/>
          <p:nvPr/>
        </p:nvSpPr>
        <p:spPr>
          <a:xfrm>
            <a:off x="1797682" y="1909152"/>
            <a:ext cx="2120216" cy="830997"/>
          </a:xfrm>
          <a:prstGeom prst="rect">
            <a:avLst/>
          </a:prstGeom>
          <a:noFill/>
        </p:spPr>
        <p:txBody>
          <a:bodyPr wrap="square">
            <a:spAutoFit/>
          </a:bodyPr>
          <a:lstStyle/>
          <a:p>
            <a:r>
              <a:rPr lang="es-MX" sz="1600" dirty="0">
                <a:solidFill>
                  <a:schemeClr val="tx1">
                    <a:lumMod val="65000"/>
                    <a:lumOff val="35000"/>
                  </a:schemeClr>
                </a:solidFill>
              </a:rPr>
              <a:t>Para gestionar los recursos internos y externos.</a:t>
            </a:r>
          </a:p>
        </p:txBody>
      </p:sp>
      <p:sp>
        <p:nvSpPr>
          <p:cNvPr id="19" name="Rectángulo 18">
            <a:extLst>
              <a:ext uri="{FF2B5EF4-FFF2-40B4-BE49-F238E27FC236}">
                <a16:creationId xmlns:a16="http://schemas.microsoft.com/office/drawing/2014/main" id="{35391B03-B4B7-AE60-1CE2-C481587C724E}"/>
              </a:ext>
            </a:extLst>
          </p:cNvPr>
          <p:cNvSpPr/>
          <p:nvPr/>
        </p:nvSpPr>
        <p:spPr>
          <a:xfrm>
            <a:off x="9474200" y="255396"/>
            <a:ext cx="2578100" cy="82527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FF00"/>
                </a:solidFill>
              </a:rPr>
              <a:t>Con esta diapositiva omitimos la 21</a:t>
            </a:r>
          </a:p>
        </p:txBody>
      </p:sp>
    </p:spTree>
    <p:extLst>
      <p:ext uri="{BB962C8B-B14F-4D97-AF65-F5344CB8AC3E}">
        <p14:creationId xmlns:p14="http://schemas.microsoft.com/office/powerpoint/2010/main" val="370348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FA03-E463-BC0C-D6DC-C80410C6268E}"/>
              </a:ext>
            </a:extLst>
          </p:cNvPr>
          <p:cNvSpPr>
            <a:spLocks noGrp="1"/>
          </p:cNvSpPr>
          <p:nvPr>
            <p:ph type="title"/>
          </p:nvPr>
        </p:nvSpPr>
        <p:spPr>
          <a:xfrm>
            <a:off x="838200" y="705496"/>
            <a:ext cx="10515600" cy="597401"/>
          </a:xfrm>
        </p:spPr>
        <p:txBody>
          <a:bodyPr>
            <a:normAutofit fontScale="90000"/>
          </a:bodyPr>
          <a:lstStyle/>
          <a:p>
            <a:r>
              <a:rPr lang="es-CO" dirty="0"/>
              <a:t>Principales Conceptos</a:t>
            </a:r>
            <a:endParaRPr lang="es-ES" dirty="0"/>
          </a:p>
        </p:txBody>
      </p:sp>
      <p:sp>
        <p:nvSpPr>
          <p:cNvPr id="3" name="Marcador de contenido 2">
            <a:extLst>
              <a:ext uri="{FF2B5EF4-FFF2-40B4-BE49-F238E27FC236}">
                <a16:creationId xmlns:a16="http://schemas.microsoft.com/office/drawing/2014/main" id="{FC65364E-9346-5E4B-A4A2-C8BF03541C3C}"/>
              </a:ext>
            </a:extLst>
          </p:cNvPr>
          <p:cNvSpPr>
            <a:spLocks noGrp="1"/>
          </p:cNvSpPr>
          <p:nvPr>
            <p:ph idx="1"/>
          </p:nvPr>
        </p:nvSpPr>
        <p:spPr>
          <a:xfrm>
            <a:off x="191387" y="1612981"/>
            <a:ext cx="3551274" cy="5130853"/>
          </a:xfrm>
        </p:spPr>
        <p:txBody>
          <a:bodyPr>
            <a:normAutofit/>
          </a:bodyPr>
          <a:lstStyle/>
          <a:p>
            <a:pPr marL="0" indent="0">
              <a:lnSpc>
                <a:spcPct val="115000"/>
              </a:lnSpc>
              <a:buNone/>
            </a:pPr>
            <a:r>
              <a:rPr lang="es-ES" sz="1800" kern="100" dirty="0">
                <a:latin typeface="Arial Rounded MT Bold" panose="020F0704030504030204" pitchFamily="34" charset="0"/>
                <a:cs typeface="Times New Roman" panose="02020603050405020304" pitchFamily="18" charset="0"/>
              </a:rPr>
              <a:t>1. Gestión de mantenimiento.</a:t>
            </a:r>
            <a:endParaRPr lang="es-CO" sz="1800" kern="100" dirty="0">
              <a:latin typeface="Arial Rounded MT Bold" panose="020F0704030504030204" pitchFamily="34" charset="0"/>
              <a:cs typeface="Times New Roman" panose="02020603050405020304" pitchFamily="18" charset="0"/>
            </a:endParaRP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2. Estructura Organizativa Mantenimiento.</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3. Sociedad FI.</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4. Centro de Emplazamiento.</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5. Emplazamiento.</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6. Local.</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7. Área.</a:t>
            </a:r>
          </a:p>
          <a:p>
            <a:pPr marL="0" indent="0">
              <a:lnSpc>
                <a:spcPct val="115000"/>
              </a:lnSpc>
              <a:spcAft>
                <a:spcPts val="800"/>
              </a:spcAft>
              <a:buNone/>
            </a:pPr>
            <a:r>
              <a:rPr lang="es-CO" sz="1800" kern="100" dirty="0">
                <a:latin typeface="Arial Rounded MT Bold" panose="020F0704030504030204" pitchFamily="34" charset="0"/>
                <a:cs typeface="Times New Roman" panose="02020603050405020304" pitchFamily="18" charset="0"/>
              </a:rPr>
              <a:t>8. Centro de planificación.</a:t>
            </a:r>
          </a:p>
        </p:txBody>
      </p:sp>
      <p:sp>
        <p:nvSpPr>
          <p:cNvPr id="9" name="Marcador de contenido 2">
            <a:extLst>
              <a:ext uri="{FF2B5EF4-FFF2-40B4-BE49-F238E27FC236}">
                <a16:creationId xmlns:a16="http://schemas.microsoft.com/office/drawing/2014/main" id="{A2299FB1-DA76-6410-642D-2C5C72251FB0}"/>
              </a:ext>
            </a:extLst>
          </p:cNvPr>
          <p:cNvSpPr txBox="1">
            <a:spLocks/>
          </p:cNvSpPr>
          <p:nvPr/>
        </p:nvSpPr>
        <p:spPr>
          <a:xfrm>
            <a:off x="4302642" y="1612981"/>
            <a:ext cx="3774558" cy="499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46363"/>
                </a:solidFill>
                <a:latin typeface="Calibri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646363"/>
                </a:solidFill>
                <a:latin typeface="Calibri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646363"/>
                </a:solidFill>
                <a:latin typeface="Calibri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46363"/>
                </a:solidFill>
                <a:latin typeface="Calibri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9. Grupo de Planificación.</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10. Puesto de Trabajo.</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11. Ubicaciones Técnicas.</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12. Equipos.</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13. Puntos de medida-Contadores.</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14 Permisos.</a:t>
            </a:r>
          </a:p>
          <a:p>
            <a:pPr marL="0" lvl="0" indent="0">
              <a:lnSpc>
                <a:spcPct val="115000"/>
              </a:lnSpc>
              <a:buNone/>
            </a:pPr>
            <a:r>
              <a:rPr lang="es-CO" sz="1800" kern="100" dirty="0">
                <a:latin typeface="Arial Rounded MT Bold" panose="020F0704030504030204" pitchFamily="34" charset="0"/>
                <a:cs typeface="Times New Roman" panose="02020603050405020304" pitchFamily="18" charset="0"/>
              </a:rPr>
              <a:t>15. Listas de materiales.</a:t>
            </a:r>
          </a:p>
          <a:p>
            <a:pPr marL="0" lvl="0" indent="0">
              <a:lnSpc>
                <a:spcPct val="115000"/>
              </a:lnSpc>
              <a:spcAft>
                <a:spcPts val="800"/>
              </a:spcAft>
              <a:buNone/>
            </a:pPr>
            <a:r>
              <a:rPr lang="es-CO" sz="1800" kern="100" dirty="0">
                <a:latin typeface="Arial Rounded MT Bold" panose="020F0704030504030204" pitchFamily="34" charset="0"/>
                <a:cs typeface="Times New Roman" panose="02020603050405020304" pitchFamily="18" charset="0"/>
              </a:rPr>
              <a:t>16. Mantenimiento Correctivo.</a:t>
            </a:r>
          </a:p>
        </p:txBody>
      </p:sp>
      <p:sp>
        <p:nvSpPr>
          <p:cNvPr id="5" name="Marcador de contenido 4">
            <a:extLst>
              <a:ext uri="{FF2B5EF4-FFF2-40B4-BE49-F238E27FC236}">
                <a16:creationId xmlns:a16="http://schemas.microsoft.com/office/drawing/2014/main" id="{926D0A7E-DCC8-B03E-8A2A-351C75E2DF8D}"/>
              </a:ext>
            </a:extLst>
          </p:cNvPr>
          <p:cNvSpPr>
            <a:spLocks noGrp="1"/>
          </p:cNvSpPr>
          <p:nvPr>
            <p:ph idx="14"/>
          </p:nvPr>
        </p:nvSpPr>
        <p:spPr>
          <a:xfrm>
            <a:off x="8181975" y="1612981"/>
            <a:ext cx="4162425" cy="4092368"/>
          </a:xfrm>
        </p:spPr>
        <p:txBody>
          <a:bodyPr>
            <a:normAutofit/>
          </a:bodyPr>
          <a:lstStyle/>
          <a:p>
            <a:pPr marL="0" indent="0">
              <a:lnSpc>
                <a:spcPct val="115000"/>
              </a:lnSpc>
              <a:buNone/>
            </a:pPr>
            <a:r>
              <a:rPr lang="es-CO" sz="1800" kern="100" dirty="0">
                <a:latin typeface="Arial Rounded MT Bold" panose="020F0704030504030204" pitchFamily="34" charset="0"/>
                <a:cs typeface="Times New Roman" panose="02020603050405020304" pitchFamily="18" charset="0"/>
              </a:rPr>
              <a:t>17. Mantenimiento Preventivo.</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18. Plan de Mantenimiento.</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19. Programación de planes.</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20. Orden de trabajo (OT).</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21. Notificación.</a:t>
            </a:r>
          </a:p>
          <a:p>
            <a:pPr marL="0" indent="0">
              <a:lnSpc>
                <a:spcPct val="115000"/>
              </a:lnSpc>
              <a:buNone/>
            </a:pPr>
            <a:r>
              <a:rPr lang="es-CO" sz="1800" kern="100" dirty="0">
                <a:latin typeface="Arial Rounded MT Bold" panose="020F0704030504030204" pitchFamily="34" charset="0"/>
                <a:cs typeface="Times New Roman" panose="02020603050405020304" pitchFamily="18" charset="0"/>
              </a:rPr>
              <a:t>22. Cierre Técnico de OT.</a:t>
            </a:r>
          </a:p>
          <a:p>
            <a:pPr marL="0" indent="0">
              <a:lnSpc>
                <a:spcPct val="115000"/>
              </a:lnSpc>
              <a:spcAft>
                <a:spcPts val="800"/>
              </a:spcAft>
              <a:buNone/>
            </a:pPr>
            <a:r>
              <a:rPr lang="es-CO" sz="1800" kern="100" dirty="0">
                <a:latin typeface="Arial Rounded MT Bold" panose="020F0704030504030204" pitchFamily="34" charset="0"/>
                <a:cs typeface="Times New Roman" panose="02020603050405020304" pitchFamily="18" charset="0"/>
              </a:rPr>
              <a:t>23. Cierre Comercial.</a:t>
            </a:r>
          </a:p>
        </p:txBody>
      </p:sp>
      <p:sp>
        <p:nvSpPr>
          <p:cNvPr id="4" name="Google Shape;5792;p63">
            <a:extLst>
              <a:ext uri="{FF2B5EF4-FFF2-40B4-BE49-F238E27FC236}">
                <a16:creationId xmlns:a16="http://schemas.microsoft.com/office/drawing/2014/main" id="{A6923F9F-F6D2-8E75-2382-DFA6040C5680}"/>
              </a:ext>
            </a:extLst>
          </p:cNvPr>
          <p:cNvSpPr/>
          <p:nvPr/>
        </p:nvSpPr>
        <p:spPr>
          <a:xfrm rot="16200000">
            <a:off x="1363436" y="4051260"/>
            <a:ext cx="4968000" cy="91441"/>
          </a:xfrm>
          <a:custGeom>
            <a:avLst/>
            <a:gdLst/>
            <a:ahLst/>
            <a:cxnLst/>
            <a:rect l="l" t="t" r="r" b="b"/>
            <a:pathLst>
              <a:path w="264766" h="16275" extrusionOk="0">
                <a:moveTo>
                  <a:pt x="0" y="16275"/>
                </a:moveTo>
                <a:cubicBezTo>
                  <a:pt x="17829" y="13200"/>
                  <a:pt x="35620" y="9305"/>
                  <a:pt x="53682" y="8259"/>
                </a:cubicBezTo>
                <a:cubicBezTo>
                  <a:pt x="86436" y="6361"/>
                  <a:pt x="119258" y="10664"/>
                  <a:pt x="152058" y="11417"/>
                </a:cubicBezTo>
                <a:cubicBezTo>
                  <a:pt x="189810" y="12283"/>
                  <a:pt x="230991" y="16887"/>
                  <a:pt x="264766" y="0"/>
                </a:cubicBezTo>
              </a:path>
            </a:pathLst>
          </a:custGeom>
          <a:noFill/>
          <a:ln w="9525" cap="flat" cmpd="sng">
            <a:solidFill>
              <a:srgbClr val="000000"/>
            </a:solidFill>
            <a:prstDash val="dashDot"/>
            <a:round/>
            <a:headEnd type="none" w="med" len="med"/>
            <a:tailEnd type="none" w="med" len="med"/>
          </a:ln>
          <a:effectLst>
            <a:outerShdw blurRad="50800" dist="38100" dir="18900000" algn="bl" rotWithShape="0">
              <a:prstClr val="black">
                <a:alpha val="40000"/>
              </a:prstClr>
            </a:outerShdw>
          </a:effectLst>
        </p:spPr>
        <p:txBody>
          <a:bodyPr/>
          <a:lstStyle/>
          <a:p>
            <a:pPr>
              <a:buClr>
                <a:srgbClr val="000000"/>
              </a:buClr>
              <a:buFont typeface="Arial"/>
              <a:buNone/>
            </a:pPr>
            <a:endParaRPr lang="es-CO" sz="1400" kern="0">
              <a:solidFill>
                <a:srgbClr val="000000"/>
              </a:solidFill>
              <a:latin typeface="Arial"/>
              <a:cs typeface="Arial"/>
              <a:sym typeface="Arial"/>
            </a:endParaRPr>
          </a:p>
        </p:txBody>
      </p:sp>
      <p:sp>
        <p:nvSpPr>
          <p:cNvPr id="6" name="Google Shape;5792;p63">
            <a:extLst>
              <a:ext uri="{FF2B5EF4-FFF2-40B4-BE49-F238E27FC236}">
                <a16:creationId xmlns:a16="http://schemas.microsoft.com/office/drawing/2014/main" id="{264D3C94-AA9F-0977-95CD-CA5BF3A220F7}"/>
              </a:ext>
            </a:extLst>
          </p:cNvPr>
          <p:cNvSpPr/>
          <p:nvPr/>
        </p:nvSpPr>
        <p:spPr>
          <a:xfrm rot="16200000">
            <a:off x="5240112" y="4051260"/>
            <a:ext cx="4968000" cy="91441"/>
          </a:xfrm>
          <a:custGeom>
            <a:avLst/>
            <a:gdLst/>
            <a:ahLst/>
            <a:cxnLst/>
            <a:rect l="l" t="t" r="r" b="b"/>
            <a:pathLst>
              <a:path w="264766" h="16275" extrusionOk="0">
                <a:moveTo>
                  <a:pt x="0" y="16275"/>
                </a:moveTo>
                <a:cubicBezTo>
                  <a:pt x="17829" y="13200"/>
                  <a:pt x="35620" y="9305"/>
                  <a:pt x="53682" y="8259"/>
                </a:cubicBezTo>
                <a:cubicBezTo>
                  <a:pt x="86436" y="6361"/>
                  <a:pt x="119258" y="10664"/>
                  <a:pt x="152058" y="11417"/>
                </a:cubicBezTo>
                <a:cubicBezTo>
                  <a:pt x="189810" y="12283"/>
                  <a:pt x="230991" y="16887"/>
                  <a:pt x="264766" y="0"/>
                </a:cubicBezTo>
              </a:path>
            </a:pathLst>
          </a:custGeom>
          <a:noFill/>
          <a:ln w="9525" cap="flat" cmpd="sng">
            <a:solidFill>
              <a:srgbClr val="000000"/>
            </a:solidFill>
            <a:prstDash val="dashDot"/>
            <a:round/>
            <a:headEnd type="none" w="med" len="med"/>
            <a:tailEnd type="none" w="med" len="med"/>
          </a:ln>
          <a:effectLst>
            <a:outerShdw blurRad="50800" dist="38100" dir="18900000" algn="bl" rotWithShape="0">
              <a:prstClr val="black">
                <a:alpha val="40000"/>
              </a:prstClr>
            </a:outerShdw>
          </a:effectLst>
        </p:spPr>
        <p:txBody>
          <a:bodyPr/>
          <a:lstStyle/>
          <a:p>
            <a:pPr>
              <a:buClr>
                <a:srgbClr val="000000"/>
              </a:buClr>
              <a:buFont typeface="Arial"/>
              <a:buNone/>
            </a:pPr>
            <a:endParaRPr lang="es-CO" sz="1400" kern="0">
              <a:solidFill>
                <a:srgbClr val="000000"/>
              </a:solidFill>
              <a:latin typeface="Arial"/>
              <a:cs typeface="Arial"/>
              <a:sym typeface="Arial"/>
            </a:endParaRPr>
          </a:p>
        </p:txBody>
      </p:sp>
      <p:sp>
        <p:nvSpPr>
          <p:cNvPr id="7" name="CuadroTexto 6">
            <a:extLst>
              <a:ext uri="{FF2B5EF4-FFF2-40B4-BE49-F238E27FC236}">
                <a16:creationId xmlns:a16="http://schemas.microsoft.com/office/drawing/2014/main" id="{4CB7CEBA-789F-FCDF-9C44-13C47F6C34B1}"/>
              </a:ext>
            </a:extLst>
          </p:cNvPr>
          <p:cNvSpPr txBox="1"/>
          <p:nvPr/>
        </p:nvSpPr>
        <p:spPr>
          <a:xfrm>
            <a:off x="0" y="114166"/>
            <a:ext cx="6806800" cy="646331"/>
          </a:xfrm>
          <a:prstGeom prst="rect">
            <a:avLst/>
          </a:prstGeom>
          <a:noFill/>
        </p:spPr>
        <p:txBody>
          <a:bodyPr wrap="none" rtlCol="0">
            <a:spAutoFit/>
          </a:bodyPr>
          <a:lstStyle/>
          <a:p>
            <a:r>
              <a:rPr lang="es-CO" dirty="0">
                <a:solidFill>
                  <a:schemeClr val="bg1"/>
                </a:solidFill>
                <a:highlight>
                  <a:srgbClr val="FF0000"/>
                </a:highlight>
              </a:rPr>
              <a:t>De este apartado de conceptos, es importante revisar lo siguiente: </a:t>
            </a:r>
          </a:p>
          <a:p>
            <a:r>
              <a:rPr lang="es-CO" dirty="0">
                <a:highlight>
                  <a:srgbClr val="00FFFF"/>
                </a:highlight>
              </a:rPr>
              <a:t>Dejar y resumir</a:t>
            </a:r>
          </a:p>
        </p:txBody>
      </p:sp>
    </p:spTree>
    <p:extLst>
      <p:ext uri="{BB962C8B-B14F-4D97-AF65-F5344CB8AC3E}">
        <p14:creationId xmlns:p14="http://schemas.microsoft.com/office/powerpoint/2010/main" val="213989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F0D6A0-2DC7-1EEA-D37B-A79CF6439CF8}"/>
              </a:ext>
            </a:extLst>
          </p:cNvPr>
          <p:cNvSpPr>
            <a:spLocks noGrp="1"/>
          </p:cNvSpPr>
          <p:nvPr>
            <p:ph idx="1"/>
          </p:nvPr>
        </p:nvSpPr>
        <p:spPr>
          <a:xfrm>
            <a:off x="680202" y="985947"/>
            <a:ext cx="8940048" cy="5872053"/>
          </a:xfrm>
        </p:spPr>
        <p:txBody>
          <a:bodyPr anchor="ctr">
            <a:normAutofit lnSpcReduction="10000"/>
          </a:bodyPr>
          <a:lstStyle/>
          <a:p>
            <a:pPr marL="0" indent="0" algn="just">
              <a:buNone/>
            </a:pPr>
            <a:r>
              <a:rPr lang="es-ES" sz="2000" dirty="0"/>
              <a:t>1.	Gestión de mantenimiento: Este proceso se enfoca a la gestión de órdenes de mantenimiento generadas ya sea en el proceso de mantenimiento planificado o en el proceso de mantenimiento correctivo. REFORZAR EL CONCEPTO (DEBERIA SER INTRODUCIDO ANTES).</a:t>
            </a:r>
          </a:p>
          <a:p>
            <a:pPr marL="0" indent="0" algn="just">
              <a:buNone/>
            </a:pPr>
            <a:r>
              <a:rPr lang="es-ES" sz="2000" dirty="0"/>
              <a:t>2.	Estructura Organizativa Mantenimiento: La estructura organizativa de mantenimiento definida en SAP se diseñó partir de la Estructura organizativa logística definida, que a su vez es diseñada a partir de la Estructura organizativa general y financiera definida por la empresa.</a:t>
            </a:r>
          </a:p>
          <a:p>
            <a:pPr marL="0" indent="0" algn="just">
              <a:buNone/>
            </a:pPr>
            <a:r>
              <a:rPr lang="es-ES" sz="2000" dirty="0"/>
              <a:t>3.	Sociedad FI: Unidad organizativa que como entidad jurídica presenta estados financieros, existe una sociedad FI por filial (104 Aguas Nacionales, 105 Aguas Regionales).</a:t>
            </a:r>
          </a:p>
          <a:p>
            <a:pPr marL="0" indent="0" algn="just">
              <a:buNone/>
            </a:pPr>
            <a:r>
              <a:rPr lang="es-ES" sz="2000" dirty="0"/>
              <a:t>4.	Centro de Emplazamiento: El Centro de emplazamiento corresponde a la ubicación geográfica donde se localizan los centros logísticos de los almacenes. Para el módulo PM los emplazamientos se crean a partir de los centros logísticos (1033 Aguas Nacionales, 1036 y 1037 Aguas Regionales).</a:t>
            </a:r>
          </a:p>
          <a:p>
            <a:pPr marL="0" indent="0" algn="just">
              <a:buNone/>
            </a:pPr>
            <a:r>
              <a:rPr lang="es-ES" sz="2000" dirty="0"/>
              <a:t>5.	Emplazamiento: Permite clasificar un activo o equipo para asignarlo a un centro de emplazamiento siguiendo criterios espaciales y de ubicación dentro de la compañía. A estos emplazamientos se les pueden asignar los siguientes objetos de Equipos, Ubicaciones técnicas, Puestos de trabajo. Se definieron como emplazamiento en SAP todos los municipios y ciudades de Colombia de acuerdo con el DANE.</a:t>
            </a:r>
          </a:p>
          <a:p>
            <a:pPr marL="0" indent="0" algn="just">
              <a:buNone/>
            </a:pPr>
            <a:endParaRPr lang="es-ES" dirty="0"/>
          </a:p>
        </p:txBody>
      </p:sp>
      <p:pic>
        <p:nvPicPr>
          <p:cNvPr id="8" name="Marcador de contenido 7" descr="Dibujo animado de un personaje animado&#10;&#10;El contenido generado por IA puede ser incorrecto.">
            <a:extLst>
              <a:ext uri="{FF2B5EF4-FFF2-40B4-BE49-F238E27FC236}">
                <a16:creationId xmlns:a16="http://schemas.microsoft.com/office/drawing/2014/main" id="{429239E4-42EE-A79F-4E8C-F87D92FF1076}"/>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9925048" y="2022487"/>
            <a:ext cx="1893323" cy="3724321"/>
          </a:xfrm>
        </p:spPr>
      </p:pic>
      <p:sp>
        <p:nvSpPr>
          <p:cNvPr id="2" name="Título 1">
            <a:extLst>
              <a:ext uri="{FF2B5EF4-FFF2-40B4-BE49-F238E27FC236}">
                <a16:creationId xmlns:a16="http://schemas.microsoft.com/office/drawing/2014/main" id="{A372BB35-9BF9-CEAA-9690-E77C6C5F2BC2}"/>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6" name="CuadroTexto 5">
            <a:extLst>
              <a:ext uri="{FF2B5EF4-FFF2-40B4-BE49-F238E27FC236}">
                <a16:creationId xmlns:a16="http://schemas.microsoft.com/office/drawing/2014/main" id="{C79BDC3D-028D-BBBA-0414-9AA7AE92BC15}"/>
              </a:ext>
            </a:extLst>
          </p:cNvPr>
          <p:cNvSpPr txBox="1"/>
          <p:nvPr/>
        </p:nvSpPr>
        <p:spPr>
          <a:xfrm>
            <a:off x="5418570" y="339616"/>
            <a:ext cx="6093228" cy="369332"/>
          </a:xfrm>
          <a:prstGeom prst="rect">
            <a:avLst/>
          </a:prstGeom>
          <a:noFill/>
        </p:spPr>
        <p:txBody>
          <a:bodyPr wrap="square">
            <a:spAutoFit/>
          </a:bodyPr>
          <a:lstStyle/>
          <a:p>
            <a:r>
              <a:rPr lang="es-CO" dirty="0">
                <a:highlight>
                  <a:srgbClr val="00FFFF"/>
                </a:highlight>
              </a:rPr>
              <a:t>Dejar y resumir</a:t>
            </a:r>
          </a:p>
        </p:txBody>
      </p:sp>
      <p:sp>
        <p:nvSpPr>
          <p:cNvPr id="7" name="Rectángulo 6">
            <a:extLst>
              <a:ext uri="{FF2B5EF4-FFF2-40B4-BE49-F238E27FC236}">
                <a16:creationId xmlns:a16="http://schemas.microsoft.com/office/drawing/2014/main" id="{7E8E5760-F701-197D-F873-C42B813BB683}"/>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71E4C8BB-31C3-068D-662D-801F9F404E33}"/>
              </a:ext>
            </a:extLst>
          </p:cNvPr>
          <p:cNvSpPr txBox="1"/>
          <p:nvPr/>
        </p:nvSpPr>
        <p:spPr>
          <a:xfrm>
            <a:off x="9854397" y="247283"/>
            <a:ext cx="2172688" cy="923330"/>
          </a:xfrm>
          <a:prstGeom prst="rect">
            <a:avLst/>
          </a:prstGeom>
          <a:noFill/>
        </p:spPr>
        <p:txBody>
          <a:bodyPr wrap="square">
            <a:spAutoFit/>
          </a:bodyPr>
          <a:lstStyle/>
          <a:p>
            <a:r>
              <a:rPr lang="es-CO" dirty="0">
                <a:solidFill>
                  <a:srgbClr val="FF0000"/>
                </a:solidFill>
                <a:highlight>
                  <a:srgbClr val="FFFF00"/>
                </a:highlight>
              </a:rPr>
              <a:t>Se propone eliminar y dejar siguientes dos diapositivas</a:t>
            </a:r>
          </a:p>
        </p:txBody>
      </p:sp>
    </p:spTree>
    <p:extLst>
      <p:ext uri="{BB962C8B-B14F-4D97-AF65-F5344CB8AC3E}">
        <p14:creationId xmlns:p14="http://schemas.microsoft.com/office/powerpoint/2010/main" val="369395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38D1-78DC-E8D6-1DF1-F22D0AC8DD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3D5047C-D3A8-83BA-D3DC-5D33285D8EF4}"/>
              </a:ext>
            </a:extLst>
          </p:cNvPr>
          <p:cNvSpPr txBox="1">
            <a:spLocks/>
          </p:cNvSpPr>
          <p:nvPr/>
        </p:nvSpPr>
        <p:spPr>
          <a:xfrm>
            <a:off x="279411" y="184702"/>
            <a:ext cx="10592299" cy="598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3200" dirty="0">
                <a:solidFill>
                  <a:srgbClr val="7AD400"/>
                </a:solidFill>
                <a:latin typeface="Arial Rounded MT Bold" panose="020F0704030504030204" pitchFamily="34" charset="0"/>
              </a:rPr>
              <a:t>Principales Conceptos. 1. Gestión de mantenimiento</a:t>
            </a:r>
            <a:endParaRPr kumimoji="0" lang="es-ES" sz="3200" b="0" i="0" u="none" strike="noStrike" kern="1200" cap="none" spc="0" normalizeH="0" baseline="0" noProof="0" dirty="0">
              <a:ln>
                <a:noFill/>
              </a:ln>
              <a:solidFill>
                <a:srgbClr val="7AD400"/>
              </a:solidFill>
              <a:effectLst/>
              <a:uLnTx/>
              <a:uFillTx/>
              <a:latin typeface="Arial Rounded MT Bold" panose="020F0704030504030204" pitchFamily="34" charset="0"/>
              <a:ea typeface="+mj-ea"/>
              <a:cs typeface="+mj-cs"/>
            </a:endParaRPr>
          </a:p>
        </p:txBody>
      </p:sp>
      <p:sp>
        <p:nvSpPr>
          <p:cNvPr id="7" name="Rectángulo 6">
            <a:extLst>
              <a:ext uri="{FF2B5EF4-FFF2-40B4-BE49-F238E27FC236}">
                <a16:creationId xmlns:a16="http://schemas.microsoft.com/office/drawing/2014/main" id="{7E03E689-8CA3-860D-6822-7E79F7614EDE}"/>
              </a:ext>
            </a:extLst>
          </p:cNvPr>
          <p:cNvSpPr/>
          <p:nvPr/>
        </p:nvSpPr>
        <p:spPr>
          <a:xfrm>
            <a:off x="538495" y="1040167"/>
            <a:ext cx="8796005" cy="554048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D458840E-7A67-6035-5C85-B5ABC4AC8E4A}"/>
              </a:ext>
            </a:extLst>
          </p:cNvPr>
          <p:cNvSpPr txBox="1"/>
          <p:nvPr/>
        </p:nvSpPr>
        <p:spPr>
          <a:xfrm>
            <a:off x="6704479" y="1293518"/>
            <a:ext cx="4987582" cy="4524315"/>
          </a:xfrm>
          <a:prstGeom prst="rect">
            <a:avLst/>
          </a:prstGeom>
          <a:noFill/>
        </p:spPr>
        <p:txBody>
          <a:bodyPr wrap="square">
            <a:spAutoFit/>
          </a:bodyPr>
          <a:lstStyle/>
          <a:p>
            <a:r>
              <a:rPr lang="es-MX" sz="2400" dirty="0"/>
              <a:t>La gestión de mantenimiento es el conjunto de estrategias, procesos y herramientas destinados a asegurar que los</a:t>
            </a:r>
            <a:r>
              <a:rPr lang="es-MX" sz="2400" dirty="0">
                <a:solidFill>
                  <a:srgbClr val="7AD400"/>
                </a:solidFill>
                <a:latin typeface="Arial Rounded MT Bold" panose="020F0704030504030204" pitchFamily="34" charset="0"/>
                <a:ea typeface="+mj-ea"/>
                <a:cs typeface="+mj-cs"/>
              </a:rPr>
              <a:t> equipos</a:t>
            </a:r>
            <a:r>
              <a:rPr lang="es-MX" sz="2400" dirty="0">
                <a:solidFill>
                  <a:srgbClr val="7AD400"/>
                </a:solidFill>
              </a:rPr>
              <a:t>, maquinaria e infraestructuras</a:t>
            </a:r>
            <a:r>
              <a:rPr lang="es-MX" sz="2400" dirty="0"/>
              <a:t> de una empresa </a:t>
            </a:r>
            <a:r>
              <a:rPr lang="es-MX" sz="2400" b="1" dirty="0">
                <a:solidFill>
                  <a:srgbClr val="7AD400"/>
                </a:solidFill>
              </a:rPr>
              <a:t>funcionen</a:t>
            </a:r>
            <a:r>
              <a:rPr lang="es-MX" sz="2400" dirty="0"/>
              <a:t> en condiciones </a:t>
            </a:r>
            <a:r>
              <a:rPr lang="es-MX" sz="2400" b="1" dirty="0">
                <a:solidFill>
                  <a:srgbClr val="7AD400"/>
                </a:solidFill>
              </a:rPr>
              <a:t>óptimas</a:t>
            </a:r>
            <a:r>
              <a:rPr lang="es-MX" sz="2400" dirty="0"/>
              <a:t>. Su objetivo principal es </a:t>
            </a:r>
            <a:r>
              <a:rPr lang="es-MX" sz="2400" b="1" dirty="0">
                <a:solidFill>
                  <a:srgbClr val="7AD400"/>
                </a:solidFill>
              </a:rPr>
              <a:t>prevenir fallas</a:t>
            </a:r>
            <a:r>
              <a:rPr lang="es-MX" sz="2400" dirty="0"/>
              <a:t>, </a:t>
            </a:r>
            <a:r>
              <a:rPr lang="es-MX" sz="2400" b="1" dirty="0">
                <a:solidFill>
                  <a:srgbClr val="7AD400"/>
                </a:solidFill>
              </a:rPr>
              <a:t>reducir costos y prolongar la vida útil de los activos</a:t>
            </a:r>
            <a:r>
              <a:rPr lang="es-MX" sz="2400" dirty="0"/>
              <a:t>, mediante una gestión eficiente y planificada de las actividades de mantenimiento.</a:t>
            </a:r>
          </a:p>
        </p:txBody>
      </p:sp>
      <p:pic>
        <p:nvPicPr>
          <p:cNvPr id="16" name="Imagen 15">
            <a:extLst>
              <a:ext uri="{FF2B5EF4-FFF2-40B4-BE49-F238E27FC236}">
                <a16:creationId xmlns:a16="http://schemas.microsoft.com/office/drawing/2014/main" id="{7E11CBC6-9C2A-B240-3558-E226CE27953D}"/>
              </a:ext>
            </a:extLst>
          </p:cNvPr>
          <p:cNvPicPr>
            <a:picLocks noChangeAspect="1"/>
          </p:cNvPicPr>
          <p:nvPr/>
        </p:nvPicPr>
        <p:blipFill>
          <a:blip r:embed="rId2"/>
          <a:stretch>
            <a:fillRect/>
          </a:stretch>
        </p:blipFill>
        <p:spPr>
          <a:xfrm>
            <a:off x="365240" y="704926"/>
            <a:ext cx="6165984" cy="6064625"/>
          </a:xfrm>
          <a:prstGeom prst="rect">
            <a:avLst/>
          </a:prstGeom>
        </p:spPr>
      </p:pic>
    </p:spTree>
    <p:extLst>
      <p:ext uri="{BB962C8B-B14F-4D97-AF65-F5344CB8AC3E}">
        <p14:creationId xmlns:p14="http://schemas.microsoft.com/office/powerpoint/2010/main" val="38825650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_EPM_V Blanca" id="{42D4BC08-EB54-4058-B652-F58925C83D5B}" vid="{3F62E01C-A200-4E77-A03C-D6BA8CA9786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e91536-cb6a-48c8-a1c9-f59bb520eba1" xsi:nil="true"/>
    <lcf76f155ced4ddcb4097134ff3c332f xmlns="8b638866-c5c4-4d9c-855d-809f30da54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B8CA1EB9EE02C438EB73AF9851ECB23" ma:contentTypeVersion="18" ma:contentTypeDescription="Crear nuevo documento." ma:contentTypeScope="" ma:versionID="657a94b979781554d0ffcf9930d914e2">
  <xsd:schema xmlns:xsd="http://www.w3.org/2001/XMLSchema" xmlns:xs="http://www.w3.org/2001/XMLSchema" xmlns:p="http://schemas.microsoft.com/office/2006/metadata/properties" xmlns:ns2="8b638866-c5c4-4d9c-855d-809f30da54b2" xmlns:ns3="dcc68708-17bc-42e8-95a2-731211bea14b" xmlns:ns4="fde91536-cb6a-48c8-a1c9-f59bb520eba1" targetNamespace="http://schemas.microsoft.com/office/2006/metadata/properties" ma:root="true" ma:fieldsID="bf31adf82b548f1bb61f28e4c21a1726" ns2:_="" ns3:_="" ns4:_="">
    <xsd:import namespace="8b638866-c5c4-4d9c-855d-809f30da54b2"/>
    <xsd:import namespace="dcc68708-17bc-42e8-95a2-731211bea14b"/>
    <xsd:import namespace="fde91536-cb6a-48c8-a1c9-f59bb520eb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4: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38866-c5c4-4d9c-855d-809f30da5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ca7b523-58f5-4d52-b53c-05f253e3d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c68708-17bc-42e8-95a2-731211bea14b"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e91536-cb6a-48c8-a1c9-f59bb520eb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331f386-4cae-4b63-abdd-09986f76971a}" ma:internalName="TaxCatchAll" ma:showField="CatchAllData" ma:web="dcc68708-17bc-42e8-95a2-731211bea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98D0B-9C12-441D-8E82-11D549EC3BD4}">
  <ds:schemaRefs>
    <ds:schemaRef ds:uri="http://purl.org/dc/dcmitype/"/>
    <ds:schemaRef ds:uri="ad235908-71e9-4a93-8573-0051611839c1"/>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a22d1dd-5ebb-4fec-87c6-eff43ee1d269"/>
  </ds:schemaRefs>
</ds:datastoreItem>
</file>

<file path=customXml/itemProps2.xml><?xml version="1.0" encoding="utf-8"?>
<ds:datastoreItem xmlns:ds="http://schemas.openxmlformats.org/officeDocument/2006/customXml" ds:itemID="{90B71CF5-7525-4002-971B-2637643ABB45}">
  <ds:schemaRefs>
    <ds:schemaRef ds:uri="http://schemas.microsoft.com/sharepoint/v3/contenttype/forms"/>
  </ds:schemaRefs>
</ds:datastoreItem>
</file>

<file path=customXml/itemProps3.xml><?xml version="1.0" encoding="utf-8"?>
<ds:datastoreItem xmlns:ds="http://schemas.openxmlformats.org/officeDocument/2006/customXml" ds:itemID="{43E04F2B-61D8-48E7-8229-797132967EE4}"/>
</file>

<file path=docMetadata/LabelInfo.xml><?xml version="1.0" encoding="utf-8"?>
<clbl:labelList xmlns:clbl="http://schemas.microsoft.com/office/2020/mipLabelMetadata">
  <clbl:label id="{6ebbfa72-b3b6-4c1f-8b23-058d4f67f013}" enabled="1" method="Privileged" siteId="{bf1ce8b5-5d39-4bc5-ad6e-07b3e4d7d67a}" removed="0"/>
</clbl:labelList>
</file>

<file path=docProps/app.xml><?xml version="1.0" encoding="utf-8"?>
<Properties xmlns="http://schemas.openxmlformats.org/officeDocument/2006/extended-properties" xmlns:vt="http://schemas.openxmlformats.org/officeDocument/2006/docPropsVTypes">
  <Template>Tema de Office</Template>
  <TotalTime>3331</TotalTime>
  <Words>5612</Words>
  <Application>Microsoft Office PowerPoint</Application>
  <PresentationFormat>Panorámica</PresentationFormat>
  <Paragraphs>369</Paragraphs>
  <Slides>46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 calibri bold italic</vt:lpstr>
      <vt:lpstr>Aptos</vt:lpstr>
      <vt:lpstr>Aptos Display</vt:lpstr>
      <vt:lpstr>Arial</vt:lpstr>
      <vt:lpstr>Arial Rounded MT Bold</vt:lpstr>
      <vt:lpstr>Berlin Sans FB</vt:lpstr>
      <vt:lpstr>Calibri bold italic</vt:lpstr>
      <vt:lpstr>Calibri regular</vt:lpstr>
      <vt:lpstr>Trebuchet MS</vt:lpstr>
      <vt:lpstr>Tema de Office</vt:lpstr>
      <vt:lpstr> Socialización Cambios en Procesos nuevo ERP SAP S4/HANA </vt:lpstr>
      <vt:lpstr>Presentación de PowerPoint</vt:lpstr>
      <vt:lpstr>Presentación de PowerPoint</vt:lpstr>
      <vt:lpstr>Presentación de PowerPoint</vt:lpstr>
      <vt:lpstr>¿Qué es el Módulo de Mantenimiento?</vt:lpstr>
      <vt:lpstr>¿Qué es el Módulo?</vt:lpstr>
      <vt:lpstr>Principales Conceptos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Caicedo (SANCHO BBDO)</dc:creator>
  <cp:lastModifiedBy>JESSICA MARCELA MEJIA MONTOYA</cp:lastModifiedBy>
  <cp:revision>45</cp:revision>
  <dcterms:created xsi:type="dcterms:W3CDTF">2024-01-17T12:50:27Z</dcterms:created>
  <dcterms:modified xsi:type="dcterms:W3CDTF">2025-08-09T15:34:55Z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0x0101003B8CA1EB9EE02C438EB73AF9851ECB23</vt:lpwstr>
  </property>
  <property fmtid="{D5CDD505-2E9C-101B-9397-08002B2CF9AE}" pid="3" name="MediaServiceImageTags">
    <vt:lpwstr/>
  </property>
</Properties>
</file>