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36"/>
  </p:notesMasterIdLst>
  <p:sldIdLst>
    <p:sldId id="3549" r:id="rId3"/>
    <p:sldId id="4552" r:id="rId4"/>
    <p:sldId id="4553" r:id="rId5"/>
    <p:sldId id="4554" r:id="rId6"/>
    <p:sldId id="4706" r:id="rId7"/>
    <p:sldId id="4711" r:id="rId8"/>
    <p:sldId id="4722" r:id="rId9"/>
    <p:sldId id="4725" r:id="rId10"/>
    <p:sldId id="4719" r:id="rId11"/>
    <p:sldId id="4717" r:id="rId12"/>
    <p:sldId id="4723" r:id="rId13"/>
    <p:sldId id="4712" r:id="rId14"/>
    <p:sldId id="4724" r:id="rId15"/>
    <p:sldId id="4726" r:id="rId16"/>
    <p:sldId id="4721" r:id="rId17"/>
    <p:sldId id="4730" r:id="rId18"/>
    <p:sldId id="4709" r:id="rId19"/>
    <p:sldId id="4731" r:id="rId20"/>
    <p:sldId id="4707" r:id="rId21"/>
    <p:sldId id="4732" r:id="rId22"/>
    <p:sldId id="4708" r:id="rId23"/>
    <p:sldId id="4710" r:id="rId24"/>
    <p:sldId id="4734" r:id="rId25"/>
    <p:sldId id="4736" r:id="rId26"/>
    <p:sldId id="4729" r:id="rId27"/>
    <p:sldId id="4745" r:id="rId28"/>
    <p:sldId id="4738" r:id="rId29"/>
    <p:sldId id="4746" r:id="rId30"/>
    <p:sldId id="4742" r:id="rId31"/>
    <p:sldId id="4743" r:id="rId32"/>
    <p:sldId id="4748" r:id="rId33"/>
    <p:sldId id="4733" r:id="rId34"/>
    <p:sldId id="4747" r:id="rId3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A691AF-FB55-4050-A98B-4A365A495C63}" v="2" dt="2025-10-01T13:24:00.496"/>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47" autoAdjust="0"/>
  </p:normalViewPr>
  <p:slideViewPr>
    <p:cSldViewPr snapToGrid="0">
      <p:cViewPr varScale="1">
        <p:scale>
          <a:sx n="111" d="100"/>
          <a:sy n="111" d="100"/>
        </p:scale>
        <p:origin x="594"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45"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0" Type="http://schemas.openxmlformats.org/officeDocument/2006/relationships/slide" Target="slides/slide18.xml"/><Relationship Id="rId4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MARCELA MEJIA MONTOYA" userId="622ed154-b909-465e-bd0a-038953464c85" providerId="ADAL" clId="{6F9DC477-AFEC-4362-B336-4DB0D8349888}"/>
    <pc:docChg chg="custSel modSld">
      <pc:chgData name="JESSICA MARCELA MEJIA MONTOYA" userId="622ed154-b909-465e-bd0a-038953464c85" providerId="ADAL" clId="{6F9DC477-AFEC-4362-B336-4DB0D8349888}" dt="2025-10-01T13:24:42.205" v="37" actId="20577"/>
      <pc:docMkLst>
        <pc:docMk/>
      </pc:docMkLst>
      <pc:sldChg chg="modSp mod">
        <pc:chgData name="JESSICA MARCELA MEJIA MONTOYA" userId="622ed154-b909-465e-bd0a-038953464c85" providerId="ADAL" clId="{6F9DC477-AFEC-4362-B336-4DB0D8349888}" dt="2025-10-01T13:24:42.205" v="37" actId="20577"/>
        <pc:sldMkLst>
          <pc:docMk/>
          <pc:sldMk cId="1679923215" sldId="3549"/>
        </pc:sldMkLst>
        <pc:spChg chg="mod">
          <ac:chgData name="JESSICA MARCELA MEJIA MONTOYA" userId="622ed154-b909-465e-bd0a-038953464c85" providerId="ADAL" clId="{6F9DC477-AFEC-4362-B336-4DB0D8349888}" dt="2025-10-01T13:24:42.205" v="37" actId="20577"/>
          <ac:spMkLst>
            <pc:docMk/>
            <pc:sldMk cId="1679923215" sldId="3549"/>
            <ac:spMk id="4" creationId="{EECCD6FB-B9F3-3529-CA8D-58DF70300E55}"/>
          </ac:spMkLst>
        </pc:spChg>
      </pc:sldChg>
      <pc:sldChg chg="modSp mod">
        <pc:chgData name="JESSICA MARCELA MEJIA MONTOYA" userId="622ed154-b909-465e-bd0a-038953464c85" providerId="ADAL" clId="{6F9DC477-AFEC-4362-B336-4DB0D8349888}" dt="2025-10-01T13:24:18.154" v="14" actId="20577"/>
        <pc:sldMkLst>
          <pc:docMk/>
          <pc:sldMk cId="2458338078" sldId="4711"/>
        </pc:sldMkLst>
        <pc:graphicFrameChg chg="mod modGraphic">
          <ac:chgData name="JESSICA MARCELA MEJIA MONTOYA" userId="622ed154-b909-465e-bd0a-038953464c85" providerId="ADAL" clId="{6F9DC477-AFEC-4362-B336-4DB0D8349888}" dt="2025-10-01T13:24:18.154" v="14" actId="20577"/>
          <ac:graphicFrameMkLst>
            <pc:docMk/>
            <pc:sldMk cId="2458338078" sldId="4711"/>
            <ac:graphicFrameMk id="17" creationId="{DF38F69E-417B-548F-54AD-550D5CF249B9}"/>
          </ac:graphicFrameMkLst>
        </pc:graphicFrame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F54E92-86CC-4B83-A194-B698F2F4EC1F}" type="doc">
      <dgm:prSet loTypeId="urn:microsoft.com/office/officeart/2005/8/layout/arrow6" loCatId="relationship" qsTypeId="urn:microsoft.com/office/officeart/2005/8/quickstyle/simple1" qsCatId="simple" csTypeId="urn:microsoft.com/office/officeart/2005/8/colors/accent6_5" csCatId="accent6" phldr="1"/>
      <dgm:spPr/>
      <dgm:t>
        <a:bodyPr/>
        <a:lstStyle/>
        <a:p>
          <a:endParaRPr lang="es-MX"/>
        </a:p>
      </dgm:t>
    </dgm:pt>
    <dgm:pt modelId="{3D98E369-412A-44B5-9FB5-05855C99F958}">
      <dgm:prSet phldrT="[Texto]"/>
      <dgm:spPr/>
      <dgm:t>
        <a:bodyPr/>
        <a:lstStyle/>
        <a:p>
          <a:pPr algn="l"/>
          <a:r>
            <a:rPr lang="es-ES" dirty="0">
              <a:latin typeface="Tahoma" panose="020B0604030504040204" pitchFamily="34" charset="0"/>
              <a:ea typeface="Tahoma" panose="020B0604030504040204" pitchFamily="34" charset="0"/>
              <a:cs typeface="Tahoma" panose="020B0604030504040204" pitchFamily="34" charset="0"/>
            </a:rPr>
            <a:t>Ofrece varios módulos.</a:t>
          </a:r>
        </a:p>
        <a:p>
          <a:pPr algn="l"/>
          <a:r>
            <a:rPr lang="es-ES" dirty="0">
              <a:latin typeface="Tahoma" panose="020B0604030504040204" pitchFamily="34" charset="0"/>
              <a:ea typeface="Tahoma" panose="020B0604030504040204" pitchFamily="34" charset="0"/>
              <a:cs typeface="Tahoma" panose="020B0604030504040204" pitchFamily="34" charset="0"/>
            </a:rPr>
            <a:t>Enfoque más manual y fragmentado en la gestión de órdenes de trabajo.</a:t>
          </a:r>
        </a:p>
        <a:p>
          <a:pPr algn="l"/>
          <a:r>
            <a:rPr lang="es-ES" dirty="0">
              <a:latin typeface="Tahoma" panose="020B0604030504040204" pitchFamily="34" charset="0"/>
              <a:ea typeface="Tahoma" panose="020B0604030504040204" pitchFamily="34" charset="0"/>
              <a:cs typeface="Tahoma" panose="020B0604030504040204" pitchFamily="34" charset="0"/>
            </a:rPr>
            <a:t>Menos énfasis en la estandarización de causas y actividades de mantenimiento.</a:t>
          </a:r>
        </a:p>
        <a:p>
          <a:pPr algn="l"/>
          <a:r>
            <a:rPr lang="es-ES" dirty="0">
              <a:latin typeface="Tahoma" panose="020B0604030504040204" pitchFamily="34" charset="0"/>
              <a:ea typeface="Tahoma" panose="020B0604030504040204" pitchFamily="34" charset="0"/>
              <a:cs typeface="Tahoma" panose="020B0604030504040204" pitchFamily="34" charset="0"/>
            </a:rPr>
            <a:t>Ya no tiene soporte para actualizaciones</a:t>
          </a:r>
          <a:endParaRPr lang="es-MX" dirty="0">
            <a:latin typeface="Tahoma" panose="020B0604030504040204" pitchFamily="34" charset="0"/>
            <a:ea typeface="Tahoma" panose="020B0604030504040204" pitchFamily="34" charset="0"/>
            <a:cs typeface="Tahoma" panose="020B0604030504040204" pitchFamily="34" charset="0"/>
          </a:endParaRPr>
        </a:p>
      </dgm:t>
    </dgm:pt>
    <dgm:pt modelId="{30849B83-A053-4277-BE4B-3673C80B6E2A}" type="parTrans" cxnId="{801304DA-9940-41AD-B07D-742255F39490}">
      <dgm:prSet/>
      <dgm:spPr/>
      <dgm:t>
        <a:bodyPr/>
        <a:lstStyle/>
        <a:p>
          <a:endParaRPr lang="es-MX"/>
        </a:p>
      </dgm:t>
    </dgm:pt>
    <dgm:pt modelId="{D6E8DFE7-F277-4C67-812A-DD653C3E75D1}" type="sibTrans" cxnId="{801304DA-9940-41AD-B07D-742255F39490}">
      <dgm:prSet/>
      <dgm:spPr/>
      <dgm:t>
        <a:bodyPr/>
        <a:lstStyle/>
        <a:p>
          <a:endParaRPr lang="es-MX"/>
        </a:p>
      </dgm:t>
    </dgm:pt>
    <dgm:pt modelId="{CCDDF17B-710D-4806-9C05-07C3156FDB7F}">
      <dgm:prSet phldrT="[Texto]"/>
      <dgm:spPr/>
      <dgm:t>
        <a:bodyPr/>
        <a:lstStyle/>
        <a:p>
          <a:pPr algn="l"/>
          <a:r>
            <a:rPr lang="es-ES" b="0" dirty="0">
              <a:latin typeface="Tahoma" panose="020B0604030504040204" pitchFamily="34" charset="0"/>
              <a:ea typeface="Tahoma" panose="020B0604030504040204" pitchFamily="34" charset="0"/>
              <a:cs typeface="Tahoma" panose="020B0604030504040204" pitchFamily="34" charset="0"/>
            </a:rPr>
            <a:t>Ofrece varios módulos</a:t>
          </a:r>
          <a:r>
            <a:rPr lang="es-ES" b="1" dirty="0">
              <a:latin typeface="Tahoma" panose="020B0604030504040204" pitchFamily="34" charset="0"/>
              <a:ea typeface="Tahoma" panose="020B0604030504040204" pitchFamily="34" charset="0"/>
              <a:cs typeface="Tahoma" panose="020B0604030504040204" pitchFamily="34" charset="0"/>
            </a:rPr>
            <a:t>: </a:t>
          </a:r>
          <a:r>
            <a:rPr lang="es-ES" dirty="0">
              <a:latin typeface="Tahoma" panose="020B0604030504040204" pitchFamily="34" charset="0"/>
              <a:ea typeface="Tahoma" panose="020B0604030504040204" pitchFamily="34" charset="0"/>
              <a:cs typeface="Tahoma" panose="020B0604030504040204" pitchFamily="34" charset="0"/>
            </a:rPr>
            <a:t>información compartida entre todas las áreas.</a:t>
          </a:r>
          <a:endParaRPr lang="es-ES" b="1" dirty="0">
            <a:latin typeface="Tahoma" panose="020B0604030504040204" pitchFamily="34" charset="0"/>
            <a:ea typeface="Tahoma" panose="020B0604030504040204" pitchFamily="34" charset="0"/>
            <a:cs typeface="Tahoma" panose="020B0604030504040204" pitchFamily="34" charset="0"/>
          </a:endParaRPr>
        </a:p>
        <a:p>
          <a:pPr algn="l"/>
          <a:r>
            <a:rPr lang="es-ES" dirty="0">
              <a:latin typeface="Tahoma" panose="020B0604030504040204" pitchFamily="34" charset="0"/>
              <a:ea typeface="Tahoma" panose="020B0604030504040204" pitchFamily="34" charset="0"/>
              <a:cs typeface="Tahoma" panose="020B0604030504040204" pitchFamily="34" charset="0"/>
            </a:rPr>
            <a:t>Proceso estructurado con notificaciones, órdenes y confirmaciones integradas.</a:t>
          </a:r>
        </a:p>
        <a:p>
          <a:pPr algn="l"/>
          <a:r>
            <a:rPr lang="es-ES" dirty="0">
              <a:latin typeface="Tahoma" panose="020B0604030504040204" pitchFamily="34" charset="0"/>
              <a:ea typeface="Tahoma" panose="020B0604030504040204" pitchFamily="34" charset="0"/>
              <a:cs typeface="Tahoma" panose="020B0604030504040204" pitchFamily="34" charset="0"/>
            </a:rPr>
            <a:t>Uso de catálogos estandarizados para causas, daños y actividades, mejorando la calidad de los datos. </a:t>
          </a:r>
        </a:p>
        <a:p>
          <a:pPr algn="l"/>
          <a:r>
            <a:rPr lang="es-ES" dirty="0">
              <a:latin typeface="Tahoma" panose="020B0604030504040204" pitchFamily="34" charset="0"/>
              <a:ea typeface="Tahoma" panose="020B0604030504040204" pitchFamily="34" charset="0"/>
              <a:cs typeface="Tahoma" panose="020B0604030504040204" pitchFamily="34" charset="0"/>
            </a:rPr>
            <a:t>Mejor control sobre la información registrada</a:t>
          </a:r>
        </a:p>
        <a:p>
          <a:pPr algn="l"/>
          <a:r>
            <a:rPr lang="es-ES" dirty="0">
              <a:latin typeface="Tahoma" panose="020B0604030504040204" pitchFamily="34" charset="0"/>
              <a:ea typeface="Tahoma" panose="020B0604030504040204" pitchFamily="34" charset="0"/>
              <a:cs typeface="Tahoma" panose="020B0604030504040204" pitchFamily="34" charset="0"/>
            </a:rPr>
            <a:t>Herramienta de grupo</a:t>
          </a:r>
          <a:endParaRPr lang="es-MX" dirty="0">
            <a:latin typeface="Tahoma" panose="020B0604030504040204" pitchFamily="34" charset="0"/>
            <a:ea typeface="Tahoma" panose="020B0604030504040204" pitchFamily="34" charset="0"/>
            <a:cs typeface="Tahoma" panose="020B0604030504040204" pitchFamily="34" charset="0"/>
          </a:endParaRPr>
        </a:p>
      </dgm:t>
    </dgm:pt>
    <dgm:pt modelId="{50051C9C-9D30-4E2C-AE26-0D0C1575E9AB}" type="parTrans" cxnId="{5BF646A8-C147-4D77-B9EC-B05698C24A8D}">
      <dgm:prSet/>
      <dgm:spPr/>
      <dgm:t>
        <a:bodyPr/>
        <a:lstStyle/>
        <a:p>
          <a:endParaRPr lang="es-MX"/>
        </a:p>
      </dgm:t>
    </dgm:pt>
    <dgm:pt modelId="{A80D369D-8E9C-4FE2-8D4F-4104F14E900F}" type="sibTrans" cxnId="{5BF646A8-C147-4D77-B9EC-B05698C24A8D}">
      <dgm:prSet/>
      <dgm:spPr/>
      <dgm:t>
        <a:bodyPr/>
        <a:lstStyle/>
        <a:p>
          <a:endParaRPr lang="es-MX"/>
        </a:p>
      </dgm:t>
    </dgm:pt>
    <dgm:pt modelId="{FE8B2FEC-E2C9-41AE-BDBA-8DE5D2C127FA}" type="pres">
      <dgm:prSet presAssocID="{0AF54E92-86CC-4B83-A194-B698F2F4EC1F}" presName="compositeShape" presStyleCnt="0">
        <dgm:presLayoutVars>
          <dgm:chMax val="2"/>
          <dgm:dir/>
          <dgm:resizeHandles val="exact"/>
        </dgm:presLayoutVars>
      </dgm:prSet>
      <dgm:spPr/>
    </dgm:pt>
    <dgm:pt modelId="{0B2A12AD-D0E0-4E68-9A1A-63AACB538165}" type="pres">
      <dgm:prSet presAssocID="{0AF54E92-86CC-4B83-A194-B698F2F4EC1F}" presName="ribbon" presStyleLbl="node1" presStyleIdx="0" presStyleCnt="1" custLinFactNeighborX="90"/>
      <dgm:spPr/>
    </dgm:pt>
    <dgm:pt modelId="{A21179BC-6B4A-4805-9D7A-487A99980E29}" type="pres">
      <dgm:prSet presAssocID="{0AF54E92-86CC-4B83-A194-B698F2F4EC1F}" presName="leftArrowText" presStyleLbl="node1" presStyleIdx="0" presStyleCnt="1">
        <dgm:presLayoutVars>
          <dgm:chMax val="0"/>
          <dgm:bulletEnabled val="1"/>
        </dgm:presLayoutVars>
      </dgm:prSet>
      <dgm:spPr/>
    </dgm:pt>
    <dgm:pt modelId="{0BEB2301-C382-4BCC-8516-40004CC1D705}" type="pres">
      <dgm:prSet presAssocID="{0AF54E92-86CC-4B83-A194-B698F2F4EC1F}" presName="rightArrowText" presStyleLbl="node1" presStyleIdx="0" presStyleCnt="1">
        <dgm:presLayoutVars>
          <dgm:chMax val="0"/>
          <dgm:bulletEnabled val="1"/>
        </dgm:presLayoutVars>
      </dgm:prSet>
      <dgm:spPr/>
    </dgm:pt>
  </dgm:ptLst>
  <dgm:cxnLst>
    <dgm:cxn modelId="{86E2D417-311D-4A38-803D-2DA0032EBA51}" type="presOf" srcId="{CCDDF17B-710D-4806-9C05-07C3156FDB7F}" destId="{0BEB2301-C382-4BCC-8516-40004CC1D705}" srcOrd="0" destOrd="0" presId="urn:microsoft.com/office/officeart/2005/8/layout/arrow6"/>
    <dgm:cxn modelId="{11EF366B-8223-4052-B1E0-322BCFD36A79}" type="presOf" srcId="{0AF54E92-86CC-4B83-A194-B698F2F4EC1F}" destId="{FE8B2FEC-E2C9-41AE-BDBA-8DE5D2C127FA}" srcOrd="0" destOrd="0" presId="urn:microsoft.com/office/officeart/2005/8/layout/arrow6"/>
    <dgm:cxn modelId="{5BF646A8-C147-4D77-B9EC-B05698C24A8D}" srcId="{0AF54E92-86CC-4B83-A194-B698F2F4EC1F}" destId="{CCDDF17B-710D-4806-9C05-07C3156FDB7F}" srcOrd="1" destOrd="0" parTransId="{50051C9C-9D30-4E2C-AE26-0D0C1575E9AB}" sibTransId="{A80D369D-8E9C-4FE2-8D4F-4104F14E900F}"/>
    <dgm:cxn modelId="{01DC3CBA-CE96-4E82-AA8F-F793B8503550}" type="presOf" srcId="{3D98E369-412A-44B5-9FB5-05855C99F958}" destId="{A21179BC-6B4A-4805-9D7A-487A99980E29}" srcOrd="0" destOrd="0" presId="urn:microsoft.com/office/officeart/2005/8/layout/arrow6"/>
    <dgm:cxn modelId="{801304DA-9940-41AD-B07D-742255F39490}" srcId="{0AF54E92-86CC-4B83-A194-B698F2F4EC1F}" destId="{3D98E369-412A-44B5-9FB5-05855C99F958}" srcOrd="0" destOrd="0" parTransId="{30849B83-A053-4277-BE4B-3673C80B6E2A}" sibTransId="{D6E8DFE7-F277-4C67-812A-DD653C3E75D1}"/>
    <dgm:cxn modelId="{022FA84E-EE97-41DB-B4B7-B7C8E2BE8D2E}" type="presParOf" srcId="{FE8B2FEC-E2C9-41AE-BDBA-8DE5D2C127FA}" destId="{0B2A12AD-D0E0-4E68-9A1A-63AACB538165}" srcOrd="0" destOrd="0" presId="urn:microsoft.com/office/officeart/2005/8/layout/arrow6"/>
    <dgm:cxn modelId="{CF1E3B4C-8215-4EC9-9094-7AC43D3771DA}" type="presParOf" srcId="{FE8B2FEC-E2C9-41AE-BDBA-8DE5D2C127FA}" destId="{A21179BC-6B4A-4805-9D7A-487A99980E29}" srcOrd="1" destOrd="0" presId="urn:microsoft.com/office/officeart/2005/8/layout/arrow6"/>
    <dgm:cxn modelId="{69FC84F8-5D63-4B7F-82D4-F8F23409E719}" type="presParOf" srcId="{FE8B2FEC-E2C9-41AE-BDBA-8DE5D2C127FA}" destId="{0BEB2301-C382-4BCC-8516-40004CC1D705}"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5F5327-9B31-4365-83BC-232C5A14C7E0}" type="doc">
      <dgm:prSet loTypeId="urn:microsoft.com/office/officeart/2005/8/layout/vList4" loCatId="list" qsTypeId="urn:microsoft.com/office/officeart/2005/8/quickstyle/simple1" qsCatId="simple" csTypeId="urn:microsoft.com/office/officeart/2005/8/colors/accent6_3" csCatId="accent6" phldr="1"/>
      <dgm:spPr/>
      <dgm:t>
        <a:bodyPr/>
        <a:lstStyle/>
        <a:p>
          <a:endParaRPr lang="es-MX"/>
        </a:p>
      </dgm:t>
    </dgm:pt>
    <dgm:pt modelId="{C41EAE5C-0596-44F9-AA3B-890AA28C24B2}">
      <dgm:prSet phldrT="[Texto]" custT="1"/>
      <dgm:spPr/>
      <dgm:t>
        <a:bodyPr/>
        <a:lstStyle/>
        <a:p>
          <a:r>
            <a:rPr lang="es-ES" sz="1400" dirty="0">
              <a:latin typeface="Tahoma" panose="020B0604030504040204" pitchFamily="34" charset="0"/>
              <a:ea typeface="Tahoma" panose="020B0604030504040204" pitchFamily="34" charset="0"/>
              <a:cs typeface="Tahoma" panose="020B0604030504040204" pitchFamily="34" charset="0"/>
            </a:rPr>
            <a:t>1. Realizar la consulta del equipo por la transacción IH01</a:t>
          </a:r>
          <a:endParaRPr lang="es-MX" sz="1400" dirty="0">
            <a:latin typeface="Tahoma" panose="020B0604030504040204" pitchFamily="34" charset="0"/>
            <a:ea typeface="Tahoma" panose="020B0604030504040204" pitchFamily="34" charset="0"/>
            <a:cs typeface="Tahoma" panose="020B0604030504040204" pitchFamily="34" charset="0"/>
          </a:endParaRPr>
        </a:p>
      </dgm:t>
    </dgm:pt>
    <dgm:pt modelId="{171ED931-D058-46FA-B1A9-DB7508C64AD3}" type="parTrans" cxnId="{1AF92AC3-5D7A-4F39-BC6F-A784DC31B3C9}">
      <dgm:prSet/>
      <dgm:spPr/>
      <dgm:t>
        <a:bodyPr/>
        <a:lstStyle/>
        <a:p>
          <a:endParaRPr lang="es-MX"/>
        </a:p>
      </dgm:t>
    </dgm:pt>
    <dgm:pt modelId="{05695C94-0B76-4F5A-95D9-19EC2EDCB569}" type="sibTrans" cxnId="{1AF92AC3-5D7A-4F39-BC6F-A784DC31B3C9}">
      <dgm:prSet/>
      <dgm:spPr/>
      <dgm:t>
        <a:bodyPr/>
        <a:lstStyle/>
        <a:p>
          <a:endParaRPr lang="es-MX"/>
        </a:p>
      </dgm:t>
    </dgm:pt>
    <dgm:pt modelId="{36CFBD66-C5C2-4319-B5E2-49909BAE0972}">
      <dgm:prSet custT="1"/>
      <dgm:spPr/>
      <dgm:t>
        <a:bodyPr/>
        <a:lstStyle/>
        <a:p>
          <a:r>
            <a:rPr lang="es-ES" sz="1400" dirty="0">
              <a:latin typeface="Tahoma" panose="020B0604030504040204" pitchFamily="34" charset="0"/>
              <a:ea typeface="Tahoma" panose="020B0604030504040204" pitchFamily="34" charset="0"/>
              <a:cs typeface="Tahoma" panose="020B0604030504040204" pitchFamily="34" charset="0"/>
            </a:rPr>
            <a:t>2. Acceder a la transacción IW21 (Desde la consulta) y seleccionar el tipo de aviso a crear.</a:t>
          </a:r>
        </a:p>
      </dgm:t>
    </dgm:pt>
    <dgm:pt modelId="{E4F004E5-9C21-4B41-89CE-905A073CD807}" type="parTrans" cxnId="{C549A043-161E-4DDD-8C58-3326058969E4}">
      <dgm:prSet/>
      <dgm:spPr/>
      <dgm:t>
        <a:bodyPr/>
        <a:lstStyle/>
        <a:p>
          <a:endParaRPr lang="es-MX"/>
        </a:p>
      </dgm:t>
    </dgm:pt>
    <dgm:pt modelId="{8A511FAC-90FA-448A-A208-115E91044C50}" type="sibTrans" cxnId="{C549A043-161E-4DDD-8C58-3326058969E4}">
      <dgm:prSet/>
      <dgm:spPr/>
      <dgm:t>
        <a:bodyPr/>
        <a:lstStyle/>
        <a:p>
          <a:endParaRPr lang="es-MX"/>
        </a:p>
      </dgm:t>
    </dgm:pt>
    <dgm:pt modelId="{F6FA8B6F-3209-40F9-86FB-95B99968ADFD}">
      <dgm:prSet custT="1"/>
      <dgm:spPr/>
      <dgm:t>
        <a:bodyPr/>
        <a:lstStyle/>
        <a:p>
          <a:r>
            <a:rPr lang="es-ES" sz="1400" dirty="0">
              <a:latin typeface="Tahoma" panose="020B0604030504040204" pitchFamily="34" charset="0"/>
              <a:ea typeface="Tahoma" panose="020B0604030504040204" pitchFamily="34" charset="0"/>
              <a:cs typeface="Tahoma" panose="020B0604030504040204" pitchFamily="34" charset="0"/>
            </a:rPr>
            <a:t>3. Diligenciar información detallada (descriptor, objeto de referencia, circunstancias, responsabilidades, fechas).</a:t>
          </a:r>
        </a:p>
      </dgm:t>
    </dgm:pt>
    <dgm:pt modelId="{668F5463-5B71-464A-91F5-B37468D22D84}" type="parTrans" cxnId="{59FD0DBD-2478-4B68-99F0-02A2CA20BB55}">
      <dgm:prSet/>
      <dgm:spPr/>
      <dgm:t>
        <a:bodyPr/>
        <a:lstStyle/>
        <a:p>
          <a:endParaRPr lang="es-MX"/>
        </a:p>
      </dgm:t>
    </dgm:pt>
    <dgm:pt modelId="{54C0D49B-1071-4A4E-AA42-88757FE27E63}" type="sibTrans" cxnId="{59FD0DBD-2478-4B68-99F0-02A2CA20BB55}">
      <dgm:prSet/>
      <dgm:spPr/>
      <dgm:t>
        <a:bodyPr/>
        <a:lstStyle/>
        <a:p>
          <a:endParaRPr lang="es-MX"/>
        </a:p>
      </dgm:t>
    </dgm:pt>
    <dgm:pt modelId="{3BFA8217-BAF6-4F12-92AC-EC2514B16964}">
      <dgm:prSet custT="1"/>
      <dgm:spPr/>
      <dgm:t>
        <a:bodyPr/>
        <a:lstStyle/>
        <a:p>
          <a:r>
            <a:rPr lang="es-ES" sz="1400" dirty="0">
              <a:latin typeface="Tahoma" panose="020B0604030504040204" pitchFamily="34" charset="0"/>
              <a:ea typeface="Tahoma" panose="020B0604030504040204" pitchFamily="34" charset="0"/>
              <a:cs typeface="Tahoma" panose="020B0604030504040204" pitchFamily="34" charset="0"/>
            </a:rPr>
            <a:t>4. Grabar el aviso y tomar nota del número generado.</a:t>
          </a:r>
        </a:p>
      </dgm:t>
    </dgm:pt>
    <dgm:pt modelId="{7F8E7D71-8314-43DF-AA90-B057A8ACF3A7}" type="parTrans" cxnId="{0D710AA8-A98A-46B8-B5F2-CB52FFD1150C}">
      <dgm:prSet/>
      <dgm:spPr/>
      <dgm:t>
        <a:bodyPr/>
        <a:lstStyle/>
        <a:p>
          <a:endParaRPr lang="es-MX"/>
        </a:p>
      </dgm:t>
    </dgm:pt>
    <dgm:pt modelId="{A8CA92A4-5256-4B43-A256-A5E81F094328}" type="sibTrans" cxnId="{0D710AA8-A98A-46B8-B5F2-CB52FFD1150C}">
      <dgm:prSet/>
      <dgm:spPr/>
      <dgm:t>
        <a:bodyPr/>
        <a:lstStyle/>
        <a:p>
          <a:endParaRPr lang="es-MX"/>
        </a:p>
      </dgm:t>
    </dgm:pt>
    <dgm:pt modelId="{1907D974-6C92-4197-A56D-CB397B88465F}" type="pres">
      <dgm:prSet presAssocID="{E15F5327-9B31-4365-83BC-232C5A14C7E0}" presName="linear" presStyleCnt="0">
        <dgm:presLayoutVars>
          <dgm:dir/>
          <dgm:resizeHandles val="exact"/>
        </dgm:presLayoutVars>
      </dgm:prSet>
      <dgm:spPr/>
    </dgm:pt>
    <dgm:pt modelId="{4ECFAD21-5EA0-4ED5-BEED-A5AD51B1BA11}" type="pres">
      <dgm:prSet presAssocID="{C41EAE5C-0596-44F9-AA3B-890AA28C24B2}" presName="comp" presStyleCnt="0"/>
      <dgm:spPr/>
    </dgm:pt>
    <dgm:pt modelId="{70517D1D-020A-4724-A33A-658194E988F9}" type="pres">
      <dgm:prSet presAssocID="{C41EAE5C-0596-44F9-AA3B-890AA28C24B2}" presName="box" presStyleLbl="node1" presStyleIdx="0" presStyleCnt="4" custScaleY="54668"/>
      <dgm:spPr/>
    </dgm:pt>
    <dgm:pt modelId="{0A4DBEB9-2D98-4CA0-A9E1-0993275EF35C}" type="pres">
      <dgm:prSet presAssocID="{C41EAE5C-0596-44F9-AA3B-890AA28C24B2}" presName="img"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Insignia 1 con relleno sólido"/>
        </a:ext>
      </dgm:extLst>
    </dgm:pt>
    <dgm:pt modelId="{10FFD614-5C6D-4E22-8277-E858B8356F0B}" type="pres">
      <dgm:prSet presAssocID="{C41EAE5C-0596-44F9-AA3B-890AA28C24B2}" presName="text" presStyleLbl="node1" presStyleIdx="0" presStyleCnt="4">
        <dgm:presLayoutVars>
          <dgm:bulletEnabled val="1"/>
        </dgm:presLayoutVars>
      </dgm:prSet>
      <dgm:spPr/>
    </dgm:pt>
    <dgm:pt modelId="{C2EDF643-50DD-4A78-AD2B-826ACA43735D}" type="pres">
      <dgm:prSet presAssocID="{05695C94-0B76-4F5A-95D9-19EC2EDCB569}" presName="spacer" presStyleCnt="0"/>
      <dgm:spPr/>
    </dgm:pt>
    <dgm:pt modelId="{FFA5D370-2BAA-4B2D-9D85-8649846D57D4}" type="pres">
      <dgm:prSet presAssocID="{36CFBD66-C5C2-4319-B5E2-49909BAE0972}" presName="comp" presStyleCnt="0"/>
      <dgm:spPr/>
    </dgm:pt>
    <dgm:pt modelId="{B57B71CE-FF18-402C-BCE2-3195E8D458F0}" type="pres">
      <dgm:prSet presAssocID="{36CFBD66-C5C2-4319-B5E2-49909BAE0972}" presName="box" presStyleLbl="node1" presStyleIdx="1" presStyleCnt="4" custScaleY="54668"/>
      <dgm:spPr/>
    </dgm:pt>
    <dgm:pt modelId="{B653FB6C-0D99-434A-978D-834B7BE1577F}" type="pres">
      <dgm:prSet presAssocID="{36CFBD66-C5C2-4319-B5E2-49909BAE0972}" presName="img"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Insignia con relleno sólido"/>
        </a:ext>
      </dgm:extLst>
    </dgm:pt>
    <dgm:pt modelId="{AA1A523E-1871-44E7-AEBE-B3877BDAF4C7}" type="pres">
      <dgm:prSet presAssocID="{36CFBD66-C5C2-4319-B5E2-49909BAE0972}" presName="text" presStyleLbl="node1" presStyleIdx="1" presStyleCnt="4">
        <dgm:presLayoutVars>
          <dgm:bulletEnabled val="1"/>
        </dgm:presLayoutVars>
      </dgm:prSet>
      <dgm:spPr/>
    </dgm:pt>
    <dgm:pt modelId="{79831196-5075-4E0F-8AFB-DD0618D90A81}" type="pres">
      <dgm:prSet presAssocID="{8A511FAC-90FA-448A-A208-115E91044C50}" presName="spacer" presStyleCnt="0"/>
      <dgm:spPr/>
    </dgm:pt>
    <dgm:pt modelId="{0EDBDE54-4659-4FC6-A0EE-9CA2F82BC000}" type="pres">
      <dgm:prSet presAssocID="{F6FA8B6F-3209-40F9-86FB-95B99968ADFD}" presName="comp" presStyleCnt="0"/>
      <dgm:spPr/>
    </dgm:pt>
    <dgm:pt modelId="{8241A50D-9EEE-4FCD-A1F3-C2FA7DD6BDAD}" type="pres">
      <dgm:prSet presAssocID="{F6FA8B6F-3209-40F9-86FB-95B99968ADFD}" presName="box" presStyleLbl="node1" presStyleIdx="2" presStyleCnt="4" custScaleY="54668"/>
      <dgm:spPr/>
    </dgm:pt>
    <dgm:pt modelId="{4E2DAD50-5B11-4FB8-A6A3-473BC40B47BF}" type="pres">
      <dgm:prSet presAssocID="{F6FA8B6F-3209-40F9-86FB-95B99968ADFD}" presName="img"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Insignia 3 con relleno sólido"/>
        </a:ext>
      </dgm:extLst>
    </dgm:pt>
    <dgm:pt modelId="{49839F7E-A053-4A02-8F60-C8068C206104}" type="pres">
      <dgm:prSet presAssocID="{F6FA8B6F-3209-40F9-86FB-95B99968ADFD}" presName="text" presStyleLbl="node1" presStyleIdx="2" presStyleCnt="4">
        <dgm:presLayoutVars>
          <dgm:bulletEnabled val="1"/>
        </dgm:presLayoutVars>
      </dgm:prSet>
      <dgm:spPr/>
    </dgm:pt>
    <dgm:pt modelId="{715A04A9-D391-431F-9393-4D05054DCC57}" type="pres">
      <dgm:prSet presAssocID="{54C0D49B-1071-4A4E-AA42-88757FE27E63}" presName="spacer" presStyleCnt="0"/>
      <dgm:spPr/>
    </dgm:pt>
    <dgm:pt modelId="{B8B9A26B-CAF3-4FB8-AA9F-AEFC4C303B48}" type="pres">
      <dgm:prSet presAssocID="{3BFA8217-BAF6-4F12-92AC-EC2514B16964}" presName="comp" presStyleCnt="0"/>
      <dgm:spPr/>
    </dgm:pt>
    <dgm:pt modelId="{BD24DB72-E9BC-427C-B5BC-79BBF3A878AF}" type="pres">
      <dgm:prSet presAssocID="{3BFA8217-BAF6-4F12-92AC-EC2514B16964}" presName="box" presStyleLbl="node1" presStyleIdx="3" presStyleCnt="4" custScaleY="54668"/>
      <dgm:spPr/>
    </dgm:pt>
    <dgm:pt modelId="{53CB52D1-9208-451A-8C7A-888C60D55B54}" type="pres">
      <dgm:prSet presAssocID="{3BFA8217-BAF6-4F12-92AC-EC2514B16964}" presName="img"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Insignia 4 con relleno sólido"/>
        </a:ext>
      </dgm:extLst>
    </dgm:pt>
    <dgm:pt modelId="{163031B1-DC78-44F0-95AD-72CF747CCE8F}" type="pres">
      <dgm:prSet presAssocID="{3BFA8217-BAF6-4F12-92AC-EC2514B16964}" presName="text" presStyleLbl="node1" presStyleIdx="3" presStyleCnt="4">
        <dgm:presLayoutVars>
          <dgm:bulletEnabled val="1"/>
        </dgm:presLayoutVars>
      </dgm:prSet>
      <dgm:spPr/>
    </dgm:pt>
  </dgm:ptLst>
  <dgm:cxnLst>
    <dgm:cxn modelId="{53142813-9D5B-48E6-A998-9CAD0EA28C48}" type="presOf" srcId="{36CFBD66-C5C2-4319-B5E2-49909BAE0972}" destId="{B57B71CE-FF18-402C-BCE2-3195E8D458F0}" srcOrd="0" destOrd="0" presId="urn:microsoft.com/office/officeart/2005/8/layout/vList4"/>
    <dgm:cxn modelId="{7958D721-7729-4494-B023-F63DFB4699F9}" type="presOf" srcId="{F6FA8B6F-3209-40F9-86FB-95B99968ADFD}" destId="{8241A50D-9EEE-4FCD-A1F3-C2FA7DD6BDAD}" srcOrd="0" destOrd="0" presId="urn:microsoft.com/office/officeart/2005/8/layout/vList4"/>
    <dgm:cxn modelId="{EC8F0A25-6CBB-4A86-AA0C-5D74DCB07FAA}" type="presOf" srcId="{3BFA8217-BAF6-4F12-92AC-EC2514B16964}" destId="{163031B1-DC78-44F0-95AD-72CF747CCE8F}" srcOrd="1" destOrd="0" presId="urn:microsoft.com/office/officeart/2005/8/layout/vList4"/>
    <dgm:cxn modelId="{16681732-893A-4AA1-B09E-76EFDAD140A0}" type="presOf" srcId="{E15F5327-9B31-4365-83BC-232C5A14C7E0}" destId="{1907D974-6C92-4197-A56D-CB397B88465F}" srcOrd="0" destOrd="0" presId="urn:microsoft.com/office/officeart/2005/8/layout/vList4"/>
    <dgm:cxn modelId="{C549A043-161E-4DDD-8C58-3326058969E4}" srcId="{E15F5327-9B31-4365-83BC-232C5A14C7E0}" destId="{36CFBD66-C5C2-4319-B5E2-49909BAE0972}" srcOrd="1" destOrd="0" parTransId="{E4F004E5-9C21-4B41-89CE-905A073CD807}" sibTransId="{8A511FAC-90FA-448A-A208-115E91044C50}"/>
    <dgm:cxn modelId="{F383BE48-E60E-4977-8E97-88A8B0BA1EA1}" type="presOf" srcId="{C41EAE5C-0596-44F9-AA3B-890AA28C24B2}" destId="{70517D1D-020A-4724-A33A-658194E988F9}" srcOrd="0" destOrd="0" presId="urn:microsoft.com/office/officeart/2005/8/layout/vList4"/>
    <dgm:cxn modelId="{1EE9A17B-0512-4D97-A647-C48A498D83B9}" type="presOf" srcId="{C41EAE5C-0596-44F9-AA3B-890AA28C24B2}" destId="{10FFD614-5C6D-4E22-8277-E858B8356F0B}" srcOrd="1" destOrd="0" presId="urn:microsoft.com/office/officeart/2005/8/layout/vList4"/>
    <dgm:cxn modelId="{2C0F279E-BA45-4232-AA2B-B92BF265271F}" type="presOf" srcId="{36CFBD66-C5C2-4319-B5E2-49909BAE0972}" destId="{AA1A523E-1871-44E7-AEBE-B3877BDAF4C7}" srcOrd="1" destOrd="0" presId="urn:microsoft.com/office/officeart/2005/8/layout/vList4"/>
    <dgm:cxn modelId="{AAFE1EA4-2065-46FF-8199-2DECE5B70EBB}" type="presOf" srcId="{F6FA8B6F-3209-40F9-86FB-95B99968ADFD}" destId="{49839F7E-A053-4A02-8F60-C8068C206104}" srcOrd="1" destOrd="0" presId="urn:microsoft.com/office/officeart/2005/8/layout/vList4"/>
    <dgm:cxn modelId="{0D710AA8-A98A-46B8-B5F2-CB52FFD1150C}" srcId="{E15F5327-9B31-4365-83BC-232C5A14C7E0}" destId="{3BFA8217-BAF6-4F12-92AC-EC2514B16964}" srcOrd="3" destOrd="0" parTransId="{7F8E7D71-8314-43DF-AA90-B057A8ACF3A7}" sibTransId="{A8CA92A4-5256-4B43-A256-A5E81F094328}"/>
    <dgm:cxn modelId="{B4BD99B2-0B6D-4D73-A054-2EA577D88A3F}" type="presOf" srcId="{3BFA8217-BAF6-4F12-92AC-EC2514B16964}" destId="{BD24DB72-E9BC-427C-B5BC-79BBF3A878AF}" srcOrd="0" destOrd="0" presId="urn:microsoft.com/office/officeart/2005/8/layout/vList4"/>
    <dgm:cxn modelId="{59FD0DBD-2478-4B68-99F0-02A2CA20BB55}" srcId="{E15F5327-9B31-4365-83BC-232C5A14C7E0}" destId="{F6FA8B6F-3209-40F9-86FB-95B99968ADFD}" srcOrd="2" destOrd="0" parTransId="{668F5463-5B71-464A-91F5-B37468D22D84}" sibTransId="{54C0D49B-1071-4A4E-AA42-88757FE27E63}"/>
    <dgm:cxn modelId="{1AF92AC3-5D7A-4F39-BC6F-A784DC31B3C9}" srcId="{E15F5327-9B31-4365-83BC-232C5A14C7E0}" destId="{C41EAE5C-0596-44F9-AA3B-890AA28C24B2}" srcOrd="0" destOrd="0" parTransId="{171ED931-D058-46FA-B1A9-DB7508C64AD3}" sibTransId="{05695C94-0B76-4F5A-95D9-19EC2EDCB569}"/>
    <dgm:cxn modelId="{815F9C40-FC14-4A6A-8CF1-36AA3CBFBC8E}" type="presParOf" srcId="{1907D974-6C92-4197-A56D-CB397B88465F}" destId="{4ECFAD21-5EA0-4ED5-BEED-A5AD51B1BA11}" srcOrd="0" destOrd="0" presId="urn:microsoft.com/office/officeart/2005/8/layout/vList4"/>
    <dgm:cxn modelId="{462A9BFE-04C5-4A05-95A9-0E7A37125C13}" type="presParOf" srcId="{4ECFAD21-5EA0-4ED5-BEED-A5AD51B1BA11}" destId="{70517D1D-020A-4724-A33A-658194E988F9}" srcOrd="0" destOrd="0" presId="urn:microsoft.com/office/officeart/2005/8/layout/vList4"/>
    <dgm:cxn modelId="{AED95B6E-3583-4889-A21C-3389B52C021E}" type="presParOf" srcId="{4ECFAD21-5EA0-4ED5-BEED-A5AD51B1BA11}" destId="{0A4DBEB9-2D98-4CA0-A9E1-0993275EF35C}" srcOrd="1" destOrd="0" presId="urn:microsoft.com/office/officeart/2005/8/layout/vList4"/>
    <dgm:cxn modelId="{D417C83A-9857-41CE-A274-76323A1406D5}" type="presParOf" srcId="{4ECFAD21-5EA0-4ED5-BEED-A5AD51B1BA11}" destId="{10FFD614-5C6D-4E22-8277-E858B8356F0B}" srcOrd="2" destOrd="0" presId="urn:microsoft.com/office/officeart/2005/8/layout/vList4"/>
    <dgm:cxn modelId="{74B690E0-2A63-4288-A1B5-53360DCD1E92}" type="presParOf" srcId="{1907D974-6C92-4197-A56D-CB397B88465F}" destId="{C2EDF643-50DD-4A78-AD2B-826ACA43735D}" srcOrd="1" destOrd="0" presId="urn:microsoft.com/office/officeart/2005/8/layout/vList4"/>
    <dgm:cxn modelId="{FCCFFE10-3645-4F05-B138-197F9ADF4674}" type="presParOf" srcId="{1907D974-6C92-4197-A56D-CB397B88465F}" destId="{FFA5D370-2BAA-4B2D-9D85-8649846D57D4}" srcOrd="2" destOrd="0" presId="urn:microsoft.com/office/officeart/2005/8/layout/vList4"/>
    <dgm:cxn modelId="{5F4EDFFE-8E98-4773-B767-BE4A26A02D24}" type="presParOf" srcId="{FFA5D370-2BAA-4B2D-9D85-8649846D57D4}" destId="{B57B71CE-FF18-402C-BCE2-3195E8D458F0}" srcOrd="0" destOrd="0" presId="urn:microsoft.com/office/officeart/2005/8/layout/vList4"/>
    <dgm:cxn modelId="{9C16E112-CB3E-4C32-AFEC-FA022CDB342B}" type="presParOf" srcId="{FFA5D370-2BAA-4B2D-9D85-8649846D57D4}" destId="{B653FB6C-0D99-434A-978D-834B7BE1577F}" srcOrd="1" destOrd="0" presId="urn:microsoft.com/office/officeart/2005/8/layout/vList4"/>
    <dgm:cxn modelId="{1AC6D7CE-9932-4182-8FE2-927755C597E2}" type="presParOf" srcId="{FFA5D370-2BAA-4B2D-9D85-8649846D57D4}" destId="{AA1A523E-1871-44E7-AEBE-B3877BDAF4C7}" srcOrd="2" destOrd="0" presId="urn:microsoft.com/office/officeart/2005/8/layout/vList4"/>
    <dgm:cxn modelId="{604208CD-D2F5-430D-8B0E-7D7742E06EB0}" type="presParOf" srcId="{1907D974-6C92-4197-A56D-CB397B88465F}" destId="{79831196-5075-4E0F-8AFB-DD0618D90A81}" srcOrd="3" destOrd="0" presId="urn:microsoft.com/office/officeart/2005/8/layout/vList4"/>
    <dgm:cxn modelId="{24056B0D-C0FA-4C64-AB3C-24D3E0BF21ED}" type="presParOf" srcId="{1907D974-6C92-4197-A56D-CB397B88465F}" destId="{0EDBDE54-4659-4FC6-A0EE-9CA2F82BC000}" srcOrd="4" destOrd="0" presId="urn:microsoft.com/office/officeart/2005/8/layout/vList4"/>
    <dgm:cxn modelId="{BFA9A606-55BE-48BF-A75E-04ACF90560A1}" type="presParOf" srcId="{0EDBDE54-4659-4FC6-A0EE-9CA2F82BC000}" destId="{8241A50D-9EEE-4FCD-A1F3-C2FA7DD6BDAD}" srcOrd="0" destOrd="0" presId="urn:microsoft.com/office/officeart/2005/8/layout/vList4"/>
    <dgm:cxn modelId="{B6FD1B93-B545-4C79-A56A-0EA104CFBCA5}" type="presParOf" srcId="{0EDBDE54-4659-4FC6-A0EE-9CA2F82BC000}" destId="{4E2DAD50-5B11-4FB8-A6A3-473BC40B47BF}" srcOrd="1" destOrd="0" presId="urn:microsoft.com/office/officeart/2005/8/layout/vList4"/>
    <dgm:cxn modelId="{80DD056F-9D2E-498E-BFB4-4B0856AC6742}" type="presParOf" srcId="{0EDBDE54-4659-4FC6-A0EE-9CA2F82BC000}" destId="{49839F7E-A053-4A02-8F60-C8068C206104}" srcOrd="2" destOrd="0" presId="urn:microsoft.com/office/officeart/2005/8/layout/vList4"/>
    <dgm:cxn modelId="{B8CB4467-F4B9-461A-8755-6A68F6BE6757}" type="presParOf" srcId="{1907D974-6C92-4197-A56D-CB397B88465F}" destId="{715A04A9-D391-431F-9393-4D05054DCC57}" srcOrd="5" destOrd="0" presId="urn:microsoft.com/office/officeart/2005/8/layout/vList4"/>
    <dgm:cxn modelId="{44D1D3F6-9DB9-4BC8-B2FC-E68741C1477F}" type="presParOf" srcId="{1907D974-6C92-4197-A56D-CB397B88465F}" destId="{B8B9A26B-CAF3-4FB8-AA9F-AEFC4C303B48}" srcOrd="6" destOrd="0" presId="urn:microsoft.com/office/officeart/2005/8/layout/vList4"/>
    <dgm:cxn modelId="{A48C8B0C-B856-4A16-88DB-4E4BEF7C179D}" type="presParOf" srcId="{B8B9A26B-CAF3-4FB8-AA9F-AEFC4C303B48}" destId="{BD24DB72-E9BC-427C-B5BC-79BBF3A878AF}" srcOrd="0" destOrd="0" presId="urn:microsoft.com/office/officeart/2005/8/layout/vList4"/>
    <dgm:cxn modelId="{4B8A52B2-DB94-4A6C-831A-2FED9A26A48F}" type="presParOf" srcId="{B8B9A26B-CAF3-4FB8-AA9F-AEFC4C303B48}" destId="{53CB52D1-9208-451A-8C7A-888C60D55B54}" srcOrd="1" destOrd="0" presId="urn:microsoft.com/office/officeart/2005/8/layout/vList4"/>
    <dgm:cxn modelId="{D284515F-C9EF-4C48-B188-A4CE8363472F}" type="presParOf" srcId="{B8B9A26B-CAF3-4FB8-AA9F-AEFC4C303B48}" destId="{163031B1-DC78-44F0-95AD-72CF747CCE8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0D27F9-7C42-486D-94AE-3C26DCBF5DC7}"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s-MX"/>
        </a:p>
      </dgm:t>
    </dgm:pt>
    <dgm:pt modelId="{8B53659F-F4A2-40A6-A602-40A62304FC7A}">
      <dgm:prSet phldrT="[Texto]"/>
      <dgm:spPr/>
      <dgm:t>
        <a:bodyPr/>
        <a:lstStyle/>
        <a:p>
          <a:r>
            <a:rPr lang="es-MX" dirty="0"/>
            <a:t>IW23: Lo ideal es saber el número de aviso</a:t>
          </a:r>
        </a:p>
      </dgm:t>
    </dgm:pt>
    <dgm:pt modelId="{AF2C0CA5-9A15-4C90-B83B-1A6C514F6AB6}" type="parTrans" cxnId="{ECF02CC8-7C55-4CB2-873C-4CEF45A7BBB8}">
      <dgm:prSet/>
      <dgm:spPr/>
      <dgm:t>
        <a:bodyPr/>
        <a:lstStyle/>
        <a:p>
          <a:endParaRPr lang="es-MX"/>
        </a:p>
      </dgm:t>
    </dgm:pt>
    <dgm:pt modelId="{DDD527AD-5979-4538-8C34-F28E591A815B}" type="sibTrans" cxnId="{ECF02CC8-7C55-4CB2-873C-4CEF45A7BBB8}">
      <dgm:prSet/>
      <dgm:spPr/>
      <dgm:t>
        <a:bodyPr/>
        <a:lstStyle/>
        <a:p>
          <a:endParaRPr lang="es-MX"/>
        </a:p>
      </dgm:t>
    </dgm:pt>
    <dgm:pt modelId="{A6C22FE4-3241-447A-AC99-EBAE3E1B9E04}">
      <dgm:prSet/>
      <dgm:spPr/>
      <dgm:t>
        <a:bodyPr/>
        <a:lstStyle/>
        <a:p>
          <a:r>
            <a:rPr lang="es-MX" dirty="0"/>
            <a:t>IW29 Es una consulta general</a:t>
          </a:r>
        </a:p>
      </dgm:t>
    </dgm:pt>
    <dgm:pt modelId="{5D69DB86-17A3-4096-91A7-DBA1D1AE19DA}" type="parTrans" cxnId="{74F6760F-3D75-4084-8134-DF442BADCEE4}">
      <dgm:prSet/>
      <dgm:spPr/>
      <dgm:t>
        <a:bodyPr/>
        <a:lstStyle/>
        <a:p>
          <a:endParaRPr lang="es-MX"/>
        </a:p>
      </dgm:t>
    </dgm:pt>
    <dgm:pt modelId="{DC548B91-8827-476A-8D91-3CEE905773DE}" type="sibTrans" cxnId="{74F6760F-3D75-4084-8134-DF442BADCEE4}">
      <dgm:prSet/>
      <dgm:spPr/>
      <dgm:t>
        <a:bodyPr/>
        <a:lstStyle/>
        <a:p>
          <a:endParaRPr lang="es-MX"/>
        </a:p>
      </dgm:t>
    </dgm:pt>
    <dgm:pt modelId="{BA9184D4-4343-4F6B-A51B-118366B319CE}" type="pres">
      <dgm:prSet presAssocID="{BB0D27F9-7C42-486D-94AE-3C26DCBF5DC7}" presName="compositeShape" presStyleCnt="0">
        <dgm:presLayoutVars>
          <dgm:chMax val="2"/>
          <dgm:dir/>
          <dgm:resizeHandles val="exact"/>
        </dgm:presLayoutVars>
      </dgm:prSet>
      <dgm:spPr/>
    </dgm:pt>
    <dgm:pt modelId="{A1B68114-62A0-445C-8FB6-DDF8BAD70EAE}" type="pres">
      <dgm:prSet presAssocID="{BB0D27F9-7C42-486D-94AE-3C26DCBF5DC7}" presName="ribbon" presStyleLbl="node1" presStyleIdx="0" presStyleCnt="1"/>
      <dgm:spPr/>
    </dgm:pt>
    <dgm:pt modelId="{78C9648B-2C20-43E9-A1C1-B46B3BA79173}" type="pres">
      <dgm:prSet presAssocID="{BB0D27F9-7C42-486D-94AE-3C26DCBF5DC7}" presName="leftArrowText" presStyleLbl="node1" presStyleIdx="0" presStyleCnt="1">
        <dgm:presLayoutVars>
          <dgm:chMax val="0"/>
          <dgm:bulletEnabled val="1"/>
        </dgm:presLayoutVars>
      </dgm:prSet>
      <dgm:spPr/>
    </dgm:pt>
    <dgm:pt modelId="{306DC05A-A88E-4961-9066-1757C02F59A2}" type="pres">
      <dgm:prSet presAssocID="{BB0D27F9-7C42-486D-94AE-3C26DCBF5DC7}" presName="rightArrowText" presStyleLbl="node1" presStyleIdx="0" presStyleCnt="1">
        <dgm:presLayoutVars>
          <dgm:chMax val="0"/>
          <dgm:bulletEnabled val="1"/>
        </dgm:presLayoutVars>
      </dgm:prSet>
      <dgm:spPr/>
    </dgm:pt>
  </dgm:ptLst>
  <dgm:cxnLst>
    <dgm:cxn modelId="{74F6760F-3D75-4084-8134-DF442BADCEE4}" srcId="{BB0D27F9-7C42-486D-94AE-3C26DCBF5DC7}" destId="{A6C22FE4-3241-447A-AC99-EBAE3E1B9E04}" srcOrd="1" destOrd="0" parTransId="{5D69DB86-17A3-4096-91A7-DBA1D1AE19DA}" sibTransId="{DC548B91-8827-476A-8D91-3CEE905773DE}"/>
    <dgm:cxn modelId="{0CAF3624-8A9F-447C-BF90-7C7ADDEFF52C}" type="presOf" srcId="{BB0D27F9-7C42-486D-94AE-3C26DCBF5DC7}" destId="{BA9184D4-4343-4F6B-A51B-118366B319CE}" srcOrd="0" destOrd="0" presId="urn:microsoft.com/office/officeart/2005/8/layout/arrow6"/>
    <dgm:cxn modelId="{ECF02CC8-7C55-4CB2-873C-4CEF45A7BBB8}" srcId="{BB0D27F9-7C42-486D-94AE-3C26DCBF5DC7}" destId="{8B53659F-F4A2-40A6-A602-40A62304FC7A}" srcOrd="0" destOrd="0" parTransId="{AF2C0CA5-9A15-4C90-B83B-1A6C514F6AB6}" sibTransId="{DDD527AD-5979-4538-8C34-F28E591A815B}"/>
    <dgm:cxn modelId="{D0F10FC9-2B91-41D0-A581-08B9ADFDA5E2}" type="presOf" srcId="{8B53659F-F4A2-40A6-A602-40A62304FC7A}" destId="{78C9648B-2C20-43E9-A1C1-B46B3BA79173}" srcOrd="0" destOrd="0" presId="urn:microsoft.com/office/officeart/2005/8/layout/arrow6"/>
    <dgm:cxn modelId="{51BE1AD1-A6ED-4B55-92DB-423358E8522F}" type="presOf" srcId="{A6C22FE4-3241-447A-AC99-EBAE3E1B9E04}" destId="{306DC05A-A88E-4961-9066-1757C02F59A2}" srcOrd="0" destOrd="0" presId="urn:microsoft.com/office/officeart/2005/8/layout/arrow6"/>
    <dgm:cxn modelId="{AE179A4C-40CC-43A0-B832-44816C9DA8C4}" type="presParOf" srcId="{BA9184D4-4343-4F6B-A51B-118366B319CE}" destId="{A1B68114-62A0-445C-8FB6-DDF8BAD70EAE}" srcOrd="0" destOrd="0" presId="urn:microsoft.com/office/officeart/2005/8/layout/arrow6"/>
    <dgm:cxn modelId="{FC0F1A3B-EE59-4F6A-B609-5C66115B5566}" type="presParOf" srcId="{BA9184D4-4343-4F6B-A51B-118366B319CE}" destId="{78C9648B-2C20-43E9-A1C1-B46B3BA79173}" srcOrd="1" destOrd="0" presId="urn:microsoft.com/office/officeart/2005/8/layout/arrow6"/>
    <dgm:cxn modelId="{4EE28AF8-B695-4264-9E33-6ABEE784131A}" type="presParOf" srcId="{BA9184D4-4343-4F6B-A51B-118366B319CE}" destId="{306DC05A-A88E-4961-9066-1757C02F59A2}" srcOrd="2" destOrd="0" presId="urn:microsoft.com/office/officeart/2005/8/layout/arrow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2A12AD-D0E0-4E68-9A1A-63AACB538165}">
      <dsp:nvSpPr>
        <dsp:cNvPr id="0" name=""/>
        <dsp:cNvSpPr/>
      </dsp:nvSpPr>
      <dsp:spPr>
        <a:xfrm>
          <a:off x="0" y="34793"/>
          <a:ext cx="10247950" cy="4099180"/>
        </a:xfrm>
        <a:prstGeom prst="leftRightRibbon">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1179BC-6B4A-4805-9D7A-487A99980E29}">
      <dsp:nvSpPr>
        <dsp:cNvPr id="0" name=""/>
        <dsp:cNvSpPr/>
      </dsp:nvSpPr>
      <dsp:spPr>
        <a:xfrm>
          <a:off x="1229754" y="752149"/>
          <a:ext cx="3381823" cy="200859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6228" rIns="0" bIns="49530" numCol="1" spcCol="1270" anchor="ctr" anchorCtr="0">
          <a:noAutofit/>
        </a:bodyPr>
        <a:lstStyle/>
        <a:p>
          <a:pPr marL="0" lvl="0" indent="0" algn="l" defTabSz="577850">
            <a:lnSpc>
              <a:spcPct val="90000"/>
            </a:lnSpc>
            <a:spcBef>
              <a:spcPct val="0"/>
            </a:spcBef>
            <a:spcAft>
              <a:spcPct val="35000"/>
            </a:spcAft>
            <a:buNone/>
          </a:pPr>
          <a:r>
            <a:rPr lang="es-ES" sz="1300" kern="1200" dirty="0">
              <a:latin typeface="Tahoma" panose="020B0604030504040204" pitchFamily="34" charset="0"/>
              <a:ea typeface="Tahoma" panose="020B0604030504040204" pitchFamily="34" charset="0"/>
              <a:cs typeface="Tahoma" panose="020B0604030504040204" pitchFamily="34" charset="0"/>
            </a:rPr>
            <a:t>Ofrece varios módulos.</a:t>
          </a:r>
        </a:p>
        <a:p>
          <a:pPr marL="0" lvl="0" indent="0" algn="l" defTabSz="577850">
            <a:lnSpc>
              <a:spcPct val="90000"/>
            </a:lnSpc>
            <a:spcBef>
              <a:spcPct val="0"/>
            </a:spcBef>
            <a:spcAft>
              <a:spcPct val="35000"/>
            </a:spcAft>
            <a:buNone/>
          </a:pPr>
          <a:r>
            <a:rPr lang="es-ES" sz="1300" kern="1200" dirty="0">
              <a:latin typeface="Tahoma" panose="020B0604030504040204" pitchFamily="34" charset="0"/>
              <a:ea typeface="Tahoma" panose="020B0604030504040204" pitchFamily="34" charset="0"/>
              <a:cs typeface="Tahoma" panose="020B0604030504040204" pitchFamily="34" charset="0"/>
            </a:rPr>
            <a:t>Enfoque más manual y fragmentado en la gestión de órdenes de trabajo.</a:t>
          </a:r>
        </a:p>
        <a:p>
          <a:pPr marL="0" lvl="0" indent="0" algn="l" defTabSz="577850">
            <a:lnSpc>
              <a:spcPct val="90000"/>
            </a:lnSpc>
            <a:spcBef>
              <a:spcPct val="0"/>
            </a:spcBef>
            <a:spcAft>
              <a:spcPct val="35000"/>
            </a:spcAft>
            <a:buNone/>
          </a:pPr>
          <a:r>
            <a:rPr lang="es-ES" sz="1300" kern="1200" dirty="0">
              <a:latin typeface="Tahoma" panose="020B0604030504040204" pitchFamily="34" charset="0"/>
              <a:ea typeface="Tahoma" panose="020B0604030504040204" pitchFamily="34" charset="0"/>
              <a:cs typeface="Tahoma" panose="020B0604030504040204" pitchFamily="34" charset="0"/>
            </a:rPr>
            <a:t>Menos énfasis en la estandarización de causas y actividades de mantenimiento.</a:t>
          </a:r>
        </a:p>
        <a:p>
          <a:pPr marL="0" lvl="0" indent="0" algn="l" defTabSz="577850">
            <a:lnSpc>
              <a:spcPct val="90000"/>
            </a:lnSpc>
            <a:spcBef>
              <a:spcPct val="0"/>
            </a:spcBef>
            <a:spcAft>
              <a:spcPct val="35000"/>
            </a:spcAft>
            <a:buNone/>
          </a:pPr>
          <a:r>
            <a:rPr lang="es-ES" sz="1300" kern="1200" dirty="0">
              <a:latin typeface="Tahoma" panose="020B0604030504040204" pitchFamily="34" charset="0"/>
              <a:ea typeface="Tahoma" panose="020B0604030504040204" pitchFamily="34" charset="0"/>
              <a:cs typeface="Tahoma" panose="020B0604030504040204" pitchFamily="34" charset="0"/>
            </a:rPr>
            <a:t>Ya no tiene soporte para actualizaciones</a:t>
          </a:r>
          <a:endParaRPr lang="es-MX" sz="1300" kern="1200" dirty="0">
            <a:latin typeface="Tahoma" panose="020B0604030504040204" pitchFamily="34" charset="0"/>
            <a:ea typeface="Tahoma" panose="020B0604030504040204" pitchFamily="34" charset="0"/>
            <a:cs typeface="Tahoma" panose="020B0604030504040204" pitchFamily="34" charset="0"/>
          </a:endParaRPr>
        </a:p>
      </dsp:txBody>
      <dsp:txXfrm>
        <a:off x="1229754" y="752149"/>
        <a:ext cx="3381823" cy="2008598"/>
      </dsp:txXfrm>
    </dsp:sp>
    <dsp:sp modelId="{0BEB2301-C382-4BCC-8516-40004CC1D705}">
      <dsp:nvSpPr>
        <dsp:cNvPr id="0" name=""/>
        <dsp:cNvSpPr/>
      </dsp:nvSpPr>
      <dsp:spPr>
        <a:xfrm>
          <a:off x="5123975" y="1408018"/>
          <a:ext cx="3996700" cy="200859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6228" rIns="0" bIns="49530" numCol="1" spcCol="1270" anchor="ctr" anchorCtr="0">
          <a:noAutofit/>
        </a:bodyPr>
        <a:lstStyle/>
        <a:p>
          <a:pPr marL="0" lvl="0" indent="0" algn="l" defTabSz="577850">
            <a:lnSpc>
              <a:spcPct val="90000"/>
            </a:lnSpc>
            <a:spcBef>
              <a:spcPct val="0"/>
            </a:spcBef>
            <a:spcAft>
              <a:spcPct val="35000"/>
            </a:spcAft>
            <a:buNone/>
          </a:pPr>
          <a:r>
            <a:rPr lang="es-ES" sz="1300" b="0" kern="1200" dirty="0">
              <a:latin typeface="Tahoma" panose="020B0604030504040204" pitchFamily="34" charset="0"/>
              <a:ea typeface="Tahoma" panose="020B0604030504040204" pitchFamily="34" charset="0"/>
              <a:cs typeface="Tahoma" panose="020B0604030504040204" pitchFamily="34" charset="0"/>
            </a:rPr>
            <a:t>Ofrece varios módulos</a:t>
          </a:r>
          <a:r>
            <a:rPr lang="es-ES" sz="1300" b="1" kern="1200" dirty="0">
              <a:latin typeface="Tahoma" panose="020B0604030504040204" pitchFamily="34" charset="0"/>
              <a:ea typeface="Tahoma" panose="020B0604030504040204" pitchFamily="34" charset="0"/>
              <a:cs typeface="Tahoma" panose="020B0604030504040204" pitchFamily="34" charset="0"/>
            </a:rPr>
            <a:t>: </a:t>
          </a:r>
          <a:r>
            <a:rPr lang="es-ES" sz="1300" kern="1200" dirty="0">
              <a:latin typeface="Tahoma" panose="020B0604030504040204" pitchFamily="34" charset="0"/>
              <a:ea typeface="Tahoma" panose="020B0604030504040204" pitchFamily="34" charset="0"/>
              <a:cs typeface="Tahoma" panose="020B0604030504040204" pitchFamily="34" charset="0"/>
            </a:rPr>
            <a:t>información compartida entre todas las áreas.</a:t>
          </a:r>
          <a:endParaRPr lang="es-ES" sz="1300" b="1" kern="1200" dirty="0">
            <a:latin typeface="Tahoma" panose="020B0604030504040204" pitchFamily="34" charset="0"/>
            <a:ea typeface="Tahoma" panose="020B0604030504040204" pitchFamily="34" charset="0"/>
            <a:cs typeface="Tahoma" panose="020B0604030504040204" pitchFamily="34" charset="0"/>
          </a:endParaRPr>
        </a:p>
        <a:p>
          <a:pPr marL="0" lvl="0" indent="0" algn="l" defTabSz="577850">
            <a:lnSpc>
              <a:spcPct val="90000"/>
            </a:lnSpc>
            <a:spcBef>
              <a:spcPct val="0"/>
            </a:spcBef>
            <a:spcAft>
              <a:spcPct val="35000"/>
            </a:spcAft>
            <a:buNone/>
          </a:pPr>
          <a:r>
            <a:rPr lang="es-ES" sz="1300" kern="1200" dirty="0">
              <a:latin typeface="Tahoma" panose="020B0604030504040204" pitchFamily="34" charset="0"/>
              <a:ea typeface="Tahoma" panose="020B0604030504040204" pitchFamily="34" charset="0"/>
              <a:cs typeface="Tahoma" panose="020B0604030504040204" pitchFamily="34" charset="0"/>
            </a:rPr>
            <a:t>Proceso estructurado con notificaciones, órdenes y confirmaciones integradas.</a:t>
          </a:r>
        </a:p>
        <a:p>
          <a:pPr marL="0" lvl="0" indent="0" algn="l" defTabSz="577850">
            <a:lnSpc>
              <a:spcPct val="90000"/>
            </a:lnSpc>
            <a:spcBef>
              <a:spcPct val="0"/>
            </a:spcBef>
            <a:spcAft>
              <a:spcPct val="35000"/>
            </a:spcAft>
            <a:buNone/>
          </a:pPr>
          <a:r>
            <a:rPr lang="es-ES" sz="1300" kern="1200" dirty="0">
              <a:latin typeface="Tahoma" panose="020B0604030504040204" pitchFamily="34" charset="0"/>
              <a:ea typeface="Tahoma" panose="020B0604030504040204" pitchFamily="34" charset="0"/>
              <a:cs typeface="Tahoma" panose="020B0604030504040204" pitchFamily="34" charset="0"/>
            </a:rPr>
            <a:t>Uso de catálogos estandarizados para causas, daños y actividades, mejorando la calidad de los datos. </a:t>
          </a:r>
        </a:p>
        <a:p>
          <a:pPr marL="0" lvl="0" indent="0" algn="l" defTabSz="577850">
            <a:lnSpc>
              <a:spcPct val="90000"/>
            </a:lnSpc>
            <a:spcBef>
              <a:spcPct val="0"/>
            </a:spcBef>
            <a:spcAft>
              <a:spcPct val="35000"/>
            </a:spcAft>
            <a:buNone/>
          </a:pPr>
          <a:r>
            <a:rPr lang="es-ES" sz="1300" kern="1200" dirty="0">
              <a:latin typeface="Tahoma" panose="020B0604030504040204" pitchFamily="34" charset="0"/>
              <a:ea typeface="Tahoma" panose="020B0604030504040204" pitchFamily="34" charset="0"/>
              <a:cs typeface="Tahoma" panose="020B0604030504040204" pitchFamily="34" charset="0"/>
            </a:rPr>
            <a:t>Mejor control sobre la información registrada</a:t>
          </a:r>
        </a:p>
        <a:p>
          <a:pPr marL="0" lvl="0" indent="0" algn="l" defTabSz="577850">
            <a:lnSpc>
              <a:spcPct val="90000"/>
            </a:lnSpc>
            <a:spcBef>
              <a:spcPct val="0"/>
            </a:spcBef>
            <a:spcAft>
              <a:spcPct val="35000"/>
            </a:spcAft>
            <a:buNone/>
          </a:pPr>
          <a:r>
            <a:rPr lang="es-ES" sz="1300" kern="1200" dirty="0">
              <a:latin typeface="Tahoma" panose="020B0604030504040204" pitchFamily="34" charset="0"/>
              <a:ea typeface="Tahoma" panose="020B0604030504040204" pitchFamily="34" charset="0"/>
              <a:cs typeface="Tahoma" panose="020B0604030504040204" pitchFamily="34" charset="0"/>
            </a:rPr>
            <a:t>Herramienta de grupo</a:t>
          </a:r>
          <a:endParaRPr lang="es-MX" sz="1300" kern="1200" dirty="0">
            <a:latin typeface="Tahoma" panose="020B0604030504040204" pitchFamily="34" charset="0"/>
            <a:ea typeface="Tahoma" panose="020B0604030504040204" pitchFamily="34" charset="0"/>
            <a:cs typeface="Tahoma" panose="020B0604030504040204" pitchFamily="34" charset="0"/>
          </a:endParaRPr>
        </a:p>
      </dsp:txBody>
      <dsp:txXfrm>
        <a:off x="5123975" y="1408018"/>
        <a:ext cx="3996700" cy="20085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17D1D-020A-4724-A33A-658194E988F9}">
      <dsp:nvSpPr>
        <dsp:cNvPr id="0" name=""/>
        <dsp:cNvSpPr/>
      </dsp:nvSpPr>
      <dsp:spPr>
        <a:xfrm>
          <a:off x="0" y="177803"/>
          <a:ext cx="5663833" cy="767420"/>
        </a:xfrm>
        <a:prstGeom prst="roundRect">
          <a:avLst>
            <a:gd name="adj" fmla="val 10000"/>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dirty="0">
              <a:latin typeface="Tahoma" panose="020B0604030504040204" pitchFamily="34" charset="0"/>
              <a:ea typeface="Tahoma" panose="020B0604030504040204" pitchFamily="34" charset="0"/>
              <a:cs typeface="Tahoma" panose="020B0604030504040204" pitchFamily="34" charset="0"/>
            </a:rPr>
            <a:t>1. Realizar la consulta del equipo por la transacción IH01</a:t>
          </a:r>
          <a:endParaRPr lang="es-MX" sz="1400" kern="1200" dirty="0">
            <a:latin typeface="Tahoma" panose="020B0604030504040204" pitchFamily="34" charset="0"/>
            <a:ea typeface="Tahoma" panose="020B0604030504040204" pitchFamily="34" charset="0"/>
            <a:cs typeface="Tahoma" panose="020B0604030504040204" pitchFamily="34" charset="0"/>
          </a:endParaRPr>
        </a:p>
      </dsp:txBody>
      <dsp:txXfrm>
        <a:off x="1273145" y="177803"/>
        <a:ext cx="4390688" cy="767420"/>
      </dsp:txXfrm>
    </dsp:sp>
    <dsp:sp modelId="{0A4DBEB9-2D98-4CA0-A9E1-0993275EF35C}">
      <dsp:nvSpPr>
        <dsp:cNvPr id="0" name=""/>
        <dsp:cNvSpPr/>
      </dsp:nvSpPr>
      <dsp:spPr>
        <a:xfrm>
          <a:off x="140378" y="0"/>
          <a:ext cx="1132766" cy="1123026"/>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7B71CE-FF18-402C-BCE2-3195E8D458F0}">
      <dsp:nvSpPr>
        <dsp:cNvPr id="0" name=""/>
        <dsp:cNvSpPr/>
      </dsp:nvSpPr>
      <dsp:spPr>
        <a:xfrm>
          <a:off x="0" y="1441208"/>
          <a:ext cx="5663833" cy="767420"/>
        </a:xfrm>
        <a:prstGeom prst="roundRect">
          <a:avLst>
            <a:gd name="adj" fmla="val 10000"/>
          </a:avLst>
        </a:prstGeom>
        <a:solidFill>
          <a:schemeClr val="accent6">
            <a:shade val="80000"/>
            <a:hueOff val="107093"/>
            <a:satOff val="-4303"/>
            <a:lumOff val="92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dirty="0">
              <a:latin typeface="Tahoma" panose="020B0604030504040204" pitchFamily="34" charset="0"/>
              <a:ea typeface="Tahoma" panose="020B0604030504040204" pitchFamily="34" charset="0"/>
              <a:cs typeface="Tahoma" panose="020B0604030504040204" pitchFamily="34" charset="0"/>
            </a:rPr>
            <a:t>2. Acceder a la transacción IW21 (Desde la consulta) y seleccionar el tipo de aviso a crear.</a:t>
          </a:r>
        </a:p>
      </dsp:txBody>
      <dsp:txXfrm>
        <a:off x="1273145" y="1441208"/>
        <a:ext cx="4390688" cy="767420"/>
      </dsp:txXfrm>
    </dsp:sp>
    <dsp:sp modelId="{B653FB6C-0D99-434A-978D-834B7BE1577F}">
      <dsp:nvSpPr>
        <dsp:cNvPr id="0" name=""/>
        <dsp:cNvSpPr/>
      </dsp:nvSpPr>
      <dsp:spPr>
        <a:xfrm>
          <a:off x="140378" y="1263405"/>
          <a:ext cx="1132766" cy="1123026"/>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41A50D-9EEE-4FCD-A1F3-C2FA7DD6BDAD}">
      <dsp:nvSpPr>
        <dsp:cNvPr id="0" name=""/>
        <dsp:cNvSpPr/>
      </dsp:nvSpPr>
      <dsp:spPr>
        <a:xfrm>
          <a:off x="0" y="2704613"/>
          <a:ext cx="5663833" cy="767420"/>
        </a:xfrm>
        <a:prstGeom prst="roundRect">
          <a:avLst>
            <a:gd name="adj" fmla="val 10000"/>
          </a:avLst>
        </a:prstGeom>
        <a:solidFill>
          <a:schemeClr val="accent6">
            <a:shade val="80000"/>
            <a:hueOff val="214187"/>
            <a:satOff val="-8606"/>
            <a:lumOff val="184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dirty="0">
              <a:latin typeface="Tahoma" panose="020B0604030504040204" pitchFamily="34" charset="0"/>
              <a:ea typeface="Tahoma" panose="020B0604030504040204" pitchFamily="34" charset="0"/>
              <a:cs typeface="Tahoma" panose="020B0604030504040204" pitchFamily="34" charset="0"/>
            </a:rPr>
            <a:t>3. Diligenciar información detallada (descriptor, objeto de referencia, circunstancias, responsabilidades, fechas).</a:t>
          </a:r>
        </a:p>
      </dsp:txBody>
      <dsp:txXfrm>
        <a:off x="1273145" y="2704613"/>
        <a:ext cx="4390688" cy="767420"/>
      </dsp:txXfrm>
    </dsp:sp>
    <dsp:sp modelId="{4E2DAD50-5B11-4FB8-A6A3-473BC40B47BF}">
      <dsp:nvSpPr>
        <dsp:cNvPr id="0" name=""/>
        <dsp:cNvSpPr/>
      </dsp:nvSpPr>
      <dsp:spPr>
        <a:xfrm>
          <a:off x="140378" y="2526810"/>
          <a:ext cx="1132766" cy="1123026"/>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24DB72-E9BC-427C-B5BC-79BBF3A878AF}">
      <dsp:nvSpPr>
        <dsp:cNvPr id="0" name=""/>
        <dsp:cNvSpPr/>
      </dsp:nvSpPr>
      <dsp:spPr>
        <a:xfrm>
          <a:off x="0" y="3968018"/>
          <a:ext cx="5663833" cy="767420"/>
        </a:xfrm>
        <a:prstGeom prst="roundRect">
          <a:avLst>
            <a:gd name="adj" fmla="val 10000"/>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dirty="0">
              <a:latin typeface="Tahoma" panose="020B0604030504040204" pitchFamily="34" charset="0"/>
              <a:ea typeface="Tahoma" panose="020B0604030504040204" pitchFamily="34" charset="0"/>
              <a:cs typeface="Tahoma" panose="020B0604030504040204" pitchFamily="34" charset="0"/>
            </a:rPr>
            <a:t>4. Grabar el aviso y tomar nota del número generado.</a:t>
          </a:r>
        </a:p>
      </dsp:txBody>
      <dsp:txXfrm>
        <a:off x="1273145" y="3968018"/>
        <a:ext cx="4390688" cy="767420"/>
      </dsp:txXfrm>
    </dsp:sp>
    <dsp:sp modelId="{53CB52D1-9208-451A-8C7A-888C60D55B54}">
      <dsp:nvSpPr>
        <dsp:cNvPr id="0" name=""/>
        <dsp:cNvSpPr/>
      </dsp:nvSpPr>
      <dsp:spPr>
        <a:xfrm>
          <a:off x="140378" y="3790215"/>
          <a:ext cx="1132766" cy="1123026"/>
        </a:xfrm>
        <a:prstGeom prst="roundRect">
          <a:avLst>
            <a:gd name="adj" fmla="val 1000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B68114-62A0-445C-8FB6-DDF8BAD70EAE}">
      <dsp:nvSpPr>
        <dsp:cNvPr id="0" name=""/>
        <dsp:cNvSpPr/>
      </dsp:nvSpPr>
      <dsp:spPr>
        <a:xfrm>
          <a:off x="0" y="368453"/>
          <a:ext cx="3112655" cy="1245062"/>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C9648B-2C20-43E9-A1C1-B46B3BA79173}">
      <dsp:nvSpPr>
        <dsp:cNvPr id="0" name=""/>
        <dsp:cNvSpPr/>
      </dsp:nvSpPr>
      <dsp:spPr>
        <a:xfrm>
          <a:off x="373518" y="586339"/>
          <a:ext cx="1027176" cy="61008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9116" rIns="0" bIns="41910" numCol="1" spcCol="1270" anchor="ctr" anchorCtr="0">
          <a:noAutofit/>
        </a:bodyPr>
        <a:lstStyle/>
        <a:p>
          <a:pPr marL="0" lvl="0" indent="0" algn="ctr" defTabSz="488950">
            <a:lnSpc>
              <a:spcPct val="90000"/>
            </a:lnSpc>
            <a:spcBef>
              <a:spcPct val="0"/>
            </a:spcBef>
            <a:spcAft>
              <a:spcPct val="35000"/>
            </a:spcAft>
            <a:buNone/>
          </a:pPr>
          <a:r>
            <a:rPr lang="es-MX" sz="1100" kern="1200" dirty="0"/>
            <a:t>IW23: Lo ideal es saber el número de aviso</a:t>
          </a:r>
        </a:p>
      </dsp:txBody>
      <dsp:txXfrm>
        <a:off x="373518" y="586339"/>
        <a:ext cx="1027176" cy="610080"/>
      </dsp:txXfrm>
    </dsp:sp>
    <dsp:sp modelId="{306DC05A-A88E-4961-9066-1757C02F59A2}">
      <dsp:nvSpPr>
        <dsp:cNvPr id="0" name=""/>
        <dsp:cNvSpPr/>
      </dsp:nvSpPr>
      <dsp:spPr>
        <a:xfrm>
          <a:off x="1556327" y="785549"/>
          <a:ext cx="1213935" cy="61008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9116" rIns="0" bIns="41910" numCol="1" spcCol="1270" anchor="ctr" anchorCtr="0">
          <a:noAutofit/>
        </a:bodyPr>
        <a:lstStyle/>
        <a:p>
          <a:pPr marL="0" lvl="0" indent="0" algn="ctr" defTabSz="488950">
            <a:lnSpc>
              <a:spcPct val="90000"/>
            </a:lnSpc>
            <a:spcBef>
              <a:spcPct val="0"/>
            </a:spcBef>
            <a:spcAft>
              <a:spcPct val="35000"/>
            </a:spcAft>
            <a:buNone/>
          </a:pPr>
          <a:r>
            <a:rPr lang="es-MX" sz="1100" kern="1200" dirty="0"/>
            <a:t>IW29 Es una consulta general</a:t>
          </a:r>
        </a:p>
      </dsp:txBody>
      <dsp:txXfrm>
        <a:off x="1556327" y="785549"/>
        <a:ext cx="1213935" cy="610080"/>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DA3AE2-46CC-4A1A-AD0C-8238D0CE2F69}" type="datetimeFigureOut">
              <a:rPr lang="es-CO" smtClean="0"/>
              <a:t>1/10/2025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826FBB-CDE2-40D4-BBED-F626EE94DE83}" type="slidenum">
              <a:rPr lang="es-CO" smtClean="0"/>
              <a:t>‹Nº›</a:t>
            </a:fld>
            <a:endParaRPr lang="es-CO"/>
          </a:p>
        </p:txBody>
      </p:sp>
    </p:spTree>
    <p:extLst>
      <p:ext uri="{BB962C8B-B14F-4D97-AF65-F5344CB8AC3E}">
        <p14:creationId xmlns:p14="http://schemas.microsoft.com/office/powerpoint/2010/main" val="1586798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El status de un aviso indica su estado actual y controla las acciones permitidas sobre él. Un flujo de estados bien definido garantiza la trazabilidad y la correcta gestión del proceso. Por ejemplo, un aviso Finalizado permite la creación de la orden de mantenimiento, pero no su modificación.</a:t>
            </a:r>
          </a:p>
          <a:p>
            <a:endParaRPr lang="es-MX" dirty="0"/>
          </a:p>
        </p:txBody>
      </p:sp>
      <p:sp>
        <p:nvSpPr>
          <p:cNvPr id="4" name="Marcador de número de diapositiva 3"/>
          <p:cNvSpPr>
            <a:spLocks noGrp="1"/>
          </p:cNvSpPr>
          <p:nvPr>
            <p:ph type="sldNum" sz="quarter" idx="5"/>
          </p:nvPr>
        </p:nvSpPr>
        <p:spPr/>
        <p:txBody>
          <a:bodyPr/>
          <a:lstStyle/>
          <a:p>
            <a:fld id="{95826FBB-CDE2-40D4-BBED-F626EE94DE83}" type="slidenum">
              <a:rPr lang="es-CO" smtClean="0"/>
              <a:t>11</a:t>
            </a:fld>
            <a:endParaRPr lang="es-CO"/>
          </a:p>
        </p:txBody>
      </p:sp>
    </p:spTree>
    <p:extLst>
      <p:ext uri="{BB962C8B-B14F-4D97-AF65-F5344CB8AC3E}">
        <p14:creationId xmlns:p14="http://schemas.microsoft.com/office/powerpoint/2010/main" val="24657137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B200F19-F3D6-42A3-AD89-4C7CE67D73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4858" b="4858"/>
          <a:stretch/>
        </p:blipFill>
        <p:spPr>
          <a:xfrm>
            <a:off x="-1" y="0"/>
            <a:ext cx="12192001" cy="6858000"/>
          </a:xfrm>
          <a:prstGeom prst="rect">
            <a:avLst/>
          </a:prstGeom>
        </p:spPr>
      </p:pic>
      <p:sp>
        <p:nvSpPr>
          <p:cNvPr id="5" name="Rectángulo 4">
            <a:extLst>
              <a:ext uri="{FF2B5EF4-FFF2-40B4-BE49-F238E27FC236}">
                <a16:creationId xmlns:a16="http://schemas.microsoft.com/office/drawing/2014/main" id="{F50DCA09-C12E-4E30-92DB-1AC8E6F0701B}"/>
              </a:ext>
            </a:extLst>
          </p:cNvPr>
          <p:cNvSpPr/>
          <p:nvPr userDrawn="1"/>
        </p:nvSpPr>
        <p:spPr>
          <a:xfrm rot="5400000">
            <a:off x="3810447" y="-3810448"/>
            <a:ext cx="4571104" cy="12192003"/>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spTree>
    <p:extLst>
      <p:ext uri="{BB962C8B-B14F-4D97-AF65-F5344CB8AC3E}">
        <p14:creationId xmlns:p14="http://schemas.microsoft.com/office/powerpoint/2010/main" val="1111893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Diseño personalizad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8218BB8-C522-47B5-AA72-56A43F003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3650081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Diseño personalizado">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DA4BD50-5F53-4884-BE14-4AE9C04A056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5" r="906" b="15734"/>
          <a:stretch/>
        </p:blipFill>
        <p:spPr bwMode="auto">
          <a:xfrm>
            <a:off x="1" y="0"/>
            <a:ext cx="12192001" cy="6858000"/>
          </a:xfrm>
          <a:prstGeom prst="rect">
            <a:avLst/>
          </a:prstGeom>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F50DCA09-C12E-4E30-92DB-1AC8E6F0701B}"/>
              </a:ext>
            </a:extLst>
          </p:cNvPr>
          <p:cNvSpPr/>
          <p:nvPr userDrawn="1"/>
        </p:nvSpPr>
        <p:spPr>
          <a:xfrm rot="5400000">
            <a:off x="3810449" y="-3810447"/>
            <a:ext cx="4571103" cy="12192003"/>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80"/>
          </a:p>
        </p:txBody>
      </p:sp>
      <p:sp>
        <p:nvSpPr>
          <p:cNvPr id="2" name="Rectángulo 1">
            <a:extLst>
              <a:ext uri="{FF2B5EF4-FFF2-40B4-BE49-F238E27FC236}">
                <a16:creationId xmlns:a16="http://schemas.microsoft.com/office/drawing/2014/main" id="{FD5F5FC7-6492-7288-077C-1846024B0C74}"/>
              </a:ext>
            </a:extLst>
          </p:cNvPr>
          <p:cNvSpPr/>
          <p:nvPr userDrawn="1"/>
        </p:nvSpPr>
        <p:spPr>
          <a:xfrm>
            <a:off x="2" y="1"/>
            <a:ext cx="12191999" cy="6857999"/>
          </a:xfrm>
          <a:prstGeom prst="rect">
            <a:avLst/>
          </a:prstGeom>
          <a:solidFill>
            <a:schemeClr val="tx1">
              <a:lumMod val="65000"/>
              <a:lumOff val="3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750" dirty="0"/>
          </a:p>
        </p:txBody>
      </p:sp>
    </p:spTree>
    <p:extLst>
      <p:ext uri="{BB962C8B-B14F-4D97-AF65-F5344CB8AC3E}">
        <p14:creationId xmlns:p14="http://schemas.microsoft.com/office/powerpoint/2010/main" val="755738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parador 3">
    <p:spTree>
      <p:nvGrpSpPr>
        <p:cNvPr id="1" name=""/>
        <p:cNvGrpSpPr/>
        <p:nvPr/>
      </p:nvGrpSpPr>
      <p:grpSpPr>
        <a:xfrm>
          <a:off x="0" y="0"/>
          <a:ext cx="0" cy="0"/>
          <a:chOff x="0" y="0"/>
          <a:chExt cx="0" cy="0"/>
        </a:xfrm>
      </p:grpSpPr>
      <p:pic>
        <p:nvPicPr>
          <p:cNvPr id="3" name="Imagen 2" descr="Torre en medio de campo&#10;&#10;Descripción generada automáticamente">
            <a:extLst>
              <a:ext uri="{FF2B5EF4-FFF2-40B4-BE49-F238E27FC236}">
                <a16:creationId xmlns:a16="http://schemas.microsoft.com/office/drawing/2014/main" id="{0BDE9C54-3742-44DD-A728-61C03BB879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ángulo 5">
            <a:extLst>
              <a:ext uri="{FF2B5EF4-FFF2-40B4-BE49-F238E27FC236}">
                <a16:creationId xmlns:a16="http://schemas.microsoft.com/office/drawing/2014/main" id="{F2880494-B733-4B2A-9FEB-84961444DE93}"/>
              </a:ext>
            </a:extLst>
          </p:cNvPr>
          <p:cNvSpPr/>
          <p:nvPr userDrawn="1"/>
        </p:nvSpPr>
        <p:spPr>
          <a:xfrm rot="5400000">
            <a:off x="3820302" y="-3820300"/>
            <a:ext cx="4551397" cy="12192003"/>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pic>
        <p:nvPicPr>
          <p:cNvPr id="8" name="Imagen 7">
            <a:extLst>
              <a:ext uri="{FF2B5EF4-FFF2-40B4-BE49-F238E27FC236}">
                <a16:creationId xmlns:a16="http://schemas.microsoft.com/office/drawing/2014/main" id="{C3D9FE36-6CD1-485B-AB7E-1F7227D5F0DC}"/>
              </a:ext>
            </a:extLst>
          </p:cNvPr>
          <p:cNvPicPr>
            <a:picLocks noChangeAspect="1"/>
          </p:cNvPicPr>
          <p:nvPr userDrawn="1"/>
        </p:nvPicPr>
        <p:blipFill rotWithShape="1">
          <a:blip r:embed="rId3"/>
          <a:srcRect l="339" t="3151" r="242" b="10761"/>
          <a:stretch/>
        </p:blipFill>
        <p:spPr>
          <a:xfrm>
            <a:off x="0" y="0"/>
            <a:ext cx="12192000" cy="6858000"/>
          </a:xfrm>
          <a:prstGeom prst="rect">
            <a:avLst/>
          </a:prstGeom>
          <a:noFill/>
        </p:spPr>
      </p:pic>
    </p:spTree>
    <p:extLst>
      <p:ext uri="{BB962C8B-B14F-4D97-AF65-F5344CB8AC3E}">
        <p14:creationId xmlns:p14="http://schemas.microsoft.com/office/powerpoint/2010/main" val="2090526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Diseño personalizad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C17D00E-FCA6-4A7E-B3DE-448825E93C7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602" y="0"/>
            <a:ext cx="12231601" cy="6858000"/>
          </a:xfrm>
          <a:prstGeom prst="rect">
            <a:avLst/>
          </a:prstGeom>
        </p:spPr>
      </p:pic>
      <p:sp>
        <p:nvSpPr>
          <p:cNvPr id="5" name="Rectángulo 4">
            <a:extLst>
              <a:ext uri="{FF2B5EF4-FFF2-40B4-BE49-F238E27FC236}">
                <a16:creationId xmlns:a16="http://schemas.microsoft.com/office/drawing/2014/main" id="{F50DCA09-C12E-4E30-92DB-1AC8E6F0701B}"/>
              </a:ext>
            </a:extLst>
          </p:cNvPr>
          <p:cNvSpPr/>
          <p:nvPr userDrawn="1"/>
        </p:nvSpPr>
        <p:spPr>
          <a:xfrm rot="5400000">
            <a:off x="3790647" y="-3830248"/>
            <a:ext cx="4571103" cy="12231600"/>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80"/>
          </a:p>
        </p:txBody>
      </p:sp>
    </p:spTree>
    <p:extLst>
      <p:ext uri="{BB962C8B-B14F-4D97-AF65-F5344CB8AC3E}">
        <p14:creationId xmlns:p14="http://schemas.microsoft.com/office/powerpoint/2010/main" val="2530772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parador 2">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D73502F-C41F-43DB-8174-83E26D5530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1999" cy="6870395"/>
          </a:xfrm>
          <a:prstGeom prst="rect">
            <a:avLst/>
          </a:prstGeom>
        </p:spPr>
      </p:pic>
      <p:sp>
        <p:nvSpPr>
          <p:cNvPr id="6" name="Rectángulo 5">
            <a:extLst>
              <a:ext uri="{FF2B5EF4-FFF2-40B4-BE49-F238E27FC236}">
                <a16:creationId xmlns:a16="http://schemas.microsoft.com/office/drawing/2014/main" id="{F6DEE41A-BCB1-4F0E-80D0-1E096A56D333}"/>
              </a:ext>
            </a:extLst>
          </p:cNvPr>
          <p:cNvSpPr/>
          <p:nvPr userDrawn="1"/>
        </p:nvSpPr>
        <p:spPr>
          <a:xfrm rot="5400000">
            <a:off x="2666999" y="-2667000"/>
            <a:ext cx="6857999" cy="12192001"/>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pic>
        <p:nvPicPr>
          <p:cNvPr id="8" name="Imagen 7">
            <a:extLst>
              <a:ext uri="{FF2B5EF4-FFF2-40B4-BE49-F238E27FC236}">
                <a16:creationId xmlns:a16="http://schemas.microsoft.com/office/drawing/2014/main" id="{F1DB94E8-DC13-4B57-9F86-C5279FAEC005}"/>
              </a:ext>
            </a:extLst>
          </p:cNvPr>
          <p:cNvPicPr>
            <a:picLocks noChangeAspect="1"/>
          </p:cNvPicPr>
          <p:nvPr userDrawn="1"/>
        </p:nvPicPr>
        <p:blipFill rotWithShape="1">
          <a:blip r:embed="rId3"/>
          <a:srcRect l="339" t="3151" r="242" b="10761"/>
          <a:stretch/>
        </p:blipFill>
        <p:spPr>
          <a:xfrm>
            <a:off x="-39604" y="0"/>
            <a:ext cx="12231602" cy="6858000"/>
          </a:xfrm>
          <a:prstGeom prst="rect">
            <a:avLst/>
          </a:prstGeom>
          <a:noFill/>
        </p:spPr>
      </p:pic>
    </p:spTree>
    <p:extLst>
      <p:ext uri="{BB962C8B-B14F-4D97-AF65-F5344CB8AC3E}">
        <p14:creationId xmlns:p14="http://schemas.microsoft.com/office/powerpoint/2010/main" val="2346105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pic>
        <p:nvPicPr>
          <p:cNvPr id="4" name="Imagen 3" descr="Vista aérea de una ciudad&#10;&#10;Descripción generada automáticamente">
            <a:extLst>
              <a:ext uri="{FF2B5EF4-FFF2-40B4-BE49-F238E27FC236}">
                <a16:creationId xmlns:a16="http://schemas.microsoft.com/office/drawing/2014/main" id="{CD97AACD-C1C8-4BF7-8BE5-5DD86ECD96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ángulo 4">
            <a:extLst>
              <a:ext uri="{FF2B5EF4-FFF2-40B4-BE49-F238E27FC236}">
                <a16:creationId xmlns:a16="http://schemas.microsoft.com/office/drawing/2014/main" id="{F2C4C22D-6924-429F-BEB4-C60AE86A9BFE}"/>
              </a:ext>
            </a:extLst>
          </p:cNvPr>
          <p:cNvSpPr/>
          <p:nvPr userDrawn="1"/>
        </p:nvSpPr>
        <p:spPr>
          <a:xfrm rot="5400000">
            <a:off x="3756485" y="-3756484"/>
            <a:ext cx="4679032" cy="12192000"/>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653"/>
          </a:p>
        </p:txBody>
      </p:sp>
      <p:pic>
        <p:nvPicPr>
          <p:cNvPr id="6" name="Imagen 5">
            <a:extLst>
              <a:ext uri="{FF2B5EF4-FFF2-40B4-BE49-F238E27FC236}">
                <a16:creationId xmlns:a16="http://schemas.microsoft.com/office/drawing/2014/main" id="{27649467-170F-4747-B9CE-456DDC42446D}"/>
              </a:ext>
            </a:extLst>
          </p:cNvPr>
          <p:cNvPicPr>
            <a:picLocks noChangeAspect="1"/>
          </p:cNvPicPr>
          <p:nvPr userDrawn="1"/>
        </p:nvPicPr>
        <p:blipFill rotWithShape="1">
          <a:blip r:embed="rId3"/>
          <a:srcRect l="339" t="3151" r="242" b="10761"/>
          <a:stretch/>
        </p:blipFill>
        <p:spPr>
          <a:xfrm>
            <a:off x="0" y="0"/>
            <a:ext cx="12192000" cy="6858000"/>
          </a:xfrm>
          <a:prstGeom prst="rect">
            <a:avLst/>
          </a:prstGeom>
          <a:noFill/>
        </p:spPr>
      </p:pic>
    </p:spTree>
    <p:extLst>
      <p:ext uri="{BB962C8B-B14F-4D97-AF65-F5344CB8AC3E}">
        <p14:creationId xmlns:p14="http://schemas.microsoft.com/office/powerpoint/2010/main" val="512059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_Diseño personalizado">
    <p:spTree>
      <p:nvGrpSpPr>
        <p:cNvPr id="1" name=""/>
        <p:cNvGrpSpPr/>
        <p:nvPr/>
      </p:nvGrpSpPr>
      <p:grpSpPr>
        <a:xfrm>
          <a:off x="0" y="0"/>
          <a:ext cx="0" cy="0"/>
          <a:chOff x="0" y="0"/>
          <a:chExt cx="0" cy="0"/>
        </a:xfrm>
      </p:grpSpPr>
      <p:pic>
        <p:nvPicPr>
          <p:cNvPr id="3" name="Imagen 2" descr="Imagen que contiene persona, hombre, tabla, gente&#10;&#10;Descripción generada automáticamente">
            <a:extLst>
              <a:ext uri="{FF2B5EF4-FFF2-40B4-BE49-F238E27FC236}">
                <a16:creationId xmlns:a16="http://schemas.microsoft.com/office/drawing/2014/main" id="{F8AF7C61-6528-417F-84A3-891A4ABF09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0312" b="10312"/>
          <a:stretch/>
        </p:blipFill>
        <p:spPr>
          <a:xfrm>
            <a:off x="0" y="0"/>
            <a:ext cx="12192000" cy="6858000"/>
          </a:xfrm>
          <a:prstGeom prst="rect">
            <a:avLst/>
          </a:prstGeom>
        </p:spPr>
      </p:pic>
      <p:sp>
        <p:nvSpPr>
          <p:cNvPr id="5" name="Rectángulo 4">
            <a:extLst>
              <a:ext uri="{FF2B5EF4-FFF2-40B4-BE49-F238E27FC236}">
                <a16:creationId xmlns:a16="http://schemas.microsoft.com/office/drawing/2014/main" id="{F50DCA09-C12E-4E30-92DB-1AC8E6F0701B}"/>
              </a:ext>
            </a:extLst>
          </p:cNvPr>
          <p:cNvSpPr/>
          <p:nvPr userDrawn="1"/>
        </p:nvSpPr>
        <p:spPr>
          <a:xfrm rot="5400000">
            <a:off x="3820348" y="-3820347"/>
            <a:ext cx="4571103" cy="12211800"/>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pic>
        <p:nvPicPr>
          <p:cNvPr id="11" name="Imagen 10">
            <a:extLst>
              <a:ext uri="{FF2B5EF4-FFF2-40B4-BE49-F238E27FC236}">
                <a16:creationId xmlns:a16="http://schemas.microsoft.com/office/drawing/2014/main" id="{16D13F7C-FB26-4451-A4E0-82A0019C9CE2}"/>
              </a:ext>
            </a:extLst>
          </p:cNvPr>
          <p:cNvPicPr>
            <a:picLocks noChangeAspect="1"/>
          </p:cNvPicPr>
          <p:nvPr userDrawn="1"/>
        </p:nvPicPr>
        <p:blipFill rotWithShape="1">
          <a:blip r:embed="rId3"/>
          <a:srcRect l="339" t="3151" r="242" b="10761"/>
          <a:stretch/>
        </p:blipFill>
        <p:spPr>
          <a:xfrm>
            <a:off x="-2" y="0"/>
            <a:ext cx="12192000" cy="6858000"/>
          </a:xfrm>
          <a:prstGeom prst="rect">
            <a:avLst/>
          </a:prstGeom>
          <a:noFill/>
        </p:spPr>
      </p:pic>
    </p:spTree>
    <p:extLst>
      <p:ext uri="{BB962C8B-B14F-4D97-AF65-F5344CB8AC3E}">
        <p14:creationId xmlns:p14="http://schemas.microsoft.com/office/powerpoint/2010/main" val="2933270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1_Diseño personalizado">
    <p:spTree>
      <p:nvGrpSpPr>
        <p:cNvPr id="1" name=""/>
        <p:cNvGrpSpPr/>
        <p:nvPr/>
      </p:nvGrpSpPr>
      <p:grpSpPr>
        <a:xfrm>
          <a:off x="0" y="0"/>
          <a:ext cx="0" cy="0"/>
          <a:chOff x="0" y="0"/>
          <a:chExt cx="0" cy="0"/>
        </a:xfrm>
      </p:grpSpPr>
      <p:pic>
        <p:nvPicPr>
          <p:cNvPr id="3" name="Imagen 2" descr="Un tren pasando en vías al lado de un edificio&#10;&#10;Descripción generada automáticamente">
            <a:extLst>
              <a:ext uri="{FF2B5EF4-FFF2-40B4-BE49-F238E27FC236}">
                <a16:creationId xmlns:a16="http://schemas.microsoft.com/office/drawing/2014/main" id="{B7B1B2EE-5D1F-494A-B825-876B66B6822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9810" b="9810"/>
          <a:stretch/>
        </p:blipFill>
        <p:spPr>
          <a:xfrm>
            <a:off x="0" y="0"/>
            <a:ext cx="12192000" cy="6858000"/>
          </a:xfrm>
          <a:prstGeom prst="rect">
            <a:avLst/>
          </a:prstGeom>
        </p:spPr>
      </p:pic>
      <p:sp>
        <p:nvSpPr>
          <p:cNvPr id="5" name="Rectángulo 4">
            <a:extLst>
              <a:ext uri="{FF2B5EF4-FFF2-40B4-BE49-F238E27FC236}">
                <a16:creationId xmlns:a16="http://schemas.microsoft.com/office/drawing/2014/main" id="{F50DCA09-C12E-4E30-92DB-1AC8E6F0701B}"/>
              </a:ext>
            </a:extLst>
          </p:cNvPr>
          <p:cNvSpPr/>
          <p:nvPr userDrawn="1"/>
        </p:nvSpPr>
        <p:spPr>
          <a:xfrm rot="5400000">
            <a:off x="3804901" y="-3835701"/>
            <a:ext cx="4551397" cy="12222800"/>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pic>
        <p:nvPicPr>
          <p:cNvPr id="7" name="Imagen 6">
            <a:extLst>
              <a:ext uri="{FF2B5EF4-FFF2-40B4-BE49-F238E27FC236}">
                <a16:creationId xmlns:a16="http://schemas.microsoft.com/office/drawing/2014/main" id="{E69DF07F-72CA-4468-98CE-3F91F648C590}"/>
              </a:ext>
            </a:extLst>
          </p:cNvPr>
          <p:cNvPicPr>
            <a:picLocks noChangeAspect="1"/>
          </p:cNvPicPr>
          <p:nvPr userDrawn="1"/>
        </p:nvPicPr>
        <p:blipFill rotWithShape="1">
          <a:blip r:embed="rId3"/>
          <a:srcRect l="339" t="3151" r="242" b="10761"/>
          <a:stretch/>
        </p:blipFill>
        <p:spPr>
          <a:xfrm>
            <a:off x="-30802" y="0"/>
            <a:ext cx="12222798" cy="6858000"/>
          </a:xfrm>
          <a:prstGeom prst="rect">
            <a:avLst/>
          </a:prstGeom>
          <a:noFill/>
        </p:spPr>
      </p:pic>
    </p:spTree>
    <p:extLst>
      <p:ext uri="{BB962C8B-B14F-4D97-AF65-F5344CB8AC3E}">
        <p14:creationId xmlns:p14="http://schemas.microsoft.com/office/powerpoint/2010/main" val="1233401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Diseño personalizado">
    <p:spTree>
      <p:nvGrpSpPr>
        <p:cNvPr id="1" name=""/>
        <p:cNvGrpSpPr/>
        <p:nvPr/>
      </p:nvGrpSpPr>
      <p:grpSpPr>
        <a:xfrm>
          <a:off x="0" y="0"/>
          <a:ext cx="0" cy="0"/>
          <a:chOff x="0" y="0"/>
          <a:chExt cx="0" cy="0"/>
        </a:xfrm>
      </p:grpSpPr>
      <p:pic>
        <p:nvPicPr>
          <p:cNvPr id="4" name="Imagen 3" descr="Imagen que contiene pasto, comida, tabla, campo&#10;&#10;Descripción generada automáticamente">
            <a:extLst>
              <a:ext uri="{FF2B5EF4-FFF2-40B4-BE49-F238E27FC236}">
                <a16:creationId xmlns:a16="http://schemas.microsoft.com/office/drawing/2014/main" id="{A7734B39-7E5D-4B52-8502-3CF75632BDA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9468" b="9468"/>
          <a:stretch/>
        </p:blipFill>
        <p:spPr>
          <a:xfrm>
            <a:off x="0" y="0"/>
            <a:ext cx="12192000" cy="6858000"/>
          </a:xfrm>
          <a:prstGeom prst="rect">
            <a:avLst/>
          </a:prstGeom>
        </p:spPr>
      </p:pic>
      <p:sp>
        <p:nvSpPr>
          <p:cNvPr id="5" name="Rectángulo 4">
            <a:extLst>
              <a:ext uri="{FF2B5EF4-FFF2-40B4-BE49-F238E27FC236}">
                <a16:creationId xmlns:a16="http://schemas.microsoft.com/office/drawing/2014/main" id="{F50DCA09-C12E-4E30-92DB-1AC8E6F0701B}"/>
              </a:ext>
            </a:extLst>
          </p:cNvPr>
          <p:cNvSpPr/>
          <p:nvPr userDrawn="1"/>
        </p:nvSpPr>
        <p:spPr>
          <a:xfrm rot="5400000">
            <a:off x="3820302" y="-3820301"/>
            <a:ext cx="4551397" cy="12192002"/>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pic>
        <p:nvPicPr>
          <p:cNvPr id="7" name="Imagen 6">
            <a:extLst>
              <a:ext uri="{FF2B5EF4-FFF2-40B4-BE49-F238E27FC236}">
                <a16:creationId xmlns:a16="http://schemas.microsoft.com/office/drawing/2014/main" id="{E69DF07F-72CA-4468-98CE-3F91F648C590}"/>
              </a:ext>
            </a:extLst>
          </p:cNvPr>
          <p:cNvPicPr>
            <a:picLocks noChangeAspect="1"/>
          </p:cNvPicPr>
          <p:nvPr userDrawn="1"/>
        </p:nvPicPr>
        <p:blipFill rotWithShape="1">
          <a:blip r:embed="rId3"/>
          <a:srcRect l="339" t="3151" r="242" b="10761"/>
          <a:stretch/>
        </p:blipFill>
        <p:spPr>
          <a:xfrm>
            <a:off x="0" y="0"/>
            <a:ext cx="12222798" cy="6858000"/>
          </a:xfrm>
          <a:prstGeom prst="rect">
            <a:avLst/>
          </a:prstGeom>
          <a:noFill/>
        </p:spPr>
      </p:pic>
    </p:spTree>
    <p:extLst>
      <p:ext uri="{BB962C8B-B14F-4D97-AF65-F5344CB8AC3E}">
        <p14:creationId xmlns:p14="http://schemas.microsoft.com/office/powerpoint/2010/main" val="1026656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eparador 2">
    <p:bg>
      <p:bgPr>
        <a:solidFill>
          <a:schemeClr val="bg1"/>
        </a:solidFill>
        <a:effectLst/>
      </p:bgPr>
    </p:bg>
    <p:spTree>
      <p:nvGrpSpPr>
        <p:cNvPr id="1" name=""/>
        <p:cNvGrpSpPr/>
        <p:nvPr/>
      </p:nvGrpSpPr>
      <p:grpSpPr>
        <a:xfrm>
          <a:off x="0" y="0"/>
          <a:ext cx="0" cy="0"/>
          <a:chOff x="0" y="0"/>
          <a:chExt cx="0" cy="0"/>
        </a:xfrm>
      </p:grpSpPr>
      <p:pic>
        <p:nvPicPr>
          <p:cNvPr id="5" name="Imagen 4" descr="Vista aérea de una ciudad&#10;&#10;Descripción generada automáticamente">
            <a:extLst>
              <a:ext uri="{FF2B5EF4-FFF2-40B4-BE49-F238E27FC236}">
                <a16:creationId xmlns:a16="http://schemas.microsoft.com/office/drawing/2014/main" id="{A6D1A264-A25D-4957-A51D-5712DF5A99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01" t="7854" r="2301" b="7854"/>
          <a:stretch/>
        </p:blipFill>
        <p:spPr>
          <a:xfrm>
            <a:off x="2" y="0"/>
            <a:ext cx="12191999" cy="6858000"/>
          </a:xfrm>
          <a:prstGeom prst="rect">
            <a:avLst/>
          </a:prstGeom>
        </p:spPr>
      </p:pic>
      <p:sp>
        <p:nvSpPr>
          <p:cNvPr id="4" name="Rectángulo 3">
            <a:extLst>
              <a:ext uri="{FF2B5EF4-FFF2-40B4-BE49-F238E27FC236}">
                <a16:creationId xmlns:a16="http://schemas.microsoft.com/office/drawing/2014/main" id="{AFA2683B-20FC-404E-879A-D2C5C74EBD98}"/>
              </a:ext>
            </a:extLst>
          </p:cNvPr>
          <p:cNvSpPr/>
          <p:nvPr userDrawn="1"/>
        </p:nvSpPr>
        <p:spPr>
          <a:xfrm>
            <a:off x="2" y="1"/>
            <a:ext cx="12191999" cy="6857999"/>
          </a:xfrm>
          <a:prstGeom prst="rect">
            <a:avLst/>
          </a:prstGeom>
          <a:solidFill>
            <a:schemeClr val="tx1">
              <a:lumMod val="65000"/>
              <a:lumOff val="3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750" dirty="0"/>
          </a:p>
        </p:txBody>
      </p:sp>
    </p:spTree>
    <p:extLst>
      <p:ext uri="{BB962C8B-B14F-4D97-AF65-F5344CB8AC3E}">
        <p14:creationId xmlns:p14="http://schemas.microsoft.com/office/powerpoint/2010/main" val="3226279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CEDF902-D908-4481-8F0D-2BE9DB4D9FA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ángulo 4">
            <a:extLst>
              <a:ext uri="{FF2B5EF4-FFF2-40B4-BE49-F238E27FC236}">
                <a16:creationId xmlns:a16="http://schemas.microsoft.com/office/drawing/2014/main" id="{F50DCA09-C12E-4E30-92DB-1AC8E6F0701B}"/>
              </a:ext>
            </a:extLst>
          </p:cNvPr>
          <p:cNvSpPr/>
          <p:nvPr userDrawn="1"/>
        </p:nvSpPr>
        <p:spPr>
          <a:xfrm rot="5400000">
            <a:off x="3810449" y="-3810448"/>
            <a:ext cx="4571103" cy="12192000"/>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pic>
        <p:nvPicPr>
          <p:cNvPr id="11" name="Imagen 10">
            <a:extLst>
              <a:ext uri="{FF2B5EF4-FFF2-40B4-BE49-F238E27FC236}">
                <a16:creationId xmlns:a16="http://schemas.microsoft.com/office/drawing/2014/main" id="{16D13F7C-FB26-4451-A4E0-82A0019C9CE2}"/>
              </a:ext>
            </a:extLst>
          </p:cNvPr>
          <p:cNvPicPr>
            <a:picLocks noChangeAspect="1"/>
          </p:cNvPicPr>
          <p:nvPr userDrawn="1"/>
        </p:nvPicPr>
        <p:blipFill rotWithShape="1">
          <a:blip r:embed="rId3"/>
          <a:srcRect l="339" t="3151" r="242" b="10761"/>
          <a:stretch/>
        </p:blipFill>
        <p:spPr>
          <a:xfrm>
            <a:off x="-1" y="0"/>
            <a:ext cx="12192000" cy="6858000"/>
          </a:xfrm>
          <a:prstGeom prst="rect">
            <a:avLst/>
          </a:prstGeom>
          <a:noFill/>
        </p:spPr>
      </p:pic>
    </p:spTree>
    <p:extLst>
      <p:ext uri="{BB962C8B-B14F-4D97-AF65-F5344CB8AC3E}">
        <p14:creationId xmlns:p14="http://schemas.microsoft.com/office/powerpoint/2010/main" val="2113418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3_Diseño personalizad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6972BAB-E2F4-4598-A0EB-952C3CC524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3081" b="13081"/>
          <a:stretch/>
        </p:blipFill>
        <p:spPr>
          <a:xfrm>
            <a:off x="-30800" y="0"/>
            <a:ext cx="12222801" cy="6858155"/>
          </a:xfrm>
          <a:prstGeom prst="rect">
            <a:avLst/>
          </a:prstGeom>
        </p:spPr>
      </p:pic>
      <p:sp>
        <p:nvSpPr>
          <p:cNvPr id="5" name="Rectángulo 4">
            <a:extLst>
              <a:ext uri="{FF2B5EF4-FFF2-40B4-BE49-F238E27FC236}">
                <a16:creationId xmlns:a16="http://schemas.microsoft.com/office/drawing/2014/main" id="{F50DCA09-C12E-4E30-92DB-1AC8E6F0701B}"/>
              </a:ext>
            </a:extLst>
          </p:cNvPr>
          <p:cNvSpPr/>
          <p:nvPr userDrawn="1"/>
        </p:nvSpPr>
        <p:spPr>
          <a:xfrm rot="5400000">
            <a:off x="3804900" y="-3835701"/>
            <a:ext cx="4551397" cy="12222800"/>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spTree>
    <p:extLst>
      <p:ext uri="{BB962C8B-B14F-4D97-AF65-F5344CB8AC3E}">
        <p14:creationId xmlns:p14="http://schemas.microsoft.com/office/powerpoint/2010/main" val="1152072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Diseño personalizad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0BBAF8C-E823-4C58-8DE4-6C50FF6884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799" y="0"/>
            <a:ext cx="12211800" cy="6869138"/>
          </a:xfrm>
          <a:prstGeom prst="rect">
            <a:avLst/>
          </a:prstGeom>
        </p:spPr>
      </p:pic>
      <p:sp>
        <p:nvSpPr>
          <p:cNvPr id="5" name="Rectángulo 4">
            <a:extLst>
              <a:ext uri="{FF2B5EF4-FFF2-40B4-BE49-F238E27FC236}">
                <a16:creationId xmlns:a16="http://schemas.microsoft.com/office/drawing/2014/main" id="{8E9A2BE4-F0CD-48F1-AF37-E9AB3DB7E110}"/>
              </a:ext>
            </a:extLst>
          </p:cNvPr>
          <p:cNvSpPr/>
          <p:nvPr userDrawn="1"/>
        </p:nvSpPr>
        <p:spPr>
          <a:xfrm rot="5400000">
            <a:off x="3820303" y="-3840100"/>
            <a:ext cx="4551397" cy="12231601"/>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pic>
        <p:nvPicPr>
          <p:cNvPr id="8" name="Imagen 7">
            <a:extLst>
              <a:ext uri="{FF2B5EF4-FFF2-40B4-BE49-F238E27FC236}">
                <a16:creationId xmlns:a16="http://schemas.microsoft.com/office/drawing/2014/main" id="{0150F8B1-B5E1-4381-B15B-E92EEEDD19E9}"/>
              </a:ext>
            </a:extLst>
          </p:cNvPr>
          <p:cNvPicPr preferRelativeResize="0">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31" y="0"/>
            <a:ext cx="12231634" cy="6869138"/>
          </a:xfrm>
          <a:prstGeom prst="rect">
            <a:avLst/>
          </a:prstGeom>
          <a:noFill/>
        </p:spPr>
      </p:pic>
      <p:pic>
        <p:nvPicPr>
          <p:cNvPr id="7" name="Imagen 6">
            <a:extLst>
              <a:ext uri="{FF2B5EF4-FFF2-40B4-BE49-F238E27FC236}">
                <a16:creationId xmlns:a16="http://schemas.microsoft.com/office/drawing/2014/main" id="{DD87A6F6-B3BB-4CE9-B9E3-CBB9D992E5E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99686" y="6102202"/>
            <a:ext cx="1529455" cy="553556"/>
          </a:xfrm>
          <a:prstGeom prst="rect">
            <a:avLst/>
          </a:prstGeom>
        </p:spPr>
      </p:pic>
    </p:spTree>
    <p:extLst>
      <p:ext uri="{BB962C8B-B14F-4D97-AF65-F5344CB8AC3E}">
        <p14:creationId xmlns:p14="http://schemas.microsoft.com/office/powerpoint/2010/main" val="2185560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Separador 2">
    <p:bg>
      <p:bgPr>
        <a:solidFill>
          <a:schemeClr val="bg1"/>
        </a:solidFill>
        <a:effectLst/>
      </p:bgPr>
    </p:bg>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6DA2E931-97C3-46AA-99E9-6B8320C9F06E}"/>
              </a:ext>
            </a:extLst>
          </p:cNvPr>
          <p:cNvGrpSpPr/>
          <p:nvPr userDrawn="1"/>
        </p:nvGrpSpPr>
        <p:grpSpPr>
          <a:xfrm>
            <a:off x="-1" y="1"/>
            <a:ext cx="12192001" cy="6857998"/>
            <a:chOff x="0" y="0"/>
            <a:chExt cx="12191998" cy="6887506"/>
          </a:xfrm>
        </p:grpSpPr>
        <p:pic>
          <p:nvPicPr>
            <p:cNvPr id="6" name="Imagen 5">
              <a:extLst>
                <a:ext uri="{FF2B5EF4-FFF2-40B4-BE49-F238E27FC236}">
                  <a16:creationId xmlns:a16="http://schemas.microsoft.com/office/drawing/2014/main" id="{7DCE525D-4D5F-4AC7-9575-DBF7915604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45455" y="2988129"/>
              <a:ext cx="6746543" cy="3899377"/>
            </a:xfrm>
            <a:prstGeom prst="rect">
              <a:avLst/>
            </a:prstGeom>
          </p:spPr>
        </p:pic>
        <p:pic>
          <p:nvPicPr>
            <p:cNvPr id="7" name="Imagen 6">
              <a:extLst>
                <a:ext uri="{FF2B5EF4-FFF2-40B4-BE49-F238E27FC236}">
                  <a16:creationId xmlns:a16="http://schemas.microsoft.com/office/drawing/2014/main" id="{14F59D81-C659-490A-8D73-AEAFFBEED6F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00464" y="1"/>
              <a:ext cx="6191534" cy="3429000"/>
            </a:xfrm>
            <a:prstGeom prst="rect">
              <a:avLst/>
            </a:prstGeom>
          </p:spPr>
        </p:pic>
        <p:pic>
          <p:nvPicPr>
            <p:cNvPr id="8" name="Imagen 7">
              <a:extLst>
                <a:ext uri="{FF2B5EF4-FFF2-40B4-BE49-F238E27FC236}">
                  <a16:creationId xmlns:a16="http://schemas.microsoft.com/office/drawing/2014/main" id="{C5B900D3-5852-4698-B0AE-E99FC4F9027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3429000"/>
              <a:ext cx="6196084" cy="3429000"/>
            </a:xfrm>
            <a:prstGeom prst="rect">
              <a:avLst/>
            </a:prstGeom>
          </p:spPr>
        </p:pic>
        <p:pic>
          <p:nvPicPr>
            <p:cNvPr id="9" name="Imagen 8">
              <a:extLst>
                <a:ext uri="{FF2B5EF4-FFF2-40B4-BE49-F238E27FC236}">
                  <a16:creationId xmlns:a16="http://schemas.microsoft.com/office/drawing/2014/main" id="{16874C7B-7B4D-4544-97B1-F5639DB2163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6196084" cy="3429000"/>
            </a:xfrm>
            <a:prstGeom prst="rect">
              <a:avLst/>
            </a:prstGeom>
          </p:spPr>
        </p:pic>
      </p:grpSp>
      <p:sp>
        <p:nvSpPr>
          <p:cNvPr id="4" name="Rectángulo 3">
            <a:extLst>
              <a:ext uri="{FF2B5EF4-FFF2-40B4-BE49-F238E27FC236}">
                <a16:creationId xmlns:a16="http://schemas.microsoft.com/office/drawing/2014/main" id="{AFA2683B-20FC-404E-879A-D2C5C74EBD98}"/>
              </a:ext>
            </a:extLst>
          </p:cNvPr>
          <p:cNvSpPr/>
          <p:nvPr userDrawn="1"/>
        </p:nvSpPr>
        <p:spPr>
          <a:xfrm>
            <a:off x="2" y="1"/>
            <a:ext cx="12191999" cy="6887382"/>
          </a:xfrm>
          <a:prstGeom prst="rect">
            <a:avLst/>
          </a:prstGeom>
          <a:solidFill>
            <a:schemeClr val="tx1">
              <a:lumMod val="65000"/>
              <a:lumOff val="3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750" dirty="0"/>
          </a:p>
        </p:txBody>
      </p:sp>
      <p:pic>
        <p:nvPicPr>
          <p:cNvPr id="10" name="Marcador de contenido 8">
            <a:extLst>
              <a:ext uri="{FF2B5EF4-FFF2-40B4-BE49-F238E27FC236}">
                <a16:creationId xmlns:a16="http://schemas.microsoft.com/office/drawing/2014/main" id="{070B0BA0-4477-45B7-B9C0-EC3158626F5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95125" y="195529"/>
            <a:ext cx="3223562" cy="658367"/>
          </a:xfrm>
          <a:prstGeom prst="rect">
            <a:avLst/>
          </a:prstGeom>
        </p:spPr>
      </p:pic>
    </p:spTree>
    <p:extLst>
      <p:ext uri="{BB962C8B-B14F-4D97-AF65-F5344CB8AC3E}">
        <p14:creationId xmlns:p14="http://schemas.microsoft.com/office/powerpoint/2010/main" val="602023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ítulo y sub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748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parador 1">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8C42529-C345-4C67-934D-69EEF9416D14}"/>
              </a:ext>
            </a:extLst>
          </p:cNvPr>
          <p:cNvPicPr>
            <a:picLocks noChangeAspect="1"/>
          </p:cNvPicPr>
          <p:nvPr userDrawn="1"/>
        </p:nvPicPr>
        <p:blipFill rotWithShape="1">
          <a:blip r:embed="rId2"/>
          <a:srcRect l="339" t="3151" r="242" b="10761"/>
          <a:stretch/>
        </p:blipFill>
        <p:spPr>
          <a:xfrm>
            <a:off x="0" y="0"/>
            <a:ext cx="12192000" cy="6858000"/>
          </a:xfrm>
          <a:prstGeom prst="rect">
            <a:avLst/>
          </a:prstGeom>
          <a:noFill/>
        </p:spPr>
      </p:pic>
    </p:spTree>
    <p:extLst>
      <p:ext uri="{BB962C8B-B14F-4D97-AF65-F5344CB8AC3E}">
        <p14:creationId xmlns:p14="http://schemas.microsoft.com/office/powerpoint/2010/main" val="1492905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icio tapi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48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ítulo present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B21F19-B173-4ABB-B257-25B29F3F4AFD}"/>
              </a:ext>
            </a:extLst>
          </p:cNvPr>
          <p:cNvSpPr>
            <a:spLocks noGrp="1"/>
          </p:cNvSpPr>
          <p:nvPr>
            <p:ph type="title" hasCustomPrompt="1"/>
          </p:nvPr>
        </p:nvSpPr>
        <p:spPr>
          <a:xfrm>
            <a:off x="831850" y="1709739"/>
            <a:ext cx="10515600" cy="1846262"/>
          </a:xfrm>
        </p:spPr>
        <p:txBody>
          <a:bodyPr anchor="b"/>
          <a:lstStyle>
            <a:lvl1pPr algn="ctr">
              <a:defRPr sz="5972" b="1" i="0" baseline="0">
                <a:solidFill>
                  <a:srgbClr val="006600"/>
                </a:solidFill>
                <a:latin typeface="+mn-lt"/>
              </a:defRPr>
            </a:lvl1pPr>
          </a:lstStyle>
          <a:p>
            <a:r>
              <a:rPr lang="es-ES" dirty="0"/>
              <a:t>Título principal</a:t>
            </a:r>
            <a:endParaRPr lang="es-CO" dirty="0"/>
          </a:p>
        </p:txBody>
      </p:sp>
    </p:spTree>
    <p:extLst>
      <p:ext uri="{BB962C8B-B14F-4D97-AF65-F5344CB8AC3E}">
        <p14:creationId xmlns:p14="http://schemas.microsoft.com/office/powerpoint/2010/main" val="3341099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9947364-5579-4BC3-9FE3-6141497E1C43}"/>
              </a:ext>
            </a:extLst>
          </p:cNvPr>
          <p:cNvSpPr>
            <a:spLocks noGrp="1"/>
          </p:cNvSpPr>
          <p:nvPr>
            <p:ph type="title" hasCustomPrompt="1"/>
          </p:nvPr>
        </p:nvSpPr>
        <p:spPr>
          <a:xfrm>
            <a:off x="800100" y="365125"/>
            <a:ext cx="10515600" cy="930275"/>
          </a:xfrm>
        </p:spPr>
        <p:txBody>
          <a:bodyPr/>
          <a:lstStyle>
            <a:lvl1pPr>
              <a:defRPr b="1">
                <a:solidFill>
                  <a:srgbClr val="006600"/>
                </a:solidFill>
                <a:latin typeface="+mn-lt"/>
              </a:defRPr>
            </a:lvl1pPr>
          </a:lstStyle>
          <a:p>
            <a:r>
              <a:rPr lang="es-ES" dirty="0"/>
              <a:t>Agenda</a:t>
            </a:r>
            <a:endParaRPr lang="es-CO" dirty="0"/>
          </a:p>
        </p:txBody>
      </p:sp>
      <p:sp>
        <p:nvSpPr>
          <p:cNvPr id="10" name="Marcador de contenido 2">
            <a:extLst>
              <a:ext uri="{FF2B5EF4-FFF2-40B4-BE49-F238E27FC236}">
                <a16:creationId xmlns:a16="http://schemas.microsoft.com/office/drawing/2014/main" id="{E15BE516-A8A8-4273-9F65-CCA4B50E89F4}"/>
              </a:ext>
            </a:extLst>
          </p:cNvPr>
          <p:cNvSpPr>
            <a:spLocks noGrp="1"/>
          </p:cNvSpPr>
          <p:nvPr>
            <p:ph idx="1"/>
          </p:nvPr>
        </p:nvSpPr>
        <p:spPr>
          <a:xfrm>
            <a:off x="800100" y="2006600"/>
            <a:ext cx="10515600" cy="3441701"/>
          </a:xfrm>
        </p:spPr>
        <p:txBody>
          <a:bodyPr/>
          <a:lstStyle>
            <a:lvl1pPr>
              <a:defRPr b="1" i="0" baseline="0">
                <a:solidFill>
                  <a:schemeClr val="accent6"/>
                </a:solidFill>
                <a:latin typeface="Calibri" panose="020F0502020204030204" pitchFamily="34" charset="0"/>
              </a:defRPr>
            </a:lvl1pPr>
            <a:lvl2pPr>
              <a:defRPr b="1">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Tree>
    <p:extLst>
      <p:ext uri="{BB962C8B-B14F-4D97-AF65-F5344CB8AC3E}">
        <p14:creationId xmlns:p14="http://schemas.microsoft.com/office/powerpoint/2010/main" val="11855709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parador 1">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8C42529-C345-4C67-934D-69EEF9416D14}"/>
              </a:ext>
            </a:extLst>
          </p:cNvPr>
          <p:cNvPicPr>
            <a:picLocks noChangeAspect="1"/>
          </p:cNvPicPr>
          <p:nvPr userDrawn="1"/>
        </p:nvPicPr>
        <p:blipFill rotWithShape="1">
          <a:blip r:embed="rId2"/>
          <a:srcRect l="339" t="3151" r="242" b="10761"/>
          <a:stretch/>
        </p:blipFill>
        <p:spPr>
          <a:xfrm>
            <a:off x="0" y="0"/>
            <a:ext cx="12192000" cy="6858000"/>
          </a:xfrm>
          <a:prstGeom prst="rect">
            <a:avLst/>
          </a:prstGeom>
          <a:noFill/>
        </p:spPr>
      </p:pic>
    </p:spTree>
    <p:extLst>
      <p:ext uri="{BB962C8B-B14F-4D97-AF65-F5344CB8AC3E}">
        <p14:creationId xmlns:p14="http://schemas.microsoft.com/office/powerpoint/2010/main" val="2889173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ítulo y sub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521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4" name="Imagen 3" descr="Imagen que contiene exterior, camioneta, camino, coche&#10;&#10;Descripción generada automáticamente">
            <a:extLst>
              <a:ext uri="{FF2B5EF4-FFF2-40B4-BE49-F238E27FC236}">
                <a16:creationId xmlns:a16="http://schemas.microsoft.com/office/drawing/2014/main" id="{6D523430-B5EB-4826-B619-F64661C34F9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600" y="0"/>
            <a:ext cx="12231600" cy="6858000"/>
          </a:xfrm>
          <a:prstGeom prst="rect">
            <a:avLst/>
          </a:prstGeom>
        </p:spPr>
      </p:pic>
      <p:sp>
        <p:nvSpPr>
          <p:cNvPr id="5" name="Rectángulo 4">
            <a:extLst>
              <a:ext uri="{FF2B5EF4-FFF2-40B4-BE49-F238E27FC236}">
                <a16:creationId xmlns:a16="http://schemas.microsoft.com/office/drawing/2014/main" id="{F50DCA09-C12E-4E30-92DB-1AC8E6F0701B}"/>
              </a:ext>
            </a:extLst>
          </p:cNvPr>
          <p:cNvSpPr/>
          <p:nvPr userDrawn="1"/>
        </p:nvSpPr>
        <p:spPr>
          <a:xfrm rot="5400000">
            <a:off x="3790650" y="-3830249"/>
            <a:ext cx="4571103" cy="12231601"/>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pic>
        <p:nvPicPr>
          <p:cNvPr id="11" name="Imagen 10">
            <a:extLst>
              <a:ext uri="{FF2B5EF4-FFF2-40B4-BE49-F238E27FC236}">
                <a16:creationId xmlns:a16="http://schemas.microsoft.com/office/drawing/2014/main" id="{16D13F7C-FB26-4451-A4E0-82A0019C9CE2}"/>
              </a:ext>
            </a:extLst>
          </p:cNvPr>
          <p:cNvPicPr>
            <a:picLocks noChangeAspect="1"/>
          </p:cNvPicPr>
          <p:nvPr userDrawn="1"/>
        </p:nvPicPr>
        <p:blipFill rotWithShape="1">
          <a:blip r:embed="rId3"/>
          <a:srcRect l="339" t="3151" r="242" b="10761"/>
          <a:stretch/>
        </p:blipFill>
        <p:spPr>
          <a:xfrm>
            <a:off x="0" y="0"/>
            <a:ext cx="12192000" cy="6858000"/>
          </a:xfrm>
          <a:prstGeom prst="rect">
            <a:avLst/>
          </a:prstGeom>
          <a:noFill/>
        </p:spPr>
      </p:pic>
    </p:spTree>
    <p:extLst>
      <p:ext uri="{BB962C8B-B14F-4D97-AF65-F5344CB8AC3E}">
        <p14:creationId xmlns:p14="http://schemas.microsoft.com/office/powerpoint/2010/main" val="3072951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stacad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567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parador 2">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cielo, exterior, hierba, edificio&#10;&#10;Descripción generada automáticamente">
            <a:extLst>
              <a:ext uri="{FF2B5EF4-FFF2-40B4-BE49-F238E27FC236}">
                <a16:creationId xmlns:a16="http://schemas.microsoft.com/office/drawing/2014/main" id="{A48154FE-3B66-42E0-99D9-2F15BBCAB6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Imagen 4">
            <a:extLst>
              <a:ext uri="{FF2B5EF4-FFF2-40B4-BE49-F238E27FC236}">
                <a16:creationId xmlns:a16="http://schemas.microsoft.com/office/drawing/2014/main" id="{84C7184D-64F8-4CA9-AD8E-D508B4CF71AD}"/>
              </a:ext>
            </a:extLst>
          </p:cNvPr>
          <p:cNvPicPr>
            <a:picLocks noChangeAspect="1"/>
          </p:cNvPicPr>
          <p:nvPr userDrawn="1"/>
        </p:nvPicPr>
        <p:blipFill rotWithShape="1">
          <a:blip r:embed="rId3"/>
          <a:srcRect l="339" t="3151" r="242" b="10761"/>
          <a:stretch/>
        </p:blipFill>
        <p:spPr>
          <a:xfrm>
            <a:off x="0" y="0"/>
            <a:ext cx="12192000" cy="6858000"/>
          </a:xfrm>
          <a:prstGeom prst="rect">
            <a:avLst/>
          </a:prstGeom>
          <a:noFill/>
        </p:spPr>
      </p:pic>
    </p:spTree>
    <p:extLst>
      <p:ext uri="{BB962C8B-B14F-4D97-AF65-F5344CB8AC3E}">
        <p14:creationId xmlns:p14="http://schemas.microsoft.com/office/powerpoint/2010/main" val="528081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parador 3">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hierba, exterior, cielo, tren&#10;&#10;Descripción generada automáticamente">
            <a:extLst>
              <a:ext uri="{FF2B5EF4-FFF2-40B4-BE49-F238E27FC236}">
                <a16:creationId xmlns:a16="http://schemas.microsoft.com/office/drawing/2014/main" id="{56FFD55D-2993-4127-961B-C5B690E85D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n 4">
            <a:extLst>
              <a:ext uri="{FF2B5EF4-FFF2-40B4-BE49-F238E27FC236}">
                <a16:creationId xmlns:a16="http://schemas.microsoft.com/office/drawing/2014/main" id="{BF3B3C42-D039-422C-937A-B6E2DEBB94A2}"/>
              </a:ext>
            </a:extLst>
          </p:cNvPr>
          <p:cNvPicPr>
            <a:picLocks noChangeAspect="1"/>
          </p:cNvPicPr>
          <p:nvPr userDrawn="1"/>
        </p:nvPicPr>
        <p:blipFill rotWithShape="1">
          <a:blip r:embed="rId3"/>
          <a:srcRect l="339" t="3151" r="242" b="10761"/>
          <a:stretch/>
        </p:blipFill>
        <p:spPr>
          <a:xfrm>
            <a:off x="0" y="17417"/>
            <a:ext cx="12192000" cy="6858000"/>
          </a:xfrm>
          <a:prstGeom prst="rect">
            <a:avLst/>
          </a:prstGeom>
          <a:noFill/>
        </p:spPr>
      </p:pic>
    </p:spTree>
    <p:extLst>
      <p:ext uri="{BB962C8B-B14F-4D97-AF65-F5344CB8AC3E}">
        <p14:creationId xmlns:p14="http://schemas.microsoft.com/office/powerpoint/2010/main" val="1736232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radecimien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B21F19-B173-4ABB-B257-25B29F3F4AFD}"/>
              </a:ext>
            </a:extLst>
          </p:cNvPr>
          <p:cNvSpPr>
            <a:spLocks noGrp="1"/>
          </p:cNvSpPr>
          <p:nvPr>
            <p:ph type="title" hasCustomPrompt="1"/>
          </p:nvPr>
        </p:nvSpPr>
        <p:spPr>
          <a:xfrm>
            <a:off x="806450" y="1709739"/>
            <a:ext cx="10515600" cy="1846262"/>
          </a:xfrm>
        </p:spPr>
        <p:txBody>
          <a:bodyPr anchor="b">
            <a:normAutofit/>
          </a:bodyPr>
          <a:lstStyle>
            <a:lvl1pPr algn="ctr">
              <a:defRPr sz="7166" b="1" i="0" baseline="0">
                <a:solidFill>
                  <a:srgbClr val="006600"/>
                </a:solidFill>
                <a:latin typeface="+mn-lt"/>
              </a:defRPr>
            </a:lvl1pPr>
          </a:lstStyle>
          <a:p>
            <a:r>
              <a:rPr lang="es-ES" dirty="0"/>
              <a:t>¡Gracias!</a:t>
            </a:r>
            <a:endParaRPr lang="es-CO" dirty="0"/>
          </a:p>
        </p:txBody>
      </p:sp>
    </p:spTree>
    <p:extLst>
      <p:ext uri="{BB962C8B-B14F-4D97-AF65-F5344CB8AC3E}">
        <p14:creationId xmlns:p14="http://schemas.microsoft.com/office/powerpoint/2010/main" val="2006680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ac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235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7649467-170F-4747-B9CE-456DDC42446D}"/>
              </a:ext>
            </a:extLst>
          </p:cNvPr>
          <p:cNvPicPr>
            <a:picLocks noChangeAspect="1"/>
          </p:cNvPicPr>
          <p:nvPr userDrawn="1"/>
        </p:nvPicPr>
        <p:blipFill rotWithShape="1">
          <a:blip r:embed="rId2"/>
          <a:srcRect b="73759"/>
          <a:stretch/>
        </p:blipFill>
        <p:spPr>
          <a:xfrm>
            <a:off x="2" y="0"/>
            <a:ext cx="12193057" cy="1799771"/>
          </a:xfrm>
          <a:prstGeom prst="rect">
            <a:avLst/>
          </a:prstGeom>
        </p:spPr>
      </p:pic>
      <p:pic>
        <p:nvPicPr>
          <p:cNvPr id="9" name="Imagen 8">
            <a:extLst>
              <a:ext uri="{FF2B5EF4-FFF2-40B4-BE49-F238E27FC236}">
                <a16:creationId xmlns:a16="http://schemas.microsoft.com/office/drawing/2014/main" id="{27649467-170F-4747-B9CE-456DDC42446D}"/>
              </a:ext>
            </a:extLst>
          </p:cNvPr>
          <p:cNvPicPr>
            <a:picLocks noChangeAspect="1"/>
          </p:cNvPicPr>
          <p:nvPr userDrawn="1"/>
        </p:nvPicPr>
        <p:blipFill rotWithShape="1">
          <a:blip r:embed="rId2"/>
          <a:srcRect t="71951" b="11331"/>
          <a:stretch/>
        </p:blipFill>
        <p:spPr>
          <a:xfrm>
            <a:off x="-1055" y="5711371"/>
            <a:ext cx="12193057" cy="1146629"/>
          </a:xfrm>
          <a:prstGeom prst="rect">
            <a:avLst/>
          </a:prstGeom>
        </p:spPr>
      </p:pic>
    </p:spTree>
    <p:extLst>
      <p:ext uri="{BB962C8B-B14F-4D97-AF65-F5344CB8AC3E}">
        <p14:creationId xmlns:p14="http://schemas.microsoft.com/office/powerpoint/2010/main" val="247978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701" b="0" i="1">
                <a:solidFill>
                  <a:srgbClr val="737373"/>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506" b="0" i="1">
                <a:solidFill>
                  <a:srgbClr val="737373"/>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673529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pic>
        <p:nvPicPr>
          <p:cNvPr id="6" name="Imagen 5" descr="Dibujo de un parque&#10;&#10;Descripción generada automáticamente">
            <a:extLst>
              <a:ext uri="{FF2B5EF4-FFF2-40B4-BE49-F238E27FC236}">
                <a16:creationId xmlns:a16="http://schemas.microsoft.com/office/drawing/2014/main" id="{B4CEC27A-96E6-4E78-9E16-D90469B0F1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5" name="Rectángulo 4">
            <a:extLst>
              <a:ext uri="{FF2B5EF4-FFF2-40B4-BE49-F238E27FC236}">
                <a16:creationId xmlns:a16="http://schemas.microsoft.com/office/drawing/2014/main" id="{F50DCA09-C12E-4E30-92DB-1AC8E6F0701B}"/>
              </a:ext>
            </a:extLst>
          </p:cNvPr>
          <p:cNvSpPr/>
          <p:nvPr userDrawn="1"/>
        </p:nvSpPr>
        <p:spPr>
          <a:xfrm rot="5400000">
            <a:off x="3820301" y="-3820300"/>
            <a:ext cx="4551397" cy="12191999"/>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spTree>
    <p:extLst>
      <p:ext uri="{BB962C8B-B14F-4D97-AF65-F5344CB8AC3E}">
        <p14:creationId xmlns:p14="http://schemas.microsoft.com/office/powerpoint/2010/main" val="3278567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parador 3">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D97708F-69E5-410C-8E44-4607C44905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54" y="2"/>
            <a:ext cx="12229948" cy="6841716"/>
          </a:xfrm>
          <a:prstGeom prst="rect">
            <a:avLst/>
          </a:prstGeom>
        </p:spPr>
      </p:pic>
      <p:sp>
        <p:nvSpPr>
          <p:cNvPr id="6" name="Rectángulo 5">
            <a:extLst>
              <a:ext uri="{FF2B5EF4-FFF2-40B4-BE49-F238E27FC236}">
                <a16:creationId xmlns:a16="http://schemas.microsoft.com/office/drawing/2014/main" id="{F2880494-B733-4B2A-9FEB-84961444DE93}"/>
              </a:ext>
            </a:extLst>
          </p:cNvPr>
          <p:cNvSpPr/>
          <p:nvPr userDrawn="1"/>
        </p:nvSpPr>
        <p:spPr>
          <a:xfrm rot="5400000">
            <a:off x="3840931" y="-3850003"/>
            <a:ext cx="4551397" cy="12251404"/>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a:p>
        </p:txBody>
      </p:sp>
      <p:pic>
        <p:nvPicPr>
          <p:cNvPr id="8" name="Imagen 7">
            <a:extLst>
              <a:ext uri="{FF2B5EF4-FFF2-40B4-BE49-F238E27FC236}">
                <a16:creationId xmlns:a16="http://schemas.microsoft.com/office/drawing/2014/main" id="{C3D9FE36-6CD1-485B-AB7E-1F7227D5F0DC}"/>
              </a:ext>
            </a:extLst>
          </p:cNvPr>
          <p:cNvPicPr>
            <a:picLocks noChangeAspect="1"/>
          </p:cNvPicPr>
          <p:nvPr userDrawn="1"/>
        </p:nvPicPr>
        <p:blipFill rotWithShape="1">
          <a:blip r:embed="rId3"/>
          <a:srcRect l="339" t="3151" r="242" b="10761"/>
          <a:stretch/>
        </p:blipFill>
        <p:spPr>
          <a:xfrm>
            <a:off x="-9075" y="-8140"/>
            <a:ext cx="12229948" cy="6858000"/>
          </a:xfrm>
          <a:prstGeom prst="rect">
            <a:avLst/>
          </a:prstGeom>
          <a:noFill/>
        </p:spPr>
      </p:pic>
    </p:spTree>
    <p:extLst>
      <p:ext uri="{BB962C8B-B14F-4D97-AF65-F5344CB8AC3E}">
        <p14:creationId xmlns:p14="http://schemas.microsoft.com/office/powerpoint/2010/main" val="3080619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Separador 2">
    <p:bg>
      <p:bgPr>
        <a:solidFill>
          <a:schemeClr val="bg1"/>
        </a:solidFill>
        <a:effectLst/>
      </p:bgPr>
    </p:bg>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C1701A3D-6BAE-4112-AED5-86EFA44927F9}"/>
              </a:ext>
            </a:extLst>
          </p:cNvPr>
          <p:cNvGrpSpPr/>
          <p:nvPr userDrawn="1"/>
        </p:nvGrpSpPr>
        <p:grpSpPr>
          <a:xfrm>
            <a:off x="0" y="0"/>
            <a:ext cx="12192000" cy="6858000"/>
            <a:chOff x="0" y="0"/>
            <a:chExt cx="12192000" cy="6858000"/>
          </a:xfrm>
        </p:grpSpPr>
        <p:pic>
          <p:nvPicPr>
            <p:cNvPr id="10" name="Imagen 9" descr="Un grupo de personas frente a un edificio&#10;&#10;Descripción generada automáticamente">
              <a:extLst>
                <a:ext uri="{FF2B5EF4-FFF2-40B4-BE49-F238E27FC236}">
                  <a16:creationId xmlns:a16="http://schemas.microsoft.com/office/drawing/2014/main" id="{4E47EE44-AF71-411D-AEC4-B72B4B7580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2830" y="0"/>
              <a:ext cx="6529170" cy="4057210"/>
            </a:xfrm>
            <a:prstGeom prst="rect">
              <a:avLst/>
            </a:prstGeom>
          </p:spPr>
        </p:pic>
        <p:pic>
          <p:nvPicPr>
            <p:cNvPr id="15" name="Imagen 14" descr="Imagen que contiene persona, exterior, hombre, gente&#10;&#10;Descripción generada automáticamente">
              <a:extLst>
                <a:ext uri="{FF2B5EF4-FFF2-40B4-BE49-F238E27FC236}">
                  <a16:creationId xmlns:a16="http://schemas.microsoft.com/office/drawing/2014/main" id="{2806467C-AED9-4D03-9E1B-2A48C647E1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805376" cy="4057210"/>
            </a:xfrm>
            <a:prstGeom prst="rect">
              <a:avLst/>
            </a:prstGeom>
          </p:spPr>
        </p:pic>
        <p:pic>
          <p:nvPicPr>
            <p:cNvPr id="17" name="Imagen 16" descr="Un grupo de personas en una plaza&#10;&#10;Descripción generada automáticamente">
              <a:extLst>
                <a:ext uri="{FF2B5EF4-FFF2-40B4-BE49-F238E27FC236}">
                  <a16:creationId xmlns:a16="http://schemas.microsoft.com/office/drawing/2014/main" id="{12491A4E-7D0C-491E-84E1-92916E86A2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05376" y="3296094"/>
              <a:ext cx="6386624" cy="3561906"/>
            </a:xfrm>
            <a:prstGeom prst="rect">
              <a:avLst/>
            </a:prstGeom>
          </p:spPr>
        </p:pic>
        <p:pic>
          <p:nvPicPr>
            <p:cNvPr id="18" name="Imagen 17">
              <a:extLst>
                <a:ext uri="{FF2B5EF4-FFF2-40B4-BE49-F238E27FC236}">
                  <a16:creationId xmlns:a16="http://schemas.microsoft.com/office/drawing/2014/main" id="{CB7BE1EE-628E-44D9-A930-13946B8531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296094"/>
              <a:ext cx="5805376" cy="3561906"/>
            </a:xfrm>
            <a:prstGeom prst="rect">
              <a:avLst/>
            </a:prstGeom>
          </p:spPr>
        </p:pic>
      </p:grpSp>
      <p:sp>
        <p:nvSpPr>
          <p:cNvPr id="4" name="Rectángulo 3">
            <a:extLst>
              <a:ext uri="{FF2B5EF4-FFF2-40B4-BE49-F238E27FC236}">
                <a16:creationId xmlns:a16="http://schemas.microsoft.com/office/drawing/2014/main" id="{AFA2683B-20FC-404E-879A-D2C5C74EBD98}"/>
              </a:ext>
            </a:extLst>
          </p:cNvPr>
          <p:cNvSpPr/>
          <p:nvPr userDrawn="1"/>
        </p:nvSpPr>
        <p:spPr>
          <a:xfrm>
            <a:off x="1" y="2"/>
            <a:ext cx="12191999" cy="6857999"/>
          </a:xfrm>
          <a:prstGeom prst="rect">
            <a:avLst/>
          </a:prstGeom>
          <a:solidFill>
            <a:schemeClr val="tx1">
              <a:lumMod val="65000"/>
              <a:lumOff val="3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750"/>
          </a:p>
        </p:txBody>
      </p:sp>
      <p:pic>
        <p:nvPicPr>
          <p:cNvPr id="9" name="Imagen 8">
            <a:extLst>
              <a:ext uri="{FF2B5EF4-FFF2-40B4-BE49-F238E27FC236}">
                <a16:creationId xmlns:a16="http://schemas.microsoft.com/office/drawing/2014/main" id="{46309ABA-02F4-4D92-A377-7A48EB99195D}"/>
              </a:ext>
            </a:extLst>
          </p:cNvPr>
          <p:cNvPicPr>
            <a:picLocks noChangeAspect="1"/>
          </p:cNvPicPr>
          <p:nvPr userDrawn="1"/>
        </p:nvPicPr>
        <p:blipFill rotWithShape="1">
          <a:blip r:embed="rId6"/>
          <a:srcRect l="339" t="3151" r="242" b="10761"/>
          <a:stretch/>
        </p:blipFill>
        <p:spPr>
          <a:xfrm>
            <a:off x="-1" y="0"/>
            <a:ext cx="12192000" cy="6858000"/>
          </a:xfrm>
          <a:prstGeom prst="rect">
            <a:avLst/>
          </a:prstGeom>
          <a:noFill/>
        </p:spPr>
      </p:pic>
    </p:spTree>
    <p:extLst>
      <p:ext uri="{BB962C8B-B14F-4D97-AF65-F5344CB8AC3E}">
        <p14:creationId xmlns:p14="http://schemas.microsoft.com/office/powerpoint/2010/main" val="146672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Diseño personalizad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56E2DFB-627F-4E8A-8F63-F14F02A557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08" b="8908"/>
          <a:stretch/>
        </p:blipFill>
        <p:spPr>
          <a:xfrm>
            <a:off x="1" y="1"/>
            <a:ext cx="12191999" cy="6864000"/>
          </a:xfrm>
          <a:prstGeom prst="rect">
            <a:avLst/>
          </a:prstGeom>
        </p:spPr>
      </p:pic>
      <p:sp>
        <p:nvSpPr>
          <p:cNvPr id="5" name="Rectángulo 4">
            <a:extLst>
              <a:ext uri="{FF2B5EF4-FFF2-40B4-BE49-F238E27FC236}">
                <a16:creationId xmlns:a16="http://schemas.microsoft.com/office/drawing/2014/main" id="{F50DCA09-C12E-4E30-92DB-1AC8E6F0701B}"/>
              </a:ext>
            </a:extLst>
          </p:cNvPr>
          <p:cNvSpPr/>
          <p:nvPr userDrawn="1"/>
        </p:nvSpPr>
        <p:spPr>
          <a:xfrm rot="5400000">
            <a:off x="3810449" y="-3810448"/>
            <a:ext cx="4571103" cy="12192002"/>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592" dirty="0"/>
          </a:p>
        </p:txBody>
      </p:sp>
      <p:pic>
        <p:nvPicPr>
          <p:cNvPr id="8" name="Imagen 7">
            <a:extLst>
              <a:ext uri="{FF2B5EF4-FFF2-40B4-BE49-F238E27FC236}">
                <a16:creationId xmlns:a16="http://schemas.microsoft.com/office/drawing/2014/main" id="{1B32E436-D951-4966-B0AF-8D1BF1C1DBFC}"/>
              </a:ext>
            </a:extLst>
          </p:cNvPr>
          <p:cNvPicPr>
            <a:picLocks noChangeAspect="1"/>
          </p:cNvPicPr>
          <p:nvPr userDrawn="1"/>
        </p:nvPicPr>
        <p:blipFill rotWithShape="1">
          <a:blip r:embed="rId3"/>
          <a:srcRect l="339" t="3151" r="242" b="10761"/>
          <a:stretch/>
        </p:blipFill>
        <p:spPr>
          <a:xfrm>
            <a:off x="1" y="1"/>
            <a:ext cx="12198943" cy="6868885"/>
          </a:xfrm>
          <a:prstGeom prst="rect">
            <a:avLst/>
          </a:prstGeom>
          <a:noFill/>
        </p:spPr>
      </p:pic>
    </p:spTree>
    <p:extLst>
      <p:ext uri="{BB962C8B-B14F-4D97-AF65-F5344CB8AC3E}">
        <p14:creationId xmlns:p14="http://schemas.microsoft.com/office/powerpoint/2010/main" val="569917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Separador 2">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cielo, exterior, hierba, edificio&#10;&#10;Descripción generada automáticamente">
            <a:extLst>
              <a:ext uri="{FF2B5EF4-FFF2-40B4-BE49-F238E27FC236}">
                <a16:creationId xmlns:a16="http://schemas.microsoft.com/office/drawing/2014/main" id="{A48154FE-3B66-42E0-99D9-2F15BBCAB6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4" name="Rectángulo 3">
            <a:extLst>
              <a:ext uri="{FF2B5EF4-FFF2-40B4-BE49-F238E27FC236}">
                <a16:creationId xmlns:a16="http://schemas.microsoft.com/office/drawing/2014/main" id="{AFA2683B-20FC-404E-879A-D2C5C74EBD98}"/>
              </a:ext>
            </a:extLst>
          </p:cNvPr>
          <p:cNvSpPr/>
          <p:nvPr userDrawn="1"/>
        </p:nvSpPr>
        <p:spPr>
          <a:xfrm>
            <a:off x="3" y="2"/>
            <a:ext cx="12191999" cy="6857999"/>
          </a:xfrm>
          <a:prstGeom prst="rect">
            <a:avLst/>
          </a:prstGeom>
          <a:solidFill>
            <a:schemeClr val="tx1">
              <a:lumMod val="65000"/>
              <a:lumOff val="3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742"/>
          </a:p>
        </p:txBody>
      </p:sp>
    </p:spTree>
    <p:extLst>
      <p:ext uri="{BB962C8B-B14F-4D97-AF65-F5344CB8AC3E}">
        <p14:creationId xmlns:p14="http://schemas.microsoft.com/office/powerpoint/2010/main" val="3576544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pic>
        <p:nvPicPr>
          <p:cNvPr id="7" name="Imagen 6" descr="Un grupo de personas caminando en la calle&#10;&#10;Descripción generada automáticamente">
            <a:extLst>
              <a:ext uri="{FF2B5EF4-FFF2-40B4-BE49-F238E27FC236}">
                <a16:creationId xmlns:a16="http://schemas.microsoft.com/office/drawing/2014/main" id="{126F1849-3BE4-48BB-AD24-01D2EAC4F7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648" b="11722"/>
          <a:stretch/>
        </p:blipFill>
        <p:spPr>
          <a:xfrm>
            <a:off x="0" y="1"/>
            <a:ext cx="12192000" cy="6858000"/>
          </a:xfrm>
          <a:prstGeom prst="rect">
            <a:avLst/>
          </a:prstGeom>
        </p:spPr>
      </p:pic>
      <p:sp>
        <p:nvSpPr>
          <p:cNvPr id="5" name="Rectángulo 4">
            <a:extLst>
              <a:ext uri="{FF2B5EF4-FFF2-40B4-BE49-F238E27FC236}">
                <a16:creationId xmlns:a16="http://schemas.microsoft.com/office/drawing/2014/main" id="{F2C4C22D-6924-429F-BEB4-C60AE86A9BFE}"/>
              </a:ext>
            </a:extLst>
          </p:cNvPr>
          <p:cNvSpPr/>
          <p:nvPr userDrawn="1"/>
        </p:nvSpPr>
        <p:spPr>
          <a:xfrm rot="5400000">
            <a:off x="3756485" y="-3756484"/>
            <a:ext cx="4679032" cy="12192000"/>
          </a:xfrm>
          <a:prstGeom prst="rect">
            <a:avLst/>
          </a:prstGeom>
          <a:gradFill flip="none" rotWithShape="1">
            <a:gsLst>
              <a:gs pos="0">
                <a:schemeClr val="bg2">
                  <a:lumMod val="0"/>
                </a:schemeClr>
              </a:gs>
              <a:gs pos="100000">
                <a:schemeClr val="bg2">
                  <a:lumMod val="10000"/>
                  <a:alpha val="0"/>
                </a:schemeClr>
              </a:gs>
              <a:gs pos="54000">
                <a:schemeClr val="bg2">
                  <a:lumMod val="25000"/>
                  <a:alpha val="5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US" sz="2653"/>
          </a:p>
        </p:txBody>
      </p:sp>
      <p:pic>
        <p:nvPicPr>
          <p:cNvPr id="6" name="Imagen 5">
            <a:extLst>
              <a:ext uri="{FF2B5EF4-FFF2-40B4-BE49-F238E27FC236}">
                <a16:creationId xmlns:a16="http://schemas.microsoft.com/office/drawing/2014/main" id="{27649467-170F-4747-B9CE-456DDC42446D}"/>
              </a:ext>
            </a:extLst>
          </p:cNvPr>
          <p:cNvPicPr>
            <a:picLocks noChangeAspect="1"/>
          </p:cNvPicPr>
          <p:nvPr userDrawn="1"/>
        </p:nvPicPr>
        <p:blipFill rotWithShape="1">
          <a:blip r:embed="rId3"/>
          <a:srcRect l="339" t="3151" r="242" b="10761"/>
          <a:stretch/>
        </p:blipFill>
        <p:spPr>
          <a:xfrm>
            <a:off x="0" y="0"/>
            <a:ext cx="12192000" cy="6858000"/>
          </a:xfrm>
          <a:prstGeom prst="rect">
            <a:avLst/>
          </a:prstGeom>
          <a:noFill/>
        </p:spPr>
      </p:pic>
    </p:spTree>
    <p:extLst>
      <p:ext uri="{BB962C8B-B14F-4D97-AF65-F5344CB8AC3E}">
        <p14:creationId xmlns:p14="http://schemas.microsoft.com/office/powerpoint/2010/main" val="3062887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C7B2684-6467-4B06-9FD5-3F6F0F98A40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5EDA7399-76A2-4604-B1A0-84486B6802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F58A246-0682-43A1-9107-FA525AAF03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89">
                <a:solidFill>
                  <a:schemeClr val="tx1">
                    <a:tint val="75000"/>
                  </a:schemeClr>
                </a:solidFill>
              </a:defRPr>
            </a:lvl1pPr>
          </a:lstStyle>
          <a:p>
            <a:fld id="{5F1670AA-CA09-491C-B69D-06515735E45D}" type="datetimeFigureOut">
              <a:rPr lang="es-CO" smtClean="0"/>
              <a:t>1/10/2025</a:t>
            </a:fld>
            <a:endParaRPr lang="es-CO"/>
          </a:p>
        </p:txBody>
      </p:sp>
      <p:sp>
        <p:nvSpPr>
          <p:cNvPr id="5" name="Marcador de pie de página 4">
            <a:extLst>
              <a:ext uri="{FF2B5EF4-FFF2-40B4-BE49-F238E27FC236}">
                <a16:creationId xmlns:a16="http://schemas.microsoft.com/office/drawing/2014/main" id="{F8B49D69-F9F8-4859-B7CB-E7553373A857}"/>
              </a:ext>
            </a:extLst>
          </p:cNvPr>
          <p:cNvSpPr>
            <a:spLocks noGrp="1"/>
          </p:cNvSpPr>
          <p:nvPr>
            <p:ph type="ftr" sz="quarter" idx="3"/>
          </p:nvPr>
        </p:nvSpPr>
        <p:spPr>
          <a:xfrm>
            <a:off x="4038602" y="6356350"/>
            <a:ext cx="4114800" cy="365125"/>
          </a:xfrm>
          <a:prstGeom prst="rect">
            <a:avLst/>
          </a:prstGeom>
        </p:spPr>
        <p:txBody>
          <a:bodyPr vert="horz" lIns="91440" tIns="45720" rIns="91440" bIns="45720" rtlCol="0" anchor="ctr"/>
          <a:lstStyle>
            <a:lvl1pPr algn="ctr">
              <a:defRPr sz="1189">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CF5BC586-F781-4C4F-8E45-EB044761AA78}"/>
              </a:ext>
            </a:extLst>
          </p:cNvPr>
          <p:cNvSpPr>
            <a:spLocks noGrp="1"/>
          </p:cNvSpPr>
          <p:nvPr>
            <p:ph type="sldNum" sz="quarter" idx="4"/>
          </p:nvPr>
        </p:nvSpPr>
        <p:spPr>
          <a:xfrm>
            <a:off x="8610602" y="6356350"/>
            <a:ext cx="2743200" cy="365125"/>
          </a:xfrm>
          <a:prstGeom prst="rect">
            <a:avLst/>
          </a:prstGeom>
        </p:spPr>
        <p:txBody>
          <a:bodyPr vert="horz" lIns="91440" tIns="45720" rIns="91440" bIns="45720" rtlCol="0" anchor="ctr"/>
          <a:lstStyle>
            <a:lvl1pPr algn="r">
              <a:defRPr sz="1189">
                <a:solidFill>
                  <a:schemeClr val="tx1">
                    <a:tint val="75000"/>
                  </a:schemeClr>
                </a:solidFill>
              </a:defRPr>
            </a:lvl1pPr>
          </a:lstStyle>
          <a:p>
            <a:fld id="{B504D3C9-4EF0-47EF-84DE-7B749D1D0FAA}" type="slidenum">
              <a:rPr lang="es-CO" smtClean="0"/>
              <a:t>‹Nº›</a:t>
            </a:fld>
            <a:endParaRPr lang="es-CO"/>
          </a:p>
        </p:txBody>
      </p:sp>
    </p:spTree>
    <p:extLst>
      <p:ext uri="{BB962C8B-B14F-4D97-AF65-F5344CB8AC3E}">
        <p14:creationId xmlns:p14="http://schemas.microsoft.com/office/powerpoint/2010/main" val="4232277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4" r:id="rId23"/>
    <p:sldLayoutId id="2147483698" r:id="rId24"/>
  </p:sldLayoutIdLst>
  <p:txStyles>
    <p:titleStyle>
      <a:lvl1pPr algn="l" defTabSz="905762" rtl="0" eaLnBrk="1" latinLnBrk="0" hangingPunct="1">
        <a:lnSpc>
          <a:spcPct val="90000"/>
        </a:lnSpc>
        <a:spcBef>
          <a:spcPct val="0"/>
        </a:spcBef>
        <a:buNone/>
        <a:defRPr sz="4358" kern="1200">
          <a:solidFill>
            <a:schemeClr val="tx1"/>
          </a:solidFill>
          <a:latin typeface="+mj-lt"/>
          <a:ea typeface="+mj-ea"/>
          <a:cs typeface="+mj-cs"/>
        </a:defRPr>
      </a:lvl1pPr>
    </p:titleStyle>
    <p:bodyStyle>
      <a:lvl1pPr marL="226441" indent="-226441" algn="l" defTabSz="905762" rtl="0" eaLnBrk="1" latinLnBrk="0" hangingPunct="1">
        <a:lnSpc>
          <a:spcPct val="90000"/>
        </a:lnSpc>
        <a:spcBef>
          <a:spcPts val="991"/>
        </a:spcBef>
        <a:buFont typeface="Arial" panose="020B0604020202020204" pitchFamily="34" charset="0"/>
        <a:buChar char="•"/>
        <a:defRPr sz="2773" kern="1200">
          <a:solidFill>
            <a:schemeClr val="tx1"/>
          </a:solidFill>
          <a:latin typeface="+mn-lt"/>
          <a:ea typeface="+mn-ea"/>
          <a:cs typeface="+mn-cs"/>
        </a:defRPr>
      </a:lvl1pPr>
      <a:lvl2pPr marL="679322" indent="-226441" algn="l" defTabSz="905762" rtl="0" eaLnBrk="1" latinLnBrk="0" hangingPunct="1">
        <a:lnSpc>
          <a:spcPct val="90000"/>
        </a:lnSpc>
        <a:spcBef>
          <a:spcPts val="494"/>
        </a:spcBef>
        <a:buFont typeface="Arial" panose="020B0604020202020204" pitchFamily="34" charset="0"/>
        <a:buChar char="•"/>
        <a:defRPr sz="2378" kern="1200">
          <a:solidFill>
            <a:schemeClr val="tx1"/>
          </a:solidFill>
          <a:latin typeface="+mn-lt"/>
          <a:ea typeface="+mn-ea"/>
          <a:cs typeface="+mn-cs"/>
        </a:defRPr>
      </a:lvl2pPr>
      <a:lvl3pPr marL="1132203" indent="-226441" algn="l" defTabSz="905762" rtl="0" eaLnBrk="1" latinLnBrk="0" hangingPunct="1">
        <a:lnSpc>
          <a:spcPct val="90000"/>
        </a:lnSpc>
        <a:spcBef>
          <a:spcPts val="494"/>
        </a:spcBef>
        <a:buFont typeface="Arial" panose="020B0604020202020204" pitchFamily="34" charset="0"/>
        <a:buChar char="•"/>
        <a:defRPr sz="1981" kern="1200">
          <a:solidFill>
            <a:schemeClr val="tx1"/>
          </a:solidFill>
          <a:latin typeface="+mn-lt"/>
          <a:ea typeface="+mn-ea"/>
          <a:cs typeface="+mn-cs"/>
        </a:defRPr>
      </a:lvl3pPr>
      <a:lvl4pPr marL="1585084" indent="-226441" algn="l" defTabSz="905762" rtl="0" eaLnBrk="1" latinLnBrk="0" hangingPunct="1">
        <a:lnSpc>
          <a:spcPct val="90000"/>
        </a:lnSpc>
        <a:spcBef>
          <a:spcPts val="494"/>
        </a:spcBef>
        <a:buFont typeface="Arial" panose="020B0604020202020204" pitchFamily="34" charset="0"/>
        <a:buChar char="•"/>
        <a:defRPr sz="1784" kern="1200">
          <a:solidFill>
            <a:schemeClr val="tx1"/>
          </a:solidFill>
          <a:latin typeface="+mn-lt"/>
          <a:ea typeface="+mn-ea"/>
          <a:cs typeface="+mn-cs"/>
        </a:defRPr>
      </a:lvl4pPr>
      <a:lvl5pPr marL="2037966" indent="-226441" algn="l" defTabSz="905762" rtl="0" eaLnBrk="1" latinLnBrk="0" hangingPunct="1">
        <a:lnSpc>
          <a:spcPct val="90000"/>
        </a:lnSpc>
        <a:spcBef>
          <a:spcPts val="494"/>
        </a:spcBef>
        <a:buFont typeface="Arial" panose="020B0604020202020204" pitchFamily="34" charset="0"/>
        <a:buChar char="•"/>
        <a:defRPr sz="1784" kern="1200">
          <a:solidFill>
            <a:schemeClr val="tx1"/>
          </a:solidFill>
          <a:latin typeface="+mn-lt"/>
          <a:ea typeface="+mn-ea"/>
          <a:cs typeface="+mn-cs"/>
        </a:defRPr>
      </a:lvl5pPr>
      <a:lvl6pPr marL="2490847" indent="-226441" algn="l" defTabSz="905762" rtl="0" eaLnBrk="1" latinLnBrk="0" hangingPunct="1">
        <a:lnSpc>
          <a:spcPct val="90000"/>
        </a:lnSpc>
        <a:spcBef>
          <a:spcPts val="494"/>
        </a:spcBef>
        <a:buFont typeface="Arial" panose="020B0604020202020204" pitchFamily="34" charset="0"/>
        <a:buChar char="•"/>
        <a:defRPr sz="1784" kern="1200">
          <a:solidFill>
            <a:schemeClr val="tx1"/>
          </a:solidFill>
          <a:latin typeface="+mn-lt"/>
          <a:ea typeface="+mn-ea"/>
          <a:cs typeface="+mn-cs"/>
        </a:defRPr>
      </a:lvl6pPr>
      <a:lvl7pPr marL="2943728" indent="-226441" algn="l" defTabSz="905762" rtl="0" eaLnBrk="1" latinLnBrk="0" hangingPunct="1">
        <a:lnSpc>
          <a:spcPct val="90000"/>
        </a:lnSpc>
        <a:spcBef>
          <a:spcPts val="494"/>
        </a:spcBef>
        <a:buFont typeface="Arial" panose="020B0604020202020204" pitchFamily="34" charset="0"/>
        <a:buChar char="•"/>
        <a:defRPr sz="1784" kern="1200">
          <a:solidFill>
            <a:schemeClr val="tx1"/>
          </a:solidFill>
          <a:latin typeface="+mn-lt"/>
          <a:ea typeface="+mn-ea"/>
          <a:cs typeface="+mn-cs"/>
        </a:defRPr>
      </a:lvl7pPr>
      <a:lvl8pPr marL="3396609" indent="-226441" algn="l" defTabSz="905762" rtl="0" eaLnBrk="1" latinLnBrk="0" hangingPunct="1">
        <a:lnSpc>
          <a:spcPct val="90000"/>
        </a:lnSpc>
        <a:spcBef>
          <a:spcPts val="494"/>
        </a:spcBef>
        <a:buFont typeface="Arial" panose="020B0604020202020204" pitchFamily="34" charset="0"/>
        <a:buChar char="•"/>
        <a:defRPr sz="1784" kern="1200">
          <a:solidFill>
            <a:schemeClr val="tx1"/>
          </a:solidFill>
          <a:latin typeface="+mn-lt"/>
          <a:ea typeface="+mn-ea"/>
          <a:cs typeface="+mn-cs"/>
        </a:defRPr>
      </a:lvl8pPr>
      <a:lvl9pPr marL="3849491" indent="-226441" algn="l" defTabSz="905762" rtl="0" eaLnBrk="1" latinLnBrk="0" hangingPunct="1">
        <a:lnSpc>
          <a:spcPct val="90000"/>
        </a:lnSpc>
        <a:spcBef>
          <a:spcPts val="494"/>
        </a:spcBef>
        <a:buFont typeface="Arial" panose="020B0604020202020204" pitchFamily="34" charset="0"/>
        <a:buChar char="•"/>
        <a:defRPr sz="1784" kern="1200">
          <a:solidFill>
            <a:schemeClr val="tx1"/>
          </a:solidFill>
          <a:latin typeface="+mn-lt"/>
          <a:ea typeface="+mn-ea"/>
          <a:cs typeface="+mn-cs"/>
        </a:defRPr>
      </a:lvl9pPr>
    </p:bodyStyle>
    <p:otherStyle>
      <a:defPPr>
        <a:defRPr lang="es-CO"/>
      </a:defPPr>
      <a:lvl1pPr marL="0" algn="l" defTabSz="905762" rtl="0" eaLnBrk="1" latinLnBrk="0" hangingPunct="1">
        <a:defRPr sz="1784" kern="1200">
          <a:solidFill>
            <a:schemeClr val="tx1"/>
          </a:solidFill>
          <a:latin typeface="+mn-lt"/>
          <a:ea typeface="+mn-ea"/>
          <a:cs typeface="+mn-cs"/>
        </a:defRPr>
      </a:lvl1pPr>
      <a:lvl2pPr marL="452881" algn="l" defTabSz="905762" rtl="0" eaLnBrk="1" latinLnBrk="0" hangingPunct="1">
        <a:defRPr sz="1784" kern="1200">
          <a:solidFill>
            <a:schemeClr val="tx1"/>
          </a:solidFill>
          <a:latin typeface="+mn-lt"/>
          <a:ea typeface="+mn-ea"/>
          <a:cs typeface="+mn-cs"/>
        </a:defRPr>
      </a:lvl2pPr>
      <a:lvl3pPr marL="905762" algn="l" defTabSz="905762" rtl="0" eaLnBrk="1" latinLnBrk="0" hangingPunct="1">
        <a:defRPr sz="1784" kern="1200">
          <a:solidFill>
            <a:schemeClr val="tx1"/>
          </a:solidFill>
          <a:latin typeface="+mn-lt"/>
          <a:ea typeface="+mn-ea"/>
          <a:cs typeface="+mn-cs"/>
        </a:defRPr>
      </a:lvl3pPr>
      <a:lvl4pPr marL="1358643" algn="l" defTabSz="905762" rtl="0" eaLnBrk="1" latinLnBrk="0" hangingPunct="1">
        <a:defRPr sz="1784" kern="1200">
          <a:solidFill>
            <a:schemeClr val="tx1"/>
          </a:solidFill>
          <a:latin typeface="+mn-lt"/>
          <a:ea typeface="+mn-ea"/>
          <a:cs typeface="+mn-cs"/>
        </a:defRPr>
      </a:lvl4pPr>
      <a:lvl5pPr marL="1811525" algn="l" defTabSz="905762" rtl="0" eaLnBrk="1" latinLnBrk="0" hangingPunct="1">
        <a:defRPr sz="1784" kern="1200">
          <a:solidFill>
            <a:schemeClr val="tx1"/>
          </a:solidFill>
          <a:latin typeface="+mn-lt"/>
          <a:ea typeface="+mn-ea"/>
          <a:cs typeface="+mn-cs"/>
        </a:defRPr>
      </a:lvl5pPr>
      <a:lvl6pPr marL="2264406" algn="l" defTabSz="905762" rtl="0" eaLnBrk="1" latinLnBrk="0" hangingPunct="1">
        <a:defRPr sz="1784" kern="1200">
          <a:solidFill>
            <a:schemeClr val="tx1"/>
          </a:solidFill>
          <a:latin typeface="+mn-lt"/>
          <a:ea typeface="+mn-ea"/>
          <a:cs typeface="+mn-cs"/>
        </a:defRPr>
      </a:lvl6pPr>
      <a:lvl7pPr marL="2717287" algn="l" defTabSz="905762" rtl="0" eaLnBrk="1" latinLnBrk="0" hangingPunct="1">
        <a:defRPr sz="1784" kern="1200">
          <a:solidFill>
            <a:schemeClr val="tx1"/>
          </a:solidFill>
          <a:latin typeface="+mn-lt"/>
          <a:ea typeface="+mn-ea"/>
          <a:cs typeface="+mn-cs"/>
        </a:defRPr>
      </a:lvl7pPr>
      <a:lvl8pPr marL="3170169" algn="l" defTabSz="905762" rtl="0" eaLnBrk="1" latinLnBrk="0" hangingPunct="1">
        <a:defRPr sz="1784" kern="1200">
          <a:solidFill>
            <a:schemeClr val="tx1"/>
          </a:solidFill>
          <a:latin typeface="+mn-lt"/>
          <a:ea typeface="+mn-ea"/>
          <a:cs typeface="+mn-cs"/>
        </a:defRPr>
      </a:lvl8pPr>
      <a:lvl9pPr marL="3623050" algn="l" defTabSz="905762" rtl="0" eaLnBrk="1" latinLnBrk="0" hangingPunct="1">
        <a:defRPr sz="17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C7B2684-6467-4B06-9FD5-3F6F0F98A40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5EDA7399-76A2-4604-B1A0-84486B6802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F58A246-0682-43A1-9107-FA525AAF03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95">
                <a:solidFill>
                  <a:schemeClr val="tx1">
                    <a:tint val="75000"/>
                  </a:schemeClr>
                </a:solidFill>
              </a:defRPr>
            </a:lvl1pPr>
          </a:lstStyle>
          <a:p>
            <a:fld id="{5F1670AA-CA09-491C-B69D-06515735E45D}" type="datetimeFigureOut">
              <a:rPr lang="es-CO" smtClean="0"/>
              <a:t>1/10/2025</a:t>
            </a:fld>
            <a:endParaRPr lang="es-CO"/>
          </a:p>
        </p:txBody>
      </p:sp>
      <p:sp>
        <p:nvSpPr>
          <p:cNvPr id="5" name="Marcador de pie de página 4">
            <a:extLst>
              <a:ext uri="{FF2B5EF4-FFF2-40B4-BE49-F238E27FC236}">
                <a16:creationId xmlns:a16="http://schemas.microsoft.com/office/drawing/2014/main" id="{F8B49D69-F9F8-4859-B7CB-E7553373A857}"/>
              </a:ext>
            </a:extLst>
          </p:cNvPr>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195">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CF5BC586-F781-4C4F-8E45-EB044761AA78}"/>
              </a:ext>
            </a:extLst>
          </p:cNvPr>
          <p:cNvSpPr>
            <a:spLocks noGrp="1"/>
          </p:cNvSpPr>
          <p:nvPr>
            <p:ph type="sldNum" sz="quarter" idx="4"/>
          </p:nvPr>
        </p:nvSpPr>
        <p:spPr>
          <a:xfrm>
            <a:off x="8610601" y="6356350"/>
            <a:ext cx="2743200" cy="365125"/>
          </a:xfrm>
          <a:prstGeom prst="rect">
            <a:avLst/>
          </a:prstGeom>
        </p:spPr>
        <p:txBody>
          <a:bodyPr vert="horz" lIns="91440" tIns="45720" rIns="91440" bIns="45720" rtlCol="0" anchor="ctr"/>
          <a:lstStyle>
            <a:lvl1pPr algn="r">
              <a:defRPr sz="1195">
                <a:solidFill>
                  <a:schemeClr val="tx1">
                    <a:tint val="75000"/>
                  </a:schemeClr>
                </a:solidFill>
              </a:defRPr>
            </a:lvl1pPr>
          </a:lstStyle>
          <a:p>
            <a:fld id="{B504D3C9-4EF0-47EF-84DE-7B749D1D0FAA}" type="slidenum">
              <a:rPr lang="es-CO" smtClean="0"/>
              <a:t>‹Nº›</a:t>
            </a:fld>
            <a:endParaRPr lang="es-CO"/>
          </a:p>
        </p:txBody>
      </p:sp>
    </p:spTree>
    <p:extLst>
      <p:ext uri="{BB962C8B-B14F-4D97-AF65-F5344CB8AC3E}">
        <p14:creationId xmlns:p14="http://schemas.microsoft.com/office/powerpoint/2010/main" val="120038980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0071" rtl="0" eaLnBrk="1" latinLnBrk="0" hangingPunct="1">
        <a:lnSpc>
          <a:spcPct val="90000"/>
        </a:lnSpc>
        <a:spcBef>
          <a:spcPct val="0"/>
        </a:spcBef>
        <a:buNone/>
        <a:defRPr sz="4379" kern="1200">
          <a:solidFill>
            <a:schemeClr val="tx1"/>
          </a:solidFill>
          <a:latin typeface="+mj-lt"/>
          <a:ea typeface="+mj-ea"/>
          <a:cs typeface="+mj-cs"/>
        </a:defRPr>
      </a:lvl1pPr>
    </p:titleStyle>
    <p:bodyStyle>
      <a:lvl1pPr marL="227518" indent="-227518" algn="l" defTabSz="910071" rtl="0" eaLnBrk="1" latinLnBrk="0" hangingPunct="1">
        <a:lnSpc>
          <a:spcPct val="90000"/>
        </a:lnSpc>
        <a:spcBef>
          <a:spcPts val="995"/>
        </a:spcBef>
        <a:buFont typeface="Arial" panose="020B0604020202020204" pitchFamily="34" charset="0"/>
        <a:buChar char="•"/>
        <a:defRPr sz="2787" kern="1200">
          <a:solidFill>
            <a:schemeClr val="tx1"/>
          </a:solidFill>
          <a:latin typeface="+mn-lt"/>
          <a:ea typeface="+mn-ea"/>
          <a:cs typeface="+mn-cs"/>
        </a:defRPr>
      </a:lvl1pPr>
      <a:lvl2pPr marL="682553" indent="-227518" algn="l" defTabSz="910071" rtl="0" eaLnBrk="1" latinLnBrk="0" hangingPunct="1">
        <a:lnSpc>
          <a:spcPct val="90000"/>
        </a:lnSpc>
        <a:spcBef>
          <a:spcPts val="497"/>
        </a:spcBef>
        <a:buFont typeface="Arial" panose="020B0604020202020204" pitchFamily="34" charset="0"/>
        <a:buChar char="•"/>
        <a:defRPr sz="2389" kern="1200">
          <a:solidFill>
            <a:schemeClr val="tx1"/>
          </a:solidFill>
          <a:latin typeface="+mn-lt"/>
          <a:ea typeface="+mn-ea"/>
          <a:cs typeface="+mn-cs"/>
        </a:defRPr>
      </a:lvl2pPr>
      <a:lvl3pPr marL="1137588" indent="-227518" algn="l" defTabSz="910071" rtl="0" eaLnBrk="1" latinLnBrk="0" hangingPunct="1">
        <a:lnSpc>
          <a:spcPct val="90000"/>
        </a:lnSpc>
        <a:spcBef>
          <a:spcPts val="497"/>
        </a:spcBef>
        <a:buFont typeface="Arial" panose="020B0604020202020204" pitchFamily="34" charset="0"/>
        <a:buChar char="•"/>
        <a:defRPr sz="1991" kern="1200">
          <a:solidFill>
            <a:schemeClr val="tx1"/>
          </a:solidFill>
          <a:latin typeface="+mn-lt"/>
          <a:ea typeface="+mn-ea"/>
          <a:cs typeface="+mn-cs"/>
        </a:defRPr>
      </a:lvl3pPr>
      <a:lvl4pPr marL="1592624" indent="-227518" algn="l" defTabSz="910071" rtl="0" eaLnBrk="1" latinLnBrk="0" hangingPunct="1">
        <a:lnSpc>
          <a:spcPct val="90000"/>
        </a:lnSpc>
        <a:spcBef>
          <a:spcPts val="497"/>
        </a:spcBef>
        <a:buFont typeface="Arial" panose="020B0604020202020204" pitchFamily="34" charset="0"/>
        <a:buChar char="•"/>
        <a:defRPr sz="1792" kern="1200">
          <a:solidFill>
            <a:schemeClr val="tx1"/>
          </a:solidFill>
          <a:latin typeface="+mn-lt"/>
          <a:ea typeface="+mn-ea"/>
          <a:cs typeface="+mn-cs"/>
        </a:defRPr>
      </a:lvl4pPr>
      <a:lvl5pPr marL="2047660" indent="-227518" algn="l" defTabSz="910071" rtl="0" eaLnBrk="1" latinLnBrk="0" hangingPunct="1">
        <a:lnSpc>
          <a:spcPct val="90000"/>
        </a:lnSpc>
        <a:spcBef>
          <a:spcPts val="497"/>
        </a:spcBef>
        <a:buFont typeface="Arial" panose="020B0604020202020204" pitchFamily="34" charset="0"/>
        <a:buChar char="•"/>
        <a:defRPr sz="1792" kern="1200">
          <a:solidFill>
            <a:schemeClr val="tx1"/>
          </a:solidFill>
          <a:latin typeface="+mn-lt"/>
          <a:ea typeface="+mn-ea"/>
          <a:cs typeface="+mn-cs"/>
        </a:defRPr>
      </a:lvl5pPr>
      <a:lvl6pPr marL="2502695" indent="-227518" algn="l" defTabSz="910071" rtl="0" eaLnBrk="1" latinLnBrk="0" hangingPunct="1">
        <a:lnSpc>
          <a:spcPct val="90000"/>
        </a:lnSpc>
        <a:spcBef>
          <a:spcPts val="497"/>
        </a:spcBef>
        <a:buFont typeface="Arial" panose="020B0604020202020204" pitchFamily="34" charset="0"/>
        <a:buChar char="•"/>
        <a:defRPr sz="1792" kern="1200">
          <a:solidFill>
            <a:schemeClr val="tx1"/>
          </a:solidFill>
          <a:latin typeface="+mn-lt"/>
          <a:ea typeface="+mn-ea"/>
          <a:cs typeface="+mn-cs"/>
        </a:defRPr>
      </a:lvl6pPr>
      <a:lvl7pPr marL="2957731" indent="-227518" algn="l" defTabSz="910071" rtl="0" eaLnBrk="1" latinLnBrk="0" hangingPunct="1">
        <a:lnSpc>
          <a:spcPct val="90000"/>
        </a:lnSpc>
        <a:spcBef>
          <a:spcPts val="497"/>
        </a:spcBef>
        <a:buFont typeface="Arial" panose="020B0604020202020204" pitchFamily="34" charset="0"/>
        <a:buChar char="•"/>
        <a:defRPr sz="1792" kern="1200">
          <a:solidFill>
            <a:schemeClr val="tx1"/>
          </a:solidFill>
          <a:latin typeface="+mn-lt"/>
          <a:ea typeface="+mn-ea"/>
          <a:cs typeface="+mn-cs"/>
        </a:defRPr>
      </a:lvl7pPr>
      <a:lvl8pPr marL="3412766" indent="-227518" algn="l" defTabSz="910071" rtl="0" eaLnBrk="1" latinLnBrk="0" hangingPunct="1">
        <a:lnSpc>
          <a:spcPct val="90000"/>
        </a:lnSpc>
        <a:spcBef>
          <a:spcPts val="497"/>
        </a:spcBef>
        <a:buFont typeface="Arial" panose="020B0604020202020204" pitchFamily="34" charset="0"/>
        <a:buChar char="•"/>
        <a:defRPr sz="1792" kern="1200">
          <a:solidFill>
            <a:schemeClr val="tx1"/>
          </a:solidFill>
          <a:latin typeface="+mn-lt"/>
          <a:ea typeface="+mn-ea"/>
          <a:cs typeface="+mn-cs"/>
        </a:defRPr>
      </a:lvl8pPr>
      <a:lvl9pPr marL="3867802" indent="-227518" algn="l" defTabSz="910071" rtl="0" eaLnBrk="1" latinLnBrk="0" hangingPunct="1">
        <a:lnSpc>
          <a:spcPct val="90000"/>
        </a:lnSpc>
        <a:spcBef>
          <a:spcPts val="497"/>
        </a:spcBef>
        <a:buFont typeface="Arial" panose="020B0604020202020204" pitchFamily="34" charset="0"/>
        <a:buChar char="•"/>
        <a:defRPr sz="1792" kern="1200">
          <a:solidFill>
            <a:schemeClr val="tx1"/>
          </a:solidFill>
          <a:latin typeface="+mn-lt"/>
          <a:ea typeface="+mn-ea"/>
          <a:cs typeface="+mn-cs"/>
        </a:defRPr>
      </a:lvl9pPr>
    </p:bodyStyle>
    <p:otherStyle>
      <a:defPPr>
        <a:defRPr lang="es-CO"/>
      </a:defPPr>
      <a:lvl1pPr marL="0" algn="l" defTabSz="910071" rtl="0" eaLnBrk="1" latinLnBrk="0" hangingPunct="1">
        <a:defRPr sz="1792" kern="1200">
          <a:solidFill>
            <a:schemeClr val="tx1"/>
          </a:solidFill>
          <a:latin typeface="+mn-lt"/>
          <a:ea typeface="+mn-ea"/>
          <a:cs typeface="+mn-cs"/>
        </a:defRPr>
      </a:lvl1pPr>
      <a:lvl2pPr marL="455035" algn="l" defTabSz="910071" rtl="0" eaLnBrk="1" latinLnBrk="0" hangingPunct="1">
        <a:defRPr sz="1792" kern="1200">
          <a:solidFill>
            <a:schemeClr val="tx1"/>
          </a:solidFill>
          <a:latin typeface="+mn-lt"/>
          <a:ea typeface="+mn-ea"/>
          <a:cs typeface="+mn-cs"/>
        </a:defRPr>
      </a:lvl2pPr>
      <a:lvl3pPr marL="910071" algn="l" defTabSz="910071" rtl="0" eaLnBrk="1" latinLnBrk="0" hangingPunct="1">
        <a:defRPr sz="1792" kern="1200">
          <a:solidFill>
            <a:schemeClr val="tx1"/>
          </a:solidFill>
          <a:latin typeface="+mn-lt"/>
          <a:ea typeface="+mn-ea"/>
          <a:cs typeface="+mn-cs"/>
        </a:defRPr>
      </a:lvl3pPr>
      <a:lvl4pPr marL="1365106" algn="l" defTabSz="910071" rtl="0" eaLnBrk="1" latinLnBrk="0" hangingPunct="1">
        <a:defRPr sz="1792" kern="1200">
          <a:solidFill>
            <a:schemeClr val="tx1"/>
          </a:solidFill>
          <a:latin typeface="+mn-lt"/>
          <a:ea typeface="+mn-ea"/>
          <a:cs typeface="+mn-cs"/>
        </a:defRPr>
      </a:lvl4pPr>
      <a:lvl5pPr marL="1820142" algn="l" defTabSz="910071" rtl="0" eaLnBrk="1" latinLnBrk="0" hangingPunct="1">
        <a:defRPr sz="1792" kern="1200">
          <a:solidFill>
            <a:schemeClr val="tx1"/>
          </a:solidFill>
          <a:latin typeface="+mn-lt"/>
          <a:ea typeface="+mn-ea"/>
          <a:cs typeface="+mn-cs"/>
        </a:defRPr>
      </a:lvl5pPr>
      <a:lvl6pPr marL="2275178" algn="l" defTabSz="910071" rtl="0" eaLnBrk="1" latinLnBrk="0" hangingPunct="1">
        <a:defRPr sz="1792" kern="1200">
          <a:solidFill>
            <a:schemeClr val="tx1"/>
          </a:solidFill>
          <a:latin typeface="+mn-lt"/>
          <a:ea typeface="+mn-ea"/>
          <a:cs typeface="+mn-cs"/>
        </a:defRPr>
      </a:lvl6pPr>
      <a:lvl7pPr marL="2730213" algn="l" defTabSz="910071" rtl="0" eaLnBrk="1" latinLnBrk="0" hangingPunct="1">
        <a:defRPr sz="1792" kern="1200">
          <a:solidFill>
            <a:schemeClr val="tx1"/>
          </a:solidFill>
          <a:latin typeface="+mn-lt"/>
          <a:ea typeface="+mn-ea"/>
          <a:cs typeface="+mn-cs"/>
        </a:defRPr>
      </a:lvl7pPr>
      <a:lvl8pPr marL="3185249" algn="l" defTabSz="910071" rtl="0" eaLnBrk="1" latinLnBrk="0" hangingPunct="1">
        <a:defRPr sz="1792" kern="1200">
          <a:solidFill>
            <a:schemeClr val="tx1"/>
          </a:solidFill>
          <a:latin typeface="+mn-lt"/>
          <a:ea typeface="+mn-ea"/>
          <a:cs typeface="+mn-cs"/>
        </a:defRPr>
      </a:lvl8pPr>
      <a:lvl9pPr marL="3640284" algn="l" defTabSz="910071" rtl="0" eaLnBrk="1" latinLnBrk="0" hangingPunct="1">
        <a:defRPr sz="179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8.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38.emf"/><Relationship Id="rId4" Type="http://schemas.openxmlformats.org/officeDocument/2006/relationships/image" Target="../media/image61.png"/><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6.png"/><Relationship Id="rId7" Type="http://schemas.microsoft.com/office/2007/relationships/hdphoto" Target="../media/hdphoto1.wdp"/><Relationship Id="rId2" Type="http://schemas.openxmlformats.org/officeDocument/2006/relationships/image" Target="../media/image38.emf"/><Relationship Id="rId1" Type="http://schemas.openxmlformats.org/officeDocument/2006/relationships/slideLayout" Target="../slideLayouts/slideLayout28.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8.emf"/><Relationship Id="rId1" Type="http://schemas.openxmlformats.org/officeDocument/2006/relationships/slideLayout" Target="../slideLayouts/slideLayout2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8.emf"/><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8.emf"/><Relationship Id="rId1" Type="http://schemas.openxmlformats.org/officeDocument/2006/relationships/slideLayout" Target="../slideLayouts/slideLayout28.xml"/><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8.emf"/><Relationship Id="rId1" Type="http://schemas.openxmlformats.org/officeDocument/2006/relationships/slideLayout" Target="../slideLayouts/slideLayout28.xml"/><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8.emf"/><Relationship Id="rId1" Type="http://schemas.openxmlformats.org/officeDocument/2006/relationships/slideLayout" Target="../slideLayouts/slideLayout2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8.emf"/><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8.emf"/><Relationship Id="rId1" Type="http://schemas.openxmlformats.org/officeDocument/2006/relationships/slideLayout" Target="../slideLayouts/slideLayout28.xml"/><Relationship Id="rId4" Type="http://schemas.openxmlformats.org/officeDocument/2006/relationships/image" Target="../media/image88.png"/></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8.emf"/><Relationship Id="rId1" Type="http://schemas.openxmlformats.org/officeDocument/2006/relationships/slideLayout" Target="../slideLayouts/slideLayout28.xml"/><Relationship Id="rId4" Type="http://schemas.openxmlformats.org/officeDocument/2006/relationships/image" Target="../media/image90.png"/></Relationships>
</file>

<file path=ppt/slides/_rels/slide2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38.emf"/><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38.emf"/><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38.emf"/><Relationship Id="rId1" Type="http://schemas.openxmlformats.org/officeDocument/2006/relationships/slideLayout" Target="../slideLayouts/slideLayout24.xml"/><Relationship Id="rId6" Type="http://schemas.openxmlformats.org/officeDocument/2006/relationships/image" Target="../media/image96.sv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99.png"/></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8.emf"/><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8.emf"/><Relationship Id="rId1" Type="http://schemas.openxmlformats.org/officeDocument/2006/relationships/slideLayout" Target="../slideLayouts/slideLayout24.xml"/><Relationship Id="rId4" Type="http://schemas.openxmlformats.org/officeDocument/2006/relationships/image" Target="../media/image103.pn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04.png"/><Relationship Id="rId7" Type="http://schemas.openxmlformats.org/officeDocument/2006/relationships/diagramQuickStyle" Target="../diagrams/quickStyle3.xml"/><Relationship Id="rId2" Type="http://schemas.openxmlformats.org/officeDocument/2006/relationships/image" Target="../media/image38.emf"/><Relationship Id="rId1" Type="http://schemas.openxmlformats.org/officeDocument/2006/relationships/slideLayout" Target="../slideLayouts/slideLayout24.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05.png"/><Relationship Id="rId4" Type="http://schemas.openxmlformats.org/officeDocument/2006/relationships/image" Target="../media/image103.png"/><Relationship Id="rId9" Type="http://schemas.microsoft.com/office/2007/relationships/diagramDrawing" Target="../diagrams/drawing3.xml"/></Relationships>
</file>

<file path=ppt/slides/_rels/slide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8.emf"/><Relationship Id="rId1" Type="http://schemas.openxmlformats.org/officeDocument/2006/relationships/slideLayout" Target="../slideLayouts/slideLayout35.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38.emf"/><Relationship Id="rId1" Type="http://schemas.openxmlformats.org/officeDocument/2006/relationships/slideLayout" Target="../slideLayouts/slideLayout24.xml"/><Relationship Id="rId5" Type="http://schemas.openxmlformats.org/officeDocument/2006/relationships/image" Target="../media/image108.png"/><Relationship Id="rId4" Type="http://schemas.openxmlformats.org/officeDocument/2006/relationships/image" Target="../media/image107.png"/></Relationships>
</file>

<file path=ppt/slides/_rels/slide3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38.emf"/><Relationship Id="rId1" Type="http://schemas.openxmlformats.org/officeDocument/2006/relationships/slideLayout" Target="../slideLayouts/slideLayout24.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slides/_rels/slide3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38.emf"/><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emf"/><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emf"/><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8.emf"/><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38.emf"/><Relationship Id="rId1" Type="http://schemas.openxmlformats.org/officeDocument/2006/relationships/slideLayout" Target="../slideLayouts/slideLayout28.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8.emf"/><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E80810F8-90BF-E2FA-7F08-8B32DFAA38A3}"/>
              </a:ext>
            </a:extLst>
          </p:cNvPr>
          <p:cNvGrpSpPr/>
          <p:nvPr/>
        </p:nvGrpSpPr>
        <p:grpSpPr>
          <a:xfrm>
            <a:off x="375879" y="393212"/>
            <a:ext cx="9032805" cy="1691174"/>
            <a:chOff x="179293" y="305083"/>
            <a:chExt cx="7251493" cy="1895499"/>
          </a:xfrm>
        </p:grpSpPr>
        <p:cxnSp>
          <p:nvCxnSpPr>
            <p:cNvPr id="3" name="Conector recto 2">
              <a:extLst>
                <a:ext uri="{FF2B5EF4-FFF2-40B4-BE49-F238E27FC236}">
                  <a16:creationId xmlns:a16="http://schemas.microsoft.com/office/drawing/2014/main" id="{08E4609B-0494-9765-CB82-5E8D3C392C99}"/>
                </a:ext>
              </a:extLst>
            </p:cNvPr>
            <p:cNvCxnSpPr>
              <a:cxnSpLocks/>
            </p:cNvCxnSpPr>
            <p:nvPr/>
          </p:nvCxnSpPr>
          <p:spPr>
            <a:xfrm flipV="1">
              <a:off x="179293" y="305083"/>
              <a:ext cx="0" cy="1895499"/>
            </a:xfrm>
            <a:prstGeom prst="line">
              <a:avLst/>
            </a:prstGeom>
            <a:ln>
              <a:solidFill>
                <a:srgbClr val="92D001"/>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EECCD6FB-B9F3-3529-CA8D-58DF70300E55}"/>
                </a:ext>
              </a:extLst>
            </p:cNvPr>
            <p:cNvSpPr txBox="1"/>
            <p:nvPr/>
          </p:nvSpPr>
          <p:spPr>
            <a:xfrm>
              <a:off x="179293" y="663074"/>
              <a:ext cx="7251493" cy="1451713"/>
            </a:xfrm>
            <a:prstGeom prst="rect">
              <a:avLst/>
            </a:prstGeom>
            <a:noFill/>
            <a:effectLst>
              <a:outerShdw blurRad="50800" dist="38100" dir="2700000" algn="tl" rotWithShape="0">
                <a:prstClr val="black">
                  <a:alpha val="97000"/>
                </a:prstClr>
              </a:outerShdw>
            </a:effectLst>
          </p:spPr>
          <p:txBody>
            <a:bodyPr wrap="square" rtlCol="0">
              <a:spAutoFit/>
            </a:bodyPr>
            <a:lstStyle/>
            <a:p>
              <a:pPr defTabSz="444525">
                <a:defRPr/>
              </a:pPr>
              <a:r>
                <a:rPr lang="es-ES" sz="1954" i="1" dirty="0">
                  <a:solidFill>
                    <a:prstClr val="white"/>
                  </a:solidFill>
                  <a:latin typeface="Tahoma" panose="020B0604030504040204" pitchFamily="34" charset="0"/>
                  <a:ea typeface="Tahoma" panose="020B0604030504040204" pitchFamily="34" charset="0"/>
                  <a:cs typeface="Tahoma" panose="020B0604030504040204" pitchFamily="34" charset="0"/>
                </a:rPr>
                <a:t>DOMINANDO SAP PM: CREACIÓN Y MODIFICACIÓN DE AVISOS DE AVERÍAS </a:t>
              </a:r>
            </a:p>
            <a:p>
              <a:pPr defTabSz="444525">
                <a:defRPr/>
              </a:pPr>
              <a:r>
                <a:rPr lang="es-ES" sz="1954" i="1" dirty="0">
                  <a:solidFill>
                    <a:prstClr val="white"/>
                  </a:solidFill>
                  <a:latin typeface="Tahoma" panose="020B0604030504040204" pitchFamily="34" charset="0"/>
                  <a:ea typeface="Tahoma" panose="020B0604030504040204" pitchFamily="34" charset="0"/>
                  <a:cs typeface="Tahoma" panose="020B0604030504040204" pitchFamily="34" charset="0"/>
                </a:rPr>
                <a:t>Fecha de presentación:</a:t>
              </a:r>
            </a:p>
            <a:p>
              <a:pPr defTabSz="444525">
                <a:defRPr/>
              </a:pPr>
              <a:r>
                <a:rPr lang="es-ES" sz="1954" i="1" dirty="0">
                  <a:solidFill>
                    <a:prstClr val="white"/>
                  </a:solidFill>
                  <a:latin typeface="Tahoma" panose="020B0604030504040204" pitchFamily="34" charset="0"/>
                  <a:ea typeface="Tahoma" panose="020B0604030504040204" pitchFamily="34" charset="0"/>
                  <a:cs typeface="Tahoma" panose="020B0604030504040204" pitchFamily="34" charset="0"/>
                </a:rPr>
                <a:t>Creado por: Mayra Andrea Gómez</a:t>
              </a:r>
            </a:p>
            <a:p>
              <a:pPr defTabSz="444525">
                <a:defRPr/>
              </a:pPr>
              <a:r>
                <a:rPr lang="es-ES" sz="1954" i="1" dirty="0">
                  <a:solidFill>
                    <a:prstClr val="white"/>
                  </a:solidFill>
                  <a:latin typeface="Tahoma" panose="020B0604030504040204" pitchFamily="34" charset="0"/>
                  <a:ea typeface="Tahoma" panose="020B0604030504040204" pitchFamily="34" charset="0"/>
                  <a:cs typeface="Tahoma" panose="020B0604030504040204" pitchFamily="34" charset="0"/>
                </a:rPr>
                <a:t>V3. 01.10.2025</a:t>
              </a:r>
            </a:p>
          </p:txBody>
        </p:sp>
      </p:grpSp>
    </p:spTree>
    <p:extLst>
      <p:ext uri="{BB962C8B-B14F-4D97-AF65-F5344CB8AC3E}">
        <p14:creationId xmlns:p14="http://schemas.microsoft.com/office/powerpoint/2010/main" val="1679923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FF1E2-94CA-CE26-A47B-347A7D78C547}"/>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EE9692FB-2F07-7581-6B1F-F8530BCA94F5}"/>
              </a:ext>
            </a:extLst>
          </p:cNvPr>
          <p:cNvGrpSpPr/>
          <p:nvPr/>
        </p:nvGrpSpPr>
        <p:grpSpPr>
          <a:xfrm>
            <a:off x="265248" y="266656"/>
            <a:ext cx="6263002" cy="697336"/>
            <a:chOff x="351927" y="804889"/>
            <a:chExt cx="6441464" cy="717207"/>
          </a:xfrm>
        </p:grpSpPr>
        <p:grpSp>
          <p:nvGrpSpPr>
            <p:cNvPr id="4" name="Grupo 3">
              <a:extLst>
                <a:ext uri="{FF2B5EF4-FFF2-40B4-BE49-F238E27FC236}">
                  <a16:creationId xmlns:a16="http://schemas.microsoft.com/office/drawing/2014/main" id="{CE96DA30-C23A-29BA-452A-DF78FAF34CFD}"/>
                </a:ext>
              </a:extLst>
            </p:cNvPr>
            <p:cNvGrpSpPr/>
            <p:nvPr/>
          </p:nvGrpSpPr>
          <p:grpSpPr>
            <a:xfrm>
              <a:off x="1008903" y="804889"/>
              <a:ext cx="5784488" cy="717207"/>
              <a:chOff x="515381" y="249051"/>
              <a:chExt cx="5784488" cy="717207"/>
            </a:xfrm>
          </p:grpSpPr>
          <p:sp>
            <p:nvSpPr>
              <p:cNvPr id="6" name="Rectángulo 5">
                <a:extLst>
                  <a:ext uri="{FF2B5EF4-FFF2-40B4-BE49-F238E27FC236}">
                    <a16:creationId xmlns:a16="http://schemas.microsoft.com/office/drawing/2014/main" id="{88B290D3-236E-3D5D-E6A7-77C561270949}"/>
                  </a:ext>
                </a:extLst>
              </p:cNvPr>
              <p:cNvSpPr/>
              <p:nvPr/>
            </p:nvSpPr>
            <p:spPr>
              <a:xfrm>
                <a:off x="551384" y="306714"/>
                <a:ext cx="5748485"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Conceptos claves: ¿Qué es un aviso en SAP PM?</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5E31FEF6-B5B6-ABC3-3E7F-F80CC8EAC9C7}"/>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30FD044E-C861-D57B-94E6-50FA8AF2A271}"/>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2" name="CuadroTexto 1">
            <a:extLst>
              <a:ext uri="{FF2B5EF4-FFF2-40B4-BE49-F238E27FC236}">
                <a16:creationId xmlns:a16="http://schemas.microsoft.com/office/drawing/2014/main" id="{D3C47321-DCD8-72D6-33BE-3C69273E2BC5}"/>
              </a:ext>
            </a:extLst>
          </p:cNvPr>
          <p:cNvSpPr txBox="1"/>
          <p:nvPr/>
        </p:nvSpPr>
        <p:spPr>
          <a:xfrm>
            <a:off x="904022" y="1188561"/>
            <a:ext cx="10133523" cy="2616101"/>
          </a:xfrm>
          <a:prstGeom prst="rect">
            <a:avLst/>
          </a:prstGeom>
          <a:noFill/>
        </p:spPr>
        <p:txBody>
          <a:bodyPr wrap="square" rtlCol="0">
            <a:spAutoFit/>
          </a:bodyPr>
          <a:lstStyle/>
          <a:p>
            <a:r>
              <a:rPr lang="es-CO" sz="1600" dirty="0">
                <a:latin typeface="Tahoma" panose="020B0604030504040204" pitchFamily="34" charset="0"/>
                <a:ea typeface="Tahoma" panose="020B0604030504040204" pitchFamily="34" charset="0"/>
                <a:cs typeface="Tahoma" panose="020B0604030504040204" pitchFamily="34" charset="0"/>
              </a:rPr>
              <a:t>Un aviso en SAP </a:t>
            </a:r>
            <a:r>
              <a:rPr lang="es-CO" sz="16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es un reporte o solicitud de atención sobre una posible avería</a:t>
            </a:r>
            <a:r>
              <a:rPr lang="es-CO" sz="1600" dirty="0">
                <a:latin typeface="Tahoma" panose="020B0604030504040204" pitchFamily="34" charset="0"/>
                <a:ea typeface="Tahoma" panose="020B0604030504040204" pitchFamily="34" charset="0"/>
                <a:cs typeface="Tahoma" panose="020B0604030504040204" pitchFamily="34" charset="0"/>
              </a:rPr>
              <a:t>, defecto o necesidad de intervención por parte de mantenimiento </a:t>
            </a:r>
            <a:r>
              <a:rPr lang="es-CO" sz="16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sobre una ubicación técnica o un equipo. </a:t>
            </a:r>
          </a:p>
          <a:p>
            <a:r>
              <a:rPr lang="es-CO" sz="1600" dirty="0">
                <a:latin typeface="Tahoma" panose="020B0604030504040204" pitchFamily="34" charset="0"/>
                <a:ea typeface="Tahoma" panose="020B0604030504040204" pitchFamily="34" charset="0"/>
                <a:cs typeface="Tahoma" panose="020B0604030504040204" pitchFamily="34" charset="0"/>
              </a:rPr>
              <a:t> </a:t>
            </a:r>
          </a:p>
          <a:p>
            <a:r>
              <a:rPr lang="es-CO" sz="1600" dirty="0">
                <a:latin typeface="Tahoma" panose="020B0604030504040204" pitchFamily="34" charset="0"/>
                <a:ea typeface="Tahoma" panose="020B0604030504040204" pitchFamily="34" charset="0"/>
                <a:cs typeface="Tahoma" panose="020B0604030504040204" pitchFamily="34" charset="0"/>
              </a:rPr>
              <a:t>Esto puede ser realizado por cualquier usuario que </a:t>
            </a:r>
            <a:r>
              <a:rPr lang="es-CO" sz="16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tenga perfil de SOLICITANTE</a:t>
            </a:r>
            <a:r>
              <a:rPr lang="es-CO" sz="1600" dirty="0">
                <a:latin typeface="Tahoma" panose="020B0604030504040204" pitchFamily="34" charset="0"/>
                <a:ea typeface="Tahoma" panose="020B0604030504040204" pitchFamily="34" charset="0"/>
                <a:cs typeface="Tahoma" panose="020B0604030504040204" pitchFamily="34" charset="0"/>
              </a:rPr>
              <a:t>.</a:t>
            </a:r>
          </a:p>
          <a:p>
            <a:endParaRPr lang="es-CO"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endParaRPr>
          </a:p>
          <a:p>
            <a:r>
              <a:rPr lang="es-CO"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TIPOS DE AVISOS Y PREMISAS CLAVE</a:t>
            </a:r>
          </a:p>
          <a:p>
            <a:endParaRPr lang="es-CO" sz="1600" dirty="0">
              <a:latin typeface="Tahoma" panose="020B0604030504040204" pitchFamily="34" charset="0"/>
              <a:ea typeface="Tahoma" panose="020B0604030504040204" pitchFamily="34" charset="0"/>
              <a:cs typeface="Tahoma" panose="020B0604030504040204" pitchFamily="34" charset="0"/>
            </a:endParaRPr>
          </a:p>
          <a:p>
            <a:endParaRPr lang="es-CO" sz="1600" dirty="0">
              <a:latin typeface="Tahoma" panose="020B0604030504040204" pitchFamily="34" charset="0"/>
              <a:ea typeface="Tahoma" panose="020B0604030504040204" pitchFamily="34" charset="0"/>
              <a:cs typeface="Tahoma" panose="020B0604030504040204" pitchFamily="34" charset="0"/>
            </a:endParaRPr>
          </a:p>
          <a:p>
            <a:endParaRPr lang="es-CO" sz="1600" dirty="0">
              <a:latin typeface="Tahoma" panose="020B0604030504040204" pitchFamily="34" charset="0"/>
              <a:ea typeface="Tahoma" panose="020B0604030504040204" pitchFamily="34" charset="0"/>
              <a:cs typeface="Tahoma" panose="020B0604030504040204" pitchFamily="34" charset="0"/>
            </a:endParaRPr>
          </a:p>
          <a:p>
            <a:endParaRPr lang="es-CO" sz="1600" dirty="0">
              <a:latin typeface="Tahoma" panose="020B0604030504040204" pitchFamily="34" charset="0"/>
              <a:ea typeface="Tahoma" panose="020B0604030504040204" pitchFamily="34" charset="0"/>
              <a:cs typeface="Tahoma" panose="020B0604030504040204" pitchFamily="34" charset="0"/>
            </a:endParaRPr>
          </a:p>
        </p:txBody>
      </p:sp>
      <p:sp>
        <p:nvSpPr>
          <p:cNvPr id="9" name="CuadroTexto 8">
            <a:extLst>
              <a:ext uri="{FF2B5EF4-FFF2-40B4-BE49-F238E27FC236}">
                <a16:creationId xmlns:a16="http://schemas.microsoft.com/office/drawing/2014/main" id="{0C48B6E4-FFD2-EAAA-156C-E198C1BA9594}"/>
              </a:ext>
            </a:extLst>
          </p:cNvPr>
          <p:cNvSpPr txBox="1"/>
          <p:nvPr/>
        </p:nvSpPr>
        <p:spPr>
          <a:xfrm>
            <a:off x="6360824" y="3429000"/>
            <a:ext cx="2822716" cy="1600438"/>
          </a:xfrm>
          <a:prstGeom prst="rect">
            <a:avLst/>
          </a:prstGeom>
          <a:noFill/>
        </p:spPr>
        <p:txBody>
          <a:bodyPr wrap="square" rtlCol="0">
            <a:spAutoFit/>
          </a:bodyPr>
          <a:lstStyle/>
          <a:p>
            <a:pPr algn="just"/>
            <a:r>
              <a:rPr lang="es-ES" sz="1400" b="1" dirty="0">
                <a:solidFill>
                  <a:srgbClr val="000000"/>
                </a:solidFill>
                <a:latin typeface="Tahoma" panose="020B0604030504040204" pitchFamily="34" charset="0"/>
                <a:ea typeface="Tahoma" panose="020B0604030504040204" pitchFamily="34" charset="0"/>
                <a:cs typeface="Tahoma" panose="020B0604030504040204" pitchFamily="34" charset="0"/>
              </a:rPr>
              <a:t>AVISO DE AVERÍA (M2)</a:t>
            </a:r>
            <a:endParaRPr lang="es-E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just"/>
            <a:endParaRPr lang="es-ES"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s-ES" sz="1400" dirty="0">
                <a:latin typeface="Tahoma" panose="020B0604030504040204" pitchFamily="34" charset="0"/>
                <a:ea typeface="Tahoma" panose="020B0604030504040204" pitchFamily="34" charset="0"/>
                <a:cs typeface="Tahoma" panose="020B0604030504040204" pitchFamily="34" charset="0"/>
              </a:rPr>
              <a:t>Para fallos ya identificados, </a:t>
            </a:r>
            <a:r>
              <a:rPr lang="es-ES" sz="1400" b="1" dirty="0">
                <a:latin typeface="Tahoma" panose="020B0604030504040204" pitchFamily="34" charset="0"/>
                <a:ea typeface="Tahoma" panose="020B0604030504040204" pitchFamily="34" charset="0"/>
                <a:cs typeface="Tahoma" panose="020B0604030504040204" pitchFamily="34" charset="0"/>
              </a:rPr>
              <a:t>REPORTES DE DISPONIBILIDAD </a:t>
            </a:r>
            <a:r>
              <a:rPr lang="es-ES" sz="1400" dirty="0">
                <a:latin typeface="Tahoma" panose="020B0604030504040204" pitchFamily="34" charset="0"/>
                <a:ea typeface="Tahoma" panose="020B0604030504040204" pitchFamily="34" charset="0"/>
                <a:cs typeface="Tahoma" panose="020B0604030504040204" pitchFamily="34" charset="0"/>
              </a:rPr>
              <a:t>(ej. bomba dañada).</a:t>
            </a:r>
          </a:p>
          <a:p>
            <a:pPr algn="just"/>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4" name="CuadroTexto 13">
            <a:extLst>
              <a:ext uri="{FF2B5EF4-FFF2-40B4-BE49-F238E27FC236}">
                <a16:creationId xmlns:a16="http://schemas.microsoft.com/office/drawing/2014/main" id="{5575E279-6745-20F5-7893-E6B261C74496}"/>
              </a:ext>
            </a:extLst>
          </p:cNvPr>
          <p:cNvSpPr txBox="1"/>
          <p:nvPr/>
        </p:nvSpPr>
        <p:spPr>
          <a:xfrm>
            <a:off x="1733566" y="3429000"/>
            <a:ext cx="2951076" cy="1169551"/>
          </a:xfrm>
          <a:prstGeom prst="rect">
            <a:avLst/>
          </a:prstGeom>
          <a:noFill/>
        </p:spPr>
        <p:txBody>
          <a:bodyPr wrap="square" rtlCol="0">
            <a:spAutoFit/>
          </a:bodyPr>
          <a:lstStyle/>
          <a:p>
            <a:pPr algn="just"/>
            <a:r>
              <a:rPr lang="es-E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AVISO DE MANTENIMIENTO (M1)</a:t>
            </a:r>
          </a:p>
          <a:p>
            <a:pPr algn="just"/>
            <a:endParaRPr lang="es-ES"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just"/>
            <a:r>
              <a:rPr lang="es-ES" sz="1400" dirty="0">
                <a:latin typeface="Tahoma" panose="020B0604030504040204" pitchFamily="34" charset="0"/>
                <a:ea typeface="Tahoma" panose="020B0604030504040204" pitchFamily="34" charset="0"/>
                <a:cs typeface="Tahoma" panose="020B0604030504040204" pitchFamily="34" charset="0"/>
              </a:rPr>
              <a:t>Para inspecciones o solicitudes </a:t>
            </a:r>
            <a:r>
              <a:rPr lang="es-ES" sz="1400" dirty="0" err="1">
                <a:latin typeface="Tahoma" panose="020B0604030504040204" pitchFamily="34" charset="0"/>
                <a:ea typeface="Tahoma" panose="020B0604030504040204" pitchFamily="34" charset="0"/>
                <a:cs typeface="Tahoma" panose="020B0604030504040204" pitchFamily="34" charset="0"/>
              </a:rPr>
              <a:t>planificables</a:t>
            </a:r>
            <a:r>
              <a:rPr lang="es-ES" sz="1400" dirty="0">
                <a:latin typeface="Tahoma" panose="020B0604030504040204" pitchFamily="34" charset="0"/>
                <a:ea typeface="Tahoma" panose="020B0604030504040204" pitchFamily="34" charset="0"/>
                <a:cs typeface="Tahoma" panose="020B0604030504040204" pitchFamily="34" charset="0"/>
              </a:rPr>
              <a:t>.</a:t>
            </a:r>
          </a:p>
        </p:txBody>
      </p:sp>
      <p:sp>
        <p:nvSpPr>
          <p:cNvPr id="16" name="CuadroTexto 15">
            <a:extLst>
              <a:ext uri="{FF2B5EF4-FFF2-40B4-BE49-F238E27FC236}">
                <a16:creationId xmlns:a16="http://schemas.microsoft.com/office/drawing/2014/main" id="{3D445EE0-B61A-0361-FE5A-57F452CBB7DC}"/>
              </a:ext>
            </a:extLst>
          </p:cNvPr>
          <p:cNvSpPr txBox="1"/>
          <p:nvPr/>
        </p:nvSpPr>
        <p:spPr>
          <a:xfrm>
            <a:off x="1053109" y="5207842"/>
            <a:ext cx="10615430" cy="800219"/>
          </a:xfrm>
          <a:prstGeom prst="rect">
            <a:avLst/>
          </a:prstGeom>
          <a:noFill/>
        </p:spPr>
        <p:txBody>
          <a:bodyPr wrap="square" rtlCol="0">
            <a:spAutoFit/>
          </a:bodyPr>
          <a:lstStyle/>
          <a:p>
            <a:r>
              <a:rPr lang="es-ES" sz="1600" b="1" dirty="0">
                <a:latin typeface="Tahoma" panose="020B0604030504040204" pitchFamily="34" charset="0"/>
                <a:ea typeface="Tahoma" panose="020B0604030504040204" pitchFamily="34" charset="0"/>
                <a:cs typeface="Tahoma" panose="020B0604030504040204" pitchFamily="34" charset="0"/>
              </a:rPr>
              <a:t>Premisas</a:t>
            </a:r>
            <a:r>
              <a:rPr lang="es-ES" sz="1600" dirty="0">
                <a:latin typeface="Tahoma" panose="020B0604030504040204" pitchFamily="34" charset="0"/>
                <a:ea typeface="Tahoma" panose="020B0604030504040204" pitchFamily="34" charset="0"/>
                <a:cs typeface="Tahoma" panose="020B0604030504040204" pitchFamily="34" charset="0"/>
              </a:rPr>
              <a:t>: La creación de un aviso debe ser clara, concisa y contener la información esencial para su gestión </a:t>
            </a:r>
            <a:r>
              <a:rPr lang="es-ES" sz="16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incluyendo equipo, descripción del problema, prioridad y datos del solicitante.</a:t>
            </a:r>
          </a:p>
          <a:p>
            <a:pPr algn="just"/>
            <a:endParaRPr lang="es-ES" sz="1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84321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052A0-9F22-B5AA-E93E-28D667074089}"/>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D2A59211-278F-F62D-D710-7EDEABD0CEC9}"/>
              </a:ext>
            </a:extLst>
          </p:cNvPr>
          <p:cNvGrpSpPr/>
          <p:nvPr/>
        </p:nvGrpSpPr>
        <p:grpSpPr>
          <a:xfrm>
            <a:off x="265248" y="266656"/>
            <a:ext cx="4019444" cy="697336"/>
            <a:chOff x="351927" y="804889"/>
            <a:chExt cx="4133967" cy="717207"/>
          </a:xfrm>
        </p:grpSpPr>
        <p:grpSp>
          <p:nvGrpSpPr>
            <p:cNvPr id="4" name="Grupo 3">
              <a:extLst>
                <a:ext uri="{FF2B5EF4-FFF2-40B4-BE49-F238E27FC236}">
                  <a16:creationId xmlns:a16="http://schemas.microsoft.com/office/drawing/2014/main" id="{8A72CD23-79F7-015E-AB0E-A9EF988336BB}"/>
                </a:ext>
              </a:extLst>
            </p:cNvPr>
            <p:cNvGrpSpPr/>
            <p:nvPr/>
          </p:nvGrpSpPr>
          <p:grpSpPr>
            <a:xfrm>
              <a:off x="1008903" y="804889"/>
              <a:ext cx="3476991" cy="717207"/>
              <a:chOff x="515381" y="249051"/>
              <a:chExt cx="3476991" cy="717207"/>
            </a:xfrm>
          </p:grpSpPr>
          <p:sp>
            <p:nvSpPr>
              <p:cNvPr id="6" name="Rectángulo 5">
                <a:extLst>
                  <a:ext uri="{FF2B5EF4-FFF2-40B4-BE49-F238E27FC236}">
                    <a16:creationId xmlns:a16="http://schemas.microsoft.com/office/drawing/2014/main" id="{7569777F-8234-A40B-3500-A7240443C564}"/>
                  </a:ext>
                </a:extLst>
              </p:cNvPr>
              <p:cNvSpPr/>
              <p:nvPr/>
            </p:nvSpPr>
            <p:spPr>
              <a:xfrm>
                <a:off x="551387" y="306714"/>
                <a:ext cx="3440985"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Estatus y prioridad de avisos</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58511F70-F233-9E26-0562-A046328C91B6}"/>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C9863374-002A-B3C1-F50F-C7A5DA540209}"/>
                </a:ext>
              </a:extLst>
            </p:cNvPr>
            <p:cNvPicPr>
              <a:picLocks noChangeAspect="1"/>
            </p:cNvPicPr>
            <p:nvPr/>
          </p:nvPicPr>
          <p:blipFill>
            <a:blip r:embed="rId3">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16" name="CuadroTexto 15">
            <a:extLst>
              <a:ext uri="{FF2B5EF4-FFF2-40B4-BE49-F238E27FC236}">
                <a16:creationId xmlns:a16="http://schemas.microsoft.com/office/drawing/2014/main" id="{9CC93640-C747-1259-EE18-800E2F081F9B}"/>
              </a:ext>
            </a:extLst>
          </p:cNvPr>
          <p:cNvSpPr txBox="1"/>
          <p:nvPr/>
        </p:nvSpPr>
        <p:spPr>
          <a:xfrm>
            <a:off x="939029" y="1138519"/>
            <a:ext cx="10615430" cy="538609"/>
          </a:xfrm>
          <a:prstGeom prst="rect">
            <a:avLst/>
          </a:prstGeom>
          <a:noFill/>
        </p:spPr>
        <p:txBody>
          <a:bodyPr wrap="square" rtlCol="0">
            <a:spAutoFit/>
          </a:bodyPr>
          <a:lstStyle/>
          <a:p>
            <a:r>
              <a:rPr lang="es-ES" sz="1400" dirty="0">
                <a:latin typeface="Tahoma" panose="020B0604030504040204" pitchFamily="34" charset="0"/>
                <a:ea typeface="Tahoma" panose="020B0604030504040204" pitchFamily="34" charset="0"/>
                <a:cs typeface="Tahoma" panose="020B0604030504040204" pitchFamily="34" charset="0"/>
              </a:rPr>
              <a:t>Los avisos tienen estatus automáticos y prioridades que determinan la urgencia de atención.</a:t>
            </a:r>
          </a:p>
          <a:p>
            <a:pPr algn="just"/>
            <a:endParaRPr lang="es-ES" sz="1400" b="1" dirty="0">
              <a:latin typeface="Tahoma" panose="020B0604030504040204" pitchFamily="34" charset="0"/>
              <a:ea typeface="Tahoma" panose="020B0604030504040204" pitchFamily="34" charset="0"/>
              <a:cs typeface="Tahoma" panose="020B0604030504040204" pitchFamily="34" charset="0"/>
            </a:endParaRPr>
          </a:p>
        </p:txBody>
      </p:sp>
      <p:pic>
        <p:nvPicPr>
          <p:cNvPr id="8" name="Imagen 7">
            <a:extLst>
              <a:ext uri="{FF2B5EF4-FFF2-40B4-BE49-F238E27FC236}">
                <a16:creationId xmlns:a16="http://schemas.microsoft.com/office/drawing/2014/main" id="{64ECD050-B093-EC7B-B236-32693571F915}"/>
              </a:ext>
            </a:extLst>
          </p:cNvPr>
          <p:cNvPicPr>
            <a:picLocks noChangeAspect="1"/>
          </p:cNvPicPr>
          <p:nvPr/>
        </p:nvPicPr>
        <p:blipFill>
          <a:blip r:embed="rId4">
            <a:grayscl/>
          </a:blip>
          <a:srcRect b="3687"/>
          <a:stretch>
            <a:fillRect/>
          </a:stretch>
        </p:blipFill>
        <p:spPr>
          <a:xfrm>
            <a:off x="939029" y="1526954"/>
            <a:ext cx="10058400" cy="3366772"/>
          </a:xfrm>
          <a:prstGeom prst="rect">
            <a:avLst/>
          </a:prstGeom>
        </p:spPr>
      </p:pic>
      <p:sp>
        <p:nvSpPr>
          <p:cNvPr id="9" name="CuadroTexto 8">
            <a:extLst>
              <a:ext uri="{FF2B5EF4-FFF2-40B4-BE49-F238E27FC236}">
                <a16:creationId xmlns:a16="http://schemas.microsoft.com/office/drawing/2014/main" id="{48241F05-10C0-4804-06D3-D10ECC2D3857}"/>
              </a:ext>
            </a:extLst>
          </p:cNvPr>
          <p:cNvSpPr txBox="1"/>
          <p:nvPr/>
        </p:nvSpPr>
        <p:spPr>
          <a:xfrm>
            <a:off x="939029" y="5046352"/>
            <a:ext cx="10615430" cy="1169551"/>
          </a:xfrm>
          <a:prstGeom prst="rect">
            <a:avLst/>
          </a:prstGeom>
          <a:noFill/>
        </p:spPr>
        <p:txBody>
          <a:bodyPr wrap="square" rtlCol="0">
            <a:spAutoFit/>
          </a:bodyPr>
          <a:lstStyle/>
          <a:p>
            <a:r>
              <a:rPr lang="es-ES" sz="1400" b="1" dirty="0">
                <a:latin typeface="Tahoma" panose="020B0604030504040204" pitchFamily="34" charset="0"/>
                <a:ea typeface="Tahoma" panose="020B0604030504040204" pitchFamily="34" charset="0"/>
                <a:cs typeface="Tahoma" panose="020B0604030504040204" pitchFamily="34" charset="0"/>
              </a:rPr>
              <a:t>PRIORIDADES: </a:t>
            </a:r>
          </a:p>
          <a:p>
            <a:pPr algn="just"/>
            <a:r>
              <a:rPr lang="es-ES" sz="1400" b="1" dirty="0">
                <a:latin typeface="Tahoma" panose="020B0604030504040204" pitchFamily="34" charset="0"/>
                <a:ea typeface="Tahoma" panose="020B0604030504040204" pitchFamily="34" charset="0"/>
                <a:cs typeface="Tahoma" panose="020B0604030504040204" pitchFamily="34" charset="0"/>
              </a:rPr>
              <a:t>1</a:t>
            </a:r>
            <a:r>
              <a:rPr lang="es-ES" sz="1400" dirty="0">
                <a:latin typeface="Tahoma" panose="020B0604030504040204" pitchFamily="34" charset="0"/>
                <a:ea typeface="Tahoma" panose="020B0604030504040204" pitchFamily="34" charset="0"/>
                <a:cs typeface="Tahoma" panose="020B0604030504040204" pitchFamily="34" charset="0"/>
              </a:rPr>
              <a:t> Emergencia</a:t>
            </a:r>
            <a:r>
              <a:rPr lang="es-ES" sz="1400" b="1" dirty="0">
                <a:latin typeface="Tahoma" panose="020B0604030504040204" pitchFamily="34" charset="0"/>
                <a:ea typeface="Tahoma" panose="020B0604030504040204" pitchFamily="34" charset="0"/>
                <a:cs typeface="Tahoma" panose="020B0604030504040204" pitchFamily="34" charset="0"/>
              </a:rPr>
              <a:t> </a:t>
            </a:r>
            <a:r>
              <a:rPr lang="es-ES" sz="1400" dirty="0">
                <a:latin typeface="Tahoma" panose="020B0604030504040204" pitchFamily="34" charset="0"/>
                <a:ea typeface="Tahoma" panose="020B0604030504040204" pitchFamily="34" charset="0"/>
                <a:cs typeface="Tahoma" panose="020B0604030504040204" pitchFamily="34" charset="0"/>
              </a:rPr>
              <a:t>-</a:t>
            </a:r>
            <a:r>
              <a:rPr lang="es-ES" sz="1400" b="1" dirty="0">
                <a:latin typeface="Tahoma" panose="020B0604030504040204" pitchFamily="34" charset="0"/>
                <a:ea typeface="Tahoma" panose="020B0604030504040204" pitchFamily="34" charset="0"/>
                <a:cs typeface="Tahoma" panose="020B0604030504040204" pitchFamily="34" charset="0"/>
              </a:rPr>
              <a:t> </a:t>
            </a:r>
            <a:r>
              <a:rPr lang="es-ES" sz="1400" dirty="0">
                <a:latin typeface="Tahoma" panose="020B0604030504040204" pitchFamily="34" charset="0"/>
                <a:ea typeface="Tahoma" panose="020B0604030504040204" pitchFamily="34" charset="0"/>
                <a:cs typeface="Tahoma" panose="020B0604030504040204" pitchFamily="34" charset="0"/>
              </a:rPr>
              <a:t>Atención inmediata</a:t>
            </a:r>
          </a:p>
          <a:p>
            <a:pPr algn="just"/>
            <a:r>
              <a:rPr lang="es-ES" sz="1400" b="1" dirty="0">
                <a:latin typeface="Tahoma" panose="020B0604030504040204" pitchFamily="34" charset="0"/>
                <a:ea typeface="Tahoma" panose="020B0604030504040204" pitchFamily="34" charset="0"/>
                <a:cs typeface="Tahoma" panose="020B0604030504040204" pitchFamily="34" charset="0"/>
              </a:rPr>
              <a:t>2 </a:t>
            </a:r>
            <a:r>
              <a:rPr lang="es-ES" sz="1400" dirty="0">
                <a:latin typeface="Tahoma" panose="020B0604030504040204" pitchFamily="34" charset="0"/>
                <a:ea typeface="Tahoma" panose="020B0604030504040204" pitchFamily="34" charset="0"/>
                <a:cs typeface="Tahoma" panose="020B0604030504040204" pitchFamily="34" charset="0"/>
              </a:rPr>
              <a:t>Alta - de 1 a 3 días</a:t>
            </a:r>
          </a:p>
          <a:p>
            <a:pPr algn="just"/>
            <a:r>
              <a:rPr lang="es-ES" sz="1400" b="1" dirty="0">
                <a:latin typeface="Tahoma" panose="020B0604030504040204" pitchFamily="34" charset="0"/>
                <a:ea typeface="Tahoma" panose="020B0604030504040204" pitchFamily="34" charset="0"/>
                <a:cs typeface="Tahoma" panose="020B0604030504040204" pitchFamily="34" charset="0"/>
              </a:rPr>
              <a:t>3</a:t>
            </a:r>
            <a:r>
              <a:rPr lang="es-ES" sz="1400" dirty="0">
                <a:latin typeface="Tahoma" panose="020B0604030504040204" pitchFamily="34" charset="0"/>
                <a:ea typeface="Tahoma" panose="020B0604030504040204" pitchFamily="34" charset="0"/>
                <a:cs typeface="Tahoma" panose="020B0604030504040204" pitchFamily="34" charset="0"/>
              </a:rPr>
              <a:t> Media - de 4 a 15 días</a:t>
            </a:r>
          </a:p>
          <a:p>
            <a:pPr algn="just"/>
            <a:r>
              <a:rPr lang="es-ES" sz="1400" b="1" dirty="0">
                <a:latin typeface="Tahoma" panose="020B0604030504040204" pitchFamily="34" charset="0"/>
                <a:ea typeface="Tahoma" panose="020B0604030504040204" pitchFamily="34" charset="0"/>
                <a:cs typeface="Tahoma" panose="020B0604030504040204" pitchFamily="34" charset="0"/>
              </a:rPr>
              <a:t>4</a:t>
            </a:r>
            <a:r>
              <a:rPr lang="es-ES" sz="1400" dirty="0">
                <a:latin typeface="Tahoma" panose="020B0604030504040204" pitchFamily="34" charset="0"/>
                <a:ea typeface="Tahoma" panose="020B0604030504040204" pitchFamily="34" charset="0"/>
                <a:cs typeface="Tahoma" panose="020B0604030504040204" pitchFamily="34" charset="0"/>
              </a:rPr>
              <a:t> Baja - de 16 a 30 días </a:t>
            </a:r>
          </a:p>
        </p:txBody>
      </p:sp>
    </p:spTree>
    <p:extLst>
      <p:ext uri="{BB962C8B-B14F-4D97-AF65-F5344CB8AC3E}">
        <p14:creationId xmlns:p14="http://schemas.microsoft.com/office/powerpoint/2010/main" val="4092627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77398-DA28-007E-E68E-AFC5C23A1EA1}"/>
            </a:ext>
          </a:extLst>
        </p:cNvPr>
        <p:cNvGrpSpPr/>
        <p:nvPr/>
      </p:nvGrpSpPr>
      <p:grpSpPr>
        <a:xfrm>
          <a:off x="0" y="0"/>
          <a:ext cx="0" cy="0"/>
          <a:chOff x="0" y="0"/>
          <a:chExt cx="0" cy="0"/>
        </a:xfrm>
      </p:grpSpPr>
      <p:grpSp>
        <p:nvGrpSpPr>
          <p:cNvPr id="39" name="Grupo 38">
            <a:extLst>
              <a:ext uri="{FF2B5EF4-FFF2-40B4-BE49-F238E27FC236}">
                <a16:creationId xmlns:a16="http://schemas.microsoft.com/office/drawing/2014/main" id="{AA9BCE80-5C1F-5C65-67DF-59CA2DC585E3}"/>
              </a:ext>
            </a:extLst>
          </p:cNvPr>
          <p:cNvGrpSpPr/>
          <p:nvPr/>
        </p:nvGrpSpPr>
        <p:grpSpPr>
          <a:xfrm>
            <a:off x="663432" y="1344199"/>
            <a:ext cx="10865135" cy="4682836"/>
            <a:chOff x="904022" y="1122526"/>
            <a:chExt cx="10865135" cy="4682836"/>
          </a:xfrm>
        </p:grpSpPr>
        <p:pic>
          <p:nvPicPr>
            <p:cNvPr id="10" name="Imagen 9">
              <a:extLst>
                <a:ext uri="{FF2B5EF4-FFF2-40B4-BE49-F238E27FC236}">
                  <a16:creationId xmlns:a16="http://schemas.microsoft.com/office/drawing/2014/main" id="{6680163B-945B-29AC-E1E8-193212161B61}"/>
                </a:ext>
              </a:extLst>
            </p:cNvPr>
            <p:cNvPicPr>
              <a:picLocks noChangeAspect="1"/>
            </p:cNvPicPr>
            <p:nvPr/>
          </p:nvPicPr>
          <p:blipFill>
            <a:blip r:embed="rId2"/>
            <a:srcRect l="563"/>
            <a:stretch>
              <a:fillRect/>
            </a:stretch>
          </p:blipFill>
          <p:spPr>
            <a:xfrm>
              <a:off x="904022" y="1122526"/>
              <a:ext cx="10865135" cy="4682836"/>
            </a:xfrm>
            <a:prstGeom prst="rect">
              <a:avLst/>
            </a:prstGeom>
          </p:spPr>
        </p:pic>
        <p:pic>
          <p:nvPicPr>
            <p:cNvPr id="23" name="Imagen 22">
              <a:extLst>
                <a:ext uri="{FF2B5EF4-FFF2-40B4-BE49-F238E27FC236}">
                  <a16:creationId xmlns:a16="http://schemas.microsoft.com/office/drawing/2014/main" id="{AA26A74B-615E-941A-9DE0-DD2EA6519ECB}"/>
                </a:ext>
              </a:extLst>
            </p:cNvPr>
            <p:cNvPicPr>
              <a:picLocks noChangeAspect="1"/>
            </p:cNvPicPr>
            <p:nvPr/>
          </p:nvPicPr>
          <p:blipFill>
            <a:blip r:embed="rId3"/>
            <a:stretch>
              <a:fillRect/>
            </a:stretch>
          </p:blipFill>
          <p:spPr>
            <a:xfrm>
              <a:off x="1256147" y="1450109"/>
              <a:ext cx="555470" cy="555470"/>
            </a:xfrm>
            <a:prstGeom prst="rect">
              <a:avLst/>
            </a:prstGeom>
          </p:spPr>
        </p:pic>
        <p:pic>
          <p:nvPicPr>
            <p:cNvPr id="24" name="Imagen 23">
              <a:extLst>
                <a:ext uri="{FF2B5EF4-FFF2-40B4-BE49-F238E27FC236}">
                  <a16:creationId xmlns:a16="http://schemas.microsoft.com/office/drawing/2014/main" id="{1C414237-9E85-36DF-9B61-FECB96CA29FB}"/>
                </a:ext>
              </a:extLst>
            </p:cNvPr>
            <p:cNvPicPr>
              <a:picLocks noChangeAspect="1"/>
            </p:cNvPicPr>
            <p:nvPr/>
          </p:nvPicPr>
          <p:blipFill>
            <a:blip r:embed="rId4"/>
            <a:stretch>
              <a:fillRect/>
            </a:stretch>
          </p:blipFill>
          <p:spPr>
            <a:xfrm>
              <a:off x="6772860" y="1798118"/>
              <a:ext cx="646331" cy="646331"/>
            </a:xfrm>
            <a:prstGeom prst="rect">
              <a:avLst/>
            </a:prstGeom>
          </p:spPr>
        </p:pic>
        <p:pic>
          <p:nvPicPr>
            <p:cNvPr id="25" name="Imagen 24">
              <a:extLst>
                <a:ext uri="{FF2B5EF4-FFF2-40B4-BE49-F238E27FC236}">
                  <a16:creationId xmlns:a16="http://schemas.microsoft.com/office/drawing/2014/main" id="{4E0FA19E-23C7-9EDE-26F2-DC5B78974ADD}"/>
                </a:ext>
              </a:extLst>
            </p:cNvPr>
            <p:cNvPicPr>
              <a:picLocks noChangeAspect="1"/>
            </p:cNvPicPr>
            <p:nvPr/>
          </p:nvPicPr>
          <p:blipFill>
            <a:blip r:embed="rId5"/>
            <a:srcRect t="8241" r="4622" b="18301"/>
            <a:stretch>
              <a:fillRect/>
            </a:stretch>
          </p:blipFill>
          <p:spPr>
            <a:xfrm>
              <a:off x="2772910" y="1916187"/>
              <a:ext cx="700540" cy="582007"/>
            </a:xfrm>
            <a:prstGeom prst="rect">
              <a:avLst/>
            </a:prstGeom>
          </p:spPr>
        </p:pic>
        <p:pic>
          <p:nvPicPr>
            <p:cNvPr id="26" name="Imagen 25">
              <a:extLst>
                <a:ext uri="{FF2B5EF4-FFF2-40B4-BE49-F238E27FC236}">
                  <a16:creationId xmlns:a16="http://schemas.microsoft.com/office/drawing/2014/main" id="{CBC41501-4DDF-050A-BA5D-DB5EC8F31B4B}"/>
                </a:ext>
              </a:extLst>
            </p:cNvPr>
            <p:cNvPicPr>
              <a:picLocks noChangeAspect="1"/>
            </p:cNvPicPr>
            <p:nvPr/>
          </p:nvPicPr>
          <p:blipFill>
            <a:blip r:embed="rId5"/>
            <a:srcRect t="8241" r="4622" b="18301"/>
            <a:stretch>
              <a:fillRect/>
            </a:stretch>
          </p:blipFill>
          <p:spPr>
            <a:xfrm>
              <a:off x="4072271" y="1916186"/>
              <a:ext cx="700540" cy="582007"/>
            </a:xfrm>
            <a:prstGeom prst="rect">
              <a:avLst/>
            </a:prstGeom>
          </p:spPr>
        </p:pic>
        <p:pic>
          <p:nvPicPr>
            <p:cNvPr id="27" name="Imagen 26">
              <a:extLst>
                <a:ext uri="{FF2B5EF4-FFF2-40B4-BE49-F238E27FC236}">
                  <a16:creationId xmlns:a16="http://schemas.microsoft.com/office/drawing/2014/main" id="{BC9B4B34-310F-F81B-CE18-52BDD750C48A}"/>
                </a:ext>
              </a:extLst>
            </p:cNvPr>
            <p:cNvPicPr>
              <a:picLocks noChangeAspect="1"/>
            </p:cNvPicPr>
            <p:nvPr/>
          </p:nvPicPr>
          <p:blipFill>
            <a:blip r:embed="rId6"/>
            <a:stretch>
              <a:fillRect/>
            </a:stretch>
          </p:blipFill>
          <p:spPr>
            <a:xfrm>
              <a:off x="8018012" y="1797653"/>
              <a:ext cx="700540" cy="700540"/>
            </a:xfrm>
            <a:prstGeom prst="rect">
              <a:avLst/>
            </a:prstGeom>
          </p:spPr>
        </p:pic>
        <p:pic>
          <p:nvPicPr>
            <p:cNvPr id="28" name="Imagen 27">
              <a:extLst>
                <a:ext uri="{FF2B5EF4-FFF2-40B4-BE49-F238E27FC236}">
                  <a16:creationId xmlns:a16="http://schemas.microsoft.com/office/drawing/2014/main" id="{CC0CE4A9-393B-9889-59D7-9F8BDBB75DF3}"/>
                </a:ext>
              </a:extLst>
            </p:cNvPr>
            <p:cNvPicPr>
              <a:picLocks noChangeAspect="1"/>
            </p:cNvPicPr>
            <p:nvPr/>
          </p:nvPicPr>
          <p:blipFill>
            <a:blip r:embed="rId4"/>
            <a:stretch>
              <a:fillRect/>
            </a:stretch>
          </p:blipFill>
          <p:spPr>
            <a:xfrm>
              <a:off x="9419090" y="1798118"/>
              <a:ext cx="646331" cy="646331"/>
            </a:xfrm>
            <a:prstGeom prst="rect">
              <a:avLst/>
            </a:prstGeom>
          </p:spPr>
        </p:pic>
        <p:pic>
          <p:nvPicPr>
            <p:cNvPr id="29" name="Imagen 28">
              <a:extLst>
                <a:ext uri="{FF2B5EF4-FFF2-40B4-BE49-F238E27FC236}">
                  <a16:creationId xmlns:a16="http://schemas.microsoft.com/office/drawing/2014/main" id="{98312CE2-B8D3-8CD7-DF50-BA92A1E182EA}"/>
                </a:ext>
              </a:extLst>
            </p:cNvPr>
            <p:cNvPicPr>
              <a:picLocks noChangeAspect="1"/>
            </p:cNvPicPr>
            <p:nvPr/>
          </p:nvPicPr>
          <p:blipFill>
            <a:blip r:embed="rId4"/>
            <a:stretch>
              <a:fillRect/>
            </a:stretch>
          </p:blipFill>
          <p:spPr>
            <a:xfrm>
              <a:off x="9136790" y="2921442"/>
              <a:ext cx="387863" cy="387863"/>
            </a:xfrm>
            <a:prstGeom prst="rect">
              <a:avLst/>
            </a:prstGeom>
          </p:spPr>
        </p:pic>
        <p:pic>
          <p:nvPicPr>
            <p:cNvPr id="30" name="Imagen 29">
              <a:extLst>
                <a:ext uri="{FF2B5EF4-FFF2-40B4-BE49-F238E27FC236}">
                  <a16:creationId xmlns:a16="http://schemas.microsoft.com/office/drawing/2014/main" id="{C4D31F19-C53B-0D76-5CC5-3ED587C25EF3}"/>
                </a:ext>
              </a:extLst>
            </p:cNvPr>
            <p:cNvPicPr>
              <a:picLocks noChangeAspect="1"/>
            </p:cNvPicPr>
            <p:nvPr/>
          </p:nvPicPr>
          <p:blipFill>
            <a:blip r:embed="rId3"/>
            <a:stretch>
              <a:fillRect/>
            </a:stretch>
          </p:blipFill>
          <p:spPr>
            <a:xfrm>
              <a:off x="9968248" y="1450109"/>
              <a:ext cx="335191" cy="335191"/>
            </a:xfrm>
            <a:prstGeom prst="rect">
              <a:avLst/>
            </a:prstGeom>
          </p:spPr>
        </p:pic>
        <p:pic>
          <p:nvPicPr>
            <p:cNvPr id="32" name="Imagen 31">
              <a:extLst>
                <a:ext uri="{FF2B5EF4-FFF2-40B4-BE49-F238E27FC236}">
                  <a16:creationId xmlns:a16="http://schemas.microsoft.com/office/drawing/2014/main" id="{5DA9BE2D-8581-EF13-18D7-87B2496D899E}"/>
                </a:ext>
              </a:extLst>
            </p:cNvPr>
            <p:cNvPicPr>
              <a:picLocks noChangeAspect="1"/>
            </p:cNvPicPr>
            <p:nvPr/>
          </p:nvPicPr>
          <p:blipFill>
            <a:blip r:embed="rId4"/>
            <a:stretch>
              <a:fillRect/>
            </a:stretch>
          </p:blipFill>
          <p:spPr>
            <a:xfrm>
              <a:off x="9136790" y="3463944"/>
              <a:ext cx="387863" cy="387863"/>
            </a:xfrm>
            <a:prstGeom prst="rect">
              <a:avLst/>
            </a:prstGeom>
          </p:spPr>
        </p:pic>
        <p:pic>
          <p:nvPicPr>
            <p:cNvPr id="34" name="Imagen 33">
              <a:extLst>
                <a:ext uri="{FF2B5EF4-FFF2-40B4-BE49-F238E27FC236}">
                  <a16:creationId xmlns:a16="http://schemas.microsoft.com/office/drawing/2014/main" id="{5A41373B-9DE6-BA9F-D88E-6C26D38EAF00}"/>
                </a:ext>
              </a:extLst>
            </p:cNvPr>
            <p:cNvPicPr>
              <a:picLocks noChangeAspect="1"/>
            </p:cNvPicPr>
            <p:nvPr/>
          </p:nvPicPr>
          <p:blipFill>
            <a:blip r:embed="rId4"/>
            <a:stretch>
              <a:fillRect/>
            </a:stretch>
          </p:blipFill>
          <p:spPr>
            <a:xfrm>
              <a:off x="10765959" y="1780075"/>
              <a:ext cx="646331" cy="646331"/>
            </a:xfrm>
            <a:prstGeom prst="rect">
              <a:avLst/>
            </a:prstGeom>
          </p:spPr>
        </p:pic>
        <p:pic>
          <p:nvPicPr>
            <p:cNvPr id="35" name="Imagen 34">
              <a:extLst>
                <a:ext uri="{FF2B5EF4-FFF2-40B4-BE49-F238E27FC236}">
                  <a16:creationId xmlns:a16="http://schemas.microsoft.com/office/drawing/2014/main" id="{4E167202-17CD-1355-5FAE-F5E864BF93B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5451" b="74678" l="9259" r="85648">
                          <a14:foregroundMark x1="29630" y1="31760" x2="76389" y2="64378"/>
                          <a14:foregroundMark x1="22222" y1="74678" x2="77315" y2="33047"/>
                          <a14:foregroundMark x1="36111" y1="25751" x2="44907" y2="41202"/>
                          <a14:foregroundMark x1="39815" y1="23605" x2="50926" y2="37339"/>
                          <a14:foregroundMark x1="25926" y1="56223" x2="44907" y2="50215"/>
                          <a14:foregroundMark x1="20833" y1="66524" x2="59722" y2="67811"/>
                        </a14:backgroundRemoval>
                      </a14:imgEffect>
                    </a14:imgLayer>
                  </a14:imgProps>
                </a:ext>
              </a:extLst>
            </a:blip>
            <a:srcRect t="8241" r="4622" b="18301"/>
            <a:stretch>
              <a:fillRect/>
            </a:stretch>
          </p:blipFill>
          <p:spPr>
            <a:xfrm>
              <a:off x="5037531" y="2622644"/>
              <a:ext cx="700540" cy="582007"/>
            </a:xfrm>
            <a:prstGeom prst="rect">
              <a:avLst/>
            </a:prstGeom>
          </p:spPr>
        </p:pic>
        <p:pic>
          <p:nvPicPr>
            <p:cNvPr id="36" name="Imagen 35">
              <a:extLst>
                <a:ext uri="{FF2B5EF4-FFF2-40B4-BE49-F238E27FC236}">
                  <a16:creationId xmlns:a16="http://schemas.microsoft.com/office/drawing/2014/main" id="{439A131B-8EE6-BD1A-1FEB-3E1FDB0A903E}"/>
                </a:ext>
              </a:extLst>
            </p:cNvPr>
            <p:cNvPicPr>
              <a:picLocks noChangeAspect="1"/>
            </p:cNvPicPr>
            <p:nvPr/>
          </p:nvPicPr>
          <p:blipFill>
            <a:blip r:embed="rId3"/>
            <a:stretch>
              <a:fillRect/>
            </a:stretch>
          </p:blipFill>
          <p:spPr>
            <a:xfrm>
              <a:off x="7243348" y="1428389"/>
              <a:ext cx="351686" cy="351686"/>
            </a:xfrm>
            <a:prstGeom prst="rect">
              <a:avLst/>
            </a:prstGeom>
          </p:spPr>
        </p:pic>
        <p:pic>
          <p:nvPicPr>
            <p:cNvPr id="37" name="Imagen 36">
              <a:extLst>
                <a:ext uri="{FF2B5EF4-FFF2-40B4-BE49-F238E27FC236}">
                  <a16:creationId xmlns:a16="http://schemas.microsoft.com/office/drawing/2014/main" id="{C4587B90-F138-F063-7A1C-299484CACCB0}"/>
                </a:ext>
              </a:extLst>
            </p:cNvPr>
            <p:cNvPicPr>
              <a:picLocks noChangeAspect="1"/>
            </p:cNvPicPr>
            <p:nvPr/>
          </p:nvPicPr>
          <p:blipFill>
            <a:blip r:embed="rId6"/>
            <a:stretch>
              <a:fillRect/>
            </a:stretch>
          </p:blipFill>
          <p:spPr>
            <a:xfrm>
              <a:off x="9591732" y="3095599"/>
              <a:ext cx="544111" cy="544111"/>
            </a:xfrm>
            <a:prstGeom prst="rect">
              <a:avLst/>
            </a:prstGeom>
          </p:spPr>
        </p:pic>
        <p:pic>
          <p:nvPicPr>
            <p:cNvPr id="38" name="Imagen 37">
              <a:extLst>
                <a:ext uri="{FF2B5EF4-FFF2-40B4-BE49-F238E27FC236}">
                  <a16:creationId xmlns:a16="http://schemas.microsoft.com/office/drawing/2014/main" id="{E4541B0C-09EB-83AD-24C5-44D853966A0B}"/>
                </a:ext>
              </a:extLst>
            </p:cNvPr>
            <p:cNvPicPr>
              <a:picLocks noChangeAspect="1"/>
            </p:cNvPicPr>
            <p:nvPr/>
          </p:nvPicPr>
          <p:blipFill>
            <a:blip r:embed="rId9"/>
            <a:stretch>
              <a:fillRect/>
            </a:stretch>
          </p:blipFill>
          <p:spPr>
            <a:xfrm>
              <a:off x="2210710" y="1528117"/>
              <a:ext cx="399455" cy="399455"/>
            </a:xfrm>
            <a:prstGeom prst="rect">
              <a:avLst/>
            </a:prstGeom>
          </p:spPr>
        </p:pic>
      </p:grpSp>
      <p:grpSp>
        <p:nvGrpSpPr>
          <p:cNvPr id="3" name="Grupo 2">
            <a:extLst>
              <a:ext uri="{FF2B5EF4-FFF2-40B4-BE49-F238E27FC236}">
                <a16:creationId xmlns:a16="http://schemas.microsoft.com/office/drawing/2014/main" id="{1A687D46-2096-2EBF-4DC6-B630E7EEE7F3}"/>
              </a:ext>
            </a:extLst>
          </p:cNvPr>
          <p:cNvGrpSpPr/>
          <p:nvPr/>
        </p:nvGrpSpPr>
        <p:grpSpPr>
          <a:xfrm>
            <a:off x="265248" y="266656"/>
            <a:ext cx="5268947" cy="697336"/>
            <a:chOff x="351927" y="804889"/>
            <a:chExt cx="5419089" cy="717207"/>
          </a:xfrm>
        </p:grpSpPr>
        <p:grpSp>
          <p:nvGrpSpPr>
            <p:cNvPr id="4" name="Grupo 3">
              <a:extLst>
                <a:ext uri="{FF2B5EF4-FFF2-40B4-BE49-F238E27FC236}">
                  <a16:creationId xmlns:a16="http://schemas.microsoft.com/office/drawing/2014/main" id="{5AA8059D-30D6-DC08-B667-D9954B8F7B5B}"/>
                </a:ext>
              </a:extLst>
            </p:cNvPr>
            <p:cNvGrpSpPr/>
            <p:nvPr/>
          </p:nvGrpSpPr>
          <p:grpSpPr>
            <a:xfrm>
              <a:off x="1008903" y="804889"/>
              <a:ext cx="4762113" cy="717207"/>
              <a:chOff x="515381" y="249051"/>
              <a:chExt cx="4762113" cy="717207"/>
            </a:xfrm>
          </p:grpSpPr>
          <p:sp>
            <p:nvSpPr>
              <p:cNvPr id="6" name="Rectángulo 5">
                <a:extLst>
                  <a:ext uri="{FF2B5EF4-FFF2-40B4-BE49-F238E27FC236}">
                    <a16:creationId xmlns:a16="http://schemas.microsoft.com/office/drawing/2014/main" id="{F6705E50-18D7-E8D7-0769-9AB7EC139915}"/>
                  </a:ext>
                </a:extLst>
              </p:cNvPr>
              <p:cNvSpPr/>
              <p:nvPr/>
            </p:nvSpPr>
            <p:spPr>
              <a:xfrm>
                <a:off x="551383" y="306714"/>
                <a:ext cx="4726111"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Procedimiento en </a:t>
                </a:r>
                <a:r>
                  <a:rPr lang="es-ES" sz="1954" dirty="0" err="1">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JD</a:t>
                </a: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 solicitud de avería</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9D48E9FC-7F1E-5119-651B-8C078D202736}"/>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180E1C7E-C00D-F43B-DB4F-2F18469820B1}"/>
                </a:ext>
              </a:extLst>
            </p:cNvPr>
            <p:cNvPicPr>
              <a:picLocks noChangeAspect="1"/>
            </p:cNvPicPr>
            <p:nvPr/>
          </p:nvPicPr>
          <p:blipFill>
            <a:blip r:embed="rId10">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pic>
        <p:nvPicPr>
          <p:cNvPr id="40" name="Imagen 39">
            <a:extLst>
              <a:ext uri="{FF2B5EF4-FFF2-40B4-BE49-F238E27FC236}">
                <a16:creationId xmlns:a16="http://schemas.microsoft.com/office/drawing/2014/main" id="{955DCF3F-B1E3-51C9-B3ED-8C516CDF575A}"/>
              </a:ext>
            </a:extLst>
          </p:cNvPr>
          <p:cNvPicPr>
            <a:picLocks noChangeAspect="1"/>
          </p:cNvPicPr>
          <p:nvPr/>
        </p:nvPicPr>
        <p:blipFill>
          <a:blip r:embed="rId3"/>
          <a:stretch>
            <a:fillRect/>
          </a:stretch>
        </p:blipFill>
        <p:spPr>
          <a:xfrm>
            <a:off x="1047437" y="4210669"/>
            <a:ext cx="555470" cy="555470"/>
          </a:xfrm>
          <a:prstGeom prst="rect">
            <a:avLst/>
          </a:prstGeom>
        </p:spPr>
      </p:pic>
      <p:pic>
        <p:nvPicPr>
          <p:cNvPr id="41" name="Imagen 40">
            <a:extLst>
              <a:ext uri="{FF2B5EF4-FFF2-40B4-BE49-F238E27FC236}">
                <a16:creationId xmlns:a16="http://schemas.microsoft.com/office/drawing/2014/main" id="{A01FEFFF-CC0E-C906-03E4-64DEB0819C45}"/>
              </a:ext>
            </a:extLst>
          </p:cNvPr>
          <p:cNvPicPr>
            <a:picLocks noChangeAspect="1"/>
          </p:cNvPicPr>
          <p:nvPr/>
        </p:nvPicPr>
        <p:blipFill>
          <a:blip r:embed="rId4"/>
          <a:stretch>
            <a:fillRect/>
          </a:stretch>
        </p:blipFill>
        <p:spPr>
          <a:xfrm>
            <a:off x="3141831" y="5314138"/>
            <a:ext cx="555470" cy="555470"/>
          </a:xfrm>
          <a:prstGeom prst="rect">
            <a:avLst/>
          </a:prstGeom>
        </p:spPr>
      </p:pic>
      <p:pic>
        <p:nvPicPr>
          <p:cNvPr id="42" name="Imagen 41">
            <a:extLst>
              <a:ext uri="{FF2B5EF4-FFF2-40B4-BE49-F238E27FC236}">
                <a16:creationId xmlns:a16="http://schemas.microsoft.com/office/drawing/2014/main" id="{4D186A26-02A8-3708-F08E-E3A77DC7B34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5451" b="74678" l="9259" r="85648">
                        <a14:foregroundMark x1="29630" y1="31760" x2="76389" y2="64378"/>
                        <a14:foregroundMark x1="22222" y1="74678" x2="77315" y2="33047"/>
                        <a14:foregroundMark x1="36111" y1="25751" x2="44907" y2="41202"/>
                        <a14:foregroundMark x1="39815" y1="23605" x2="50926" y2="37339"/>
                        <a14:foregroundMark x1="25926" y1="56223" x2="44907" y2="50215"/>
                        <a14:foregroundMark x1="20833" y1="66524" x2="59722" y2="67811"/>
                      </a14:backgroundRemoval>
                    </a14:imgEffect>
                  </a14:imgLayer>
                </a14:imgProps>
              </a:ext>
            </a:extLst>
          </a:blip>
          <a:srcRect t="8241" r="4622" b="18301"/>
          <a:stretch>
            <a:fillRect/>
          </a:stretch>
        </p:blipFill>
        <p:spPr>
          <a:xfrm>
            <a:off x="902367" y="5300870"/>
            <a:ext cx="700540" cy="582007"/>
          </a:xfrm>
          <a:prstGeom prst="rect">
            <a:avLst/>
          </a:prstGeom>
        </p:spPr>
      </p:pic>
      <p:pic>
        <p:nvPicPr>
          <p:cNvPr id="43" name="Imagen 42">
            <a:extLst>
              <a:ext uri="{FF2B5EF4-FFF2-40B4-BE49-F238E27FC236}">
                <a16:creationId xmlns:a16="http://schemas.microsoft.com/office/drawing/2014/main" id="{B42FA92D-912F-73A7-D250-55E0BDF7A10E}"/>
              </a:ext>
            </a:extLst>
          </p:cNvPr>
          <p:cNvPicPr>
            <a:picLocks noChangeAspect="1"/>
          </p:cNvPicPr>
          <p:nvPr/>
        </p:nvPicPr>
        <p:blipFill>
          <a:blip r:embed="rId6"/>
          <a:stretch>
            <a:fillRect/>
          </a:stretch>
        </p:blipFill>
        <p:spPr>
          <a:xfrm>
            <a:off x="2996761" y="4138134"/>
            <a:ext cx="700540" cy="700540"/>
          </a:xfrm>
          <a:prstGeom prst="rect">
            <a:avLst/>
          </a:prstGeom>
        </p:spPr>
      </p:pic>
      <p:sp>
        <p:nvSpPr>
          <p:cNvPr id="44" name="CuadroTexto 43">
            <a:extLst>
              <a:ext uri="{FF2B5EF4-FFF2-40B4-BE49-F238E27FC236}">
                <a16:creationId xmlns:a16="http://schemas.microsoft.com/office/drawing/2014/main" id="{834AC98B-C14E-CE1C-67A1-83BD41C9C258}"/>
              </a:ext>
            </a:extLst>
          </p:cNvPr>
          <p:cNvSpPr txBox="1"/>
          <p:nvPr/>
        </p:nvSpPr>
        <p:spPr>
          <a:xfrm>
            <a:off x="1571027" y="4372988"/>
            <a:ext cx="1200728" cy="400110"/>
          </a:xfrm>
          <a:prstGeom prst="rect">
            <a:avLst/>
          </a:prstGeom>
          <a:noFill/>
        </p:spPr>
        <p:txBody>
          <a:bodyPr wrap="square" rtlCol="0">
            <a:spAutoFit/>
          </a:bodyPr>
          <a:lstStyle/>
          <a:p>
            <a:r>
              <a:rPr lang="es-MX" sz="1000" b="1" dirty="0">
                <a:latin typeface="Tahoma" panose="020B0604030504040204" pitchFamily="34" charset="0"/>
                <a:ea typeface="Tahoma" panose="020B0604030504040204" pitchFamily="34" charset="0"/>
                <a:cs typeface="Tahoma" panose="020B0604030504040204" pitchFamily="34" charset="0"/>
              </a:rPr>
              <a:t>Operador de turno</a:t>
            </a:r>
          </a:p>
        </p:txBody>
      </p:sp>
      <p:sp>
        <p:nvSpPr>
          <p:cNvPr id="45" name="CuadroTexto 44">
            <a:extLst>
              <a:ext uri="{FF2B5EF4-FFF2-40B4-BE49-F238E27FC236}">
                <a16:creationId xmlns:a16="http://schemas.microsoft.com/office/drawing/2014/main" id="{0476BCD5-28C5-6B6A-D700-943672FA4CA8}"/>
              </a:ext>
            </a:extLst>
          </p:cNvPr>
          <p:cNvSpPr txBox="1"/>
          <p:nvPr/>
        </p:nvSpPr>
        <p:spPr>
          <a:xfrm>
            <a:off x="1602907" y="5476457"/>
            <a:ext cx="1200728" cy="400110"/>
          </a:xfrm>
          <a:prstGeom prst="rect">
            <a:avLst/>
          </a:prstGeom>
          <a:noFill/>
        </p:spPr>
        <p:txBody>
          <a:bodyPr wrap="square" rtlCol="0">
            <a:spAutoFit/>
          </a:bodyPr>
          <a:lstStyle/>
          <a:p>
            <a:r>
              <a:rPr lang="es-MX" sz="1000" b="1" dirty="0">
                <a:latin typeface="Tahoma" panose="020B0604030504040204" pitchFamily="34" charset="0"/>
                <a:ea typeface="Tahoma" panose="020B0604030504040204" pitchFamily="34" charset="0"/>
                <a:cs typeface="Tahoma" panose="020B0604030504040204" pitchFamily="34" charset="0"/>
              </a:rPr>
              <a:t>Ingeniero disponible</a:t>
            </a:r>
          </a:p>
        </p:txBody>
      </p:sp>
      <p:sp>
        <p:nvSpPr>
          <p:cNvPr id="46" name="CuadroTexto 45">
            <a:extLst>
              <a:ext uri="{FF2B5EF4-FFF2-40B4-BE49-F238E27FC236}">
                <a16:creationId xmlns:a16="http://schemas.microsoft.com/office/drawing/2014/main" id="{BBDACB19-E6E4-041D-75BB-D5F101A481BA}"/>
              </a:ext>
            </a:extLst>
          </p:cNvPr>
          <p:cNvSpPr txBox="1"/>
          <p:nvPr/>
        </p:nvSpPr>
        <p:spPr>
          <a:xfrm>
            <a:off x="3697301" y="4251708"/>
            <a:ext cx="2322706" cy="400110"/>
          </a:xfrm>
          <a:prstGeom prst="rect">
            <a:avLst/>
          </a:prstGeom>
          <a:solidFill>
            <a:schemeClr val="bg1"/>
          </a:solidFill>
        </p:spPr>
        <p:txBody>
          <a:bodyPr wrap="square" rtlCol="0">
            <a:spAutoFit/>
          </a:bodyPr>
          <a:lstStyle/>
          <a:p>
            <a:r>
              <a:rPr lang="es-MX" sz="1000" b="1" dirty="0">
                <a:latin typeface="Tahoma" panose="020B0604030504040204" pitchFamily="34" charset="0"/>
                <a:ea typeface="Tahoma" panose="020B0604030504040204" pitchFamily="34" charset="0"/>
                <a:cs typeface="Tahoma" panose="020B0604030504040204" pitchFamily="34" charset="0"/>
              </a:rPr>
              <a:t>Técnico electricista, instrumentista y/o mecánico</a:t>
            </a:r>
          </a:p>
        </p:txBody>
      </p:sp>
      <p:sp>
        <p:nvSpPr>
          <p:cNvPr id="47" name="CuadroTexto 46">
            <a:extLst>
              <a:ext uri="{FF2B5EF4-FFF2-40B4-BE49-F238E27FC236}">
                <a16:creationId xmlns:a16="http://schemas.microsoft.com/office/drawing/2014/main" id="{4E8BCC61-2D53-38A6-5D4F-6AC3DD21ECD9}"/>
              </a:ext>
            </a:extLst>
          </p:cNvPr>
          <p:cNvSpPr txBox="1"/>
          <p:nvPr/>
        </p:nvSpPr>
        <p:spPr>
          <a:xfrm>
            <a:off x="3812103" y="5476457"/>
            <a:ext cx="1200728" cy="400110"/>
          </a:xfrm>
          <a:prstGeom prst="rect">
            <a:avLst/>
          </a:prstGeom>
          <a:noFill/>
        </p:spPr>
        <p:txBody>
          <a:bodyPr wrap="square" rtlCol="0">
            <a:spAutoFit/>
          </a:bodyPr>
          <a:lstStyle/>
          <a:p>
            <a:r>
              <a:rPr lang="es-MX" sz="1000" b="1" dirty="0">
                <a:latin typeface="Tahoma" panose="020B0604030504040204" pitchFamily="34" charset="0"/>
                <a:ea typeface="Tahoma" panose="020B0604030504040204" pitchFamily="34" charset="0"/>
                <a:cs typeface="Tahoma" panose="020B0604030504040204" pitchFamily="34" charset="0"/>
              </a:rPr>
              <a:t>Tecnólogo disponible</a:t>
            </a:r>
          </a:p>
        </p:txBody>
      </p:sp>
      <p:cxnSp>
        <p:nvCxnSpPr>
          <p:cNvPr id="60" name="Conector recto 59">
            <a:extLst>
              <a:ext uri="{FF2B5EF4-FFF2-40B4-BE49-F238E27FC236}">
                <a16:creationId xmlns:a16="http://schemas.microsoft.com/office/drawing/2014/main" id="{D7954C7D-5245-1E3F-B443-52BF8870058E}"/>
              </a:ext>
            </a:extLst>
          </p:cNvPr>
          <p:cNvCxnSpPr>
            <a:stCxn id="23" idx="3"/>
            <a:endCxn id="38" idx="1"/>
          </p:cNvCxnSpPr>
          <p:nvPr/>
        </p:nvCxnSpPr>
        <p:spPr>
          <a:xfrm>
            <a:off x="1571027" y="1949517"/>
            <a:ext cx="399093" cy="1"/>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Conector: angular 61">
            <a:extLst>
              <a:ext uri="{FF2B5EF4-FFF2-40B4-BE49-F238E27FC236}">
                <a16:creationId xmlns:a16="http://schemas.microsoft.com/office/drawing/2014/main" id="{BD0E7D1D-F8F4-E460-7E57-FB5F9DC80E3E}"/>
              </a:ext>
            </a:extLst>
          </p:cNvPr>
          <p:cNvCxnSpPr>
            <a:endCxn id="25" idx="0"/>
          </p:cNvCxnSpPr>
          <p:nvPr/>
        </p:nvCxnSpPr>
        <p:spPr>
          <a:xfrm>
            <a:off x="2369575" y="1949517"/>
            <a:ext cx="513015" cy="188343"/>
          </a:xfrm>
          <a:prstGeom prst="bentConnector2">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Conector: angular 63">
            <a:extLst>
              <a:ext uri="{FF2B5EF4-FFF2-40B4-BE49-F238E27FC236}">
                <a16:creationId xmlns:a16="http://schemas.microsoft.com/office/drawing/2014/main" id="{145BFC58-E6BE-356F-9BE5-8BB728783DCF}"/>
              </a:ext>
            </a:extLst>
          </p:cNvPr>
          <p:cNvCxnSpPr>
            <a:cxnSpLocks/>
            <a:stCxn id="24" idx="1"/>
            <a:endCxn id="36" idx="0"/>
          </p:cNvCxnSpPr>
          <p:nvPr/>
        </p:nvCxnSpPr>
        <p:spPr>
          <a:xfrm rot="10800000" flipH="1">
            <a:off x="6532269" y="1650063"/>
            <a:ext cx="646331" cy="692895"/>
          </a:xfrm>
          <a:prstGeom prst="bentConnector4">
            <a:avLst>
              <a:gd name="adj1" fmla="val -35369"/>
              <a:gd name="adj2" fmla="val 132992"/>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5" name="CuadroTexto 64">
            <a:extLst>
              <a:ext uri="{FF2B5EF4-FFF2-40B4-BE49-F238E27FC236}">
                <a16:creationId xmlns:a16="http://schemas.microsoft.com/office/drawing/2014/main" id="{2E086BA7-6D67-757A-38A7-89323BB77BC1}"/>
              </a:ext>
            </a:extLst>
          </p:cNvPr>
          <p:cNvSpPr txBox="1"/>
          <p:nvPr/>
        </p:nvSpPr>
        <p:spPr>
          <a:xfrm>
            <a:off x="6317346" y="1512371"/>
            <a:ext cx="1037098" cy="461665"/>
          </a:xfrm>
          <a:prstGeom prst="rect">
            <a:avLst/>
          </a:prstGeom>
          <a:noFill/>
        </p:spPr>
        <p:txBody>
          <a:bodyPr wrap="square" rtlCol="0">
            <a:spAutoFit/>
          </a:bodyPr>
          <a:lstStyle/>
          <a:p>
            <a:r>
              <a:rPr lang="es-MX" sz="1200" b="1" dirty="0">
                <a:latin typeface="Tahoma" panose="020B0604030504040204" pitchFamily="34" charset="0"/>
                <a:ea typeface="Tahoma" panose="020B0604030504040204" pitchFamily="34" charset="0"/>
                <a:cs typeface="Tahoma" panose="020B0604030504040204" pitchFamily="34" charset="0"/>
              </a:rPr>
              <a:t>Solicita equipo</a:t>
            </a:r>
          </a:p>
        </p:txBody>
      </p:sp>
      <p:sp>
        <p:nvSpPr>
          <p:cNvPr id="66" name="CuadroTexto 65">
            <a:extLst>
              <a:ext uri="{FF2B5EF4-FFF2-40B4-BE49-F238E27FC236}">
                <a16:creationId xmlns:a16="http://schemas.microsoft.com/office/drawing/2014/main" id="{D2582C58-AC39-415F-FFB0-3B2805E08CF4}"/>
              </a:ext>
            </a:extLst>
          </p:cNvPr>
          <p:cNvSpPr txBox="1"/>
          <p:nvPr/>
        </p:nvSpPr>
        <p:spPr>
          <a:xfrm>
            <a:off x="8988422" y="1518630"/>
            <a:ext cx="845572" cy="461665"/>
          </a:xfrm>
          <a:prstGeom prst="rect">
            <a:avLst/>
          </a:prstGeom>
          <a:noFill/>
        </p:spPr>
        <p:txBody>
          <a:bodyPr wrap="square" rtlCol="0">
            <a:spAutoFit/>
          </a:bodyPr>
          <a:lstStyle/>
          <a:p>
            <a:r>
              <a:rPr lang="es-MX" sz="1200" b="1" dirty="0">
                <a:latin typeface="Tahoma" panose="020B0604030504040204" pitchFamily="34" charset="0"/>
                <a:ea typeface="Tahoma" panose="020B0604030504040204" pitchFamily="34" charset="0"/>
                <a:cs typeface="Tahoma" panose="020B0604030504040204" pitchFamily="34" charset="0"/>
              </a:rPr>
              <a:t>Entrega equipo</a:t>
            </a:r>
          </a:p>
        </p:txBody>
      </p:sp>
      <p:cxnSp>
        <p:nvCxnSpPr>
          <p:cNvPr id="68" name="Conector: angular 67">
            <a:extLst>
              <a:ext uri="{FF2B5EF4-FFF2-40B4-BE49-F238E27FC236}">
                <a16:creationId xmlns:a16="http://schemas.microsoft.com/office/drawing/2014/main" id="{8BC241FB-45E9-2B85-4F1E-55D1015AB6F2}"/>
              </a:ext>
            </a:extLst>
          </p:cNvPr>
          <p:cNvCxnSpPr>
            <a:cxnSpLocks/>
            <a:stCxn id="28" idx="1"/>
            <a:endCxn id="30" idx="0"/>
          </p:cNvCxnSpPr>
          <p:nvPr/>
        </p:nvCxnSpPr>
        <p:spPr>
          <a:xfrm rot="10800000" flipH="1">
            <a:off x="9178500" y="1671783"/>
            <a:ext cx="716754" cy="671175"/>
          </a:xfrm>
          <a:prstGeom prst="bentConnector4">
            <a:avLst>
              <a:gd name="adj1" fmla="val -31894"/>
              <a:gd name="adj2" fmla="val 134060"/>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7599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0DB25-B3E5-D945-2AA4-B4D56A3A0084}"/>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C799AC6C-E3B7-AA92-4129-A071AA90387C}"/>
              </a:ext>
            </a:extLst>
          </p:cNvPr>
          <p:cNvGrpSpPr/>
          <p:nvPr/>
        </p:nvGrpSpPr>
        <p:grpSpPr>
          <a:xfrm>
            <a:off x="265248" y="266656"/>
            <a:ext cx="5644569" cy="697336"/>
            <a:chOff x="351927" y="804889"/>
            <a:chExt cx="5805388" cy="717207"/>
          </a:xfrm>
        </p:grpSpPr>
        <p:grpSp>
          <p:nvGrpSpPr>
            <p:cNvPr id="4" name="Grupo 3">
              <a:extLst>
                <a:ext uri="{FF2B5EF4-FFF2-40B4-BE49-F238E27FC236}">
                  <a16:creationId xmlns:a16="http://schemas.microsoft.com/office/drawing/2014/main" id="{67A0774D-1D12-2024-8D66-53A70DE8DBB8}"/>
                </a:ext>
              </a:extLst>
            </p:cNvPr>
            <p:cNvGrpSpPr/>
            <p:nvPr/>
          </p:nvGrpSpPr>
          <p:grpSpPr>
            <a:xfrm>
              <a:off x="1008903" y="804889"/>
              <a:ext cx="5148412" cy="717207"/>
              <a:chOff x="515381" y="249051"/>
              <a:chExt cx="5148412" cy="717207"/>
            </a:xfrm>
          </p:grpSpPr>
          <p:sp>
            <p:nvSpPr>
              <p:cNvPr id="6" name="Rectángulo 5">
                <a:extLst>
                  <a:ext uri="{FF2B5EF4-FFF2-40B4-BE49-F238E27FC236}">
                    <a16:creationId xmlns:a16="http://schemas.microsoft.com/office/drawing/2014/main" id="{B239D684-954A-7A41-EFA0-9871434DE40E}"/>
                  </a:ext>
                </a:extLst>
              </p:cNvPr>
              <p:cNvSpPr/>
              <p:nvPr/>
            </p:nvSpPr>
            <p:spPr>
              <a:xfrm>
                <a:off x="551386" y="306714"/>
                <a:ext cx="5112407"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Procedimiento general de creación de aviso</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EE9DC5DC-CA53-D008-DBAB-0D347D45EC8A}"/>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8260ACDA-ABC7-CF90-520F-643BBF991361}"/>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pic>
        <p:nvPicPr>
          <p:cNvPr id="1026" name="Picture 2">
            <a:extLst>
              <a:ext uri="{FF2B5EF4-FFF2-40B4-BE49-F238E27FC236}">
                <a16:creationId xmlns:a16="http://schemas.microsoft.com/office/drawing/2014/main" id="{D86684E5-BA03-7410-FF75-2D80C7AAA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185" y="1245420"/>
            <a:ext cx="5145800" cy="436716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D738BDF6-CE04-CE69-4816-41975F753C71}"/>
              </a:ext>
            </a:extLst>
          </p:cNvPr>
          <p:cNvPicPr>
            <a:picLocks noChangeAspect="1"/>
          </p:cNvPicPr>
          <p:nvPr/>
        </p:nvPicPr>
        <p:blipFill>
          <a:blip r:embed="rId4"/>
          <a:stretch>
            <a:fillRect/>
          </a:stretch>
        </p:blipFill>
        <p:spPr>
          <a:xfrm>
            <a:off x="1546916" y="1283128"/>
            <a:ext cx="555470" cy="555470"/>
          </a:xfrm>
          <a:prstGeom prst="rect">
            <a:avLst/>
          </a:prstGeom>
        </p:spPr>
      </p:pic>
      <p:pic>
        <p:nvPicPr>
          <p:cNvPr id="8" name="Imagen 7">
            <a:extLst>
              <a:ext uri="{FF2B5EF4-FFF2-40B4-BE49-F238E27FC236}">
                <a16:creationId xmlns:a16="http://schemas.microsoft.com/office/drawing/2014/main" id="{56EE9759-9D2A-8B9D-ED39-E9E7924903B6}"/>
              </a:ext>
            </a:extLst>
          </p:cNvPr>
          <p:cNvPicPr>
            <a:picLocks noChangeAspect="1"/>
          </p:cNvPicPr>
          <p:nvPr/>
        </p:nvPicPr>
        <p:blipFill>
          <a:blip r:embed="rId5"/>
          <a:stretch>
            <a:fillRect/>
          </a:stretch>
        </p:blipFill>
        <p:spPr>
          <a:xfrm>
            <a:off x="1456150" y="4554501"/>
            <a:ext cx="555470" cy="555470"/>
          </a:xfrm>
          <a:prstGeom prst="rect">
            <a:avLst/>
          </a:prstGeom>
        </p:spPr>
      </p:pic>
      <p:pic>
        <p:nvPicPr>
          <p:cNvPr id="9" name="Imagen 8">
            <a:extLst>
              <a:ext uri="{FF2B5EF4-FFF2-40B4-BE49-F238E27FC236}">
                <a16:creationId xmlns:a16="http://schemas.microsoft.com/office/drawing/2014/main" id="{9046B9EC-B539-B051-1B5A-AAB440527F6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5451" b="74678" l="9259" r="85648">
                        <a14:foregroundMark x1="29630" y1="31760" x2="76389" y2="64378"/>
                        <a14:foregroundMark x1="22222" y1="74678" x2="77315" y2="33047"/>
                        <a14:foregroundMark x1="36111" y1="25751" x2="44907" y2="41202"/>
                        <a14:foregroundMark x1="39815" y1="23605" x2="50926" y2="37339"/>
                        <a14:foregroundMark x1="25926" y1="56223" x2="44907" y2="50215"/>
                        <a14:foregroundMark x1="20833" y1="66524" x2="59722" y2="67811"/>
                      </a14:backgroundRemoval>
                    </a14:imgEffect>
                  </a14:imgLayer>
                </a14:imgProps>
              </a:ext>
            </a:extLst>
          </a:blip>
          <a:srcRect t="8241" r="4622" b="18301"/>
          <a:stretch>
            <a:fillRect/>
          </a:stretch>
        </p:blipFill>
        <p:spPr>
          <a:xfrm>
            <a:off x="1401846" y="2373329"/>
            <a:ext cx="700540" cy="582007"/>
          </a:xfrm>
          <a:prstGeom prst="rect">
            <a:avLst/>
          </a:prstGeom>
        </p:spPr>
      </p:pic>
      <p:pic>
        <p:nvPicPr>
          <p:cNvPr id="10" name="Imagen 9">
            <a:extLst>
              <a:ext uri="{FF2B5EF4-FFF2-40B4-BE49-F238E27FC236}">
                <a16:creationId xmlns:a16="http://schemas.microsoft.com/office/drawing/2014/main" id="{3139BA18-B26A-12CB-D431-9B940B00A6F7}"/>
              </a:ext>
            </a:extLst>
          </p:cNvPr>
          <p:cNvPicPr>
            <a:picLocks noChangeAspect="1"/>
          </p:cNvPicPr>
          <p:nvPr/>
        </p:nvPicPr>
        <p:blipFill>
          <a:blip r:embed="rId8"/>
          <a:stretch>
            <a:fillRect/>
          </a:stretch>
        </p:blipFill>
        <p:spPr>
          <a:xfrm>
            <a:off x="1335967" y="3456643"/>
            <a:ext cx="700540" cy="700540"/>
          </a:xfrm>
          <a:prstGeom prst="rect">
            <a:avLst/>
          </a:prstGeom>
        </p:spPr>
      </p:pic>
      <p:sp>
        <p:nvSpPr>
          <p:cNvPr id="11" name="CuadroTexto 10">
            <a:extLst>
              <a:ext uri="{FF2B5EF4-FFF2-40B4-BE49-F238E27FC236}">
                <a16:creationId xmlns:a16="http://schemas.microsoft.com/office/drawing/2014/main" id="{DFECB622-80D4-9188-0B44-510C90A0BF66}"/>
              </a:ext>
            </a:extLst>
          </p:cNvPr>
          <p:cNvSpPr txBox="1"/>
          <p:nvPr/>
        </p:nvSpPr>
        <p:spPr>
          <a:xfrm>
            <a:off x="2077067" y="1337367"/>
            <a:ext cx="1200728" cy="415498"/>
          </a:xfrm>
          <a:prstGeom prst="rect">
            <a:avLst/>
          </a:prstGeom>
          <a:noFill/>
        </p:spPr>
        <p:txBody>
          <a:bodyPr wrap="square" rtlCol="0">
            <a:spAutoFit/>
          </a:bodyPr>
          <a:lstStyle/>
          <a:p>
            <a:r>
              <a:rPr lang="es-MX" sz="1050" b="1" dirty="0">
                <a:latin typeface="Tahoma" panose="020B0604030504040204" pitchFamily="34" charset="0"/>
                <a:ea typeface="Tahoma" panose="020B0604030504040204" pitchFamily="34" charset="0"/>
                <a:cs typeface="Tahoma" panose="020B0604030504040204" pitchFamily="34" charset="0"/>
              </a:rPr>
              <a:t>Operador de turno</a:t>
            </a:r>
          </a:p>
        </p:txBody>
      </p:sp>
      <p:sp>
        <p:nvSpPr>
          <p:cNvPr id="12" name="CuadroTexto 11">
            <a:extLst>
              <a:ext uri="{FF2B5EF4-FFF2-40B4-BE49-F238E27FC236}">
                <a16:creationId xmlns:a16="http://schemas.microsoft.com/office/drawing/2014/main" id="{206DF5E2-0041-E551-4562-895F3B26CF33}"/>
              </a:ext>
            </a:extLst>
          </p:cNvPr>
          <p:cNvSpPr txBox="1"/>
          <p:nvPr/>
        </p:nvSpPr>
        <p:spPr>
          <a:xfrm>
            <a:off x="2108947" y="2440836"/>
            <a:ext cx="1200728" cy="415498"/>
          </a:xfrm>
          <a:prstGeom prst="rect">
            <a:avLst/>
          </a:prstGeom>
          <a:noFill/>
        </p:spPr>
        <p:txBody>
          <a:bodyPr wrap="square" rtlCol="0">
            <a:spAutoFit/>
          </a:bodyPr>
          <a:lstStyle/>
          <a:p>
            <a:r>
              <a:rPr lang="es-MX" sz="1050" b="1" dirty="0">
                <a:latin typeface="Tahoma" panose="020B0604030504040204" pitchFamily="34" charset="0"/>
                <a:ea typeface="Tahoma" panose="020B0604030504040204" pitchFamily="34" charset="0"/>
                <a:cs typeface="Tahoma" panose="020B0604030504040204" pitchFamily="34" charset="0"/>
              </a:rPr>
              <a:t>Ingeniero disponible</a:t>
            </a:r>
          </a:p>
        </p:txBody>
      </p:sp>
      <p:sp>
        <p:nvSpPr>
          <p:cNvPr id="13" name="CuadroTexto 12">
            <a:extLst>
              <a:ext uri="{FF2B5EF4-FFF2-40B4-BE49-F238E27FC236}">
                <a16:creationId xmlns:a16="http://schemas.microsoft.com/office/drawing/2014/main" id="{076BD081-B0C5-7258-5602-7781E6820D8A}"/>
              </a:ext>
            </a:extLst>
          </p:cNvPr>
          <p:cNvSpPr txBox="1"/>
          <p:nvPr/>
        </p:nvSpPr>
        <p:spPr>
          <a:xfrm>
            <a:off x="2043068" y="3462137"/>
            <a:ext cx="1117878" cy="900246"/>
          </a:xfrm>
          <a:prstGeom prst="rect">
            <a:avLst/>
          </a:prstGeom>
          <a:solidFill>
            <a:schemeClr val="bg1"/>
          </a:solidFill>
        </p:spPr>
        <p:txBody>
          <a:bodyPr wrap="square" rtlCol="0">
            <a:spAutoFit/>
          </a:bodyPr>
          <a:lstStyle/>
          <a:p>
            <a:r>
              <a:rPr lang="es-MX" sz="1050" b="1" dirty="0">
                <a:latin typeface="Tahoma" panose="020B0604030504040204" pitchFamily="34" charset="0"/>
                <a:ea typeface="Tahoma" panose="020B0604030504040204" pitchFamily="34" charset="0"/>
                <a:cs typeface="Tahoma" panose="020B0604030504040204" pitchFamily="34" charset="0"/>
              </a:rPr>
              <a:t>Técnico electricista, instrumentista y/o mecánico</a:t>
            </a:r>
          </a:p>
        </p:txBody>
      </p:sp>
      <p:sp>
        <p:nvSpPr>
          <p:cNvPr id="14" name="CuadroTexto 13">
            <a:extLst>
              <a:ext uri="{FF2B5EF4-FFF2-40B4-BE49-F238E27FC236}">
                <a16:creationId xmlns:a16="http://schemas.microsoft.com/office/drawing/2014/main" id="{BB4F99A8-C49E-BC4B-D812-ADF2B49682C2}"/>
              </a:ext>
            </a:extLst>
          </p:cNvPr>
          <p:cNvSpPr txBox="1"/>
          <p:nvPr/>
        </p:nvSpPr>
        <p:spPr>
          <a:xfrm>
            <a:off x="2132983" y="4608740"/>
            <a:ext cx="1200728" cy="415498"/>
          </a:xfrm>
          <a:prstGeom prst="rect">
            <a:avLst/>
          </a:prstGeom>
          <a:noFill/>
        </p:spPr>
        <p:txBody>
          <a:bodyPr wrap="square" rtlCol="0">
            <a:spAutoFit/>
          </a:bodyPr>
          <a:lstStyle/>
          <a:p>
            <a:r>
              <a:rPr lang="es-MX" sz="1050" b="1" dirty="0">
                <a:latin typeface="Tahoma" panose="020B0604030504040204" pitchFamily="34" charset="0"/>
                <a:ea typeface="Tahoma" panose="020B0604030504040204" pitchFamily="34" charset="0"/>
                <a:cs typeface="Tahoma" panose="020B0604030504040204" pitchFamily="34" charset="0"/>
              </a:rPr>
              <a:t>Tecnólogo disponible</a:t>
            </a:r>
          </a:p>
        </p:txBody>
      </p:sp>
      <p:pic>
        <p:nvPicPr>
          <p:cNvPr id="15" name="Imagen 14">
            <a:extLst>
              <a:ext uri="{FF2B5EF4-FFF2-40B4-BE49-F238E27FC236}">
                <a16:creationId xmlns:a16="http://schemas.microsoft.com/office/drawing/2014/main" id="{6B11272D-E57B-0061-1FFC-233908C4D92E}"/>
              </a:ext>
            </a:extLst>
          </p:cNvPr>
          <p:cNvPicPr>
            <a:picLocks noChangeAspect="1"/>
          </p:cNvPicPr>
          <p:nvPr/>
        </p:nvPicPr>
        <p:blipFill>
          <a:blip r:embed="rId4"/>
          <a:stretch>
            <a:fillRect/>
          </a:stretch>
        </p:blipFill>
        <p:spPr>
          <a:xfrm>
            <a:off x="4707553" y="1943368"/>
            <a:ext cx="555470" cy="555470"/>
          </a:xfrm>
          <a:prstGeom prst="rect">
            <a:avLst/>
          </a:prstGeom>
        </p:spPr>
      </p:pic>
      <p:pic>
        <p:nvPicPr>
          <p:cNvPr id="17" name="Imagen 16">
            <a:extLst>
              <a:ext uri="{FF2B5EF4-FFF2-40B4-BE49-F238E27FC236}">
                <a16:creationId xmlns:a16="http://schemas.microsoft.com/office/drawing/2014/main" id="{BC62E269-F75C-819F-9952-94C1DAFE528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5451" b="74678" l="9259" r="85648">
                        <a14:foregroundMark x1="29630" y1="31760" x2="76389" y2="64378"/>
                        <a14:foregroundMark x1="22222" y1="74678" x2="77315" y2="33047"/>
                        <a14:foregroundMark x1="36111" y1="25751" x2="44907" y2="41202"/>
                        <a14:foregroundMark x1="39815" y1="23605" x2="50926" y2="37339"/>
                        <a14:foregroundMark x1="25926" y1="56223" x2="44907" y2="50215"/>
                        <a14:foregroundMark x1="20833" y1="66524" x2="59722" y2="67811"/>
                      </a14:backgroundRemoval>
                    </a14:imgEffect>
                  </a14:imgLayer>
                </a14:imgProps>
              </a:ext>
            </a:extLst>
          </a:blip>
          <a:srcRect t="8241" r="4622" b="18301"/>
          <a:stretch>
            <a:fillRect/>
          </a:stretch>
        </p:blipFill>
        <p:spPr>
          <a:xfrm>
            <a:off x="4668897" y="1504798"/>
            <a:ext cx="473221" cy="393151"/>
          </a:xfrm>
          <a:prstGeom prst="rect">
            <a:avLst/>
          </a:prstGeom>
        </p:spPr>
      </p:pic>
      <p:pic>
        <p:nvPicPr>
          <p:cNvPr id="18" name="Imagen 17">
            <a:extLst>
              <a:ext uri="{FF2B5EF4-FFF2-40B4-BE49-F238E27FC236}">
                <a16:creationId xmlns:a16="http://schemas.microsoft.com/office/drawing/2014/main" id="{ECBE26FA-CDDE-B2CE-F1CA-092F0448AD3A}"/>
              </a:ext>
            </a:extLst>
          </p:cNvPr>
          <p:cNvPicPr>
            <a:picLocks noChangeAspect="1"/>
          </p:cNvPicPr>
          <p:nvPr/>
        </p:nvPicPr>
        <p:blipFill>
          <a:blip r:embed="rId5"/>
          <a:stretch>
            <a:fillRect/>
          </a:stretch>
        </p:blipFill>
        <p:spPr>
          <a:xfrm>
            <a:off x="4293672" y="1500059"/>
            <a:ext cx="375225" cy="375225"/>
          </a:xfrm>
          <a:prstGeom prst="rect">
            <a:avLst/>
          </a:prstGeom>
        </p:spPr>
      </p:pic>
      <p:pic>
        <p:nvPicPr>
          <p:cNvPr id="19" name="Imagen 18">
            <a:extLst>
              <a:ext uri="{FF2B5EF4-FFF2-40B4-BE49-F238E27FC236}">
                <a16:creationId xmlns:a16="http://schemas.microsoft.com/office/drawing/2014/main" id="{B87DA706-E501-F5B0-7B13-DB65AACAF52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5451" b="74678" l="9259" r="85648">
                        <a14:foregroundMark x1="29630" y1="31760" x2="76389" y2="64378"/>
                        <a14:foregroundMark x1="22222" y1="74678" x2="77315" y2="33047"/>
                        <a14:foregroundMark x1="36111" y1="25751" x2="44907" y2="41202"/>
                        <a14:foregroundMark x1="39815" y1="23605" x2="50926" y2="37339"/>
                        <a14:foregroundMark x1="25926" y1="56223" x2="44907" y2="50215"/>
                        <a14:foregroundMark x1="20833" y1="66524" x2="59722" y2="67811"/>
                      </a14:backgroundRemoval>
                    </a14:imgEffect>
                  </a14:imgLayer>
                </a14:imgProps>
              </a:ext>
            </a:extLst>
          </a:blip>
          <a:srcRect t="8241" r="4622" b="18301"/>
          <a:stretch>
            <a:fillRect/>
          </a:stretch>
        </p:blipFill>
        <p:spPr>
          <a:xfrm>
            <a:off x="8916555" y="2257912"/>
            <a:ext cx="700540" cy="582007"/>
          </a:xfrm>
          <a:prstGeom prst="rect">
            <a:avLst/>
          </a:prstGeom>
        </p:spPr>
      </p:pic>
      <p:pic>
        <p:nvPicPr>
          <p:cNvPr id="20" name="Imagen 19">
            <a:extLst>
              <a:ext uri="{FF2B5EF4-FFF2-40B4-BE49-F238E27FC236}">
                <a16:creationId xmlns:a16="http://schemas.microsoft.com/office/drawing/2014/main" id="{2AF25590-7EF2-0811-C7EC-DBDB84E53C2A}"/>
              </a:ext>
            </a:extLst>
          </p:cNvPr>
          <p:cNvPicPr>
            <a:picLocks noChangeAspect="1"/>
          </p:cNvPicPr>
          <p:nvPr/>
        </p:nvPicPr>
        <p:blipFill>
          <a:blip r:embed="rId5"/>
          <a:stretch>
            <a:fillRect/>
          </a:stretch>
        </p:blipFill>
        <p:spPr>
          <a:xfrm>
            <a:off x="4502017" y="3806913"/>
            <a:ext cx="555470" cy="555470"/>
          </a:xfrm>
          <a:prstGeom prst="rect">
            <a:avLst/>
          </a:prstGeom>
        </p:spPr>
      </p:pic>
    </p:spTree>
    <p:extLst>
      <p:ext uri="{BB962C8B-B14F-4D97-AF65-F5344CB8AC3E}">
        <p14:creationId xmlns:p14="http://schemas.microsoft.com/office/powerpoint/2010/main" val="201172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064CF-0D41-047F-0DBC-0DD5AEEE6B27}"/>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FDEA5061-A907-DCBB-B881-7682F0C5E4B9}"/>
              </a:ext>
            </a:extLst>
          </p:cNvPr>
          <p:cNvGrpSpPr/>
          <p:nvPr/>
        </p:nvGrpSpPr>
        <p:grpSpPr>
          <a:xfrm>
            <a:off x="265248" y="266656"/>
            <a:ext cx="5644569" cy="697336"/>
            <a:chOff x="351927" y="804889"/>
            <a:chExt cx="5805388" cy="717207"/>
          </a:xfrm>
        </p:grpSpPr>
        <p:grpSp>
          <p:nvGrpSpPr>
            <p:cNvPr id="4" name="Grupo 3">
              <a:extLst>
                <a:ext uri="{FF2B5EF4-FFF2-40B4-BE49-F238E27FC236}">
                  <a16:creationId xmlns:a16="http://schemas.microsoft.com/office/drawing/2014/main" id="{E1FB0F66-0FBE-4D48-5F22-BEE384D815AD}"/>
                </a:ext>
              </a:extLst>
            </p:cNvPr>
            <p:cNvGrpSpPr/>
            <p:nvPr/>
          </p:nvGrpSpPr>
          <p:grpSpPr>
            <a:xfrm>
              <a:off x="1008903" y="804889"/>
              <a:ext cx="5148412" cy="717207"/>
              <a:chOff x="515381" y="249051"/>
              <a:chExt cx="5148412" cy="717207"/>
            </a:xfrm>
          </p:grpSpPr>
          <p:sp>
            <p:nvSpPr>
              <p:cNvPr id="6" name="Rectángulo 5">
                <a:extLst>
                  <a:ext uri="{FF2B5EF4-FFF2-40B4-BE49-F238E27FC236}">
                    <a16:creationId xmlns:a16="http://schemas.microsoft.com/office/drawing/2014/main" id="{D49A5546-249E-B768-47AC-57EC5D465DF9}"/>
                  </a:ext>
                </a:extLst>
              </p:cNvPr>
              <p:cNvSpPr/>
              <p:nvPr/>
            </p:nvSpPr>
            <p:spPr>
              <a:xfrm>
                <a:off x="551386" y="306714"/>
                <a:ext cx="5112407"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Procedimiento general de creación de aviso</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5A4E428D-4ECD-DC0C-380B-18D29611D09F}"/>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70714950-5BBB-F6A6-0E9A-E22582B473D5}"/>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9" name="CuadroTexto 8">
            <a:extLst>
              <a:ext uri="{FF2B5EF4-FFF2-40B4-BE49-F238E27FC236}">
                <a16:creationId xmlns:a16="http://schemas.microsoft.com/office/drawing/2014/main" id="{49BA8BF8-D744-375C-3A36-1357F1464D5B}"/>
              </a:ext>
            </a:extLst>
          </p:cNvPr>
          <p:cNvSpPr txBox="1"/>
          <p:nvPr/>
        </p:nvSpPr>
        <p:spPr>
          <a:xfrm>
            <a:off x="939030" y="3146260"/>
            <a:ext cx="1739516" cy="1815882"/>
          </a:xfrm>
          <a:prstGeom prst="rect">
            <a:avLst/>
          </a:prstGeom>
          <a:noFill/>
        </p:spPr>
        <p:txBody>
          <a:bodyPr wrap="square" rtlCol="0">
            <a:spAutoFit/>
          </a:bodyPr>
          <a:lstStyle/>
          <a:p>
            <a:pPr algn="ctr"/>
            <a:r>
              <a:rPr lang="es-ES" sz="1400" b="1" dirty="0">
                <a:latin typeface="Tahoma" panose="020B0604030504040204" pitchFamily="34" charset="0"/>
                <a:ea typeface="Tahoma" panose="020B0604030504040204" pitchFamily="34" charset="0"/>
                <a:cs typeface="Tahoma" panose="020B0604030504040204" pitchFamily="34" charset="0"/>
              </a:rPr>
              <a:t>El proceso de creación de un aviso es fundamental para iniciar cualquier actividad de mantenimiento.</a:t>
            </a:r>
          </a:p>
        </p:txBody>
      </p:sp>
      <p:graphicFrame>
        <p:nvGraphicFramePr>
          <p:cNvPr id="2" name="Diagrama 1">
            <a:extLst>
              <a:ext uri="{FF2B5EF4-FFF2-40B4-BE49-F238E27FC236}">
                <a16:creationId xmlns:a16="http://schemas.microsoft.com/office/drawing/2014/main" id="{D889360A-8E19-0AAE-D2DD-9BF0A4F5A844}"/>
              </a:ext>
            </a:extLst>
          </p:cNvPr>
          <p:cNvGraphicFramePr/>
          <p:nvPr>
            <p:extLst>
              <p:ext uri="{D42A27DB-BD31-4B8C-83A1-F6EECF244321}">
                <p14:modId xmlns:p14="http://schemas.microsoft.com/office/powerpoint/2010/main" val="2476105723"/>
              </p:ext>
            </p:extLst>
          </p:nvPr>
        </p:nvGraphicFramePr>
        <p:xfrm>
          <a:off x="3639761" y="926284"/>
          <a:ext cx="5663834" cy="49144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a:extLst>
              <a:ext uri="{FF2B5EF4-FFF2-40B4-BE49-F238E27FC236}">
                <a16:creationId xmlns:a16="http://schemas.microsoft.com/office/drawing/2014/main" id="{32C02AB3-6632-A5DD-642F-1940B37A904C}"/>
              </a:ext>
            </a:extLst>
          </p:cNvPr>
          <p:cNvPicPr>
            <a:picLocks noChangeAspect="1"/>
          </p:cNvPicPr>
          <p:nvPr/>
        </p:nvPicPr>
        <p:blipFill>
          <a:blip r:embed="rId8"/>
          <a:stretch>
            <a:fillRect/>
          </a:stretch>
        </p:blipFill>
        <p:spPr>
          <a:xfrm>
            <a:off x="1170880" y="1668970"/>
            <a:ext cx="1349285" cy="1349285"/>
          </a:xfrm>
          <a:prstGeom prst="rect">
            <a:avLst/>
          </a:prstGeom>
        </p:spPr>
      </p:pic>
    </p:spTree>
    <p:extLst>
      <p:ext uri="{BB962C8B-B14F-4D97-AF65-F5344CB8AC3E}">
        <p14:creationId xmlns:p14="http://schemas.microsoft.com/office/powerpoint/2010/main" val="1118216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7D99F-8D8C-F3E9-FBF6-2ACFC301C976}"/>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2AC09C31-DA45-90AB-B2E7-8B13A633F75D}"/>
              </a:ext>
            </a:extLst>
          </p:cNvPr>
          <p:cNvGrpSpPr/>
          <p:nvPr/>
        </p:nvGrpSpPr>
        <p:grpSpPr>
          <a:xfrm>
            <a:off x="265248" y="266656"/>
            <a:ext cx="4613261" cy="697336"/>
            <a:chOff x="351927" y="804889"/>
            <a:chExt cx="4744695" cy="717207"/>
          </a:xfrm>
        </p:grpSpPr>
        <p:grpSp>
          <p:nvGrpSpPr>
            <p:cNvPr id="4" name="Grupo 3">
              <a:extLst>
                <a:ext uri="{FF2B5EF4-FFF2-40B4-BE49-F238E27FC236}">
                  <a16:creationId xmlns:a16="http://schemas.microsoft.com/office/drawing/2014/main" id="{D41EFC9A-8B10-6ED0-3127-6FDE16BE8C84}"/>
                </a:ext>
              </a:extLst>
            </p:cNvPr>
            <p:cNvGrpSpPr/>
            <p:nvPr/>
          </p:nvGrpSpPr>
          <p:grpSpPr>
            <a:xfrm>
              <a:off x="1008903" y="804889"/>
              <a:ext cx="4087719" cy="717207"/>
              <a:chOff x="515381" y="249051"/>
              <a:chExt cx="4087719" cy="717207"/>
            </a:xfrm>
          </p:grpSpPr>
          <p:sp>
            <p:nvSpPr>
              <p:cNvPr id="6" name="Rectángulo 5">
                <a:extLst>
                  <a:ext uri="{FF2B5EF4-FFF2-40B4-BE49-F238E27FC236}">
                    <a16:creationId xmlns:a16="http://schemas.microsoft.com/office/drawing/2014/main" id="{EA1903DA-E4FB-7AE8-AA28-E84B155085A4}"/>
                  </a:ext>
                </a:extLst>
              </p:cNvPr>
              <p:cNvSpPr/>
              <p:nvPr/>
            </p:nvSpPr>
            <p:spPr>
              <a:xfrm>
                <a:off x="551386" y="306714"/>
                <a:ext cx="4051714"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Árbol de fallas: Análisis de averías</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70A4C20B-C70C-D063-4950-A779FD31EC84}"/>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2740AD2E-8115-0A2F-1306-96EF0F43E8A0}"/>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9" name="CuadroTexto 8">
            <a:extLst>
              <a:ext uri="{FF2B5EF4-FFF2-40B4-BE49-F238E27FC236}">
                <a16:creationId xmlns:a16="http://schemas.microsoft.com/office/drawing/2014/main" id="{9E454504-98AA-EFBF-A055-EDD23B183CAB}"/>
              </a:ext>
            </a:extLst>
          </p:cNvPr>
          <p:cNvSpPr txBox="1"/>
          <p:nvPr/>
        </p:nvSpPr>
        <p:spPr>
          <a:xfrm>
            <a:off x="3435927" y="4208973"/>
            <a:ext cx="8144532" cy="1384995"/>
          </a:xfrm>
          <a:prstGeom prst="rect">
            <a:avLst/>
          </a:prstGeom>
          <a:solidFill>
            <a:schemeClr val="bg1">
              <a:lumMod val="85000"/>
            </a:schemeClr>
          </a:solidFill>
        </p:spPr>
        <p:txBody>
          <a:bodyPr wrap="square" rtlCol="0">
            <a:spAutoFit/>
          </a:bodyPr>
          <a:lstStyle/>
          <a:p>
            <a:pPr marL="342900" indent="-342900" algn="just">
              <a:buFont typeface="+mj-lt"/>
              <a:buAutoNum type="arabicPeriod" startAt="2"/>
            </a:pPr>
            <a:r>
              <a:rPr lang="es-ES" sz="1400" b="1" dirty="0">
                <a:latin typeface="Tahoma" panose="020B0604030504040204" pitchFamily="34" charset="0"/>
                <a:ea typeface="Tahoma" panose="020B0604030504040204" pitchFamily="34" charset="0"/>
                <a:cs typeface="Tahoma" panose="020B0604030504040204" pitchFamily="34" charset="0"/>
              </a:rPr>
              <a:t>Síntoma de la avería: </a:t>
            </a:r>
            <a:r>
              <a:rPr lang="es-MX" sz="1400" dirty="0">
                <a:latin typeface="Tahoma" panose="020B0604030504040204" pitchFamily="34" charset="0"/>
                <a:ea typeface="Tahoma" panose="020B0604030504040204" pitchFamily="34" charset="0"/>
                <a:cs typeface="Tahoma" panose="020B0604030504040204" pitchFamily="34" charset="0"/>
              </a:rPr>
              <a:t>Un síntoma de la avería es la señal visible, audible, medible o perceptible que indica que un equipo está funcionando de manera anómala o que se aproxima a una falla.</a:t>
            </a:r>
          </a:p>
          <a:p>
            <a:pPr marL="742950" lvl="1" indent="-285750" algn="just">
              <a:buFont typeface="Arial" panose="020B0604020202020204" pitchFamily="34" charset="0"/>
              <a:buChar char="•"/>
            </a:pPr>
            <a:r>
              <a:rPr lang="es-MX" sz="14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Es lo primero que percibe el operador o técnico </a:t>
            </a:r>
            <a:r>
              <a:rPr lang="es-MX" sz="1400" dirty="0">
                <a:latin typeface="Tahoma" panose="020B0604030504040204" pitchFamily="34" charset="0"/>
                <a:ea typeface="Tahoma" panose="020B0604030504040204" pitchFamily="34" charset="0"/>
                <a:cs typeface="Tahoma" panose="020B0604030504040204" pitchFamily="34" charset="0"/>
              </a:rPr>
              <a:t>antes o durante la falla.</a:t>
            </a:r>
          </a:p>
          <a:p>
            <a:pPr marL="742950" lvl="1" indent="-285750" algn="just">
              <a:buFont typeface="Arial" panose="020B0604020202020204" pitchFamily="34" charset="0"/>
              <a:buChar char="•"/>
            </a:pPr>
            <a:r>
              <a:rPr lang="es-MX" sz="1400" dirty="0">
                <a:latin typeface="Tahoma" panose="020B0604030504040204" pitchFamily="34" charset="0"/>
                <a:ea typeface="Tahoma" panose="020B0604030504040204" pitchFamily="34" charset="0"/>
                <a:cs typeface="Tahoma" panose="020B0604030504040204" pitchFamily="34" charset="0"/>
              </a:rPr>
              <a:t>Puede ser subjetivo (ruido extraño, vibración percibida) o objetivo (lectura anormal en un instrumento, alarma del sistema).</a:t>
            </a:r>
            <a:endParaRPr lang="es-ES" sz="1400" dirty="0">
              <a:latin typeface="Tahoma" panose="020B0604030504040204" pitchFamily="34" charset="0"/>
              <a:ea typeface="Tahoma" panose="020B0604030504040204" pitchFamily="34" charset="0"/>
              <a:cs typeface="Tahoma" panose="020B0604030504040204" pitchFamily="34" charset="0"/>
            </a:endParaRPr>
          </a:p>
        </p:txBody>
      </p:sp>
      <p:sp>
        <p:nvSpPr>
          <p:cNvPr id="11" name="CuadroTexto 10">
            <a:extLst>
              <a:ext uri="{FF2B5EF4-FFF2-40B4-BE49-F238E27FC236}">
                <a16:creationId xmlns:a16="http://schemas.microsoft.com/office/drawing/2014/main" id="{B076CD16-11AF-1084-DBC9-68FA5B473ED4}"/>
              </a:ext>
            </a:extLst>
          </p:cNvPr>
          <p:cNvSpPr txBox="1"/>
          <p:nvPr/>
        </p:nvSpPr>
        <p:spPr>
          <a:xfrm>
            <a:off x="7196144" y="2504997"/>
            <a:ext cx="1716948" cy="338554"/>
          </a:xfrm>
          <a:prstGeom prst="rect">
            <a:avLst/>
          </a:prstGeom>
          <a:noFill/>
        </p:spPr>
        <p:txBody>
          <a:bodyPr wrap="square" rtlCol="0">
            <a:spAutoFit/>
          </a:bodyPr>
          <a:lstStyle/>
          <a:p>
            <a:r>
              <a:rPr lang="es-MX" sz="800" dirty="0">
                <a:latin typeface="Tahoma" panose="020B0604030504040204" pitchFamily="34" charset="0"/>
                <a:ea typeface="Tahoma" panose="020B0604030504040204" pitchFamily="34" charset="0"/>
                <a:cs typeface="Tahoma" panose="020B0604030504040204" pitchFamily="34" charset="0"/>
              </a:rPr>
              <a:t>Consulta aviso 100000120 (Mandante QA212) Bomba F</a:t>
            </a:r>
          </a:p>
        </p:txBody>
      </p:sp>
      <p:grpSp>
        <p:nvGrpSpPr>
          <p:cNvPr id="17" name="Grupo 16">
            <a:extLst>
              <a:ext uri="{FF2B5EF4-FFF2-40B4-BE49-F238E27FC236}">
                <a16:creationId xmlns:a16="http://schemas.microsoft.com/office/drawing/2014/main" id="{627EBB9F-0DB2-A208-3B5B-6F8D8C54066C}"/>
              </a:ext>
            </a:extLst>
          </p:cNvPr>
          <p:cNvGrpSpPr/>
          <p:nvPr/>
        </p:nvGrpSpPr>
        <p:grpSpPr>
          <a:xfrm>
            <a:off x="2340752" y="2358479"/>
            <a:ext cx="4855392" cy="1528757"/>
            <a:chOff x="7013336" y="1745511"/>
            <a:chExt cx="4855392" cy="1528757"/>
          </a:xfrm>
        </p:grpSpPr>
        <p:pic>
          <p:nvPicPr>
            <p:cNvPr id="8" name="Imagen 7">
              <a:extLst>
                <a:ext uri="{FF2B5EF4-FFF2-40B4-BE49-F238E27FC236}">
                  <a16:creationId xmlns:a16="http://schemas.microsoft.com/office/drawing/2014/main" id="{4431D909-DD43-7BC4-3340-8B501C78FE0D}"/>
                </a:ext>
              </a:extLst>
            </p:cNvPr>
            <p:cNvPicPr>
              <a:picLocks noChangeAspect="1"/>
            </p:cNvPicPr>
            <p:nvPr/>
          </p:nvPicPr>
          <p:blipFill>
            <a:blip r:embed="rId3"/>
            <a:stretch>
              <a:fillRect/>
            </a:stretch>
          </p:blipFill>
          <p:spPr>
            <a:xfrm>
              <a:off x="7013336" y="1745511"/>
              <a:ext cx="4855392" cy="1528757"/>
            </a:xfrm>
            <a:prstGeom prst="rect">
              <a:avLst/>
            </a:prstGeom>
            <a:ln w="28575">
              <a:solidFill>
                <a:schemeClr val="bg1">
                  <a:lumMod val="50000"/>
                </a:schemeClr>
              </a:solidFill>
            </a:ln>
          </p:spPr>
        </p:pic>
        <p:cxnSp>
          <p:nvCxnSpPr>
            <p:cNvPr id="15" name="Conector recto 14">
              <a:extLst>
                <a:ext uri="{FF2B5EF4-FFF2-40B4-BE49-F238E27FC236}">
                  <a16:creationId xmlns:a16="http://schemas.microsoft.com/office/drawing/2014/main" id="{9B5BDE4E-B228-8583-4D69-0E48F0116122}"/>
                </a:ext>
              </a:extLst>
            </p:cNvPr>
            <p:cNvCxnSpPr/>
            <p:nvPr/>
          </p:nvCxnSpPr>
          <p:spPr>
            <a:xfrm>
              <a:off x="7703127" y="2401456"/>
              <a:ext cx="1838036"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1E25E1D2-EB9B-C841-1B59-09D487032BA1}"/>
                </a:ext>
              </a:extLst>
            </p:cNvPr>
            <p:cNvCxnSpPr/>
            <p:nvPr/>
          </p:nvCxnSpPr>
          <p:spPr>
            <a:xfrm>
              <a:off x="7703127" y="2230583"/>
              <a:ext cx="1838036"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 name="CuadroTexto 18">
            <a:extLst>
              <a:ext uri="{FF2B5EF4-FFF2-40B4-BE49-F238E27FC236}">
                <a16:creationId xmlns:a16="http://schemas.microsoft.com/office/drawing/2014/main" id="{AF260C88-6A26-A906-0F3E-F6DA342604AA}"/>
              </a:ext>
            </a:extLst>
          </p:cNvPr>
          <p:cNvSpPr txBox="1"/>
          <p:nvPr/>
        </p:nvSpPr>
        <p:spPr>
          <a:xfrm>
            <a:off x="570944" y="1264330"/>
            <a:ext cx="11276674" cy="523220"/>
          </a:xfrm>
          <a:prstGeom prst="rect">
            <a:avLst/>
          </a:prstGeom>
          <a:noFill/>
        </p:spPr>
        <p:txBody>
          <a:bodyPr wrap="square">
            <a:spAutoFit/>
          </a:bodyPr>
          <a:lstStyle/>
          <a:p>
            <a:r>
              <a:rPr lang="es-MX" sz="1400" dirty="0">
                <a:latin typeface="Tahoma" panose="020B0604030504040204" pitchFamily="34" charset="0"/>
                <a:ea typeface="Tahoma" panose="020B0604030504040204" pitchFamily="34" charset="0"/>
                <a:cs typeface="Tahoma" panose="020B0604030504040204" pitchFamily="34" charset="0"/>
              </a:rPr>
              <a:t>El árbol de fallas es una herramienta que permite </a:t>
            </a:r>
            <a:r>
              <a:rPr lang="es-MX" sz="14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analizar y recopilar datos para los análisis de causa raíz </a:t>
            </a:r>
            <a:r>
              <a:rPr lang="es-MX" sz="1400" dirty="0">
                <a:latin typeface="Tahoma" panose="020B0604030504040204" pitchFamily="34" charset="0"/>
                <a:ea typeface="Tahoma" panose="020B0604030504040204" pitchFamily="34" charset="0"/>
                <a:cs typeface="Tahoma" panose="020B0604030504040204" pitchFamily="34" charset="0"/>
              </a:rPr>
              <a:t>de un objeto técnico (Ejemplo: Equipo). Está compuesto por: Parte del objeto, síntoma, causa, actividades y consecuencia. </a:t>
            </a:r>
          </a:p>
        </p:txBody>
      </p:sp>
      <p:sp>
        <p:nvSpPr>
          <p:cNvPr id="21" name="CuadroTexto 20">
            <a:extLst>
              <a:ext uri="{FF2B5EF4-FFF2-40B4-BE49-F238E27FC236}">
                <a16:creationId xmlns:a16="http://schemas.microsoft.com/office/drawing/2014/main" id="{A6551E44-EC22-44A7-D8AB-C69C4BBD39A6}"/>
              </a:ext>
            </a:extLst>
          </p:cNvPr>
          <p:cNvSpPr txBox="1"/>
          <p:nvPr/>
        </p:nvSpPr>
        <p:spPr>
          <a:xfrm>
            <a:off x="709085" y="1867258"/>
            <a:ext cx="6096000" cy="307777"/>
          </a:xfrm>
          <a:prstGeom prst="rect">
            <a:avLst/>
          </a:prstGeom>
          <a:noFill/>
        </p:spPr>
        <p:txBody>
          <a:bodyPr wrap="square">
            <a:spAutoFit/>
          </a:bodyPr>
          <a:lstStyle/>
          <a:p>
            <a:r>
              <a:rPr lang="es-MX" sz="1400" b="1" dirty="0">
                <a:latin typeface="Tahoma" panose="020B0604030504040204" pitchFamily="34" charset="0"/>
                <a:ea typeface="Tahoma" panose="020B0604030504040204" pitchFamily="34" charset="0"/>
                <a:cs typeface="Tahoma" panose="020B0604030504040204" pitchFamily="34" charset="0"/>
              </a:rPr>
              <a:t>1. Parte del objeto: </a:t>
            </a:r>
            <a:r>
              <a:rPr lang="es-MX" sz="1400" dirty="0">
                <a:latin typeface="Tahoma" panose="020B0604030504040204" pitchFamily="34" charset="0"/>
                <a:ea typeface="Tahoma" panose="020B0604030504040204" pitchFamily="34" charset="0"/>
                <a:cs typeface="Tahoma" panose="020B0604030504040204" pitchFamily="34" charset="0"/>
              </a:rPr>
              <a:t>Subparte del equipo</a:t>
            </a:r>
          </a:p>
        </p:txBody>
      </p:sp>
      <p:sp>
        <p:nvSpPr>
          <p:cNvPr id="23" name="Flecha: curvada hacia la derecha 22">
            <a:extLst>
              <a:ext uri="{FF2B5EF4-FFF2-40B4-BE49-F238E27FC236}">
                <a16:creationId xmlns:a16="http://schemas.microsoft.com/office/drawing/2014/main" id="{2AA7D35C-CE66-127B-30F9-9116E376AD11}"/>
              </a:ext>
            </a:extLst>
          </p:cNvPr>
          <p:cNvSpPr/>
          <p:nvPr/>
        </p:nvSpPr>
        <p:spPr>
          <a:xfrm>
            <a:off x="1874982" y="2233962"/>
            <a:ext cx="1055431" cy="780459"/>
          </a:xfrm>
          <a:prstGeom prst="curvedRightArrow">
            <a:avLst>
              <a:gd name="adj1" fmla="val 25000"/>
              <a:gd name="adj2" fmla="val 50000"/>
              <a:gd name="adj3" fmla="val 20904"/>
            </a:avLst>
          </a:prstGeom>
          <a:solidFill>
            <a:schemeClr val="accent6">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4" name="Flecha: a la derecha con bandas 23">
            <a:extLst>
              <a:ext uri="{FF2B5EF4-FFF2-40B4-BE49-F238E27FC236}">
                <a16:creationId xmlns:a16="http://schemas.microsoft.com/office/drawing/2014/main" id="{348E03C3-D42B-44BC-FBA4-54441B389483}"/>
              </a:ext>
            </a:extLst>
          </p:cNvPr>
          <p:cNvSpPr/>
          <p:nvPr/>
        </p:nvSpPr>
        <p:spPr>
          <a:xfrm rot="5400000">
            <a:off x="3767771" y="3318466"/>
            <a:ext cx="1129770" cy="586466"/>
          </a:xfrm>
          <a:prstGeom prst="stripedRightArrow">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269176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1690C-6143-A133-CE2D-0F64DF84D0CD}"/>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3EED1AF2-A247-F18F-FE26-9970BF5134C1}"/>
              </a:ext>
            </a:extLst>
          </p:cNvPr>
          <p:cNvGrpSpPr/>
          <p:nvPr/>
        </p:nvGrpSpPr>
        <p:grpSpPr>
          <a:xfrm>
            <a:off x="265248" y="266656"/>
            <a:ext cx="5702854" cy="697336"/>
            <a:chOff x="351927" y="804889"/>
            <a:chExt cx="5865331" cy="717207"/>
          </a:xfrm>
        </p:grpSpPr>
        <p:grpSp>
          <p:nvGrpSpPr>
            <p:cNvPr id="4" name="Grupo 3">
              <a:extLst>
                <a:ext uri="{FF2B5EF4-FFF2-40B4-BE49-F238E27FC236}">
                  <a16:creationId xmlns:a16="http://schemas.microsoft.com/office/drawing/2014/main" id="{E1988DF1-3BF6-EB2B-D4D4-D6A1F719F724}"/>
                </a:ext>
              </a:extLst>
            </p:cNvPr>
            <p:cNvGrpSpPr/>
            <p:nvPr/>
          </p:nvGrpSpPr>
          <p:grpSpPr>
            <a:xfrm>
              <a:off x="1008903" y="804889"/>
              <a:ext cx="5208355" cy="717207"/>
              <a:chOff x="515381" y="249051"/>
              <a:chExt cx="5208355" cy="717207"/>
            </a:xfrm>
          </p:grpSpPr>
          <p:sp>
            <p:nvSpPr>
              <p:cNvPr id="6" name="Rectángulo 5">
                <a:extLst>
                  <a:ext uri="{FF2B5EF4-FFF2-40B4-BE49-F238E27FC236}">
                    <a16:creationId xmlns:a16="http://schemas.microsoft.com/office/drawing/2014/main" id="{EB176863-B0DE-3472-847D-ED4C00BFD149}"/>
                  </a:ext>
                </a:extLst>
              </p:cNvPr>
              <p:cNvSpPr/>
              <p:nvPr/>
            </p:nvSpPr>
            <p:spPr>
              <a:xfrm>
                <a:off x="551386" y="306714"/>
                <a:ext cx="5172350"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Árbol de fallas: Análisis profundo de Averías</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6F9A21C2-8194-F4AB-AB04-7CD814669905}"/>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7D695B2E-BE09-4BA2-011E-410A5F16D144}"/>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9" name="CuadroTexto 8">
            <a:extLst>
              <a:ext uri="{FF2B5EF4-FFF2-40B4-BE49-F238E27FC236}">
                <a16:creationId xmlns:a16="http://schemas.microsoft.com/office/drawing/2014/main" id="{14742D41-3BFE-0428-8B47-6099D1117389}"/>
              </a:ext>
            </a:extLst>
          </p:cNvPr>
          <p:cNvSpPr txBox="1"/>
          <p:nvPr/>
        </p:nvSpPr>
        <p:spPr>
          <a:xfrm>
            <a:off x="904025" y="1045280"/>
            <a:ext cx="4933234" cy="523220"/>
          </a:xfrm>
          <a:prstGeom prst="rect">
            <a:avLst/>
          </a:prstGeom>
          <a:noFill/>
        </p:spPr>
        <p:txBody>
          <a:bodyPr wrap="square" rtlCol="0">
            <a:spAutoFit/>
          </a:bodyPr>
          <a:lstStyle/>
          <a:p>
            <a:pPr algn="just"/>
            <a:r>
              <a:rPr lang="es-ES" sz="1400" b="1" dirty="0">
                <a:latin typeface="Tahoma" panose="020B0604030504040204" pitchFamily="34" charset="0"/>
                <a:ea typeface="Tahoma" panose="020B0604030504040204" pitchFamily="34" charset="0"/>
                <a:cs typeface="Tahoma" panose="020B0604030504040204" pitchFamily="34" charset="0"/>
              </a:rPr>
              <a:t>3. Causas</a:t>
            </a:r>
            <a:r>
              <a:rPr lang="es-ES" sz="1400" dirty="0">
                <a:latin typeface="Tahoma" panose="020B0604030504040204" pitchFamily="34" charset="0"/>
                <a:ea typeface="Tahoma" panose="020B0604030504040204" pitchFamily="34" charset="0"/>
                <a:cs typeface="Tahoma" panose="020B0604030504040204" pitchFamily="34" charset="0"/>
              </a:rPr>
              <a:t>: Qué provocó la falla (ej. desgaste, error humano).</a:t>
            </a:r>
          </a:p>
        </p:txBody>
      </p:sp>
      <p:sp>
        <p:nvSpPr>
          <p:cNvPr id="11" name="CuadroTexto 10">
            <a:extLst>
              <a:ext uri="{FF2B5EF4-FFF2-40B4-BE49-F238E27FC236}">
                <a16:creationId xmlns:a16="http://schemas.microsoft.com/office/drawing/2014/main" id="{DEB7FF45-6370-952B-F22E-50CB4E4BA305}"/>
              </a:ext>
            </a:extLst>
          </p:cNvPr>
          <p:cNvSpPr txBox="1"/>
          <p:nvPr/>
        </p:nvSpPr>
        <p:spPr>
          <a:xfrm>
            <a:off x="647337" y="5689609"/>
            <a:ext cx="3505709" cy="246221"/>
          </a:xfrm>
          <a:prstGeom prst="rect">
            <a:avLst/>
          </a:prstGeom>
          <a:noFill/>
        </p:spPr>
        <p:txBody>
          <a:bodyPr wrap="square" rtlCol="0">
            <a:spAutoFit/>
          </a:bodyPr>
          <a:lstStyle/>
          <a:p>
            <a:r>
              <a:rPr lang="es-MX" sz="1000" dirty="0"/>
              <a:t>Consulta aviso 100000120 (Mandante QA212) Bomba F</a:t>
            </a:r>
          </a:p>
        </p:txBody>
      </p:sp>
      <p:grpSp>
        <p:nvGrpSpPr>
          <p:cNvPr id="18" name="Grupo 17">
            <a:extLst>
              <a:ext uri="{FF2B5EF4-FFF2-40B4-BE49-F238E27FC236}">
                <a16:creationId xmlns:a16="http://schemas.microsoft.com/office/drawing/2014/main" id="{53F04C21-276C-D1A9-2874-F12A7F79F4B9}"/>
              </a:ext>
            </a:extLst>
          </p:cNvPr>
          <p:cNvGrpSpPr/>
          <p:nvPr/>
        </p:nvGrpSpPr>
        <p:grpSpPr>
          <a:xfrm>
            <a:off x="751080" y="1700271"/>
            <a:ext cx="4855392" cy="1528757"/>
            <a:chOff x="686427" y="2401293"/>
            <a:chExt cx="4855392" cy="1528757"/>
          </a:xfrm>
        </p:grpSpPr>
        <p:pic>
          <p:nvPicPr>
            <p:cNvPr id="8" name="Imagen 7">
              <a:extLst>
                <a:ext uri="{FF2B5EF4-FFF2-40B4-BE49-F238E27FC236}">
                  <a16:creationId xmlns:a16="http://schemas.microsoft.com/office/drawing/2014/main" id="{6A9D8A69-01C8-3442-FB24-087BA264717C}"/>
                </a:ext>
              </a:extLst>
            </p:cNvPr>
            <p:cNvPicPr>
              <a:picLocks noChangeAspect="1"/>
            </p:cNvPicPr>
            <p:nvPr/>
          </p:nvPicPr>
          <p:blipFill>
            <a:blip r:embed="rId3"/>
            <a:stretch>
              <a:fillRect/>
            </a:stretch>
          </p:blipFill>
          <p:spPr>
            <a:xfrm>
              <a:off x="686427" y="2401293"/>
              <a:ext cx="4855392" cy="1528757"/>
            </a:xfrm>
            <a:prstGeom prst="rect">
              <a:avLst/>
            </a:prstGeom>
            <a:ln w="28575">
              <a:solidFill>
                <a:schemeClr val="bg1">
                  <a:lumMod val="50000"/>
                </a:schemeClr>
              </a:solidFill>
            </a:ln>
          </p:spPr>
        </p:pic>
        <p:cxnSp>
          <p:nvCxnSpPr>
            <p:cNvPr id="15" name="Conector recto 14">
              <a:extLst>
                <a:ext uri="{FF2B5EF4-FFF2-40B4-BE49-F238E27FC236}">
                  <a16:creationId xmlns:a16="http://schemas.microsoft.com/office/drawing/2014/main" id="{45C55C45-FB4D-4525-70E0-CFCBC372D380}"/>
                </a:ext>
              </a:extLst>
            </p:cNvPr>
            <p:cNvCxnSpPr>
              <a:cxnSpLocks/>
            </p:cNvCxnSpPr>
            <p:nvPr/>
          </p:nvCxnSpPr>
          <p:spPr>
            <a:xfrm>
              <a:off x="1510146" y="3408220"/>
              <a:ext cx="2516908"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upo 18">
            <a:extLst>
              <a:ext uri="{FF2B5EF4-FFF2-40B4-BE49-F238E27FC236}">
                <a16:creationId xmlns:a16="http://schemas.microsoft.com/office/drawing/2014/main" id="{023F2776-7740-835F-6CC8-1F12C6739809}"/>
              </a:ext>
            </a:extLst>
          </p:cNvPr>
          <p:cNvGrpSpPr/>
          <p:nvPr/>
        </p:nvGrpSpPr>
        <p:grpSpPr>
          <a:xfrm>
            <a:off x="751081" y="3360799"/>
            <a:ext cx="4855391" cy="2254888"/>
            <a:chOff x="658718" y="4138566"/>
            <a:chExt cx="4855391" cy="2254888"/>
          </a:xfrm>
        </p:grpSpPr>
        <p:pic>
          <p:nvPicPr>
            <p:cNvPr id="13" name="Imagen 12">
              <a:extLst>
                <a:ext uri="{FF2B5EF4-FFF2-40B4-BE49-F238E27FC236}">
                  <a16:creationId xmlns:a16="http://schemas.microsoft.com/office/drawing/2014/main" id="{A5C157B1-4857-23D3-5D87-AE5F2F1FDF06}"/>
                </a:ext>
              </a:extLst>
            </p:cNvPr>
            <p:cNvPicPr>
              <a:picLocks noChangeAspect="1"/>
            </p:cNvPicPr>
            <p:nvPr/>
          </p:nvPicPr>
          <p:blipFill>
            <a:blip r:embed="rId4"/>
            <a:stretch>
              <a:fillRect/>
            </a:stretch>
          </p:blipFill>
          <p:spPr>
            <a:xfrm>
              <a:off x="658718" y="4138566"/>
              <a:ext cx="4855391" cy="2254888"/>
            </a:xfrm>
            <a:prstGeom prst="rect">
              <a:avLst/>
            </a:prstGeom>
            <a:ln w="28575">
              <a:solidFill>
                <a:schemeClr val="bg1">
                  <a:lumMod val="50000"/>
                </a:schemeClr>
              </a:solidFill>
            </a:ln>
          </p:spPr>
        </p:pic>
        <p:cxnSp>
          <p:nvCxnSpPr>
            <p:cNvPr id="10" name="Conector recto 9">
              <a:extLst>
                <a:ext uri="{FF2B5EF4-FFF2-40B4-BE49-F238E27FC236}">
                  <a16:creationId xmlns:a16="http://schemas.microsoft.com/office/drawing/2014/main" id="{71376A27-4F67-F6E7-F8E7-A828E13D14F0}"/>
                </a:ext>
              </a:extLst>
            </p:cNvPr>
            <p:cNvCxnSpPr>
              <a:cxnSpLocks/>
            </p:cNvCxnSpPr>
            <p:nvPr/>
          </p:nvCxnSpPr>
          <p:spPr>
            <a:xfrm>
              <a:off x="1314540" y="6211457"/>
              <a:ext cx="251690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pic>
        <p:nvPicPr>
          <p:cNvPr id="12" name="Imagen 11">
            <a:extLst>
              <a:ext uri="{FF2B5EF4-FFF2-40B4-BE49-F238E27FC236}">
                <a16:creationId xmlns:a16="http://schemas.microsoft.com/office/drawing/2014/main" id="{5D13F802-C351-78AE-11B7-C802AC7F8774}"/>
              </a:ext>
            </a:extLst>
          </p:cNvPr>
          <p:cNvPicPr>
            <a:picLocks noChangeAspect="1"/>
          </p:cNvPicPr>
          <p:nvPr/>
        </p:nvPicPr>
        <p:blipFill>
          <a:blip r:embed="rId5"/>
          <a:stretch>
            <a:fillRect/>
          </a:stretch>
        </p:blipFill>
        <p:spPr>
          <a:xfrm>
            <a:off x="6900111" y="1696862"/>
            <a:ext cx="4376354" cy="3464273"/>
          </a:xfrm>
          <a:prstGeom prst="rect">
            <a:avLst/>
          </a:prstGeom>
          <a:ln w="28575">
            <a:solidFill>
              <a:schemeClr val="bg1">
                <a:lumMod val="50000"/>
              </a:schemeClr>
            </a:solidFill>
          </a:ln>
        </p:spPr>
      </p:pic>
      <p:sp>
        <p:nvSpPr>
          <p:cNvPr id="14" name="CuadroTexto 13">
            <a:extLst>
              <a:ext uri="{FF2B5EF4-FFF2-40B4-BE49-F238E27FC236}">
                <a16:creationId xmlns:a16="http://schemas.microsoft.com/office/drawing/2014/main" id="{AC407315-E0D3-6E20-8533-7E7D07705CF7}"/>
              </a:ext>
            </a:extLst>
          </p:cNvPr>
          <p:cNvSpPr txBox="1"/>
          <p:nvPr/>
        </p:nvSpPr>
        <p:spPr>
          <a:xfrm>
            <a:off x="6749748" y="5289499"/>
            <a:ext cx="4677080" cy="523220"/>
          </a:xfrm>
          <a:prstGeom prst="rect">
            <a:avLst/>
          </a:prstGeom>
          <a:noFill/>
        </p:spPr>
        <p:txBody>
          <a:bodyPr wrap="square" rtlCol="0">
            <a:spAutoFit/>
          </a:bodyPr>
          <a:lstStyle/>
          <a:p>
            <a:pPr algn="just"/>
            <a:r>
              <a:rPr lang="es-ES" sz="1400" b="1" dirty="0">
                <a:latin typeface="Tahoma" panose="020B0604030504040204" pitchFamily="34" charset="0"/>
                <a:ea typeface="Tahoma" panose="020B0604030504040204" pitchFamily="34" charset="0"/>
                <a:cs typeface="Tahoma" panose="020B0604030504040204" pitchFamily="34" charset="0"/>
              </a:rPr>
              <a:t>5. Consecuencias: </a:t>
            </a:r>
            <a:r>
              <a:rPr lang="es-ES" sz="1400" dirty="0">
                <a:latin typeface="Tahoma" panose="020B0604030504040204" pitchFamily="34" charset="0"/>
                <a:ea typeface="Tahoma" panose="020B0604030504040204" pitchFamily="34" charset="0"/>
                <a:cs typeface="Tahoma" panose="020B0604030504040204" pitchFamily="34" charset="0"/>
              </a:rPr>
              <a:t>Son las circunstancias e impactos ambientales, personas, reputación, costos, etc. </a:t>
            </a:r>
          </a:p>
        </p:txBody>
      </p:sp>
      <p:sp>
        <p:nvSpPr>
          <p:cNvPr id="20" name="Globo: flecha hacia abajo 19">
            <a:extLst>
              <a:ext uri="{FF2B5EF4-FFF2-40B4-BE49-F238E27FC236}">
                <a16:creationId xmlns:a16="http://schemas.microsoft.com/office/drawing/2014/main" id="{5895505F-12C1-C297-7BB3-1D6086E42C86}"/>
              </a:ext>
            </a:extLst>
          </p:cNvPr>
          <p:cNvSpPr/>
          <p:nvPr/>
        </p:nvSpPr>
        <p:spPr>
          <a:xfrm>
            <a:off x="647337" y="4190040"/>
            <a:ext cx="5213795" cy="768283"/>
          </a:xfrm>
          <a:prstGeom prst="downArrowCallout">
            <a:avLst>
              <a:gd name="adj1" fmla="val 25000"/>
              <a:gd name="adj2" fmla="val 25000"/>
              <a:gd name="adj3" fmla="val 25000"/>
              <a:gd name="adj4" fmla="val 43806"/>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rPr>
              <a:t>4. Actividades: </a:t>
            </a:r>
            <a:r>
              <a:rPr lang="es-MX" dirty="0">
                <a:solidFill>
                  <a:schemeClr val="bg1"/>
                </a:solidFill>
              </a:rPr>
              <a:t>Tareas para solucionar la falla</a:t>
            </a:r>
          </a:p>
        </p:txBody>
      </p:sp>
      <p:sp>
        <p:nvSpPr>
          <p:cNvPr id="21" name="Elipse 20">
            <a:extLst>
              <a:ext uri="{FF2B5EF4-FFF2-40B4-BE49-F238E27FC236}">
                <a16:creationId xmlns:a16="http://schemas.microsoft.com/office/drawing/2014/main" id="{DE077AC3-DF67-8305-2849-8489CDF22247}"/>
              </a:ext>
            </a:extLst>
          </p:cNvPr>
          <p:cNvSpPr/>
          <p:nvPr/>
        </p:nvSpPr>
        <p:spPr>
          <a:xfrm>
            <a:off x="4232897" y="5227782"/>
            <a:ext cx="643903" cy="423389"/>
          </a:xfrm>
          <a:custGeom>
            <a:avLst/>
            <a:gdLst>
              <a:gd name="connsiteX0" fmla="*/ 0 w 643903"/>
              <a:gd name="connsiteY0" fmla="*/ 211695 h 423389"/>
              <a:gd name="connsiteX1" fmla="*/ 321952 w 643903"/>
              <a:gd name="connsiteY1" fmla="*/ 0 h 423389"/>
              <a:gd name="connsiteX2" fmla="*/ 643904 w 643903"/>
              <a:gd name="connsiteY2" fmla="*/ 211695 h 423389"/>
              <a:gd name="connsiteX3" fmla="*/ 321952 w 643903"/>
              <a:gd name="connsiteY3" fmla="*/ 423390 h 423389"/>
              <a:gd name="connsiteX4" fmla="*/ 0 w 643903"/>
              <a:gd name="connsiteY4" fmla="*/ 211695 h 42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903" h="423389" extrusionOk="0">
                <a:moveTo>
                  <a:pt x="0" y="211695"/>
                </a:moveTo>
                <a:cubicBezTo>
                  <a:pt x="-8704" y="77845"/>
                  <a:pt x="128234" y="17030"/>
                  <a:pt x="321952" y="0"/>
                </a:cubicBezTo>
                <a:cubicBezTo>
                  <a:pt x="519280" y="11751"/>
                  <a:pt x="638237" y="84023"/>
                  <a:pt x="643904" y="211695"/>
                </a:cubicBezTo>
                <a:cubicBezTo>
                  <a:pt x="612164" y="321942"/>
                  <a:pt x="500777" y="415248"/>
                  <a:pt x="321952" y="423390"/>
                </a:cubicBezTo>
                <a:cubicBezTo>
                  <a:pt x="132069" y="406748"/>
                  <a:pt x="12872" y="310988"/>
                  <a:pt x="0" y="211695"/>
                </a:cubicBezTo>
                <a:close/>
              </a:path>
            </a:pathLst>
          </a:custGeom>
          <a:noFill/>
          <a:ln w="28575">
            <a:solidFill>
              <a:srgbClr val="C00000"/>
            </a:solidFill>
            <a:prstDash val="sysDot"/>
            <a:extLst>
              <a:ext uri="{C807C97D-BFC1-408E-A445-0C87EB9F89A2}">
                <ask:lineSketchStyleProps xmlns:ask="http://schemas.microsoft.com/office/drawing/2018/sketchyshapes" sd="4172447036">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23" name="Conector: curvado 22">
            <a:extLst>
              <a:ext uri="{FF2B5EF4-FFF2-40B4-BE49-F238E27FC236}">
                <a16:creationId xmlns:a16="http://schemas.microsoft.com/office/drawing/2014/main" id="{4540E5EC-20A0-BDAE-5582-A9BA8DDF705C}"/>
              </a:ext>
            </a:extLst>
          </p:cNvPr>
          <p:cNvCxnSpPr>
            <a:cxnSpLocks/>
          </p:cNvCxnSpPr>
          <p:nvPr/>
        </p:nvCxnSpPr>
        <p:spPr>
          <a:xfrm rot="16200000" flipH="1">
            <a:off x="2176890" y="1677703"/>
            <a:ext cx="1285875" cy="992055"/>
          </a:xfrm>
          <a:prstGeom prst="curvedConnector3">
            <a:avLst>
              <a:gd name="adj1" fmla="val 50000"/>
            </a:avLst>
          </a:prstGeom>
          <a:ln w="28575">
            <a:solidFill>
              <a:schemeClr val="accent6">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Elipse 27">
            <a:extLst>
              <a:ext uri="{FF2B5EF4-FFF2-40B4-BE49-F238E27FC236}">
                <a16:creationId xmlns:a16="http://schemas.microsoft.com/office/drawing/2014/main" id="{ADCF0B64-1D32-60CB-7E97-82C288FDCAD4}"/>
              </a:ext>
            </a:extLst>
          </p:cNvPr>
          <p:cNvSpPr/>
          <p:nvPr/>
        </p:nvSpPr>
        <p:spPr>
          <a:xfrm>
            <a:off x="7082315" y="3217305"/>
            <a:ext cx="870194" cy="423389"/>
          </a:xfrm>
          <a:custGeom>
            <a:avLst/>
            <a:gdLst>
              <a:gd name="connsiteX0" fmla="*/ 0 w 870194"/>
              <a:gd name="connsiteY0" fmla="*/ 211695 h 423389"/>
              <a:gd name="connsiteX1" fmla="*/ 435097 w 870194"/>
              <a:gd name="connsiteY1" fmla="*/ 0 h 423389"/>
              <a:gd name="connsiteX2" fmla="*/ 870194 w 870194"/>
              <a:gd name="connsiteY2" fmla="*/ 211695 h 423389"/>
              <a:gd name="connsiteX3" fmla="*/ 435097 w 870194"/>
              <a:gd name="connsiteY3" fmla="*/ 423390 h 423389"/>
              <a:gd name="connsiteX4" fmla="*/ 0 w 870194"/>
              <a:gd name="connsiteY4" fmla="*/ 211695 h 42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194" h="423389" extrusionOk="0">
                <a:moveTo>
                  <a:pt x="0" y="211695"/>
                </a:moveTo>
                <a:cubicBezTo>
                  <a:pt x="-14431" y="66704"/>
                  <a:pt x="186498" y="8887"/>
                  <a:pt x="435097" y="0"/>
                </a:cubicBezTo>
                <a:cubicBezTo>
                  <a:pt x="694913" y="11751"/>
                  <a:pt x="864527" y="84023"/>
                  <a:pt x="870194" y="211695"/>
                </a:cubicBezTo>
                <a:cubicBezTo>
                  <a:pt x="849149" y="324189"/>
                  <a:pt x="680335" y="383809"/>
                  <a:pt x="435097" y="423390"/>
                </a:cubicBezTo>
                <a:cubicBezTo>
                  <a:pt x="182726" y="406748"/>
                  <a:pt x="12872" y="310988"/>
                  <a:pt x="0" y="211695"/>
                </a:cubicBezTo>
                <a:close/>
              </a:path>
            </a:pathLst>
          </a:custGeom>
          <a:noFill/>
          <a:ln w="28575">
            <a:solidFill>
              <a:srgbClr val="C00000"/>
            </a:solidFill>
            <a:prstDash val="sysDot"/>
            <a:extLst>
              <a:ext uri="{C807C97D-BFC1-408E-A445-0C87EB9F89A2}">
                <ask:lineSketchStyleProps xmlns:ask="http://schemas.microsoft.com/office/drawing/2018/sketchyshapes" sd="4172447036">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57386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183BB-14E6-788D-576B-B49BAAAAA689}"/>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CA4EF7A3-DA9C-6180-50B5-106A8A4357C1}"/>
              </a:ext>
            </a:extLst>
          </p:cNvPr>
          <p:cNvGrpSpPr/>
          <p:nvPr/>
        </p:nvGrpSpPr>
        <p:grpSpPr>
          <a:xfrm>
            <a:off x="265248" y="266656"/>
            <a:ext cx="7959815" cy="697336"/>
            <a:chOff x="351927" y="804889"/>
            <a:chExt cx="8186637" cy="717207"/>
          </a:xfrm>
        </p:grpSpPr>
        <p:grpSp>
          <p:nvGrpSpPr>
            <p:cNvPr id="4" name="Grupo 3">
              <a:extLst>
                <a:ext uri="{FF2B5EF4-FFF2-40B4-BE49-F238E27FC236}">
                  <a16:creationId xmlns:a16="http://schemas.microsoft.com/office/drawing/2014/main" id="{656E9AA6-13AC-C9A2-7165-C4E1715BB2A0}"/>
                </a:ext>
              </a:extLst>
            </p:cNvPr>
            <p:cNvGrpSpPr/>
            <p:nvPr/>
          </p:nvGrpSpPr>
          <p:grpSpPr>
            <a:xfrm>
              <a:off x="1008903" y="804889"/>
              <a:ext cx="7529661" cy="717207"/>
              <a:chOff x="515381" y="249051"/>
              <a:chExt cx="7529661" cy="717207"/>
            </a:xfrm>
          </p:grpSpPr>
          <p:sp>
            <p:nvSpPr>
              <p:cNvPr id="6" name="Rectángulo 5">
                <a:extLst>
                  <a:ext uri="{FF2B5EF4-FFF2-40B4-BE49-F238E27FC236}">
                    <a16:creationId xmlns:a16="http://schemas.microsoft.com/office/drawing/2014/main" id="{168375F8-8A80-7CE6-94A1-4E56F7CC9915}"/>
                  </a:ext>
                </a:extLst>
              </p:cNvPr>
              <p:cNvSpPr/>
              <p:nvPr/>
            </p:nvSpPr>
            <p:spPr>
              <a:xfrm>
                <a:off x="551385" y="306714"/>
                <a:ext cx="7493657"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Análisis estructural de ubicaciones técnicas – equipos - jerarquía</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0DB582FE-D4C9-0D25-B670-5FDBB2CF78D0}"/>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4F7049D4-FF24-5CA1-4526-B195CF6DD4CA}"/>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11" name="CuadroTexto 10">
            <a:extLst>
              <a:ext uri="{FF2B5EF4-FFF2-40B4-BE49-F238E27FC236}">
                <a16:creationId xmlns:a16="http://schemas.microsoft.com/office/drawing/2014/main" id="{73F4129C-ED9B-6185-4254-E80E2EA2F3FC}"/>
              </a:ext>
            </a:extLst>
          </p:cNvPr>
          <p:cNvSpPr txBox="1"/>
          <p:nvPr/>
        </p:nvSpPr>
        <p:spPr>
          <a:xfrm>
            <a:off x="932301" y="926284"/>
            <a:ext cx="10456703" cy="954107"/>
          </a:xfrm>
          <a:prstGeom prst="rect">
            <a:avLst/>
          </a:prstGeom>
          <a:noFill/>
        </p:spPr>
        <p:txBody>
          <a:bodyPr wrap="square" rtlCol="0">
            <a:spAutoFit/>
          </a:bodyPr>
          <a:lstStyle/>
          <a:p>
            <a:pPr algn="just"/>
            <a:r>
              <a:rPr lang="es-ES" sz="1400" b="1" dirty="0">
                <a:latin typeface="Tahoma" panose="020B0604030504040204" pitchFamily="34" charset="0"/>
                <a:ea typeface="Tahoma" panose="020B0604030504040204" pitchFamily="34" charset="0"/>
                <a:cs typeface="Tahoma" panose="020B0604030504040204" pitchFamily="34" charset="0"/>
              </a:rPr>
              <a:t>¿QUÉ ES UNA UBICACIÓN TÉCNICA?</a:t>
            </a:r>
          </a:p>
          <a:p>
            <a:pPr algn="just"/>
            <a:r>
              <a:rPr lang="es-ES" sz="1400" dirty="0">
                <a:latin typeface="Tahoma" panose="020B0604030504040204" pitchFamily="34" charset="0"/>
                <a:ea typeface="Tahoma" panose="020B0604030504040204" pitchFamily="34" charset="0"/>
                <a:cs typeface="Tahoma" panose="020B0604030504040204" pitchFamily="34" charset="0"/>
              </a:rPr>
              <a:t>Es una posición donde se instala o agrupan equipos o procesos. </a:t>
            </a:r>
          </a:p>
          <a:p>
            <a:pPr algn="just"/>
            <a:endParaRPr lang="es-ES" sz="1400" b="1" dirty="0">
              <a:latin typeface="Tahoma" panose="020B0604030504040204" pitchFamily="34" charset="0"/>
              <a:ea typeface="Tahoma" panose="020B0604030504040204" pitchFamily="34" charset="0"/>
              <a:cs typeface="Tahoma" panose="020B0604030504040204" pitchFamily="34" charset="0"/>
            </a:endParaRPr>
          </a:p>
          <a:p>
            <a:pPr algn="just"/>
            <a:endParaRPr lang="es-ES" sz="1400" dirty="0">
              <a:latin typeface="Tahoma" panose="020B0604030504040204" pitchFamily="34" charset="0"/>
              <a:ea typeface="Tahoma" panose="020B0604030504040204" pitchFamily="34" charset="0"/>
              <a:cs typeface="Tahoma" panose="020B0604030504040204" pitchFamily="34" charset="0"/>
            </a:endParaRPr>
          </a:p>
        </p:txBody>
      </p:sp>
      <p:pic>
        <p:nvPicPr>
          <p:cNvPr id="21" name="Imagen 20">
            <a:extLst>
              <a:ext uri="{FF2B5EF4-FFF2-40B4-BE49-F238E27FC236}">
                <a16:creationId xmlns:a16="http://schemas.microsoft.com/office/drawing/2014/main" id="{C725CC01-BBF4-A95C-30E4-13F4A4E7A1C0}"/>
              </a:ext>
            </a:extLst>
          </p:cNvPr>
          <p:cNvPicPr>
            <a:picLocks noChangeAspect="1"/>
          </p:cNvPicPr>
          <p:nvPr/>
        </p:nvPicPr>
        <p:blipFill>
          <a:blip r:embed="rId3"/>
          <a:stretch>
            <a:fillRect/>
          </a:stretch>
        </p:blipFill>
        <p:spPr>
          <a:xfrm>
            <a:off x="904021" y="1623620"/>
            <a:ext cx="10355678" cy="2644003"/>
          </a:xfrm>
          <a:prstGeom prst="rect">
            <a:avLst/>
          </a:prstGeom>
        </p:spPr>
      </p:pic>
      <p:pic>
        <p:nvPicPr>
          <p:cNvPr id="23" name="Imagen 22">
            <a:extLst>
              <a:ext uri="{FF2B5EF4-FFF2-40B4-BE49-F238E27FC236}">
                <a16:creationId xmlns:a16="http://schemas.microsoft.com/office/drawing/2014/main" id="{77A748C3-7A83-C7C2-AAE6-E79B6F45C9E9}"/>
              </a:ext>
            </a:extLst>
          </p:cNvPr>
          <p:cNvPicPr>
            <a:picLocks noChangeAspect="1"/>
          </p:cNvPicPr>
          <p:nvPr/>
        </p:nvPicPr>
        <p:blipFill>
          <a:blip r:embed="rId4"/>
          <a:stretch>
            <a:fillRect/>
          </a:stretch>
        </p:blipFill>
        <p:spPr>
          <a:xfrm>
            <a:off x="2452061" y="4521064"/>
            <a:ext cx="7417181" cy="2152761"/>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32287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71D44-10EE-36FA-4499-753C981F4C6A}"/>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F289CE18-8565-E788-280C-8AAF94FBF3C6}"/>
              </a:ext>
            </a:extLst>
          </p:cNvPr>
          <p:cNvGrpSpPr/>
          <p:nvPr/>
        </p:nvGrpSpPr>
        <p:grpSpPr>
          <a:xfrm>
            <a:off x="265248" y="266656"/>
            <a:ext cx="7959815" cy="697336"/>
            <a:chOff x="351927" y="804889"/>
            <a:chExt cx="8186637" cy="717207"/>
          </a:xfrm>
        </p:grpSpPr>
        <p:grpSp>
          <p:nvGrpSpPr>
            <p:cNvPr id="4" name="Grupo 3">
              <a:extLst>
                <a:ext uri="{FF2B5EF4-FFF2-40B4-BE49-F238E27FC236}">
                  <a16:creationId xmlns:a16="http://schemas.microsoft.com/office/drawing/2014/main" id="{343CE258-113D-8A08-2D59-D6FD1542159D}"/>
                </a:ext>
              </a:extLst>
            </p:cNvPr>
            <p:cNvGrpSpPr/>
            <p:nvPr/>
          </p:nvGrpSpPr>
          <p:grpSpPr>
            <a:xfrm>
              <a:off x="1008903" y="804889"/>
              <a:ext cx="7529661" cy="717207"/>
              <a:chOff x="515381" y="249051"/>
              <a:chExt cx="7529661" cy="717207"/>
            </a:xfrm>
          </p:grpSpPr>
          <p:sp>
            <p:nvSpPr>
              <p:cNvPr id="6" name="Rectángulo 5">
                <a:extLst>
                  <a:ext uri="{FF2B5EF4-FFF2-40B4-BE49-F238E27FC236}">
                    <a16:creationId xmlns:a16="http://schemas.microsoft.com/office/drawing/2014/main" id="{9236702A-A720-8F55-C03B-2ADD83AAB08D}"/>
                  </a:ext>
                </a:extLst>
              </p:cNvPr>
              <p:cNvSpPr/>
              <p:nvPr/>
            </p:nvSpPr>
            <p:spPr>
              <a:xfrm>
                <a:off x="551385" y="306714"/>
                <a:ext cx="7493657"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Análisis estructural de ubicaciones técnicas – equipos - jerarquía</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09C6FF9A-E287-BF54-5ED6-61F0EC4358E0}"/>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F1669E57-7075-3E89-4B9B-8F3935C129F4}"/>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11" name="CuadroTexto 10">
            <a:extLst>
              <a:ext uri="{FF2B5EF4-FFF2-40B4-BE49-F238E27FC236}">
                <a16:creationId xmlns:a16="http://schemas.microsoft.com/office/drawing/2014/main" id="{C2C5A7D3-16CC-EF57-4EE8-4F8C3667F282}"/>
              </a:ext>
            </a:extLst>
          </p:cNvPr>
          <p:cNvSpPr txBox="1"/>
          <p:nvPr/>
        </p:nvSpPr>
        <p:spPr>
          <a:xfrm>
            <a:off x="904021" y="1143455"/>
            <a:ext cx="10456703" cy="738664"/>
          </a:xfrm>
          <a:prstGeom prst="rect">
            <a:avLst/>
          </a:prstGeom>
          <a:noFill/>
        </p:spPr>
        <p:txBody>
          <a:bodyPr wrap="square" rtlCol="0">
            <a:spAutoFit/>
          </a:bodyPr>
          <a:lstStyle/>
          <a:p>
            <a:pPr algn="just"/>
            <a:r>
              <a:rPr lang="es-ES" sz="14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IH01: Representación de Estructura para Ubicación</a:t>
            </a:r>
          </a:p>
          <a:p>
            <a:pPr algn="just"/>
            <a:r>
              <a:rPr lang="es-ES" sz="1400" dirty="0">
                <a:latin typeface="Tahoma" panose="020B0604030504040204" pitchFamily="34" charset="0"/>
                <a:ea typeface="Tahoma" panose="020B0604030504040204" pitchFamily="34" charset="0"/>
                <a:cs typeface="Tahoma" panose="020B0604030504040204" pitchFamily="34" charset="0"/>
              </a:rPr>
              <a:t>Permite visualizar la estructura jerárquica de las ubicaciones técnicas y los equipos instalados. Ayuda en la asignación de avisos a la ubicación correcta.</a:t>
            </a:r>
          </a:p>
        </p:txBody>
      </p:sp>
      <p:pic>
        <p:nvPicPr>
          <p:cNvPr id="9" name="Imagen 8">
            <a:extLst>
              <a:ext uri="{FF2B5EF4-FFF2-40B4-BE49-F238E27FC236}">
                <a16:creationId xmlns:a16="http://schemas.microsoft.com/office/drawing/2014/main" id="{4A0808C7-776C-6E77-4C11-44EFE9CF763E}"/>
              </a:ext>
            </a:extLst>
          </p:cNvPr>
          <p:cNvPicPr>
            <a:picLocks noChangeAspect="1"/>
          </p:cNvPicPr>
          <p:nvPr/>
        </p:nvPicPr>
        <p:blipFill>
          <a:blip r:embed="rId3"/>
          <a:stretch>
            <a:fillRect/>
          </a:stretch>
        </p:blipFill>
        <p:spPr>
          <a:xfrm>
            <a:off x="1003683" y="2285738"/>
            <a:ext cx="4194112" cy="3977556"/>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pic>
        <p:nvPicPr>
          <p:cNvPr id="13" name="Imagen 12">
            <a:extLst>
              <a:ext uri="{FF2B5EF4-FFF2-40B4-BE49-F238E27FC236}">
                <a16:creationId xmlns:a16="http://schemas.microsoft.com/office/drawing/2014/main" id="{461DD108-E814-D499-1A0D-24C681F72128}"/>
              </a:ext>
            </a:extLst>
          </p:cNvPr>
          <p:cNvPicPr>
            <a:picLocks noChangeAspect="1"/>
          </p:cNvPicPr>
          <p:nvPr/>
        </p:nvPicPr>
        <p:blipFill>
          <a:blip r:embed="rId4"/>
          <a:stretch>
            <a:fillRect/>
          </a:stretch>
        </p:blipFill>
        <p:spPr>
          <a:xfrm>
            <a:off x="4289405" y="5753800"/>
            <a:ext cx="768389" cy="368319"/>
          </a:xfrm>
          <a:prstGeom prst="rect">
            <a:avLst/>
          </a:prstGeom>
        </p:spPr>
      </p:pic>
      <p:pic>
        <p:nvPicPr>
          <p:cNvPr id="17" name="Imagen 16">
            <a:extLst>
              <a:ext uri="{FF2B5EF4-FFF2-40B4-BE49-F238E27FC236}">
                <a16:creationId xmlns:a16="http://schemas.microsoft.com/office/drawing/2014/main" id="{8C84A539-6BDE-AB62-4D77-EC9292BE6A87}"/>
              </a:ext>
            </a:extLst>
          </p:cNvPr>
          <p:cNvPicPr>
            <a:picLocks noChangeAspect="1"/>
          </p:cNvPicPr>
          <p:nvPr/>
        </p:nvPicPr>
        <p:blipFill>
          <a:blip r:embed="rId5"/>
          <a:stretch>
            <a:fillRect/>
          </a:stretch>
        </p:blipFill>
        <p:spPr>
          <a:xfrm>
            <a:off x="5828261" y="2247520"/>
            <a:ext cx="5787980" cy="1454548"/>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9997ECC0-86E4-CF83-4C84-4BB8D636C011}"/>
              </a:ext>
            </a:extLst>
          </p:cNvPr>
          <p:cNvPicPr>
            <a:picLocks noChangeAspect="1"/>
          </p:cNvPicPr>
          <p:nvPr/>
        </p:nvPicPr>
        <p:blipFill>
          <a:blip r:embed="rId6"/>
          <a:stretch>
            <a:fillRect/>
          </a:stretch>
        </p:blipFill>
        <p:spPr>
          <a:xfrm>
            <a:off x="5856749" y="4121765"/>
            <a:ext cx="5759492" cy="1592780"/>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6535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15C13-C5C9-FE80-272A-80899C1358C9}"/>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57EDCA3D-E323-4D25-4D54-B5F1A3D89029}"/>
              </a:ext>
            </a:extLst>
          </p:cNvPr>
          <p:cNvGrpSpPr/>
          <p:nvPr/>
        </p:nvGrpSpPr>
        <p:grpSpPr>
          <a:xfrm>
            <a:off x="265248" y="266656"/>
            <a:ext cx="6977622" cy="697336"/>
            <a:chOff x="351927" y="804889"/>
            <a:chExt cx="7176454" cy="717207"/>
          </a:xfrm>
        </p:grpSpPr>
        <p:grpSp>
          <p:nvGrpSpPr>
            <p:cNvPr id="4" name="Grupo 3">
              <a:extLst>
                <a:ext uri="{FF2B5EF4-FFF2-40B4-BE49-F238E27FC236}">
                  <a16:creationId xmlns:a16="http://schemas.microsoft.com/office/drawing/2014/main" id="{067D1041-7081-FCD0-D170-44FDA65AEFA0}"/>
                </a:ext>
              </a:extLst>
            </p:cNvPr>
            <p:cNvGrpSpPr/>
            <p:nvPr/>
          </p:nvGrpSpPr>
          <p:grpSpPr>
            <a:xfrm>
              <a:off x="1008903" y="804889"/>
              <a:ext cx="6519478" cy="717207"/>
              <a:chOff x="515381" y="249051"/>
              <a:chExt cx="6519478" cy="717207"/>
            </a:xfrm>
          </p:grpSpPr>
          <p:sp>
            <p:nvSpPr>
              <p:cNvPr id="6" name="Rectángulo 5">
                <a:extLst>
                  <a:ext uri="{FF2B5EF4-FFF2-40B4-BE49-F238E27FC236}">
                    <a16:creationId xmlns:a16="http://schemas.microsoft.com/office/drawing/2014/main" id="{0569F32A-630B-0C35-4196-3A7B64C255EB}"/>
                  </a:ext>
                </a:extLst>
              </p:cNvPr>
              <p:cNvSpPr/>
              <p:nvPr/>
            </p:nvSpPr>
            <p:spPr>
              <a:xfrm>
                <a:off x="551385" y="306714"/>
                <a:ext cx="6483474" cy="404256"/>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Reporte de Averías en SAP PM: Creación y modificación</a:t>
                </a:r>
              </a:p>
            </p:txBody>
          </p:sp>
          <p:cxnSp>
            <p:nvCxnSpPr>
              <p:cNvPr id="7" name="Conector recto 6">
                <a:extLst>
                  <a:ext uri="{FF2B5EF4-FFF2-40B4-BE49-F238E27FC236}">
                    <a16:creationId xmlns:a16="http://schemas.microsoft.com/office/drawing/2014/main" id="{54B9F259-303A-570D-919C-C3D7133271AA}"/>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59A863CA-99F8-5891-306D-D040EB795305}"/>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11" name="CuadroTexto 10">
            <a:extLst>
              <a:ext uri="{FF2B5EF4-FFF2-40B4-BE49-F238E27FC236}">
                <a16:creationId xmlns:a16="http://schemas.microsoft.com/office/drawing/2014/main" id="{C3297995-833A-C463-AF75-A6D8C07B8743}"/>
              </a:ext>
            </a:extLst>
          </p:cNvPr>
          <p:cNvSpPr txBox="1"/>
          <p:nvPr/>
        </p:nvSpPr>
        <p:spPr>
          <a:xfrm>
            <a:off x="903739" y="1069404"/>
            <a:ext cx="11010887" cy="1384995"/>
          </a:xfrm>
          <a:prstGeom prst="rect">
            <a:avLst/>
          </a:prstGeom>
          <a:noFill/>
        </p:spPr>
        <p:txBody>
          <a:bodyPr wrap="square" rtlCol="0">
            <a:spAutoFit/>
          </a:bodyPr>
          <a:lstStyle/>
          <a:p>
            <a:r>
              <a:rPr lang="es-ES" sz="1400" b="1" dirty="0">
                <a:latin typeface="Tahoma" panose="020B0604030504040204" pitchFamily="34" charset="0"/>
                <a:ea typeface="Tahoma" panose="020B0604030504040204" pitchFamily="34" charset="0"/>
                <a:cs typeface="Tahoma" panose="020B0604030504040204" pitchFamily="34" charset="0"/>
              </a:rPr>
              <a:t>IW21: Crear Aviso de Mantenimiento</a:t>
            </a:r>
          </a:p>
          <a:p>
            <a:r>
              <a:rPr lang="es-ES" sz="1400" dirty="0">
                <a:latin typeface="Tahoma" panose="020B0604030504040204" pitchFamily="34" charset="0"/>
                <a:ea typeface="Tahoma" panose="020B0604030504040204" pitchFamily="34" charset="0"/>
                <a:cs typeface="Tahoma" panose="020B0604030504040204" pitchFamily="34" charset="0"/>
              </a:rPr>
              <a:t>Esta transacción permite registrar una avería o necesidad de mantenimiento. Es el punto de entrada para iniciar el proceso correctivo.</a:t>
            </a:r>
          </a:p>
          <a:p>
            <a:endParaRPr lang="es-ES" sz="1400" dirty="0">
              <a:latin typeface="Tahoma" panose="020B0604030504040204" pitchFamily="34" charset="0"/>
              <a:ea typeface="Tahoma" panose="020B0604030504040204" pitchFamily="34" charset="0"/>
              <a:cs typeface="Tahoma" panose="020B0604030504040204" pitchFamily="34" charset="0"/>
            </a:endParaRPr>
          </a:p>
          <a:p>
            <a:r>
              <a:rPr lang="es-ES" sz="1400" b="1" dirty="0">
                <a:latin typeface="Tahoma" panose="020B0604030504040204" pitchFamily="34" charset="0"/>
                <a:ea typeface="Tahoma" panose="020B0604030504040204" pitchFamily="34" charset="0"/>
                <a:cs typeface="Tahoma" panose="020B0604030504040204" pitchFamily="34" charset="0"/>
              </a:rPr>
              <a:t>Datos obligatorios: Equipo, descripción, responsable de la generación del aviso y fechas. </a:t>
            </a:r>
          </a:p>
          <a:p>
            <a:endParaRPr lang="es-ES" sz="1400" dirty="0">
              <a:latin typeface="Tahoma" panose="020B0604030504040204" pitchFamily="34" charset="0"/>
              <a:ea typeface="Tahoma" panose="020B0604030504040204" pitchFamily="34" charset="0"/>
              <a:cs typeface="Tahoma" panose="020B0604030504040204" pitchFamily="34" charset="0"/>
            </a:endParaRPr>
          </a:p>
          <a:p>
            <a:r>
              <a:rPr lang="es-ES" sz="1400" dirty="0">
                <a:latin typeface="Tahoma" panose="020B0604030504040204" pitchFamily="34" charset="0"/>
                <a:ea typeface="Tahoma" panose="020B0604030504040204" pitchFamily="34" charset="0"/>
                <a:cs typeface="Tahoma" panose="020B0604030504040204" pitchFamily="34" charset="0"/>
              </a:rPr>
              <a:t>Tipo de aviso: M2 para reporte de averías – Disponibilidad</a:t>
            </a:r>
          </a:p>
        </p:txBody>
      </p:sp>
      <p:grpSp>
        <p:nvGrpSpPr>
          <p:cNvPr id="17" name="Grupo 16">
            <a:extLst>
              <a:ext uri="{FF2B5EF4-FFF2-40B4-BE49-F238E27FC236}">
                <a16:creationId xmlns:a16="http://schemas.microsoft.com/office/drawing/2014/main" id="{3841BA24-0ADF-7300-B199-CAF836821090}"/>
              </a:ext>
            </a:extLst>
          </p:cNvPr>
          <p:cNvGrpSpPr/>
          <p:nvPr/>
        </p:nvGrpSpPr>
        <p:grpSpPr>
          <a:xfrm>
            <a:off x="904022" y="2937242"/>
            <a:ext cx="11010604" cy="3750087"/>
            <a:chOff x="904022" y="2484660"/>
            <a:chExt cx="11010604" cy="3750087"/>
          </a:xfrm>
        </p:grpSpPr>
        <p:pic>
          <p:nvPicPr>
            <p:cNvPr id="10" name="Imagen 9">
              <a:extLst>
                <a:ext uri="{FF2B5EF4-FFF2-40B4-BE49-F238E27FC236}">
                  <a16:creationId xmlns:a16="http://schemas.microsoft.com/office/drawing/2014/main" id="{85D5C637-25C5-B086-F923-38A5A1DC01EB}"/>
                </a:ext>
              </a:extLst>
            </p:cNvPr>
            <p:cNvPicPr>
              <a:picLocks noChangeAspect="1"/>
            </p:cNvPicPr>
            <p:nvPr/>
          </p:nvPicPr>
          <p:blipFill>
            <a:blip r:embed="rId3"/>
            <a:stretch>
              <a:fillRect/>
            </a:stretch>
          </p:blipFill>
          <p:spPr>
            <a:xfrm>
              <a:off x="904022" y="2484660"/>
              <a:ext cx="5704076" cy="2614014"/>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F43019FD-1563-8FBC-F998-12627D6F0397}"/>
                </a:ext>
              </a:extLst>
            </p:cNvPr>
            <p:cNvPicPr>
              <a:picLocks noChangeAspect="1"/>
            </p:cNvPicPr>
            <p:nvPr/>
          </p:nvPicPr>
          <p:blipFill>
            <a:blip r:embed="rId4"/>
            <a:stretch>
              <a:fillRect/>
            </a:stretch>
          </p:blipFill>
          <p:spPr>
            <a:xfrm>
              <a:off x="6310466" y="2838287"/>
              <a:ext cx="5604160" cy="3396460"/>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39447DC3-25C6-A812-E3BD-65DEACAD31DE}"/>
                </a:ext>
              </a:extLst>
            </p:cNvPr>
            <p:cNvPicPr>
              <a:picLocks noChangeAspect="1"/>
            </p:cNvPicPr>
            <p:nvPr/>
          </p:nvPicPr>
          <p:blipFill>
            <a:blip r:embed="rId5"/>
            <a:stretch>
              <a:fillRect/>
            </a:stretch>
          </p:blipFill>
          <p:spPr>
            <a:xfrm>
              <a:off x="3756060" y="4748648"/>
              <a:ext cx="2673487" cy="1111307"/>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631726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Marcador de texto">
            <a:extLst>
              <a:ext uri="{FF2B5EF4-FFF2-40B4-BE49-F238E27FC236}">
                <a16:creationId xmlns:a16="http://schemas.microsoft.com/office/drawing/2014/main" id="{7DBB246C-5A46-48DB-AB53-34A90335F3AB}"/>
              </a:ext>
            </a:extLst>
          </p:cNvPr>
          <p:cNvSpPr txBox="1">
            <a:spLocks/>
          </p:cNvSpPr>
          <p:nvPr/>
        </p:nvSpPr>
        <p:spPr>
          <a:xfrm>
            <a:off x="1247397" y="466054"/>
            <a:ext cx="5833846" cy="423899"/>
          </a:xfrm>
          <a:prstGeom prst="rect">
            <a:avLst/>
          </a:prstGeom>
        </p:spPr>
        <p:txBody>
          <a:bodyPr anchor="b"/>
          <a:lstStyle>
            <a:lvl1pPr marL="0" indent="0" algn="l" defTabSz="914400" rtl="0" eaLnBrk="1" latinLnBrk="0" hangingPunct="1">
              <a:spcBef>
                <a:spcPct val="20000"/>
              </a:spcBef>
              <a:buFont typeface="Arial" pitchFamily="34" charset="0"/>
              <a:buNone/>
              <a:defRPr sz="3200" b="1" kern="1200" baseline="0">
                <a:solidFill>
                  <a:srgbClr val="007934"/>
                </a:solidFill>
                <a:latin typeface="Trebuchet MS" pitchFamily="34" charset="0"/>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defTabSz="880650">
              <a:lnSpc>
                <a:spcPts val="2208"/>
              </a:lnSpc>
              <a:defRPr/>
            </a:pPr>
            <a:endParaRPr lang="es-CO" altLang="es-CO" sz="2747">
              <a:ln>
                <a:solidFill>
                  <a:srgbClr val="006600"/>
                </a:solidFill>
              </a:ln>
              <a:latin typeface="Calibri Light" panose="020F0302020204030204"/>
            </a:endParaRPr>
          </a:p>
        </p:txBody>
      </p:sp>
      <p:grpSp>
        <p:nvGrpSpPr>
          <p:cNvPr id="8" name="Grupo 7">
            <a:extLst>
              <a:ext uri="{FF2B5EF4-FFF2-40B4-BE49-F238E27FC236}">
                <a16:creationId xmlns:a16="http://schemas.microsoft.com/office/drawing/2014/main" id="{ED573D37-AC81-4F09-A049-CC6177CA3CD5}"/>
              </a:ext>
            </a:extLst>
          </p:cNvPr>
          <p:cNvGrpSpPr/>
          <p:nvPr/>
        </p:nvGrpSpPr>
        <p:grpSpPr>
          <a:xfrm>
            <a:off x="226501" y="343608"/>
            <a:ext cx="3102719" cy="694024"/>
            <a:chOff x="315925" y="759994"/>
            <a:chExt cx="3206360" cy="717207"/>
          </a:xfrm>
        </p:grpSpPr>
        <p:grpSp>
          <p:nvGrpSpPr>
            <p:cNvPr id="13" name="Grupo 12">
              <a:extLst>
                <a:ext uri="{FF2B5EF4-FFF2-40B4-BE49-F238E27FC236}">
                  <a16:creationId xmlns:a16="http://schemas.microsoft.com/office/drawing/2014/main" id="{2D3158E8-885F-4FDB-A6C5-EAD74C15414D}"/>
                </a:ext>
              </a:extLst>
            </p:cNvPr>
            <p:cNvGrpSpPr/>
            <p:nvPr/>
          </p:nvGrpSpPr>
          <p:grpSpPr>
            <a:xfrm>
              <a:off x="972898" y="759994"/>
              <a:ext cx="2549387" cy="717207"/>
              <a:chOff x="479376" y="204156"/>
              <a:chExt cx="2549387" cy="717207"/>
            </a:xfrm>
          </p:grpSpPr>
          <p:sp>
            <p:nvSpPr>
              <p:cNvPr id="15" name="Rectángulo 14">
                <a:extLst>
                  <a:ext uri="{FF2B5EF4-FFF2-40B4-BE49-F238E27FC236}">
                    <a16:creationId xmlns:a16="http://schemas.microsoft.com/office/drawing/2014/main" id="{3305C4D3-EA71-4719-BC87-C5D0782B2AFF}"/>
                  </a:ext>
                </a:extLst>
              </p:cNvPr>
              <p:cNvSpPr/>
              <p:nvPr/>
            </p:nvSpPr>
            <p:spPr>
              <a:xfrm>
                <a:off x="515381" y="347575"/>
                <a:ext cx="2513382" cy="406186"/>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Información General</a:t>
                </a:r>
              </a:p>
            </p:txBody>
          </p:sp>
          <p:cxnSp>
            <p:nvCxnSpPr>
              <p:cNvPr id="16" name="Conector recto 15">
                <a:extLst>
                  <a:ext uri="{FF2B5EF4-FFF2-40B4-BE49-F238E27FC236}">
                    <a16:creationId xmlns:a16="http://schemas.microsoft.com/office/drawing/2014/main" id="{3E60F5CD-7583-494B-8287-8E00A3C444A4}"/>
                  </a:ext>
                </a:extLst>
              </p:cNvPr>
              <p:cNvCxnSpPr>
                <a:cxnSpLocks/>
              </p:cNvCxnSpPr>
              <p:nvPr/>
            </p:nvCxnSpPr>
            <p:spPr>
              <a:xfrm flipV="1">
                <a:off x="479376" y="204156"/>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14" name="Imagen 13">
              <a:extLst>
                <a:ext uri="{FF2B5EF4-FFF2-40B4-BE49-F238E27FC236}">
                  <a16:creationId xmlns:a16="http://schemas.microsoft.com/office/drawing/2014/main" id="{15FEB3B8-7B6D-44E8-862E-65ADD7B98E7B}"/>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19020" y="790977"/>
              <a:ext cx="422621" cy="628811"/>
            </a:xfrm>
            <a:prstGeom prst="rect">
              <a:avLst/>
            </a:prstGeom>
            <a:noFill/>
          </p:spPr>
        </p:pic>
      </p:grpSp>
      <p:sp>
        <p:nvSpPr>
          <p:cNvPr id="2" name="CuadroTexto 1">
            <a:extLst>
              <a:ext uri="{FF2B5EF4-FFF2-40B4-BE49-F238E27FC236}">
                <a16:creationId xmlns:a16="http://schemas.microsoft.com/office/drawing/2014/main" id="{11C2C5FB-A631-867F-865D-AF894B838DB1}"/>
              </a:ext>
            </a:extLst>
          </p:cNvPr>
          <p:cNvSpPr txBox="1"/>
          <p:nvPr/>
        </p:nvSpPr>
        <p:spPr>
          <a:xfrm>
            <a:off x="820879" y="2109068"/>
            <a:ext cx="5275121" cy="2292935"/>
          </a:xfrm>
          <a:prstGeom prst="rect">
            <a:avLst/>
          </a:prstGeom>
          <a:noFill/>
        </p:spPr>
        <p:txBody>
          <a:bodyPr wrap="square" rtlCol="0">
            <a:spAutoFit/>
          </a:bodyPr>
          <a:lstStyle/>
          <a:p>
            <a:pPr algn="just"/>
            <a:r>
              <a:rPr lang="es-ES" sz="1600" dirty="0">
                <a:latin typeface="Tahoma" panose="020B0604030504040204" pitchFamily="34" charset="0"/>
                <a:ea typeface="Tahoma" panose="020B0604030504040204" pitchFamily="34" charset="0"/>
                <a:cs typeface="Tahoma" panose="020B0604030504040204" pitchFamily="34" charset="0"/>
              </a:rPr>
              <a:t>Bienvenidos a esta sesión de formación dedicada a optimizar la gestión de mantenimiento en Aguas Nacionales ANEPM utilizando el módulo SAP PM (MANTENIMIENTO). A lo largo de esta presentación, exploraremos cómo reportar y gestionar averías de equipos de manera eficiente, lo que se traduce en una mayor disponibilidad de activos y una operación más fluida.</a:t>
            </a:r>
          </a:p>
          <a:p>
            <a:pPr algn="just">
              <a:tabLst>
                <a:tab pos="223520" algn="l"/>
              </a:tabLst>
            </a:pPr>
            <a:endParaRPr lang="es-CO" sz="15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4" name="Imagen 3" descr="Imagen que contiene persona, sostener, interior, hombre&#10;&#10;El contenido generado por IA puede ser incorrecto.">
            <a:extLst>
              <a:ext uri="{FF2B5EF4-FFF2-40B4-BE49-F238E27FC236}">
                <a16:creationId xmlns:a16="http://schemas.microsoft.com/office/drawing/2014/main" id="{5DB0CBAE-DAFD-938C-9283-01651DCFFD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140" y="1191127"/>
            <a:ext cx="2983830" cy="4475745"/>
          </a:xfrm>
          <a:prstGeom prst="rect">
            <a:avLst/>
          </a:prstGeom>
        </p:spPr>
      </p:pic>
    </p:spTree>
    <p:extLst>
      <p:ext uri="{BB962C8B-B14F-4D97-AF65-F5344CB8AC3E}">
        <p14:creationId xmlns:p14="http://schemas.microsoft.com/office/powerpoint/2010/main" val="385781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6E841-FE5A-9E77-045C-874144F9BC06}"/>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949AA628-D14E-ECA0-A685-DBBA309A3ACA}"/>
              </a:ext>
            </a:extLst>
          </p:cNvPr>
          <p:cNvGrpSpPr/>
          <p:nvPr/>
        </p:nvGrpSpPr>
        <p:grpSpPr>
          <a:xfrm>
            <a:off x="265248" y="266656"/>
            <a:ext cx="6977622" cy="697336"/>
            <a:chOff x="351927" y="804889"/>
            <a:chExt cx="7176454" cy="717207"/>
          </a:xfrm>
        </p:grpSpPr>
        <p:grpSp>
          <p:nvGrpSpPr>
            <p:cNvPr id="4" name="Grupo 3">
              <a:extLst>
                <a:ext uri="{FF2B5EF4-FFF2-40B4-BE49-F238E27FC236}">
                  <a16:creationId xmlns:a16="http://schemas.microsoft.com/office/drawing/2014/main" id="{B0329691-86C6-43FB-F1A9-B72DEC640E37}"/>
                </a:ext>
              </a:extLst>
            </p:cNvPr>
            <p:cNvGrpSpPr/>
            <p:nvPr/>
          </p:nvGrpSpPr>
          <p:grpSpPr>
            <a:xfrm>
              <a:off x="1008903" y="804889"/>
              <a:ext cx="6519478" cy="717207"/>
              <a:chOff x="515381" y="249051"/>
              <a:chExt cx="6519478" cy="717207"/>
            </a:xfrm>
          </p:grpSpPr>
          <p:sp>
            <p:nvSpPr>
              <p:cNvPr id="6" name="Rectángulo 5">
                <a:extLst>
                  <a:ext uri="{FF2B5EF4-FFF2-40B4-BE49-F238E27FC236}">
                    <a16:creationId xmlns:a16="http://schemas.microsoft.com/office/drawing/2014/main" id="{874AFBEC-86CA-8B08-96E8-FAA8635226E9}"/>
                  </a:ext>
                </a:extLst>
              </p:cNvPr>
              <p:cNvSpPr/>
              <p:nvPr/>
            </p:nvSpPr>
            <p:spPr>
              <a:xfrm>
                <a:off x="551385" y="306714"/>
                <a:ext cx="6483474" cy="404256"/>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Reporte de Averías en SAP PM: Creación y modificación</a:t>
                </a:r>
              </a:p>
            </p:txBody>
          </p:sp>
          <p:cxnSp>
            <p:nvCxnSpPr>
              <p:cNvPr id="7" name="Conector recto 6">
                <a:extLst>
                  <a:ext uri="{FF2B5EF4-FFF2-40B4-BE49-F238E27FC236}">
                    <a16:creationId xmlns:a16="http://schemas.microsoft.com/office/drawing/2014/main" id="{C24F523F-A1AD-0A9D-5467-ED26A30B6FC0}"/>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DF16E6D6-415F-3EF3-75CB-37B65DCD8D8A}"/>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12" name="CuadroTexto 11">
            <a:extLst>
              <a:ext uri="{FF2B5EF4-FFF2-40B4-BE49-F238E27FC236}">
                <a16:creationId xmlns:a16="http://schemas.microsoft.com/office/drawing/2014/main" id="{4293200B-3427-6A44-A6BD-37E204DDDB03}"/>
              </a:ext>
            </a:extLst>
          </p:cNvPr>
          <p:cNvSpPr txBox="1"/>
          <p:nvPr/>
        </p:nvSpPr>
        <p:spPr>
          <a:xfrm>
            <a:off x="904022" y="1413231"/>
            <a:ext cx="10133523" cy="954107"/>
          </a:xfrm>
          <a:prstGeom prst="rect">
            <a:avLst/>
          </a:prstGeom>
          <a:noFill/>
        </p:spPr>
        <p:txBody>
          <a:bodyPr wrap="square" rtlCol="0">
            <a:spAutoFit/>
          </a:bodyPr>
          <a:lstStyle/>
          <a:p>
            <a:r>
              <a:rPr lang="es-ES" sz="1400" b="1" dirty="0">
                <a:latin typeface="Tahoma" panose="020B0604030504040204" pitchFamily="34" charset="0"/>
                <a:ea typeface="Tahoma" panose="020B0604030504040204" pitchFamily="34" charset="0"/>
                <a:cs typeface="Tahoma" panose="020B0604030504040204" pitchFamily="34" charset="0"/>
              </a:rPr>
              <a:t>IW22: Modificar aviso de mantenimiento</a:t>
            </a:r>
          </a:p>
          <a:p>
            <a:r>
              <a:rPr lang="es-ES" sz="1400" dirty="0">
                <a:latin typeface="Tahoma" panose="020B0604030504040204" pitchFamily="34" charset="0"/>
                <a:ea typeface="Tahoma" panose="020B0604030504040204" pitchFamily="34" charset="0"/>
                <a:cs typeface="Tahoma" panose="020B0604030504040204" pitchFamily="34" charset="0"/>
              </a:rPr>
              <a:t>Permite actualizar la información de un aviso existente, añadir detalles, cambiar prioridades o asignar responsables.</a:t>
            </a:r>
          </a:p>
          <a:p>
            <a:r>
              <a:rPr lang="es-ES" sz="1400" dirty="0">
                <a:latin typeface="Tahoma" panose="020B0604030504040204" pitchFamily="34" charset="0"/>
                <a:ea typeface="Tahoma" panose="020B0604030504040204" pitchFamily="34" charset="0"/>
                <a:cs typeface="Tahoma" panose="020B0604030504040204" pitchFamily="34" charset="0"/>
              </a:rPr>
              <a:t>Actualización de estatus (ej. "En proceso", "Cerrado").</a:t>
            </a:r>
          </a:p>
          <a:p>
            <a:r>
              <a:rPr lang="es-ES" sz="1400" dirty="0">
                <a:latin typeface="Tahoma" panose="020B0604030504040204" pitchFamily="34" charset="0"/>
                <a:ea typeface="Tahoma" panose="020B0604030504040204" pitchFamily="34" charset="0"/>
                <a:cs typeface="Tahoma" panose="020B0604030504040204" pitchFamily="34" charset="0"/>
              </a:rPr>
              <a:t>Adición de notas técnicas o anexos.</a:t>
            </a:r>
          </a:p>
        </p:txBody>
      </p:sp>
      <p:pic>
        <p:nvPicPr>
          <p:cNvPr id="13" name="Imagen 12">
            <a:extLst>
              <a:ext uri="{FF2B5EF4-FFF2-40B4-BE49-F238E27FC236}">
                <a16:creationId xmlns:a16="http://schemas.microsoft.com/office/drawing/2014/main" id="{A4691D8D-8B1B-38D0-894E-20960099097A}"/>
              </a:ext>
            </a:extLst>
          </p:cNvPr>
          <p:cNvPicPr>
            <a:picLocks noChangeAspect="1"/>
          </p:cNvPicPr>
          <p:nvPr/>
        </p:nvPicPr>
        <p:blipFill>
          <a:blip r:embed="rId3"/>
          <a:stretch>
            <a:fillRect/>
          </a:stretch>
        </p:blipFill>
        <p:spPr>
          <a:xfrm rot="194239">
            <a:off x="5829131" y="2250116"/>
            <a:ext cx="6031661" cy="4234873"/>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DD79F08A-FB01-E09F-5ECB-F9297FA6C38E}"/>
              </a:ext>
            </a:extLst>
          </p:cNvPr>
          <p:cNvPicPr>
            <a:picLocks noChangeAspect="1"/>
          </p:cNvPicPr>
          <p:nvPr/>
        </p:nvPicPr>
        <p:blipFill>
          <a:blip r:embed="rId4"/>
          <a:stretch>
            <a:fillRect/>
          </a:stretch>
        </p:blipFill>
        <p:spPr>
          <a:xfrm rot="21427025">
            <a:off x="744174" y="3286602"/>
            <a:ext cx="5656628" cy="2863903"/>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14835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F1EDC-0BA2-6B4A-C0A8-863D1098FA13}"/>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9069DAFE-7DA9-C951-3134-B59D5D928BA4}"/>
              </a:ext>
            </a:extLst>
          </p:cNvPr>
          <p:cNvGrpSpPr/>
          <p:nvPr/>
        </p:nvGrpSpPr>
        <p:grpSpPr>
          <a:xfrm>
            <a:off x="265248" y="266656"/>
            <a:ext cx="4161273" cy="697336"/>
            <a:chOff x="351927" y="804889"/>
            <a:chExt cx="4279852" cy="717207"/>
          </a:xfrm>
        </p:grpSpPr>
        <p:grpSp>
          <p:nvGrpSpPr>
            <p:cNvPr id="4" name="Grupo 3">
              <a:extLst>
                <a:ext uri="{FF2B5EF4-FFF2-40B4-BE49-F238E27FC236}">
                  <a16:creationId xmlns:a16="http://schemas.microsoft.com/office/drawing/2014/main" id="{01C75B20-FB0C-1B89-9EDA-6B94B941D4B1}"/>
                </a:ext>
              </a:extLst>
            </p:cNvPr>
            <p:cNvGrpSpPr/>
            <p:nvPr/>
          </p:nvGrpSpPr>
          <p:grpSpPr>
            <a:xfrm>
              <a:off x="1008903" y="804889"/>
              <a:ext cx="3622876" cy="717207"/>
              <a:chOff x="515381" y="249051"/>
              <a:chExt cx="3622876" cy="717207"/>
            </a:xfrm>
          </p:grpSpPr>
          <p:sp>
            <p:nvSpPr>
              <p:cNvPr id="6" name="Rectángulo 5">
                <a:extLst>
                  <a:ext uri="{FF2B5EF4-FFF2-40B4-BE49-F238E27FC236}">
                    <a16:creationId xmlns:a16="http://schemas.microsoft.com/office/drawing/2014/main" id="{0779EF11-09C0-85F1-4155-3A8989BC6B8A}"/>
                  </a:ext>
                </a:extLst>
              </p:cNvPr>
              <p:cNvSpPr/>
              <p:nvPr/>
            </p:nvSpPr>
            <p:spPr>
              <a:xfrm>
                <a:off x="551385" y="306714"/>
                <a:ext cx="3586872"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Monitoreo y listado de averías</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DFCEF8CB-DE57-CEBE-18E7-1B6303C9939F}"/>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D922CAE7-787B-6F49-5DE4-DD0C53E55C8D}"/>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8" name="CuadroTexto 7">
            <a:extLst>
              <a:ext uri="{FF2B5EF4-FFF2-40B4-BE49-F238E27FC236}">
                <a16:creationId xmlns:a16="http://schemas.microsoft.com/office/drawing/2014/main" id="{0080CAC5-3530-A7C9-243F-D604534C3682}"/>
              </a:ext>
            </a:extLst>
          </p:cNvPr>
          <p:cNvSpPr txBox="1"/>
          <p:nvPr/>
        </p:nvSpPr>
        <p:spPr>
          <a:xfrm>
            <a:off x="904023" y="1029323"/>
            <a:ext cx="5191978" cy="523220"/>
          </a:xfrm>
          <a:prstGeom prst="rect">
            <a:avLst/>
          </a:prstGeom>
          <a:noFill/>
        </p:spPr>
        <p:txBody>
          <a:bodyPr wrap="square" rtlCol="0">
            <a:spAutoFit/>
          </a:bodyPr>
          <a:lstStyle/>
          <a:p>
            <a:r>
              <a:rPr lang="es-ES" sz="1400" dirty="0">
                <a:latin typeface="Tahoma" panose="020B0604030504040204" pitchFamily="34" charset="0"/>
                <a:ea typeface="Tahoma" panose="020B0604030504040204" pitchFamily="34" charset="0"/>
                <a:cs typeface="Tahoma" panose="020B0604030504040204" pitchFamily="34" charset="0"/>
              </a:rPr>
              <a:t>Mantener un control sobre el estado de todos los avisos es crucial para la planificación operativa.</a:t>
            </a:r>
          </a:p>
        </p:txBody>
      </p:sp>
      <p:sp>
        <p:nvSpPr>
          <p:cNvPr id="11" name="CuadroTexto 10">
            <a:extLst>
              <a:ext uri="{FF2B5EF4-FFF2-40B4-BE49-F238E27FC236}">
                <a16:creationId xmlns:a16="http://schemas.microsoft.com/office/drawing/2014/main" id="{C07AA7E8-83C3-31A7-123B-9C5219ED9F36}"/>
              </a:ext>
            </a:extLst>
          </p:cNvPr>
          <p:cNvSpPr txBox="1"/>
          <p:nvPr/>
        </p:nvSpPr>
        <p:spPr>
          <a:xfrm>
            <a:off x="904022" y="1949100"/>
            <a:ext cx="4032643" cy="1600438"/>
          </a:xfrm>
          <a:prstGeom prst="rect">
            <a:avLst/>
          </a:prstGeom>
          <a:noFill/>
        </p:spPr>
        <p:txBody>
          <a:bodyPr wrap="square" rtlCol="0">
            <a:spAutoFit/>
          </a:bodyPr>
          <a:lstStyle/>
          <a:p>
            <a:pPr algn="just"/>
            <a:r>
              <a:rPr lang="es-ES" sz="1400" b="1" dirty="0">
                <a:latin typeface="Tahoma" panose="020B0604030504040204" pitchFamily="34" charset="0"/>
                <a:ea typeface="Tahoma" panose="020B0604030504040204" pitchFamily="34" charset="0"/>
                <a:cs typeface="Tahoma" panose="020B0604030504040204" pitchFamily="34" charset="0"/>
              </a:rPr>
              <a:t>IW30: Lista de Avisos</a:t>
            </a:r>
          </a:p>
          <a:p>
            <a:pPr algn="just"/>
            <a:r>
              <a:rPr lang="es-ES" sz="1400" dirty="0">
                <a:latin typeface="Tahoma" panose="020B0604030504040204" pitchFamily="34" charset="0"/>
                <a:ea typeface="Tahoma" panose="020B0604030504040204" pitchFamily="34" charset="0"/>
                <a:cs typeface="Tahoma" panose="020B0604030504040204" pitchFamily="34" charset="0"/>
              </a:rPr>
              <a:t>Ofrece una visión general de todos los avisos de mantenimiento, permitiendo filtrar por diversos criterios como fecha, equipo, ubicación o estatus.</a:t>
            </a:r>
          </a:p>
          <a:p>
            <a:pPr algn="just"/>
            <a:r>
              <a:rPr lang="es-ES" sz="1400" dirty="0">
                <a:latin typeface="Tahoma" panose="020B0604030504040204" pitchFamily="34" charset="0"/>
                <a:ea typeface="Tahoma" panose="020B0604030504040204" pitchFamily="34" charset="0"/>
                <a:cs typeface="Tahoma" panose="020B0604030504040204" pitchFamily="34" charset="0"/>
              </a:rPr>
              <a:t>Filtros avanzados para análisis detallado.</a:t>
            </a:r>
          </a:p>
          <a:p>
            <a:pPr algn="just"/>
            <a:r>
              <a:rPr lang="es-ES" sz="1400" dirty="0">
                <a:latin typeface="Tahoma" panose="020B0604030504040204" pitchFamily="34" charset="0"/>
                <a:ea typeface="Tahoma" panose="020B0604030504040204" pitchFamily="34" charset="0"/>
                <a:cs typeface="Tahoma" panose="020B0604030504040204" pitchFamily="34" charset="0"/>
              </a:rPr>
              <a:t>Exportación de datos para reportes externos.</a:t>
            </a:r>
          </a:p>
        </p:txBody>
      </p:sp>
      <p:sp>
        <p:nvSpPr>
          <p:cNvPr id="12" name="CuadroTexto 11">
            <a:extLst>
              <a:ext uri="{FF2B5EF4-FFF2-40B4-BE49-F238E27FC236}">
                <a16:creationId xmlns:a16="http://schemas.microsoft.com/office/drawing/2014/main" id="{E9C9171C-8555-2144-90D8-2B5C3E68E7DB}"/>
              </a:ext>
            </a:extLst>
          </p:cNvPr>
          <p:cNvSpPr txBox="1"/>
          <p:nvPr/>
        </p:nvSpPr>
        <p:spPr>
          <a:xfrm>
            <a:off x="904022" y="4197793"/>
            <a:ext cx="4225695" cy="1384995"/>
          </a:xfrm>
          <a:prstGeom prst="rect">
            <a:avLst/>
          </a:prstGeom>
          <a:noFill/>
        </p:spPr>
        <p:txBody>
          <a:bodyPr wrap="square" rtlCol="0">
            <a:spAutoFit/>
          </a:bodyPr>
          <a:lstStyle/>
          <a:p>
            <a:r>
              <a:rPr lang="es-ES" sz="1400" b="1" dirty="0">
                <a:latin typeface="Tahoma" panose="020B0604030504040204" pitchFamily="34" charset="0"/>
                <a:ea typeface="Tahoma" panose="020B0604030504040204" pitchFamily="34" charset="0"/>
                <a:cs typeface="Tahoma" panose="020B0604030504040204" pitchFamily="34" charset="0"/>
              </a:rPr>
              <a:t>F4513: Mis Solicitudes de Mantenimiento</a:t>
            </a:r>
          </a:p>
          <a:p>
            <a:pPr algn="just"/>
            <a:r>
              <a:rPr lang="es-ES" sz="1400" dirty="0">
                <a:latin typeface="Tahoma" panose="020B0604030504040204" pitchFamily="34" charset="0"/>
                <a:ea typeface="Tahoma" panose="020B0604030504040204" pitchFamily="34" charset="0"/>
                <a:cs typeface="Tahoma" panose="020B0604030504040204" pitchFamily="34" charset="0"/>
              </a:rPr>
              <a:t>Una transacción personalizada (o Fiori App) que muestra al usuario final todas las solicitudes de mantenimiento que ha generado o de las cuales es responsable, simplificando su seguimiento personal.</a:t>
            </a:r>
          </a:p>
        </p:txBody>
      </p:sp>
      <p:pic>
        <p:nvPicPr>
          <p:cNvPr id="10" name="Imagen 9">
            <a:extLst>
              <a:ext uri="{FF2B5EF4-FFF2-40B4-BE49-F238E27FC236}">
                <a16:creationId xmlns:a16="http://schemas.microsoft.com/office/drawing/2014/main" id="{375E119D-E121-9359-5352-8B903CC3D0FC}"/>
              </a:ext>
            </a:extLst>
          </p:cNvPr>
          <p:cNvPicPr>
            <a:picLocks noChangeAspect="1"/>
          </p:cNvPicPr>
          <p:nvPr/>
        </p:nvPicPr>
        <p:blipFill>
          <a:blip r:embed="rId3"/>
          <a:stretch>
            <a:fillRect/>
          </a:stretch>
        </p:blipFill>
        <p:spPr>
          <a:xfrm>
            <a:off x="6980799" y="254535"/>
            <a:ext cx="3596309" cy="3389130"/>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AE3AD662-5A1D-6B67-54AF-808F7FA020A4}"/>
              </a:ext>
            </a:extLst>
          </p:cNvPr>
          <p:cNvPicPr>
            <a:picLocks noChangeAspect="1"/>
          </p:cNvPicPr>
          <p:nvPr/>
        </p:nvPicPr>
        <p:blipFill>
          <a:blip r:embed="rId4"/>
          <a:stretch>
            <a:fillRect/>
          </a:stretch>
        </p:blipFill>
        <p:spPr>
          <a:xfrm rot="246113">
            <a:off x="6011275" y="2880829"/>
            <a:ext cx="5751577" cy="3692315"/>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89974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3CA62-141B-A79F-E363-58E4971F3A5E}"/>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D9A15F31-F59E-782F-A8FC-EF530A4BEF4C}"/>
              </a:ext>
            </a:extLst>
          </p:cNvPr>
          <p:cNvGrpSpPr/>
          <p:nvPr/>
        </p:nvGrpSpPr>
        <p:grpSpPr>
          <a:xfrm>
            <a:off x="265248" y="266656"/>
            <a:ext cx="3912553" cy="697336"/>
            <a:chOff x="351927" y="804889"/>
            <a:chExt cx="4024043" cy="717207"/>
          </a:xfrm>
        </p:grpSpPr>
        <p:grpSp>
          <p:nvGrpSpPr>
            <p:cNvPr id="4" name="Grupo 3">
              <a:extLst>
                <a:ext uri="{FF2B5EF4-FFF2-40B4-BE49-F238E27FC236}">
                  <a16:creationId xmlns:a16="http://schemas.microsoft.com/office/drawing/2014/main" id="{C44011FB-8198-6C72-5CDA-451502FF0168}"/>
                </a:ext>
              </a:extLst>
            </p:cNvPr>
            <p:cNvGrpSpPr/>
            <p:nvPr/>
          </p:nvGrpSpPr>
          <p:grpSpPr>
            <a:xfrm>
              <a:off x="1008903" y="804889"/>
              <a:ext cx="3367067" cy="717207"/>
              <a:chOff x="515381" y="249051"/>
              <a:chExt cx="3367067" cy="717207"/>
            </a:xfrm>
          </p:grpSpPr>
          <p:sp>
            <p:nvSpPr>
              <p:cNvPr id="6" name="Rectángulo 5">
                <a:extLst>
                  <a:ext uri="{FF2B5EF4-FFF2-40B4-BE49-F238E27FC236}">
                    <a16:creationId xmlns:a16="http://schemas.microsoft.com/office/drawing/2014/main" id="{F4C45247-6956-8283-1C0D-131CF83B0990}"/>
                  </a:ext>
                </a:extLst>
              </p:cNvPr>
              <p:cNvSpPr/>
              <p:nvPr/>
            </p:nvSpPr>
            <p:spPr>
              <a:xfrm>
                <a:off x="551385" y="306714"/>
                <a:ext cx="3331063"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Experimentación y reflexión</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4DE1C708-219C-6588-5A79-8CBE8459B2C7}"/>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3404AA5E-2227-CD2B-48F7-1D6F407FFD85}"/>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8" name="CuadroTexto 7">
            <a:extLst>
              <a:ext uri="{FF2B5EF4-FFF2-40B4-BE49-F238E27FC236}">
                <a16:creationId xmlns:a16="http://schemas.microsoft.com/office/drawing/2014/main" id="{F87335C9-0E69-F77E-F164-20E7D1335C3E}"/>
              </a:ext>
            </a:extLst>
          </p:cNvPr>
          <p:cNvSpPr txBox="1"/>
          <p:nvPr/>
        </p:nvSpPr>
        <p:spPr>
          <a:xfrm>
            <a:off x="683475" y="1327707"/>
            <a:ext cx="10133523" cy="307777"/>
          </a:xfrm>
          <a:prstGeom prst="rect">
            <a:avLst/>
          </a:prstGeom>
          <a:noFill/>
        </p:spPr>
        <p:txBody>
          <a:bodyPr wrap="square" rtlCol="0">
            <a:spAutoFit/>
          </a:bodyPr>
          <a:lstStyle/>
          <a:p>
            <a:r>
              <a:rPr lang="es-ES" sz="1400" dirty="0">
                <a:latin typeface="Tahoma" panose="020B0604030504040204" pitchFamily="34" charset="0"/>
                <a:ea typeface="Tahoma" panose="020B0604030504040204" pitchFamily="34" charset="0"/>
                <a:cs typeface="Tahoma" panose="020B0604030504040204" pitchFamily="34" charset="0"/>
              </a:rPr>
              <a:t>Ahora es el momento de poner en práctica lo aprendido y reflexionar sobre su aplicación.</a:t>
            </a:r>
          </a:p>
        </p:txBody>
      </p:sp>
      <p:sp>
        <p:nvSpPr>
          <p:cNvPr id="11" name="CuadroTexto 10">
            <a:extLst>
              <a:ext uri="{FF2B5EF4-FFF2-40B4-BE49-F238E27FC236}">
                <a16:creationId xmlns:a16="http://schemas.microsoft.com/office/drawing/2014/main" id="{4AA33C80-E7BB-DFD0-31F6-7FD0679C806A}"/>
              </a:ext>
            </a:extLst>
          </p:cNvPr>
          <p:cNvSpPr txBox="1"/>
          <p:nvPr/>
        </p:nvSpPr>
        <p:spPr>
          <a:xfrm>
            <a:off x="783984" y="2428203"/>
            <a:ext cx="4966252" cy="1815882"/>
          </a:xfrm>
          <a:prstGeom prst="rect">
            <a:avLst/>
          </a:prstGeom>
          <a:noFill/>
        </p:spPr>
        <p:txBody>
          <a:bodyPr wrap="square" rtlCol="0">
            <a:spAutoFit/>
          </a:bodyPr>
          <a:lstStyle/>
          <a:p>
            <a:r>
              <a:rPr lang="es-ES" sz="1400" b="1" dirty="0">
                <a:latin typeface="Tahoma" panose="020B0604030504040204" pitchFamily="34" charset="0"/>
                <a:ea typeface="Tahoma" panose="020B0604030504040204" pitchFamily="34" charset="0"/>
                <a:cs typeface="Tahoma" panose="020B0604030504040204" pitchFamily="34" charset="0"/>
              </a:rPr>
              <a:t>Experimentación (</a:t>
            </a:r>
            <a:r>
              <a:rPr lang="es-ES" sz="1400" b="1" dirty="0" err="1">
                <a:latin typeface="Tahoma" panose="020B0604030504040204" pitchFamily="34" charset="0"/>
                <a:ea typeface="Tahoma" panose="020B0604030504040204" pitchFamily="34" charset="0"/>
                <a:cs typeface="Tahoma" panose="020B0604030504040204" pitchFamily="34" charset="0"/>
              </a:rPr>
              <a:t>Hands-on</a:t>
            </a:r>
            <a:r>
              <a:rPr lang="es-ES" sz="1400" b="1" dirty="0">
                <a:latin typeface="Tahoma" panose="020B0604030504040204" pitchFamily="34" charset="0"/>
                <a:ea typeface="Tahoma" panose="020B0604030504040204" pitchFamily="34" charset="0"/>
                <a:cs typeface="Tahoma" panose="020B0604030504040204" pitchFamily="34" charset="0"/>
              </a:rPr>
              <a:t>):</a:t>
            </a:r>
          </a:p>
          <a:p>
            <a:endParaRPr lang="es-ES" sz="1400" b="1" dirty="0">
              <a:latin typeface="Tahoma" panose="020B0604030504040204" pitchFamily="34" charset="0"/>
              <a:ea typeface="Tahoma" panose="020B0604030504040204" pitchFamily="34" charset="0"/>
              <a:cs typeface="Tahoma" panose="020B0604030504040204" pitchFamily="34" charset="0"/>
            </a:endParaRPr>
          </a:p>
          <a:p>
            <a:r>
              <a:rPr lang="es-ES" sz="1400" dirty="0">
                <a:latin typeface="Tahoma" panose="020B0604030504040204" pitchFamily="34" charset="0"/>
                <a:ea typeface="Tahoma" panose="020B0604030504040204" pitchFamily="34" charset="0"/>
                <a:cs typeface="Tahoma" panose="020B0604030504040204" pitchFamily="34" charset="0"/>
              </a:rPr>
              <a:t>Acceso a un entorno de práctica SAP (si disponible) o simulación de escenarios.</a:t>
            </a:r>
          </a:p>
          <a:p>
            <a:r>
              <a:rPr lang="es-ES" sz="1400" dirty="0">
                <a:latin typeface="Tahoma" panose="020B0604030504040204" pitchFamily="34" charset="0"/>
                <a:ea typeface="Tahoma" panose="020B0604030504040204" pitchFamily="34" charset="0"/>
                <a:cs typeface="Tahoma" panose="020B0604030504040204" pitchFamily="34" charset="0"/>
              </a:rPr>
              <a:t>Creación de un aviso de avería ficticio (IW21).</a:t>
            </a:r>
          </a:p>
          <a:p>
            <a:r>
              <a:rPr lang="es-ES" sz="1400" dirty="0">
                <a:latin typeface="Tahoma" panose="020B0604030504040204" pitchFamily="34" charset="0"/>
                <a:ea typeface="Tahoma" panose="020B0604030504040204" pitchFamily="34" charset="0"/>
                <a:cs typeface="Tahoma" panose="020B0604030504040204" pitchFamily="34" charset="0"/>
              </a:rPr>
              <a:t>Modificación del aviso creado (IW22), añadiendo detalles.</a:t>
            </a:r>
          </a:p>
          <a:p>
            <a:r>
              <a:rPr lang="es-ES" sz="1400" dirty="0">
                <a:latin typeface="Tahoma" panose="020B0604030504040204" pitchFamily="34" charset="0"/>
                <a:ea typeface="Tahoma" panose="020B0604030504040204" pitchFamily="34" charset="0"/>
                <a:cs typeface="Tahoma" panose="020B0604030504040204" pitchFamily="34" charset="0"/>
              </a:rPr>
              <a:t>Visualización del aviso (IW23) y uso de IW30 para encontrarlo.</a:t>
            </a:r>
          </a:p>
        </p:txBody>
      </p:sp>
      <p:sp>
        <p:nvSpPr>
          <p:cNvPr id="12" name="CuadroTexto 11">
            <a:extLst>
              <a:ext uri="{FF2B5EF4-FFF2-40B4-BE49-F238E27FC236}">
                <a16:creationId xmlns:a16="http://schemas.microsoft.com/office/drawing/2014/main" id="{219D1016-3558-E722-AD6D-AB799A46AC1C}"/>
              </a:ext>
            </a:extLst>
          </p:cNvPr>
          <p:cNvSpPr txBox="1"/>
          <p:nvPr/>
        </p:nvSpPr>
        <p:spPr>
          <a:xfrm>
            <a:off x="6096000" y="2428203"/>
            <a:ext cx="4966252" cy="1384995"/>
          </a:xfrm>
          <a:prstGeom prst="rect">
            <a:avLst/>
          </a:prstGeom>
          <a:noFill/>
        </p:spPr>
        <p:txBody>
          <a:bodyPr wrap="square" rtlCol="0">
            <a:spAutoFit/>
          </a:bodyPr>
          <a:lstStyle/>
          <a:p>
            <a:r>
              <a:rPr lang="es-ES" sz="1400" b="1" dirty="0">
                <a:latin typeface="Tahoma" panose="020B0604030504040204" pitchFamily="34" charset="0"/>
                <a:ea typeface="Tahoma" panose="020B0604030504040204" pitchFamily="34" charset="0"/>
                <a:cs typeface="Tahoma" panose="020B0604030504040204" pitchFamily="34" charset="0"/>
              </a:rPr>
              <a:t>Reflexión (Discusión en Grupo):</a:t>
            </a:r>
          </a:p>
          <a:p>
            <a:endParaRPr lang="es-ES" sz="1400" b="1" dirty="0">
              <a:latin typeface="Tahoma" panose="020B0604030504040204" pitchFamily="34" charset="0"/>
              <a:ea typeface="Tahoma" panose="020B0604030504040204" pitchFamily="34" charset="0"/>
              <a:cs typeface="Tahoma" panose="020B0604030504040204" pitchFamily="34" charset="0"/>
            </a:endParaRPr>
          </a:p>
          <a:p>
            <a:r>
              <a:rPr lang="es-ES" sz="1400" dirty="0">
                <a:latin typeface="Tahoma" panose="020B0604030504040204" pitchFamily="34" charset="0"/>
                <a:ea typeface="Tahoma" panose="020B0604030504040204" pitchFamily="34" charset="0"/>
                <a:cs typeface="Tahoma" panose="020B0604030504040204" pitchFamily="34" charset="0"/>
              </a:rPr>
              <a:t>¿Qué dificultades encontraron al usar las transacciones? ¿Qué ventajas perciben en el uso de SAP PM para el reporte de averías? ¿Cómo podría su equipo actual beneficiarse de una mayor estandarización en SAP?</a:t>
            </a:r>
          </a:p>
        </p:txBody>
      </p:sp>
    </p:spTree>
    <p:extLst>
      <p:ext uri="{BB962C8B-B14F-4D97-AF65-F5344CB8AC3E}">
        <p14:creationId xmlns:p14="http://schemas.microsoft.com/office/powerpoint/2010/main" val="3616699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7E269-6AF2-75AC-D9B5-56A112038E0E}"/>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3BBA79B1-28D0-A495-3D4A-7D81FBE08841}"/>
              </a:ext>
            </a:extLst>
          </p:cNvPr>
          <p:cNvGrpSpPr/>
          <p:nvPr/>
        </p:nvGrpSpPr>
        <p:grpSpPr>
          <a:xfrm>
            <a:off x="375879" y="393212"/>
            <a:ext cx="9032805" cy="1691174"/>
            <a:chOff x="179293" y="305083"/>
            <a:chExt cx="7251493" cy="1895499"/>
          </a:xfrm>
        </p:grpSpPr>
        <p:cxnSp>
          <p:nvCxnSpPr>
            <p:cNvPr id="3" name="Conector recto 2">
              <a:extLst>
                <a:ext uri="{FF2B5EF4-FFF2-40B4-BE49-F238E27FC236}">
                  <a16:creationId xmlns:a16="http://schemas.microsoft.com/office/drawing/2014/main" id="{EDFBBCC7-9546-5D3C-9712-8823FB265857}"/>
                </a:ext>
              </a:extLst>
            </p:cNvPr>
            <p:cNvCxnSpPr>
              <a:cxnSpLocks/>
            </p:cNvCxnSpPr>
            <p:nvPr/>
          </p:nvCxnSpPr>
          <p:spPr>
            <a:xfrm flipV="1">
              <a:off x="179293" y="305083"/>
              <a:ext cx="0" cy="1895499"/>
            </a:xfrm>
            <a:prstGeom prst="line">
              <a:avLst/>
            </a:prstGeom>
            <a:ln>
              <a:solidFill>
                <a:srgbClr val="92D001"/>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DA8DFD1E-6DE3-AB1F-DB5D-F394A1F214F0}"/>
                </a:ext>
              </a:extLst>
            </p:cNvPr>
            <p:cNvSpPr txBox="1"/>
            <p:nvPr/>
          </p:nvSpPr>
          <p:spPr>
            <a:xfrm>
              <a:off x="179293" y="663074"/>
              <a:ext cx="7251493" cy="1114657"/>
            </a:xfrm>
            <a:prstGeom prst="rect">
              <a:avLst/>
            </a:prstGeom>
            <a:noFill/>
            <a:effectLst>
              <a:outerShdw blurRad="50800" dist="38100" dir="2700000" algn="tl" rotWithShape="0">
                <a:prstClr val="black">
                  <a:alpha val="97000"/>
                </a:prstClr>
              </a:outerShdw>
            </a:effectLst>
          </p:spPr>
          <p:txBody>
            <a:bodyPr wrap="square" rtlCol="0">
              <a:spAutoFit/>
            </a:bodyPr>
            <a:lstStyle/>
            <a:p>
              <a:pPr defTabSz="444525">
                <a:defRPr/>
              </a:pPr>
              <a:r>
                <a:rPr lang="es-ES" sz="1954" i="1" dirty="0">
                  <a:solidFill>
                    <a:prstClr val="white"/>
                  </a:solidFill>
                  <a:latin typeface="Tahoma" panose="020B0604030504040204" pitchFamily="34" charset="0"/>
                  <a:ea typeface="Tahoma" panose="020B0604030504040204" pitchFamily="34" charset="0"/>
                  <a:cs typeface="Tahoma" panose="020B0604030504040204" pitchFamily="34" charset="0"/>
                </a:rPr>
                <a:t>DOMINANDO SAP PM: CONSULTA DE AVISOS DE AVERÍAS </a:t>
              </a:r>
            </a:p>
            <a:p>
              <a:pPr defTabSz="444525">
                <a:defRPr/>
              </a:pPr>
              <a:r>
                <a:rPr lang="es-ES" sz="1954" i="1" dirty="0">
                  <a:solidFill>
                    <a:prstClr val="white"/>
                  </a:solidFill>
                  <a:latin typeface="Tahoma" panose="020B0604030504040204" pitchFamily="34" charset="0"/>
                  <a:ea typeface="Tahoma" panose="020B0604030504040204" pitchFamily="34" charset="0"/>
                  <a:cs typeface="Tahoma" panose="020B0604030504040204" pitchFamily="34" charset="0"/>
                </a:rPr>
                <a:t>Fecha de presentación:</a:t>
              </a:r>
            </a:p>
            <a:p>
              <a:pPr defTabSz="444525">
                <a:defRPr/>
              </a:pPr>
              <a:r>
                <a:rPr lang="es-ES" sz="1954" i="1" dirty="0">
                  <a:solidFill>
                    <a:prstClr val="white"/>
                  </a:solidFill>
                  <a:latin typeface="Tahoma" panose="020B0604030504040204" pitchFamily="34" charset="0"/>
                  <a:ea typeface="Tahoma" panose="020B0604030504040204" pitchFamily="34" charset="0"/>
                  <a:cs typeface="Tahoma" panose="020B0604030504040204" pitchFamily="34" charset="0"/>
                </a:rPr>
                <a:t>Creado por: Mayra Andrea Gómez</a:t>
              </a:r>
            </a:p>
          </p:txBody>
        </p:sp>
      </p:grpSp>
    </p:spTree>
    <p:extLst>
      <p:ext uri="{BB962C8B-B14F-4D97-AF65-F5344CB8AC3E}">
        <p14:creationId xmlns:p14="http://schemas.microsoft.com/office/powerpoint/2010/main" val="2134312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Marcador de texto">
            <a:extLst>
              <a:ext uri="{FF2B5EF4-FFF2-40B4-BE49-F238E27FC236}">
                <a16:creationId xmlns:a16="http://schemas.microsoft.com/office/drawing/2014/main" id="{7DBB246C-5A46-48DB-AB53-34A90335F3AB}"/>
              </a:ext>
            </a:extLst>
          </p:cNvPr>
          <p:cNvSpPr txBox="1">
            <a:spLocks/>
          </p:cNvSpPr>
          <p:nvPr/>
        </p:nvSpPr>
        <p:spPr>
          <a:xfrm>
            <a:off x="1247397" y="466054"/>
            <a:ext cx="5833846" cy="423899"/>
          </a:xfrm>
          <a:prstGeom prst="rect">
            <a:avLst/>
          </a:prstGeom>
        </p:spPr>
        <p:txBody>
          <a:bodyPr anchor="b"/>
          <a:lstStyle>
            <a:lvl1pPr marL="0" indent="0" algn="l" defTabSz="914400" rtl="0" eaLnBrk="1" latinLnBrk="0" hangingPunct="1">
              <a:spcBef>
                <a:spcPct val="20000"/>
              </a:spcBef>
              <a:buFont typeface="Arial" pitchFamily="34" charset="0"/>
              <a:buNone/>
              <a:defRPr sz="3200" b="1" kern="1200" baseline="0">
                <a:solidFill>
                  <a:srgbClr val="007934"/>
                </a:solidFill>
                <a:latin typeface="Trebuchet MS" pitchFamily="34" charset="0"/>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defTabSz="880650">
              <a:lnSpc>
                <a:spcPts val="2208"/>
              </a:lnSpc>
              <a:defRPr/>
            </a:pPr>
            <a:endParaRPr lang="es-CO" altLang="es-CO" sz="2747">
              <a:ln>
                <a:solidFill>
                  <a:srgbClr val="006600"/>
                </a:solidFill>
              </a:ln>
              <a:latin typeface="Calibri Light" panose="020F0302020204030204"/>
            </a:endParaRPr>
          </a:p>
        </p:txBody>
      </p:sp>
      <p:grpSp>
        <p:nvGrpSpPr>
          <p:cNvPr id="8" name="Grupo 7">
            <a:extLst>
              <a:ext uri="{FF2B5EF4-FFF2-40B4-BE49-F238E27FC236}">
                <a16:creationId xmlns:a16="http://schemas.microsoft.com/office/drawing/2014/main" id="{ED573D37-AC81-4F09-A049-CC6177CA3CD5}"/>
              </a:ext>
            </a:extLst>
          </p:cNvPr>
          <p:cNvGrpSpPr/>
          <p:nvPr/>
        </p:nvGrpSpPr>
        <p:grpSpPr>
          <a:xfrm>
            <a:off x="226501" y="343608"/>
            <a:ext cx="2668241" cy="694024"/>
            <a:chOff x="315925" y="759994"/>
            <a:chExt cx="2757372" cy="717207"/>
          </a:xfrm>
        </p:grpSpPr>
        <p:grpSp>
          <p:nvGrpSpPr>
            <p:cNvPr id="13" name="Grupo 12">
              <a:extLst>
                <a:ext uri="{FF2B5EF4-FFF2-40B4-BE49-F238E27FC236}">
                  <a16:creationId xmlns:a16="http://schemas.microsoft.com/office/drawing/2014/main" id="{2D3158E8-885F-4FDB-A6C5-EAD74C15414D}"/>
                </a:ext>
              </a:extLst>
            </p:cNvPr>
            <p:cNvGrpSpPr/>
            <p:nvPr/>
          </p:nvGrpSpPr>
          <p:grpSpPr>
            <a:xfrm>
              <a:off x="972898" y="759994"/>
              <a:ext cx="2100399" cy="717207"/>
              <a:chOff x="479376" y="204156"/>
              <a:chExt cx="2100399" cy="717207"/>
            </a:xfrm>
          </p:grpSpPr>
          <p:sp>
            <p:nvSpPr>
              <p:cNvPr id="15" name="Rectángulo 14">
                <a:extLst>
                  <a:ext uri="{FF2B5EF4-FFF2-40B4-BE49-F238E27FC236}">
                    <a16:creationId xmlns:a16="http://schemas.microsoft.com/office/drawing/2014/main" id="{3305C4D3-EA71-4719-BC87-C5D0782B2AFF}"/>
                  </a:ext>
                </a:extLst>
              </p:cNvPr>
              <p:cNvSpPr/>
              <p:nvPr/>
            </p:nvSpPr>
            <p:spPr>
              <a:xfrm>
                <a:off x="515381" y="347575"/>
                <a:ext cx="2064394" cy="406186"/>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INTRODUCCIÓN</a:t>
                </a:r>
              </a:p>
            </p:txBody>
          </p:sp>
          <p:cxnSp>
            <p:nvCxnSpPr>
              <p:cNvPr id="16" name="Conector recto 15">
                <a:extLst>
                  <a:ext uri="{FF2B5EF4-FFF2-40B4-BE49-F238E27FC236}">
                    <a16:creationId xmlns:a16="http://schemas.microsoft.com/office/drawing/2014/main" id="{3E60F5CD-7583-494B-8287-8E00A3C444A4}"/>
                  </a:ext>
                </a:extLst>
              </p:cNvPr>
              <p:cNvCxnSpPr>
                <a:cxnSpLocks/>
              </p:cNvCxnSpPr>
              <p:nvPr/>
            </p:nvCxnSpPr>
            <p:spPr>
              <a:xfrm flipV="1">
                <a:off x="479376" y="204156"/>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14" name="Imagen 13">
              <a:extLst>
                <a:ext uri="{FF2B5EF4-FFF2-40B4-BE49-F238E27FC236}">
                  <a16:creationId xmlns:a16="http://schemas.microsoft.com/office/drawing/2014/main" id="{15FEB3B8-7B6D-44E8-862E-65ADD7B98E7B}"/>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19020" y="790977"/>
              <a:ext cx="422621" cy="628811"/>
            </a:xfrm>
            <a:prstGeom prst="rect">
              <a:avLst/>
            </a:prstGeom>
            <a:noFill/>
          </p:spPr>
        </p:pic>
      </p:grpSp>
      <p:sp>
        <p:nvSpPr>
          <p:cNvPr id="2" name="CuadroTexto 1">
            <a:extLst>
              <a:ext uri="{FF2B5EF4-FFF2-40B4-BE49-F238E27FC236}">
                <a16:creationId xmlns:a16="http://schemas.microsoft.com/office/drawing/2014/main" id="{11C2C5FB-A631-867F-865D-AF894B838DB1}"/>
              </a:ext>
            </a:extLst>
          </p:cNvPr>
          <p:cNvSpPr txBox="1"/>
          <p:nvPr/>
        </p:nvSpPr>
        <p:spPr>
          <a:xfrm>
            <a:off x="862239" y="2151218"/>
            <a:ext cx="5121118" cy="2339102"/>
          </a:xfrm>
          <a:prstGeom prst="rect">
            <a:avLst/>
          </a:prstGeom>
          <a:noFill/>
        </p:spPr>
        <p:txBody>
          <a:bodyPr wrap="square" rtlCol="0">
            <a:spAutoFit/>
          </a:bodyPr>
          <a:lstStyle/>
          <a:p>
            <a:pPr algn="just"/>
            <a:r>
              <a:rPr lang="es-ES" sz="1600" dirty="0">
                <a:latin typeface="Tahoma" panose="020B0604030504040204" pitchFamily="34" charset="0"/>
                <a:ea typeface="Tahoma" panose="020B0604030504040204" pitchFamily="34" charset="0"/>
                <a:cs typeface="Tahoma" panose="020B0604030504040204" pitchFamily="34" charset="0"/>
              </a:rPr>
              <a:t>Bienvenidos, técnicos, tecnólogos e ingenieros de ANEPM a esta sesión crucial para la optimización de nuestras operaciones en la planta de tratamiento de aguas residuales Aguas Claras. Hoy exploraremos cómo el módulo SAP PM (</a:t>
            </a:r>
            <a:r>
              <a:rPr lang="es-ES" sz="1600" dirty="0" err="1">
                <a:latin typeface="Tahoma" panose="020B0604030504040204" pitchFamily="34" charset="0"/>
                <a:ea typeface="Tahoma" panose="020B0604030504040204" pitchFamily="34" charset="0"/>
                <a:cs typeface="Tahoma" panose="020B0604030504040204" pitchFamily="34" charset="0"/>
              </a:rPr>
              <a:t>Plant</a:t>
            </a:r>
            <a:r>
              <a:rPr lang="es-ES" sz="1600" dirty="0">
                <a:latin typeface="Tahoma" panose="020B0604030504040204" pitchFamily="34" charset="0"/>
                <a:ea typeface="Tahoma" panose="020B0604030504040204" pitchFamily="34" charset="0"/>
                <a:cs typeface="Tahoma" panose="020B0604030504040204" pitchFamily="34" charset="0"/>
              </a:rPr>
              <a:t> </a:t>
            </a:r>
            <a:r>
              <a:rPr lang="es-ES" sz="1600" dirty="0" err="1">
                <a:latin typeface="Tahoma" panose="020B0604030504040204" pitchFamily="34" charset="0"/>
                <a:ea typeface="Tahoma" panose="020B0604030504040204" pitchFamily="34" charset="0"/>
                <a:cs typeface="Tahoma" panose="020B0604030504040204" pitchFamily="34" charset="0"/>
              </a:rPr>
              <a:t>Maintenance</a:t>
            </a:r>
            <a:r>
              <a:rPr lang="es-ES" sz="1600" dirty="0">
                <a:latin typeface="Tahoma" panose="020B0604030504040204" pitchFamily="34" charset="0"/>
                <a:ea typeface="Tahoma" panose="020B0604030504040204" pitchFamily="34" charset="0"/>
                <a:cs typeface="Tahoma" panose="020B0604030504040204" pitchFamily="34" charset="0"/>
              </a:rPr>
              <a:t>) revolucionará la forma en que gestionamos y consultamos averías de equipos, marcando un antes y un después en nuestra eficiencia operativa.</a:t>
            </a:r>
          </a:p>
          <a:p>
            <a:pPr algn="just">
              <a:tabLst>
                <a:tab pos="223520" algn="l"/>
              </a:tabLst>
            </a:pPr>
            <a:endParaRPr lang="es-CO"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6" name="Imagen 5" descr="Un grupo de personas en una oficina&#10;&#10;El contenido generado por IA puede ser incorrecto.">
            <a:extLst>
              <a:ext uri="{FF2B5EF4-FFF2-40B4-BE49-F238E27FC236}">
                <a16:creationId xmlns:a16="http://schemas.microsoft.com/office/drawing/2014/main" id="{36A74C97-2422-F116-9E2C-ED5C1911A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243" y="1740665"/>
            <a:ext cx="4329629" cy="2886419"/>
          </a:xfrm>
          <a:prstGeom prst="rect">
            <a:avLst/>
          </a:prstGeom>
        </p:spPr>
      </p:pic>
    </p:spTree>
    <p:extLst>
      <p:ext uri="{BB962C8B-B14F-4D97-AF65-F5344CB8AC3E}">
        <p14:creationId xmlns:p14="http://schemas.microsoft.com/office/powerpoint/2010/main" val="872590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A4363-F0EA-A0DB-49B6-DC12221FAE2C}"/>
            </a:ext>
          </a:extLst>
        </p:cNvPr>
        <p:cNvGrpSpPr/>
        <p:nvPr/>
      </p:nvGrpSpPr>
      <p:grpSpPr>
        <a:xfrm>
          <a:off x="0" y="0"/>
          <a:ext cx="0" cy="0"/>
          <a:chOff x="0" y="0"/>
          <a:chExt cx="0" cy="0"/>
        </a:xfrm>
      </p:grpSpPr>
      <p:sp>
        <p:nvSpPr>
          <p:cNvPr id="9" name="7 Marcador de texto">
            <a:extLst>
              <a:ext uri="{FF2B5EF4-FFF2-40B4-BE49-F238E27FC236}">
                <a16:creationId xmlns:a16="http://schemas.microsoft.com/office/drawing/2014/main" id="{42B8B95D-CE42-B80F-A97B-C04D35B54A7B}"/>
              </a:ext>
            </a:extLst>
          </p:cNvPr>
          <p:cNvSpPr txBox="1">
            <a:spLocks/>
          </p:cNvSpPr>
          <p:nvPr/>
        </p:nvSpPr>
        <p:spPr>
          <a:xfrm>
            <a:off x="1247397" y="466054"/>
            <a:ext cx="5833846" cy="423899"/>
          </a:xfrm>
          <a:prstGeom prst="rect">
            <a:avLst/>
          </a:prstGeom>
        </p:spPr>
        <p:txBody>
          <a:bodyPr anchor="b"/>
          <a:lstStyle>
            <a:lvl1pPr marL="0" indent="0" algn="l" defTabSz="914400" rtl="0" eaLnBrk="1" latinLnBrk="0" hangingPunct="1">
              <a:spcBef>
                <a:spcPct val="20000"/>
              </a:spcBef>
              <a:buFont typeface="Arial" pitchFamily="34" charset="0"/>
              <a:buNone/>
              <a:defRPr sz="3200" b="1" kern="1200" baseline="0">
                <a:solidFill>
                  <a:srgbClr val="007934"/>
                </a:solidFill>
                <a:latin typeface="Trebuchet MS" pitchFamily="34" charset="0"/>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defTabSz="880650">
              <a:lnSpc>
                <a:spcPts val="2208"/>
              </a:lnSpc>
              <a:defRPr/>
            </a:pPr>
            <a:endParaRPr lang="es-CO" altLang="es-CO" sz="2747">
              <a:ln>
                <a:solidFill>
                  <a:srgbClr val="006600"/>
                </a:solidFill>
              </a:ln>
              <a:latin typeface="Calibri Light" panose="020F0302020204030204"/>
            </a:endParaRPr>
          </a:p>
        </p:txBody>
      </p:sp>
      <p:grpSp>
        <p:nvGrpSpPr>
          <p:cNvPr id="8" name="Grupo 7">
            <a:extLst>
              <a:ext uri="{FF2B5EF4-FFF2-40B4-BE49-F238E27FC236}">
                <a16:creationId xmlns:a16="http://schemas.microsoft.com/office/drawing/2014/main" id="{68824B32-566B-8654-32E4-382C893964EB}"/>
              </a:ext>
            </a:extLst>
          </p:cNvPr>
          <p:cNvGrpSpPr/>
          <p:nvPr/>
        </p:nvGrpSpPr>
        <p:grpSpPr>
          <a:xfrm>
            <a:off x="226501" y="343608"/>
            <a:ext cx="3872095" cy="694024"/>
            <a:chOff x="315925" y="759994"/>
            <a:chExt cx="4001440" cy="717207"/>
          </a:xfrm>
        </p:grpSpPr>
        <p:grpSp>
          <p:nvGrpSpPr>
            <p:cNvPr id="13" name="Grupo 12">
              <a:extLst>
                <a:ext uri="{FF2B5EF4-FFF2-40B4-BE49-F238E27FC236}">
                  <a16:creationId xmlns:a16="http://schemas.microsoft.com/office/drawing/2014/main" id="{2EB5F8D5-1171-6FA2-AE9A-00E27E5E0164}"/>
                </a:ext>
              </a:extLst>
            </p:cNvPr>
            <p:cNvGrpSpPr/>
            <p:nvPr/>
          </p:nvGrpSpPr>
          <p:grpSpPr>
            <a:xfrm>
              <a:off x="972898" y="759994"/>
              <a:ext cx="3344467" cy="717207"/>
              <a:chOff x="479376" y="204156"/>
              <a:chExt cx="3344467" cy="717207"/>
            </a:xfrm>
          </p:grpSpPr>
          <p:sp>
            <p:nvSpPr>
              <p:cNvPr id="15" name="Rectángulo 14">
                <a:extLst>
                  <a:ext uri="{FF2B5EF4-FFF2-40B4-BE49-F238E27FC236}">
                    <a16:creationId xmlns:a16="http://schemas.microsoft.com/office/drawing/2014/main" id="{1007F1FE-60FF-B33A-58C7-2A18CE3CC813}"/>
                  </a:ext>
                </a:extLst>
              </p:cNvPr>
              <p:cNvSpPr/>
              <p:nvPr/>
            </p:nvSpPr>
            <p:spPr>
              <a:xfrm>
                <a:off x="515381" y="347575"/>
                <a:ext cx="3308462" cy="406186"/>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Objetivo de la presentación</a:t>
                </a:r>
              </a:p>
            </p:txBody>
          </p:sp>
          <p:cxnSp>
            <p:nvCxnSpPr>
              <p:cNvPr id="16" name="Conector recto 15">
                <a:extLst>
                  <a:ext uri="{FF2B5EF4-FFF2-40B4-BE49-F238E27FC236}">
                    <a16:creationId xmlns:a16="http://schemas.microsoft.com/office/drawing/2014/main" id="{AF4B1735-0ECE-4542-4025-AB7F1B0D332E}"/>
                  </a:ext>
                </a:extLst>
              </p:cNvPr>
              <p:cNvCxnSpPr>
                <a:cxnSpLocks/>
              </p:cNvCxnSpPr>
              <p:nvPr/>
            </p:nvCxnSpPr>
            <p:spPr>
              <a:xfrm flipV="1">
                <a:off x="479376" y="204156"/>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14" name="Imagen 13">
              <a:extLst>
                <a:ext uri="{FF2B5EF4-FFF2-40B4-BE49-F238E27FC236}">
                  <a16:creationId xmlns:a16="http://schemas.microsoft.com/office/drawing/2014/main" id="{84760DC0-265F-69F1-3B70-478A6ABE7AC0}"/>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19020" y="790977"/>
              <a:ext cx="422621" cy="628811"/>
            </a:xfrm>
            <a:prstGeom prst="rect">
              <a:avLst/>
            </a:prstGeom>
            <a:noFill/>
          </p:spPr>
        </p:pic>
      </p:grpSp>
      <p:sp>
        <p:nvSpPr>
          <p:cNvPr id="2" name="CuadroTexto 1">
            <a:extLst>
              <a:ext uri="{FF2B5EF4-FFF2-40B4-BE49-F238E27FC236}">
                <a16:creationId xmlns:a16="http://schemas.microsoft.com/office/drawing/2014/main" id="{A22AA58C-42B9-649A-DE60-4B3E0727F8DC}"/>
              </a:ext>
            </a:extLst>
          </p:cNvPr>
          <p:cNvSpPr txBox="1"/>
          <p:nvPr/>
        </p:nvSpPr>
        <p:spPr>
          <a:xfrm>
            <a:off x="731426" y="1326270"/>
            <a:ext cx="5152529" cy="1554272"/>
          </a:xfrm>
          <a:prstGeom prst="rect">
            <a:avLst/>
          </a:prstGeom>
          <a:noFill/>
        </p:spPr>
        <p:txBody>
          <a:bodyPr wrap="square" rtlCol="0">
            <a:spAutoFit/>
          </a:bodyPr>
          <a:lstStyle/>
          <a:p>
            <a:r>
              <a:rPr lang="es-ES" sz="1600" b="1" dirty="0">
                <a:latin typeface="Tahoma" panose="020B0604030504040204" pitchFamily="34" charset="0"/>
                <a:ea typeface="Tahoma" panose="020B0604030504040204" pitchFamily="34" charset="0"/>
                <a:cs typeface="Tahoma" panose="020B0604030504040204" pitchFamily="34" charset="0"/>
              </a:rPr>
              <a:t>Optimizar la consulta de averías</a:t>
            </a:r>
          </a:p>
          <a:p>
            <a:endParaRPr lang="es-ES" sz="1600" b="1" dirty="0">
              <a:latin typeface="Tahoma" panose="020B0604030504040204" pitchFamily="34" charset="0"/>
              <a:ea typeface="Tahoma" panose="020B0604030504040204" pitchFamily="34" charset="0"/>
              <a:cs typeface="Tahoma" panose="020B0604030504040204" pitchFamily="34" charset="0"/>
            </a:endParaRPr>
          </a:p>
          <a:p>
            <a:pPr algn="just"/>
            <a:r>
              <a:rPr lang="es-ES" sz="1600" dirty="0">
                <a:latin typeface="Tahoma" panose="020B0604030504040204" pitchFamily="34" charset="0"/>
                <a:ea typeface="Tahoma" panose="020B0604030504040204" pitchFamily="34" charset="0"/>
                <a:cs typeface="Tahoma" panose="020B0604030504040204" pitchFamily="34" charset="0"/>
              </a:rPr>
              <a:t>Capacitar al personal técnico e ingenieros en el uso eficiente de las herramientas SAP PM para la localización y análisis de averías en equipos.</a:t>
            </a:r>
          </a:p>
          <a:p>
            <a:pPr algn="just">
              <a:tabLst>
                <a:tab pos="223520" algn="l"/>
              </a:tabLst>
            </a:pPr>
            <a:endParaRPr lang="es-CO" sz="15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5" name="CuadroTexto 4">
            <a:extLst>
              <a:ext uri="{FF2B5EF4-FFF2-40B4-BE49-F238E27FC236}">
                <a16:creationId xmlns:a16="http://schemas.microsoft.com/office/drawing/2014/main" id="{67A0EEF8-D090-2219-2F4B-76D92C615BEA}"/>
              </a:ext>
            </a:extLst>
          </p:cNvPr>
          <p:cNvSpPr txBox="1"/>
          <p:nvPr/>
        </p:nvSpPr>
        <p:spPr>
          <a:xfrm>
            <a:off x="731424" y="3019816"/>
            <a:ext cx="5152529" cy="1554272"/>
          </a:xfrm>
          <a:prstGeom prst="rect">
            <a:avLst/>
          </a:prstGeom>
          <a:noFill/>
        </p:spPr>
        <p:txBody>
          <a:bodyPr wrap="square" rtlCol="0">
            <a:spAutoFit/>
          </a:bodyPr>
          <a:lstStyle/>
          <a:p>
            <a:pPr algn="just"/>
            <a:r>
              <a:rPr lang="es-ES" sz="1600" b="1" dirty="0">
                <a:latin typeface="Tahoma" panose="020B0604030504040204" pitchFamily="34" charset="0"/>
                <a:ea typeface="Tahoma" panose="020B0604030504040204" pitchFamily="34" charset="0"/>
                <a:cs typeface="Tahoma" panose="020B0604030504040204" pitchFamily="34" charset="0"/>
              </a:rPr>
              <a:t>Mejorar la toma de decisiones</a:t>
            </a:r>
          </a:p>
          <a:p>
            <a:pPr algn="just"/>
            <a:endParaRPr lang="es-ES" sz="1600" b="1" dirty="0">
              <a:latin typeface="Tahoma" panose="020B0604030504040204" pitchFamily="34" charset="0"/>
              <a:ea typeface="Tahoma" panose="020B0604030504040204" pitchFamily="34" charset="0"/>
              <a:cs typeface="Tahoma" panose="020B0604030504040204" pitchFamily="34" charset="0"/>
            </a:endParaRPr>
          </a:p>
          <a:p>
            <a:pPr algn="just"/>
            <a:r>
              <a:rPr lang="es-ES" sz="1600" dirty="0">
                <a:latin typeface="Tahoma" panose="020B0604030504040204" pitchFamily="34" charset="0"/>
                <a:ea typeface="Tahoma" panose="020B0604030504040204" pitchFamily="34" charset="0"/>
                <a:cs typeface="Tahoma" panose="020B0604030504040204" pitchFamily="34" charset="0"/>
              </a:rPr>
              <a:t>Proveer las habilidades necesarias para acceder rápidamente a información crítica, facilitando diagnósticos precisos y acciones correctivas oportunas.</a:t>
            </a:r>
          </a:p>
          <a:p>
            <a:pPr algn="just">
              <a:tabLst>
                <a:tab pos="223520" algn="l"/>
              </a:tabLst>
            </a:pPr>
            <a:endParaRPr lang="es-CO" sz="15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CuadroTexto 5">
            <a:extLst>
              <a:ext uri="{FF2B5EF4-FFF2-40B4-BE49-F238E27FC236}">
                <a16:creationId xmlns:a16="http://schemas.microsoft.com/office/drawing/2014/main" id="{FC932FCD-0CE0-F0BA-5487-18F3B2C6CE2D}"/>
              </a:ext>
            </a:extLst>
          </p:cNvPr>
          <p:cNvSpPr txBox="1"/>
          <p:nvPr/>
        </p:nvSpPr>
        <p:spPr>
          <a:xfrm>
            <a:off x="731426" y="4786272"/>
            <a:ext cx="5152527" cy="1554272"/>
          </a:xfrm>
          <a:prstGeom prst="rect">
            <a:avLst/>
          </a:prstGeom>
          <a:noFill/>
        </p:spPr>
        <p:txBody>
          <a:bodyPr wrap="square" rtlCol="0">
            <a:spAutoFit/>
          </a:bodyPr>
          <a:lstStyle/>
          <a:p>
            <a:pPr algn="just"/>
            <a:r>
              <a:rPr lang="es-ES" sz="1600" b="1" dirty="0">
                <a:latin typeface="Tahoma" panose="020B0604030504040204" pitchFamily="34" charset="0"/>
                <a:ea typeface="Tahoma" panose="020B0604030504040204" pitchFamily="34" charset="0"/>
                <a:cs typeface="Tahoma" panose="020B0604030504040204" pitchFamily="34" charset="0"/>
              </a:rPr>
              <a:t>Estandarizar procedimientos</a:t>
            </a:r>
          </a:p>
          <a:p>
            <a:pPr algn="just"/>
            <a:endParaRPr lang="es-ES" sz="1600" b="1" dirty="0">
              <a:latin typeface="Tahoma" panose="020B0604030504040204" pitchFamily="34" charset="0"/>
              <a:ea typeface="Tahoma" panose="020B0604030504040204" pitchFamily="34" charset="0"/>
              <a:cs typeface="Tahoma" panose="020B0604030504040204" pitchFamily="34" charset="0"/>
            </a:endParaRPr>
          </a:p>
          <a:p>
            <a:pPr algn="just"/>
            <a:r>
              <a:rPr lang="es-ES" sz="1600" dirty="0">
                <a:latin typeface="Tahoma" panose="020B0604030504040204" pitchFamily="34" charset="0"/>
                <a:ea typeface="Tahoma" panose="020B0604030504040204" pitchFamily="34" charset="0"/>
                <a:cs typeface="Tahoma" panose="020B0604030504040204" pitchFamily="34" charset="0"/>
              </a:rPr>
              <a:t>Asegurar la uniformidad en el proceso de consulta de averías, garantizando la fiabilidad de los datos y la eficiencia operativa en el módulo PM.</a:t>
            </a:r>
          </a:p>
          <a:p>
            <a:pPr algn="just">
              <a:tabLst>
                <a:tab pos="223520" algn="l"/>
              </a:tabLst>
            </a:pPr>
            <a:endParaRPr lang="es-CO" sz="15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1" name="Imagen 10" descr="Una caricatura de una persona&#10;&#10;El contenido generado por IA puede ser incorrecto.">
            <a:extLst>
              <a:ext uri="{FF2B5EF4-FFF2-40B4-BE49-F238E27FC236}">
                <a16:creationId xmlns:a16="http://schemas.microsoft.com/office/drawing/2014/main" id="{C3136744-D107-3DB2-A5FF-AEDAB2F1F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2993" y="1293815"/>
            <a:ext cx="2672479" cy="4008719"/>
          </a:xfrm>
          <a:prstGeom prst="rect">
            <a:avLst/>
          </a:prstGeom>
        </p:spPr>
      </p:pic>
    </p:spTree>
    <p:extLst>
      <p:ext uri="{BB962C8B-B14F-4D97-AF65-F5344CB8AC3E}">
        <p14:creationId xmlns:p14="http://schemas.microsoft.com/office/powerpoint/2010/main" val="4183347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32395-12EB-ACC7-A2F6-73FB26A2563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7157E72-2C34-EFF7-70CD-E374CB212D69}"/>
              </a:ext>
            </a:extLst>
          </p:cNvPr>
          <p:cNvSpPr txBox="1"/>
          <p:nvPr/>
        </p:nvSpPr>
        <p:spPr>
          <a:xfrm>
            <a:off x="3087753" y="2017225"/>
            <a:ext cx="5791191" cy="754053"/>
          </a:xfrm>
          <a:prstGeom prst="rect">
            <a:avLst/>
          </a:prstGeom>
          <a:noFill/>
        </p:spPr>
        <p:txBody>
          <a:bodyPr wrap="square" rtlCol="0">
            <a:spAutoFit/>
          </a:bodyPr>
          <a:lstStyle/>
          <a:p>
            <a:r>
              <a:rPr lang="es-ES" sz="1400" b="1" dirty="0">
                <a:latin typeface="Tahoma" panose="020B0604030504040204" pitchFamily="34" charset="0"/>
                <a:ea typeface="Tahoma" panose="020B0604030504040204" pitchFamily="34" charset="0"/>
                <a:cs typeface="Tahoma" panose="020B0604030504040204" pitchFamily="34" charset="0"/>
              </a:rPr>
              <a:t>INTRODUCCIÓN A SAP PM Y AVERÍAS</a:t>
            </a:r>
          </a:p>
          <a:p>
            <a:r>
              <a:rPr lang="es-ES" sz="1400" dirty="0">
                <a:latin typeface="Tahoma" panose="020B0604030504040204" pitchFamily="34" charset="0"/>
                <a:ea typeface="Tahoma" panose="020B0604030504040204" pitchFamily="34" charset="0"/>
                <a:cs typeface="Tahoma" panose="020B0604030504040204" pitchFamily="34" charset="0"/>
              </a:rPr>
              <a:t>Contexto y relevancia de la gestión de averías en el sistema.</a:t>
            </a:r>
          </a:p>
          <a:p>
            <a:pPr algn="just"/>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ángulo 6">
            <a:extLst>
              <a:ext uri="{FF2B5EF4-FFF2-40B4-BE49-F238E27FC236}">
                <a16:creationId xmlns:a16="http://schemas.microsoft.com/office/drawing/2014/main" id="{6643FEDF-D6E7-E11D-E482-0F999148E684}"/>
              </a:ext>
            </a:extLst>
          </p:cNvPr>
          <p:cNvSpPr/>
          <p:nvPr/>
        </p:nvSpPr>
        <p:spPr>
          <a:xfrm>
            <a:off x="780276" y="407186"/>
            <a:ext cx="3484031" cy="393056"/>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Contenido de la presentación</a:t>
            </a:r>
            <a:endParaRPr lang="es-CO"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grpSp>
        <p:nvGrpSpPr>
          <p:cNvPr id="10" name="Grupo 9">
            <a:extLst>
              <a:ext uri="{FF2B5EF4-FFF2-40B4-BE49-F238E27FC236}">
                <a16:creationId xmlns:a16="http://schemas.microsoft.com/office/drawing/2014/main" id="{9119441A-C10F-731B-F3D0-30D4D4629C9F}"/>
              </a:ext>
            </a:extLst>
          </p:cNvPr>
          <p:cNvGrpSpPr/>
          <p:nvPr/>
        </p:nvGrpSpPr>
        <p:grpSpPr>
          <a:xfrm>
            <a:off x="236730" y="343771"/>
            <a:ext cx="543547" cy="568851"/>
            <a:chOff x="174379" y="251546"/>
            <a:chExt cx="656973" cy="717207"/>
          </a:xfrm>
        </p:grpSpPr>
        <p:cxnSp>
          <p:nvCxnSpPr>
            <p:cNvPr id="11" name="Conector recto 10">
              <a:extLst>
                <a:ext uri="{FF2B5EF4-FFF2-40B4-BE49-F238E27FC236}">
                  <a16:creationId xmlns:a16="http://schemas.microsoft.com/office/drawing/2014/main" id="{B88F73BE-AA82-2647-52CD-1500CFB8120B}"/>
                </a:ext>
              </a:extLst>
            </p:cNvPr>
            <p:cNvCxnSpPr>
              <a:cxnSpLocks/>
            </p:cNvCxnSpPr>
            <p:nvPr/>
          </p:nvCxnSpPr>
          <p:spPr>
            <a:xfrm flipV="1">
              <a:off x="831352" y="251546"/>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a16="http://schemas.microsoft.com/office/drawing/2014/main" id="{29305A07-211E-570E-0848-98739125B49D}"/>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277474" y="282529"/>
              <a:ext cx="422621" cy="628811"/>
            </a:xfrm>
            <a:prstGeom prst="rect">
              <a:avLst/>
            </a:prstGeom>
            <a:noFill/>
          </p:spPr>
        </p:pic>
      </p:grpSp>
      <p:sp>
        <p:nvSpPr>
          <p:cNvPr id="17" name="CuadroTexto 16">
            <a:extLst>
              <a:ext uri="{FF2B5EF4-FFF2-40B4-BE49-F238E27FC236}">
                <a16:creationId xmlns:a16="http://schemas.microsoft.com/office/drawing/2014/main" id="{826542B1-1A91-D2E8-9A1F-DF91DDD8E6FB}"/>
              </a:ext>
            </a:extLst>
          </p:cNvPr>
          <p:cNvSpPr txBox="1"/>
          <p:nvPr/>
        </p:nvSpPr>
        <p:spPr>
          <a:xfrm>
            <a:off x="748757" y="1074916"/>
            <a:ext cx="10224043" cy="984885"/>
          </a:xfrm>
          <a:prstGeom prst="rect">
            <a:avLst/>
          </a:prstGeom>
          <a:noFill/>
        </p:spPr>
        <p:txBody>
          <a:bodyPr wrap="square" rtlCol="0">
            <a:spAutoFit/>
          </a:bodyPr>
          <a:lstStyle/>
          <a:p>
            <a:pPr algn="just"/>
            <a:r>
              <a:rPr lang="es-ES" sz="1400" dirty="0">
                <a:latin typeface="Tahoma" panose="020B0604030504040204" pitchFamily="34" charset="0"/>
                <a:ea typeface="Tahoma" panose="020B0604030504040204" pitchFamily="34" charset="0"/>
                <a:cs typeface="Tahoma" panose="020B0604030504040204" pitchFamily="34" charset="0"/>
              </a:rPr>
              <a:t>Esta presentación abordará los aspectos clave para la consulta efectiva de averías en SAP PM, cubriendo desde la identificación de transacciones hasta la comprensión de los roles y el flujo de trabajo.</a:t>
            </a:r>
          </a:p>
          <a:p>
            <a:pPr algn="just"/>
            <a:endParaRPr lang="es-ES"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just"/>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8" name="CuadroTexto 17">
            <a:extLst>
              <a:ext uri="{FF2B5EF4-FFF2-40B4-BE49-F238E27FC236}">
                <a16:creationId xmlns:a16="http://schemas.microsoft.com/office/drawing/2014/main" id="{A3E9CDFC-43D2-8688-801D-678F9526396B}"/>
              </a:ext>
            </a:extLst>
          </p:cNvPr>
          <p:cNvSpPr txBox="1"/>
          <p:nvPr/>
        </p:nvSpPr>
        <p:spPr>
          <a:xfrm>
            <a:off x="3087751" y="4245014"/>
            <a:ext cx="5791191" cy="969496"/>
          </a:xfrm>
          <a:prstGeom prst="rect">
            <a:avLst/>
          </a:prstGeom>
          <a:noFill/>
        </p:spPr>
        <p:txBody>
          <a:bodyPr wrap="square" rtlCol="0">
            <a:spAutoFit/>
          </a:bodyPr>
          <a:lstStyle/>
          <a:p>
            <a:r>
              <a:rPr lang="es-ES" sz="1400" b="1" dirty="0">
                <a:latin typeface="Tahoma" panose="020B0604030504040204" pitchFamily="34" charset="0"/>
                <a:ea typeface="Tahoma" panose="020B0604030504040204" pitchFamily="34" charset="0"/>
                <a:cs typeface="Tahoma" panose="020B0604030504040204" pitchFamily="34" charset="0"/>
              </a:rPr>
              <a:t>TRANSACCIONES CLAVES DE CONSULTA</a:t>
            </a:r>
          </a:p>
          <a:p>
            <a:r>
              <a:rPr lang="es-ES" sz="1400" dirty="0">
                <a:latin typeface="Tahoma" panose="020B0604030504040204" pitchFamily="34" charset="0"/>
                <a:ea typeface="Tahoma" panose="020B0604030504040204" pitchFamily="34" charset="0"/>
                <a:cs typeface="Tahoma" panose="020B0604030504040204" pitchFamily="34" charset="0"/>
              </a:rPr>
              <a:t>Detalle de las transacciones IW29, IW23 e IW65.</a:t>
            </a:r>
          </a:p>
          <a:p>
            <a:endParaRPr lang="es-ES" sz="1400" dirty="0">
              <a:latin typeface="Tahoma" panose="020B0604030504040204" pitchFamily="34" charset="0"/>
              <a:ea typeface="Tahoma" panose="020B0604030504040204" pitchFamily="34" charset="0"/>
              <a:cs typeface="Tahoma" panose="020B0604030504040204" pitchFamily="34" charset="0"/>
            </a:endParaRPr>
          </a:p>
          <a:p>
            <a:pPr algn="just"/>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9" name="CuadroTexto 18">
            <a:extLst>
              <a:ext uri="{FF2B5EF4-FFF2-40B4-BE49-F238E27FC236}">
                <a16:creationId xmlns:a16="http://schemas.microsoft.com/office/drawing/2014/main" id="{DAD7122C-9169-963C-60C7-39EC321BCD82}"/>
              </a:ext>
            </a:extLst>
          </p:cNvPr>
          <p:cNvSpPr txBox="1"/>
          <p:nvPr/>
        </p:nvSpPr>
        <p:spPr>
          <a:xfrm>
            <a:off x="3087750" y="5354845"/>
            <a:ext cx="5791191" cy="523220"/>
          </a:xfrm>
          <a:prstGeom prst="rect">
            <a:avLst/>
          </a:prstGeom>
          <a:noFill/>
        </p:spPr>
        <p:txBody>
          <a:bodyPr wrap="square" rtlCol="0">
            <a:spAutoFit/>
          </a:bodyPr>
          <a:lstStyle/>
          <a:p>
            <a:r>
              <a:rPr lang="es-ES" sz="1400" b="1" dirty="0">
                <a:latin typeface="Tahoma" panose="020B0604030504040204" pitchFamily="34" charset="0"/>
                <a:ea typeface="Tahoma" panose="020B0604030504040204" pitchFamily="34" charset="0"/>
                <a:cs typeface="Tahoma" panose="020B0604030504040204" pitchFamily="34" charset="0"/>
              </a:rPr>
              <a:t>FLUJO DE TRABAJO PARA LA CONSULTA</a:t>
            </a:r>
          </a:p>
          <a:p>
            <a:r>
              <a:rPr lang="es-ES" sz="1400" dirty="0">
                <a:latin typeface="Tahoma" panose="020B0604030504040204" pitchFamily="34" charset="0"/>
                <a:ea typeface="Tahoma" panose="020B0604030504040204" pitchFamily="34" charset="0"/>
                <a:cs typeface="Tahoma" panose="020B0604030504040204" pitchFamily="34" charset="0"/>
              </a:rPr>
              <a:t>Ilustración de los pasos prácticos en el sistema.</a:t>
            </a:r>
          </a:p>
        </p:txBody>
      </p:sp>
      <p:sp>
        <p:nvSpPr>
          <p:cNvPr id="20" name="CuadroTexto 19">
            <a:extLst>
              <a:ext uri="{FF2B5EF4-FFF2-40B4-BE49-F238E27FC236}">
                <a16:creationId xmlns:a16="http://schemas.microsoft.com/office/drawing/2014/main" id="{FF25138A-4B8D-618A-F54B-7EBB74CDC463}"/>
              </a:ext>
            </a:extLst>
          </p:cNvPr>
          <p:cNvSpPr txBox="1"/>
          <p:nvPr/>
        </p:nvSpPr>
        <p:spPr>
          <a:xfrm>
            <a:off x="3200404" y="3000354"/>
            <a:ext cx="5791191" cy="754053"/>
          </a:xfrm>
          <a:prstGeom prst="rect">
            <a:avLst/>
          </a:prstGeom>
          <a:noFill/>
        </p:spPr>
        <p:txBody>
          <a:bodyPr wrap="square" rtlCol="0">
            <a:spAutoFit/>
          </a:bodyPr>
          <a:lstStyle/>
          <a:p>
            <a:r>
              <a:rPr lang="es-ES" sz="1400" b="1" dirty="0">
                <a:latin typeface="Tahoma" panose="020B0604030504040204" pitchFamily="34" charset="0"/>
                <a:ea typeface="Tahoma" panose="020B0604030504040204" pitchFamily="34" charset="0"/>
                <a:cs typeface="Tahoma" panose="020B0604030504040204" pitchFamily="34" charset="0"/>
              </a:rPr>
              <a:t>COMPRENSIÓN DEL ROL EN SAP</a:t>
            </a:r>
          </a:p>
          <a:p>
            <a:r>
              <a:rPr lang="es-ES" sz="1400" dirty="0">
                <a:latin typeface="Tahoma" panose="020B0604030504040204" pitchFamily="34" charset="0"/>
                <a:ea typeface="Tahoma" panose="020B0604030504040204" pitchFamily="34" charset="0"/>
                <a:cs typeface="Tahoma" panose="020B0604030504040204" pitchFamily="34" charset="0"/>
              </a:rPr>
              <a:t>La importancia del rol "Solicitante" y sus implicaciones</a:t>
            </a:r>
          </a:p>
          <a:p>
            <a:pPr algn="just"/>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21" name="Gráfico 20" descr="Usuarios contorno">
            <a:extLst>
              <a:ext uri="{FF2B5EF4-FFF2-40B4-BE49-F238E27FC236}">
                <a16:creationId xmlns:a16="http://schemas.microsoft.com/office/drawing/2014/main" id="{BE68AB84-AD3B-3810-597F-42CB9A21B8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4692" y="2825309"/>
            <a:ext cx="914400" cy="914400"/>
          </a:xfrm>
          <a:prstGeom prst="rect">
            <a:avLst/>
          </a:prstGeom>
        </p:spPr>
      </p:pic>
      <p:pic>
        <p:nvPicPr>
          <p:cNvPr id="22" name="Gráfico 21" descr="Ordenador contorno">
            <a:extLst>
              <a:ext uri="{FF2B5EF4-FFF2-40B4-BE49-F238E27FC236}">
                <a16:creationId xmlns:a16="http://schemas.microsoft.com/office/drawing/2014/main" id="{DA643100-8AC0-104F-FFF9-37A70D2C8E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4692" y="4146423"/>
            <a:ext cx="940904" cy="940904"/>
          </a:xfrm>
          <a:prstGeom prst="rect">
            <a:avLst/>
          </a:prstGeom>
        </p:spPr>
      </p:pic>
      <p:pic>
        <p:nvPicPr>
          <p:cNvPr id="23" name="Gráfico 22" descr="Flujo de trabajo contorno">
            <a:extLst>
              <a:ext uri="{FF2B5EF4-FFF2-40B4-BE49-F238E27FC236}">
                <a16:creationId xmlns:a16="http://schemas.microsoft.com/office/drawing/2014/main" id="{C7D46797-A351-017A-235B-BBB7BD50A3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54692" y="5242138"/>
            <a:ext cx="914400" cy="914400"/>
          </a:xfrm>
          <a:prstGeom prst="rect">
            <a:avLst/>
          </a:prstGeom>
        </p:spPr>
      </p:pic>
      <p:pic>
        <p:nvPicPr>
          <p:cNvPr id="24" name="Gráfico 23" descr="Completado contorno">
            <a:extLst>
              <a:ext uri="{FF2B5EF4-FFF2-40B4-BE49-F238E27FC236}">
                <a16:creationId xmlns:a16="http://schemas.microsoft.com/office/drawing/2014/main" id="{87CB47F1-DBEB-ABC2-F04E-9DC6F432460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54692" y="1892348"/>
            <a:ext cx="914400" cy="914400"/>
          </a:xfrm>
          <a:prstGeom prst="rect">
            <a:avLst/>
          </a:prstGeom>
        </p:spPr>
      </p:pic>
    </p:spTree>
    <p:extLst>
      <p:ext uri="{BB962C8B-B14F-4D97-AF65-F5344CB8AC3E}">
        <p14:creationId xmlns:p14="http://schemas.microsoft.com/office/powerpoint/2010/main" val="2047311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94D91-3272-8039-E7DB-79A86CC7B9D0}"/>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F5EF600A-79AD-7988-784F-19AF82F3ABA8}"/>
              </a:ext>
            </a:extLst>
          </p:cNvPr>
          <p:cNvGrpSpPr/>
          <p:nvPr/>
        </p:nvGrpSpPr>
        <p:grpSpPr>
          <a:xfrm>
            <a:off x="265248" y="266656"/>
            <a:ext cx="4009505" cy="697336"/>
            <a:chOff x="351927" y="804889"/>
            <a:chExt cx="4123737" cy="717207"/>
          </a:xfrm>
        </p:grpSpPr>
        <p:grpSp>
          <p:nvGrpSpPr>
            <p:cNvPr id="4" name="Grupo 3">
              <a:extLst>
                <a:ext uri="{FF2B5EF4-FFF2-40B4-BE49-F238E27FC236}">
                  <a16:creationId xmlns:a16="http://schemas.microsoft.com/office/drawing/2014/main" id="{FC9A3474-0B19-496B-ABDB-B456F22FF0E8}"/>
                </a:ext>
              </a:extLst>
            </p:cNvPr>
            <p:cNvGrpSpPr/>
            <p:nvPr/>
          </p:nvGrpSpPr>
          <p:grpSpPr>
            <a:xfrm>
              <a:off x="1008903" y="804889"/>
              <a:ext cx="3466761" cy="717207"/>
              <a:chOff x="515381" y="249051"/>
              <a:chExt cx="3466761" cy="717207"/>
            </a:xfrm>
          </p:grpSpPr>
          <p:sp>
            <p:nvSpPr>
              <p:cNvPr id="6" name="Rectángulo 5">
                <a:extLst>
                  <a:ext uri="{FF2B5EF4-FFF2-40B4-BE49-F238E27FC236}">
                    <a16:creationId xmlns:a16="http://schemas.microsoft.com/office/drawing/2014/main" id="{41FEAFB2-09F7-C093-3C3A-FB60BD838CA8}"/>
                  </a:ext>
                </a:extLst>
              </p:cNvPr>
              <p:cNvSpPr/>
              <p:nvPr/>
            </p:nvSpPr>
            <p:spPr>
              <a:xfrm>
                <a:off x="551386" y="306714"/>
                <a:ext cx="3430756"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El ROL de Solicitante en SAP</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F03CF1C7-AD02-9C81-1540-B77FDA04C16E}"/>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FC1AAA86-92FE-0D5E-AC5D-3212B1AD0049}"/>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9" name="CuadroTexto 8">
            <a:extLst>
              <a:ext uri="{FF2B5EF4-FFF2-40B4-BE49-F238E27FC236}">
                <a16:creationId xmlns:a16="http://schemas.microsoft.com/office/drawing/2014/main" id="{067C6557-E5AA-C30D-4CFB-27F9DF472679}"/>
              </a:ext>
            </a:extLst>
          </p:cNvPr>
          <p:cNvSpPr txBox="1"/>
          <p:nvPr/>
        </p:nvSpPr>
        <p:spPr>
          <a:xfrm>
            <a:off x="904027" y="1092858"/>
            <a:ext cx="5191974" cy="3293209"/>
          </a:xfrm>
          <a:prstGeom prst="rect">
            <a:avLst/>
          </a:prstGeom>
          <a:noFill/>
        </p:spPr>
        <p:txBody>
          <a:bodyPr wrap="square" rtlCol="0">
            <a:spAutoFit/>
          </a:bodyPr>
          <a:lstStyle/>
          <a:p>
            <a:pPr algn="just"/>
            <a:r>
              <a:rPr lang="es-ES" sz="1600" dirty="0">
                <a:latin typeface="Tahoma" panose="020B0604030504040204" pitchFamily="34" charset="0"/>
                <a:ea typeface="Tahoma" panose="020B0604030504040204" pitchFamily="34" charset="0"/>
                <a:cs typeface="Tahoma" panose="020B0604030504040204" pitchFamily="34" charset="0"/>
              </a:rPr>
              <a:t>Es la primera línea de defensa, </a:t>
            </a:r>
            <a:r>
              <a:rPr lang="es-ES" sz="16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el ojo vigilante que identifica un problema y lo comunica al sistema</a:t>
            </a:r>
            <a:r>
              <a:rPr lang="es-ES" sz="1600" dirty="0">
                <a:latin typeface="Tahoma" panose="020B0604030504040204" pitchFamily="34" charset="0"/>
                <a:ea typeface="Tahoma" panose="020B0604030504040204" pitchFamily="34" charset="0"/>
                <a:cs typeface="Tahoma" panose="020B0604030504040204" pitchFamily="34" charset="0"/>
              </a:rPr>
              <a:t>. Este rol no se limita a los técnicos; puede ser cualquier persona que detecte una condición anormal en un equipo o instalación, desde un operador hasta un ingeniero de planta.</a:t>
            </a:r>
          </a:p>
          <a:p>
            <a:pPr algn="just"/>
            <a:endParaRPr lang="es-ES" sz="1600" dirty="0">
              <a:latin typeface="Tahoma" panose="020B0604030504040204" pitchFamily="34" charset="0"/>
              <a:ea typeface="Tahoma" panose="020B0604030504040204" pitchFamily="34" charset="0"/>
              <a:cs typeface="Tahoma" panose="020B0604030504040204" pitchFamily="34" charset="0"/>
            </a:endParaRPr>
          </a:p>
          <a:p>
            <a:pPr algn="just"/>
            <a:r>
              <a:rPr lang="es-ES" sz="1600" dirty="0">
                <a:latin typeface="Tahoma" panose="020B0604030504040204" pitchFamily="34" charset="0"/>
                <a:ea typeface="Tahoma" panose="020B0604030504040204" pitchFamily="34" charset="0"/>
                <a:cs typeface="Tahoma" panose="020B0604030504040204" pitchFamily="34" charset="0"/>
              </a:rPr>
              <a:t>La rapidez y precisión con la que un solicitante de averías crea un aviso de mantenimiento impacta directamente en el tiempo de respuesta y la solución del problema. </a:t>
            </a:r>
            <a:r>
              <a:rPr lang="es-ES" sz="1600" b="1" dirty="0">
                <a:latin typeface="Tahoma" panose="020B0604030504040204" pitchFamily="34" charset="0"/>
                <a:ea typeface="Tahoma" panose="020B0604030504040204" pitchFamily="34" charset="0"/>
                <a:cs typeface="Tahoma" panose="020B0604030504040204" pitchFamily="34" charset="0"/>
              </a:rPr>
              <a:t>Un aviso bien detallado reduce el tiempo de diagnóstico y agiliza la asignación de recursos.</a:t>
            </a:r>
          </a:p>
        </p:txBody>
      </p:sp>
      <p:sp>
        <p:nvSpPr>
          <p:cNvPr id="2" name="CuadroTexto 1">
            <a:extLst>
              <a:ext uri="{FF2B5EF4-FFF2-40B4-BE49-F238E27FC236}">
                <a16:creationId xmlns:a16="http://schemas.microsoft.com/office/drawing/2014/main" id="{63311674-2680-5DEF-77EC-C63CE59054FC}"/>
              </a:ext>
            </a:extLst>
          </p:cNvPr>
          <p:cNvSpPr txBox="1"/>
          <p:nvPr/>
        </p:nvSpPr>
        <p:spPr>
          <a:xfrm>
            <a:off x="950410" y="4507955"/>
            <a:ext cx="4970099" cy="1815882"/>
          </a:xfrm>
          <a:prstGeom prst="rect">
            <a:avLst/>
          </a:prstGeom>
          <a:noFill/>
        </p:spPr>
        <p:txBody>
          <a:bodyPr wrap="square" rtlCol="0">
            <a:spAutoFit/>
          </a:bodyPr>
          <a:lstStyle/>
          <a:p>
            <a:pPr algn="just"/>
            <a:r>
              <a:rPr lang="es-ES" sz="1600" dirty="0">
                <a:latin typeface="Tahoma" panose="020B0604030504040204" pitchFamily="34" charset="0"/>
                <a:ea typeface="Tahoma" panose="020B0604030504040204" pitchFamily="34" charset="0"/>
                <a:cs typeface="Tahoma" panose="020B0604030504040204" pitchFamily="34" charset="0"/>
              </a:rPr>
              <a:t>Para el personal de mantenimiento, los roles son cruciales. Garantizan que, al consultar averías, </a:t>
            </a:r>
            <a:r>
              <a:rPr lang="es-ES" sz="16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cada usuario vea solo la información relevante y tenga la capacidad de ejecutar las acciones autorizadas</a:t>
            </a:r>
            <a:r>
              <a:rPr lang="es-ES" sz="1600" dirty="0">
                <a:latin typeface="Tahoma" panose="020B0604030504040204" pitchFamily="34" charset="0"/>
                <a:ea typeface="Tahoma" panose="020B0604030504040204" pitchFamily="34" charset="0"/>
                <a:cs typeface="Tahoma" panose="020B0604030504040204" pitchFamily="34" charset="0"/>
              </a:rPr>
              <a:t>, como crear avisos, notificar trabajos o acceder a historiales de equipo.</a:t>
            </a:r>
          </a:p>
          <a:p>
            <a:pPr algn="just"/>
            <a:endParaRPr lang="es-ES" sz="1600" b="1" dirty="0">
              <a:latin typeface="Tahoma" panose="020B0604030504040204" pitchFamily="34" charset="0"/>
              <a:ea typeface="Tahoma" panose="020B0604030504040204" pitchFamily="34" charset="0"/>
              <a:cs typeface="Tahoma" panose="020B0604030504040204" pitchFamily="34" charset="0"/>
            </a:endParaRPr>
          </a:p>
        </p:txBody>
      </p:sp>
      <p:pic>
        <p:nvPicPr>
          <p:cNvPr id="12" name="Imagen 11" descr="Imagen que contiene persona, interior, niña, pequeño&#10;&#10;El contenido generado por IA puede ser incorrecto.">
            <a:extLst>
              <a:ext uri="{FF2B5EF4-FFF2-40B4-BE49-F238E27FC236}">
                <a16:creationId xmlns:a16="http://schemas.microsoft.com/office/drawing/2014/main" id="{B1CD443E-3AA7-A2D0-8EE5-4B82C7FBC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0787" y="1322024"/>
            <a:ext cx="3987186" cy="3987186"/>
          </a:xfrm>
          <a:prstGeom prst="rect">
            <a:avLst/>
          </a:prstGeom>
        </p:spPr>
      </p:pic>
    </p:spTree>
    <p:extLst>
      <p:ext uri="{BB962C8B-B14F-4D97-AF65-F5344CB8AC3E}">
        <p14:creationId xmlns:p14="http://schemas.microsoft.com/office/powerpoint/2010/main" val="3829722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6F497-DB7C-0623-0C39-A111010B4E49}"/>
            </a:ext>
          </a:extLst>
        </p:cNvPr>
        <p:cNvGrpSpPr/>
        <p:nvPr/>
      </p:nvGrpSpPr>
      <p:grpSpPr>
        <a:xfrm>
          <a:off x="0" y="0"/>
          <a:ext cx="0" cy="0"/>
          <a:chOff x="0" y="0"/>
          <a:chExt cx="0" cy="0"/>
        </a:xfrm>
      </p:grpSpPr>
      <p:grpSp>
        <p:nvGrpSpPr>
          <p:cNvPr id="8" name="Grupo 7">
            <a:extLst>
              <a:ext uri="{FF2B5EF4-FFF2-40B4-BE49-F238E27FC236}">
                <a16:creationId xmlns:a16="http://schemas.microsoft.com/office/drawing/2014/main" id="{314536C0-F4B0-48EE-8075-9FE2AEDC7164}"/>
              </a:ext>
            </a:extLst>
          </p:cNvPr>
          <p:cNvGrpSpPr/>
          <p:nvPr/>
        </p:nvGrpSpPr>
        <p:grpSpPr>
          <a:xfrm>
            <a:off x="265248" y="266656"/>
            <a:ext cx="5448799" cy="697336"/>
            <a:chOff x="351927" y="804889"/>
            <a:chExt cx="5604069" cy="717207"/>
          </a:xfrm>
        </p:grpSpPr>
        <p:grpSp>
          <p:nvGrpSpPr>
            <p:cNvPr id="10" name="Grupo 9">
              <a:extLst>
                <a:ext uri="{FF2B5EF4-FFF2-40B4-BE49-F238E27FC236}">
                  <a16:creationId xmlns:a16="http://schemas.microsoft.com/office/drawing/2014/main" id="{1C5C7F93-16A4-4D2B-AF8A-499E4B7902D1}"/>
                </a:ext>
              </a:extLst>
            </p:cNvPr>
            <p:cNvGrpSpPr/>
            <p:nvPr/>
          </p:nvGrpSpPr>
          <p:grpSpPr>
            <a:xfrm>
              <a:off x="1008903" y="804889"/>
              <a:ext cx="4947093" cy="717207"/>
              <a:chOff x="515381" y="249051"/>
              <a:chExt cx="4947093" cy="717207"/>
            </a:xfrm>
          </p:grpSpPr>
          <p:sp>
            <p:nvSpPr>
              <p:cNvPr id="12" name="Rectángulo 11">
                <a:extLst>
                  <a:ext uri="{FF2B5EF4-FFF2-40B4-BE49-F238E27FC236}">
                    <a16:creationId xmlns:a16="http://schemas.microsoft.com/office/drawing/2014/main" id="{A7D42B48-3F30-40DA-9F0F-FD0D543303DA}"/>
                  </a:ext>
                </a:extLst>
              </p:cNvPr>
              <p:cNvSpPr/>
              <p:nvPr/>
            </p:nvSpPr>
            <p:spPr>
              <a:xfrm>
                <a:off x="551380" y="306714"/>
                <a:ext cx="4911094"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Transacciones SAP para Consultar Averías</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13" name="Conector recto 12">
                <a:extLst>
                  <a:ext uri="{FF2B5EF4-FFF2-40B4-BE49-F238E27FC236}">
                    <a16:creationId xmlns:a16="http://schemas.microsoft.com/office/drawing/2014/main" id="{1E010BF8-4579-4E89-A89A-691BF9F6AFB5}"/>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11" name="Imagen 10">
              <a:extLst>
                <a:ext uri="{FF2B5EF4-FFF2-40B4-BE49-F238E27FC236}">
                  <a16:creationId xmlns:a16="http://schemas.microsoft.com/office/drawing/2014/main" id="{FD56FEDB-0D63-43EB-8C3B-31C677331F5E}"/>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18" name="CuadroTexto 17">
            <a:extLst>
              <a:ext uri="{FF2B5EF4-FFF2-40B4-BE49-F238E27FC236}">
                <a16:creationId xmlns:a16="http://schemas.microsoft.com/office/drawing/2014/main" id="{4069A9E3-85CA-49F7-8FF7-A1C69C8B598A}"/>
              </a:ext>
            </a:extLst>
          </p:cNvPr>
          <p:cNvSpPr txBox="1"/>
          <p:nvPr/>
        </p:nvSpPr>
        <p:spPr>
          <a:xfrm>
            <a:off x="904020" y="1093893"/>
            <a:ext cx="10460925" cy="2046714"/>
          </a:xfrm>
          <a:prstGeom prst="rect">
            <a:avLst/>
          </a:prstGeom>
          <a:noFill/>
        </p:spPr>
        <p:txBody>
          <a:bodyPr wrap="square" rtlCol="0">
            <a:spAutoFit/>
          </a:bodyPr>
          <a:lstStyle/>
          <a:p>
            <a:pPr algn="just"/>
            <a:r>
              <a:rPr lang="es-ES" sz="1400" b="1" dirty="0">
                <a:latin typeface="Tahoma" panose="020B0604030504040204" pitchFamily="34" charset="0"/>
                <a:ea typeface="Tahoma" panose="020B0604030504040204" pitchFamily="34" charset="0"/>
                <a:cs typeface="Tahoma" panose="020B0604030504040204" pitchFamily="34" charset="0"/>
              </a:rPr>
              <a:t>IW23: Visualizar avisos de mantenimiento</a:t>
            </a:r>
          </a:p>
          <a:p>
            <a:pPr marL="285750" indent="-285750" algn="just">
              <a:buFont typeface="Arial" panose="020B0604020202020204" pitchFamily="34" charset="0"/>
              <a:buChar char="•"/>
            </a:pPr>
            <a:r>
              <a:rPr lang="es-MX" sz="1400" dirty="0">
                <a:latin typeface="Tahoma" panose="020B0604030504040204" pitchFamily="34" charset="0"/>
                <a:ea typeface="Tahoma" panose="020B0604030504040204" pitchFamily="34" charset="0"/>
                <a:cs typeface="Tahoma" panose="020B0604030504040204" pitchFamily="34" charset="0"/>
              </a:rPr>
              <a:t>Permite consultar la información registrada en un aviso ya creado, sin posibilidad de modificarlo. puedes revisar:</a:t>
            </a:r>
          </a:p>
          <a:p>
            <a:pPr marL="285750" indent="-285750" algn="just">
              <a:buFont typeface="Arial" panose="020B0604020202020204" pitchFamily="34" charset="0"/>
              <a:buChar char="•"/>
            </a:pPr>
            <a:r>
              <a:rPr lang="es-MX" sz="1400" dirty="0">
                <a:latin typeface="Tahoma" panose="020B0604030504040204" pitchFamily="34" charset="0"/>
                <a:ea typeface="Tahoma" panose="020B0604030504040204" pitchFamily="34" charset="0"/>
                <a:cs typeface="Tahoma" panose="020B0604030504040204" pitchFamily="34" charset="0"/>
              </a:rPr>
              <a:t>Datos generales del aviso (número, fecha, creador).</a:t>
            </a:r>
          </a:p>
          <a:p>
            <a:pPr marL="285750" indent="-285750" algn="just">
              <a:buFont typeface="Arial" panose="020B0604020202020204" pitchFamily="34" charset="0"/>
              <a:buChar char="•"/>
            </a:pPr>
            <a:r>
              <a:rPr lang="es-MX" sz="1400" dirty="0">
                <a:latin typeface="Tahoma" panose="020B0604030504040204" pitchFamily="34" charset="0"/>
                <a:ea typeface="Tahoma" panose="020B0604030504040204" pitchFamily="34" charset="0"/>
                <a:cs typeface="Tahoma" panose="020B0604030504040204" pitchFamily="34" charset="0"/>
              </a:rPr>
              <a:t>Equipo o ubicación técnica asociada.</a:t>
            </a:r>
          </a:p>
          <a:p>
            <a:pPr marL="285750" indent="-285750" algn="just">
              <a:buFont typeface="Arial" panose="020B0604020202020204" pitchFamily="34" charset="0"/>
              <a:buChar char="•"/>
            </a:pPr>
            <a:r>
              <a:rPr lang="es-MX" sz="1400" dirty="0">
                <a:latin typeface="Tahoma" panose="020B0604030504040204" pitchFamily="34" charset="0"/>
                <a:ea typeface="Tahoma" panose="020B0604030504040204" pitchFamily="34" charset="0"/>
                <a:cs typeface="Tahoma" panose="020B0604030504040204" pitchFamily="34" charset="0"/>
              </a:rPr>
              <a:t>Descripción de la avería o necesidad.</a:t>
            </a:r>
          </a:p>
          <a:p>
            <a:pPr marL="285750" indent="-285750" algn="just">
              <a:buFont typeface="Arial" panose="020B0604020202020204" pitchFamily="34" charset="0"/>
              <a:buChar char="•"/>
            </a:pPr>
            <a:r>
              <a:rPr lang="es-MX" sz="1400" dirty="0">
                <a:latin typeface="Tahoma" panose="020B0604030504040204" pitchFamily="34" charset="0"/>
                <a:ea typeface="Tahoma" panose="020B0604030504040204" pitchFamily="34" charset="0"/>
                <a:cs typeface="Tahoma" panose="020B0604030504040204" pitchFamily="34" charset="0"/>
              </a:rPr>
              <a:t>Síntomas, causas y objetos de daño.</a:t>
            </a:r>
          </a:p>
          <a:p>
            <a:pPr marL="285750" indent="-285750" algn="just">
              <a:buFont typeface="Arial" panose="020B0604020202020204" pitchFamily="34" charset="0"/>
              <a:buChar char="•"/>
            </a:pPr>
            <a:r>
              <a:rPr lang="es-MX" sz="1400" dirty="0">
                <a:latin typeface="Tahoma" panose="020B0604030504040204" pitchFamily="34" charset="0"/>
                <a:ea typeface="Tahoma" panose="020B0604030504040204" pitchFamily="34" charset="0"/>
                <a:cs typeface="Tahoma" panose="020B0604030504040204" pitchFamily="34" charset="0"/>
              </a:rPr>
              <a:t>Tareas y actividades planificadas.</a:t>
            </a:r>
          </a:p>
          <a:p>
            <a:pPr marL="285750" indent="-285750" algn="just">
              <a:buFont typeface="Arial" panose="020B0604020202020204" pitchFamily="34" charset="0"/>
              <a:buChar char="•"/>
            </a:pPr>
            <a:r>
              <a:rPr lang="es-MX" sz="1400" dirty="0">
                <a:latin typeface="Tahoma" panose="020B0604030504040204" pitchFamily="34" charset="0"/>
                <a:ea typeface="Tahoma" panose="020B0604030504040204" pitchFamily="34" charset="0"/>
                <a:cs typeface="Tahoma" panose="020B0604030504040204" pitchFamily="34" charset="0"/>
              </a:rPr>
              <a:t>Historial y estatus del aviso (abierto, en proceso, cerrado).</a:t>
            </a:r>
            <a:endParaRPr lang="es-ES" sz="1400" dirty="0">
              <a:latin typeface="Tahoma" panose="020B0604030504040204" pitchFamily="34" charset="0"/>
              <a:ea typeface="Tahoma" panose="020B0604030504040204" pitchFamily="34" charset="0"/>
              <a:cs typeface="Tahoma" panose="020B0604030504040204" pitchFamily="34" charset="0"/>
            </a:endParaRPr>
          </a:p>
          <a:p>
            <a:pPr algn="just"/>
            <a:endParaRPr lang="es-ES" sz="1400" b="1" dirty="0">
              <a:latin typeface="Tahoma" panose="020B0604030504040204" pitchFamily="34" charset="0"/>
              <a:ea typeface="Tahoma" panose="020B0604030504040204" pitchFamily="34" charset="0"/>
              <a:cs typeface="Tahoma" panose="020B0604030504040204" pitchFamily="34" charset="0"/>
            </a:endParaRPr>
          </a:p>
        </p:txBody>
      </p:sp>
      <p:pic>
        <p:nvPicPr>
          <p:cNvPr id="21" name="Imagen 20">
            <a:extLst>
              <a:ext uri="{FF2B5EF4-FFF2-40B4-BE49-F238E27FC236}">
                <a16:creationId xmlns:a16="http://schemas.microsoft.com/office/drawing/2014/main" id="{C8954D58-BE03-62A1-4A64-4775EC566FC8}"/>
              </a:ext>
            </a:extLst>
          </p:cNvPr>
          <p:cNvPicPr>
            <a:picLocks noChangeAspect="1"/>
          </p:cNvPicPr>
          <p:nvPr/>
        </p:nvPicPr>
        <p:blipFill>
          <a:blip r:embed="rId3"/>
          <a:stretch>
            <a:fillRect/>
          </a:stretch>
        </p:blipFill>
        <p:spPr>
          <a:xfrm>
            <a:off x="939023" y="3288146"/>
            <a:ext cx="6236141" cy="3404896"/>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pic>
        <p:nvPicPr>
          <p:cNvPr id="23" name="Imagen 22">
            <a:extLst>
              <a:ext uri="{FF2B5EF4-FFF2-40B4-BE49-F238E27FC236}">
                <a16:creationId xmlns:a16="http://schemas.microsoft.com/office/drawing/2014/main" id="{DDE53B56-F7A6-56A2-3915-2E962C0211BC}"/>
              </a:ext>
            </a:extLst>
          </p:cNvPr>
          <p:cNvPicPr>
            <a:picLocks noChangeAspect="1"/>
          </p:cNvPicPr>
          <p:nvPr/>
        </p:nvPicPr>
        <p:blipFill>
          <a:blip r:embed="rId4"/>
          <a:stretch>
            <a:fillRect/>
          </a:stretch>
        </p:blipFill>
        <p:spPr>
          <a:xfrm rot="341792">
            <a:off x="6389964" y="2130311"/>
            <a:ext cx="4754193" cy="4685292"/>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0372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EC0DB382-0E82-649E-4648-049158237B6F}"/>
              </a:ext>
            </a:extLst>
          </p:cNvPr>
          <p:cNvGrpSpPr/>
          <p:nvPr/>
        </p:nvGrpSpPr>
        <p:grpSpPr>
          <a:xfrm>
            <a:off x="265248" y="266656"/>
            <a:ext cx="5448805" cy="697336"/>
            <a:chOff x="351927" y="804889"/>
            <a:chExt cx="5604066" cy="717207"/>
          </a:xfrm>
        </p:grpSpPr>
        <p:grpSp>
          <p:nvGrpSpPr>
            <p:cNvPr id="4" name="Grupo 3">
              <a:extLst>
                <a:ext uri="{FF2B5EF4-FFF2-40B4-BE49-F238E27FC236}">
                  <a16:creationId xmlns:a16="http://schemas.microsoft.com/office/drawing/2014/main" id="{6A9FC538-F33E-A945-02CD-7158D9F2FBFC}"/>
                </a:ext>
              </a:extLst>
            </p:cNvPr>
            <p:cNvGrpSpPr/>
            <p:nvPr/>
          </p:nvGrpSpPr>
          <p:grpSpPr>
            <a:xfrm>
              <a:off x="1008903" y="804889"/>
              <a:ext cx="4947090" cy="717207"/>
              <a:chOff x="515381" y="249051"/>
              <a:chExt cx="4947090" cy="717207"/>
            </a:xfrm>
          </p:grpSpPr>
          <p:sp>
            <p:nvSpPr>
              <p:cNvPr id="6" name="Rectángulo 5">
                <a:extLst>
                  <a:ext uri="{FF2B5EF4-FFF2-40B4-BE49-F238E27FC236}">
                    <a16:creationId xmlns:a16="http://schemas.microsoft.com/office/drawing/2014/main" id="{3DA3CE94-6842-E500-11E0-9890239515CD}"/>
                  </a:ext>
                </a:extLst>
              </p:cNvPr>
              <p:cNvSpPr/>
              <p:nvPr/>
            </p:nvSpPr>
            <p:spPr>
              <a:xfrm>
                <a:off x="551384" y="306714"/>
                <a:ext cx="4911087"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Transacciones SAP para Consultar Averías</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9500BC70-1A75-4A09-5461-E2D5A7AA537A}"/>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FBD0F55E-B4CE-0DA8-77E4-1D64A4A7A648}"/>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8" name="CuadroTexto 7">
            <a:extLst>
              <a:ext uri="{FF2B5EF4-FFF2-40B4-BE49-F238E27FC236}">
                <a16:creationId xmlns:a16="http://schemas.microsoft.com/office/drawing/2014/main" id="{3634FB2F-9823-E724-3A21-2ACC87054047}"/>
              </a:ext>
            </a:extLst>
          </p:cNvPr>
          <p:cNvSpPr txBox="1"/>
          <p:nvPr/>
        </p:nvSpPr>
        <p:spPr>
          <a:xfrm>
            <a:off x="904022" y="1148805"/>
            <a:ext cx="7479811" cy="569387"/>
          </a:xfrm>
          <a:prstGeom prst="rect">
            <a:avLst/>
          </a:prstGeom>
          <a:noFill/>
        </p:spPr>
        <p:txBody>
          <a:bodyPr wrap="square" rtlCol="0">
            <a:spAutoFit/>
          </a:bodyPr>
          <a:lstStyle/>
          <a:p>
            <a:pPr algn="just"/>
            <a:r>
              <a:rPr lang="es-ES" sz="1600" b="1" dirty="0">
                <a:latin typeface="Tahoma" panose="020B0604030504040204" pitchFamily="34" charset="0"/>
                <a:ea typeface="Tahoma" panose="020B0604030504040204" pitchFamily="34" charset="0"/>
                <a:cs typeface="Tahoma" panose="020B0604030504040204" pitchFamily="34" charset="0"/>
              </a:rPr>
              <a:t>IW29: INFORMES DE AVISOS DE MANTENIMIENTO</a:t>
            </a:r>
          </a:p>
          <a:p>
            <a:pPr algn="just"/>
            <a:endParaRPr lang="es-ES" sz="1500" b="1" dirty="0">
              <a:latin typeface="Tahoma" panose="020B0604030504040204" pitchFamily="34" charset="0"/>
              <a:ea typeface="Tahoma" panose="020B0604030504040204" pitchFamily="34" charset="0"/>
              <a:cs typeface="Tahoma" panose="020B0604030504040204" pitchFamily="34" charset="0"/>
            </a:endParaRPr>
          </a:p>
        </p:txBody>
      </p:sp>
      <p:sp>
        <p:nvSpPr>
          <p:cNvPr id="12" name="CuadroTexto 11">
            <a:extLst>
              <a:ext uri="{FF2B5EF4-FFF2-40B4-BE49-F238E27FC236}">
                <a16:creationId xmlns:a16="http://schemas.microsoft.com/office/drawing/2014/main" id="{809A461A-F09A-FA38-EFB3-9E9019A86A88}"/>
              </a:ext>
            </a:extLst>
          </p:cNvPr>
          <p:cNvSpPr txBox="1"/>
          <p:nvPr/>
        </p:nvSpPr>
        <p:spPr>
          <a:xfrm>
            <a:off x="904022" y="1433498"/>
            <a:ext cx="10780679" cy="584775"/>
          </a:xfrm>
          <a:prstGeom prst="rect">
            <a:avLst/>
          </a:prstGeom>
          <a:noFill/>
        </p:spPr>
        <p:txBody>
          <a:bodyPr wrap="square" rtlCol="0">
            <a:spAutoFit/>
          </a:bodyPr>
          <a:lstStyle/>
          <a:p>
            <a:r>
              <a:rPr lang="es-ES" sz="1600" dirty="0">
                <a:latin typeface="Tahoma" panose="020B0604030504040204" pitchFamily="34" charset="0"/>
                <a:ea typeface="Tahoma" panose="020B0604030504040204" pitchFamily="34" charset="0"/>
                <a:cs typeface="Tahoma" panose="020B0604030504040204" pitchFamily="34" charset="0"/>
              </a:rPr>
              <a:t>La transacción IW29 es una herramienta poderosa para generar informes detallados de avisos de mantenimiento, lo que permite un análisis profundo de las averías.</a:t>
            </a:r>
          </a:p>
        </p:txBody>
      </p:sp>
      <p:pic>
        <p:nvPicPr>
          <p:cNvPr id="14" name="Imagen 13">
            <a:extLst>
              <a:ext uri="{FF2B5EF4-FFF2-40B4-BE49-F238E27FC236}">
                <a16:creationId xmlns:a16="http://schemas.microsoft.com/office/drawing/2014/main" id="{754BD9DA-4073-F409-1174-E92F579B6969}"/>
              </a:ext>
            </a:extLst>
          </p:cNvPr>
          <p:cNvPicPr>
            <a:picLocks noChangeAspect="1"/>
          </p:cNvPicPr>
          <p:nvPr/>
        </p:nvPicPr>
        <p:blipFill>
          <a:blip r:embed="rId3"/>
          <a:stretch>
            <a:fillRect/>
          </a:stretch>
        </p:blipFill>
        <p:spPr>
          <a:xfrm>
            <a:off x="1654345" y="2300969"/>
            <a:ext cx="3743950" cy="2272340"/>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pic>
        <p:nvPicPr>
          <p:cNvPr id="2" name="Imagen 1">
            <a:extLst>
              <a:ext uri="{FF2B5EF4-FFF2-40B4-BE49-F238E27FC236}">
                <a16:creationId xmlns:a16="http://schemas.microsoft.com/office/drawing/2014/main" id="{0D32EA2E-7A9C-32F3-616F-F05734137C51}"/>
              </a:ext>
            </a:extLst>
          </p:cNvPr>
          <p:cNvPicPr>
            <a:picLocks noChangeAspect="1"/>
          </p:cNvPicPr>
          <p:nvPr/>
        </p:nvPicPr>
        <p:blipFill>
          <a:blip r:embed="rId4"/>
          <a:stretch>
            <a:fillRect/>
          </a:stretch>
        </p:blipFill>
        <p:spPr>
          <a:xfrm rot="341792">
            <a:off x="6389964" y="2130311"/>
            <a:ext cx="4754193" cy="4685292"/>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graphicFrame>
        <p:nvGraphicFramePr>
          <p:cNvPr id="11" name="Diagrama 10">
            <a:extLst>
              <a:ext uri="{FF2B5EF4-FFF2-40B4-BE49-F238E27FC236}">
                <a16:creationId xmlns:a16="http://schemas.microsoft.com/office/drawing/2014/main" id="{0CF67E85-FDF4-3426-4053-884A913B2F05}"/>
              </a:ext>
            </a:extLst>
          </p:cNvPr>
          <p:cNvGraphicFramePr/>
          <p:nvPr>
            <p:extLst>
              <p:ext uri="{D42A27DB-BD31-4B8C-83A1-F6EECF244321}">
                <p14:modId xmlns:p14="http://schemas.microsoft.com/office/powerpoint/2010/main" val="1850478619"/>
              </p:ext>
            </p:extLst>
          </p:nvPr>
        </p:nvGraphicFramePr>
        <p:xfrm>
          <a:off x="1514762" y="4941454"/>
          <a:ext cx="3112655" cy="19819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Imagen 14">
            <a:extLst>
              <a:ext uri="{FF2B5EF4-FFF2-40B4-BE49-F238E27FC236}">
                <a16:creationId xmlns:a16="http://schemas.microsoft.com/office/drawing/2014/main" id="{45E8ECB9-D2EA-5466-424E-8335122A3416}"/>
              </a:ext>
            </a:extLst>
          </p:cNvPr>
          <p:cNvPicPr>
            <a:picLocks noChangeAspect="1"/>
          </p:cNvPicPr>
          <p:nvPr/>
        </p:nvPicPr>
        <p:blipFill>
          <a:blip r:embed="rId10"/>
          <a:srcRect l="7319" t="19382" r="14070" b="34479"/>
          <a:stretch>
            <a:fillRect/>
          </a:stretch>
        </p:blipFill>
        <p:spPr>
          <a:xfrm>
            <a:off x="466433" y="4861276"/>
            <a:ext cx="1822470" cy="557064"/>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19120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D71732D-8D71-4BC0-A3F8-9BDAB980937A}"/>
              </a:ext>
            </a:extLst>
          </p:cNvPr>
          <p:cNvSpPr txBox="1"/>
          <p:nvPr/>
        </p:nvSpPr>
        <p:spPr>
          <a:xfrm>
            <a:off x="1240481" y="3250445"/>
            <a:ext cx="2822716" cy="1600438"/>
          </a:xfrm>
          <a:prstGeom prst="rect">
            <a:avLst/>
          </a:prstGeom>
          <a:noFill/>
        </p:spPr>
        <p:txBody>
          <a:bodyPr wrap="square" rtlCol="0">
            <a:spAutoFit/>
          </a:bodyPr>
          <a:lstStyle/>
          <a:p>
            <a:pPr algn="just"/>
            <a:r>
              <a:rPr lang="es-E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MEJORAR COMPETENCIAS</a:t>
            </a:r>
          </a:p>
          <a:p>
            <a:pPr algn="just"/>
            <a:endParaRPr lang="es-ES"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just"/>
            <a:r>
              <a:rPr lang="es-ES" sz="1400" dirty="0">
                <a:solidFill>
                  <a:srgbClr val="000000"/>
                </a:solidFill>
                <a:latin typeface="Tahoma" panose="020B0604030504040204" pitchFamily="34" charset="0"/>
                <a:ea typeface="Tahoma" panose="020B0604030504040204" pitchFamily="34" charset="0"/>
                <a:cs typeface="Tahoma" panose="020B0604030504040204" pitchFamily="34" charset="0"/>
              </a:rPr>
              <a:t>Adquirir conocimientos prácticos sobre el módulo PM de SAP, específicamente en el reporte y gestión de averías.</a:t>
            </a:r>
          </a:p>
          <a:p>
            <a:pPr algn="just"/>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Rectángulo 5">
            <a:extLst>
              <a:ext uri="{FF2B5EF4-FFF2-40B4-BE49-F238E27FC236}">
                <a16:creationId xmlns:a16="http://schemas.microsoft.com/office/drawing/2014/main" id="{7BFCD7DC-EB7A-4C8D-BE71-5380F9CCCBB9}"/>
              </a:ext>
            </a:extLst>
          </p:cNvPr>
          <p:cNvSpPr/>
          <p:nvPr/>
        </p:nvSpPr>
        <p:spPr>
          <a:xfrm>
            <a:off x="780276" y="407186"/>
            <a:ext cx="4644669" cy="393056"/>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Objetivos de la formación y expectativas</a:t>
            </a:r>
            <a:endParaRPr lang="es-CO"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grpSp>
        <p:nvGrpSpPr>
          <p:cNvPr id="5" name="Grupo 4">
            <a:extLst>
              <a:ext uri="{FF2B5EF4-FFF2-40B4-BE49-F238E27FC236}">
                <a16:creationId xmlns:a16="http://schemas.microsoft.com/office/drawing/2014/main" id="{238BE1B2-3C92-482C-8554-DEEBC0CB5A7C}"/>
              </a:ext>
            </a:extLst>
          </p:cNvPr>
          <p:cNvGrpSpPr/>
          <p:nvPr/>
        </p:nvGrpSpPr>
        <p:grpSpPr>
          <a:xfrm>
            <a:off x="236730" y="343771"/>
            <a:ext cx="543547" cy="568851"/>
            <a:chOff x="174379" y="251546"/>
            <a:chExt cx="656973" cy="717207"/>
          </a:xfrm>
        </p:grpSpPr>
        <p:cxnSp>
          <p:nvCxnSpPr>
            <p:cNvPr id="7" name="Conector recto 6">
              <a:extLst>
                <a:ext uri="{FF2B5EF4-FFF2-40B4-BE49-F238E27FC236}">
                  <a16:creationId xmlns:a16="http://schemas.microsoft.com/office/drawing/2014/main" id="{A92C0F84-BACC-4F26-AFF3-404F39634AFA}"/>
                </a:ext>
              </a:extLst>
            </p:cNvPr>
            <p:cNvCxnSpPr>
              <a:cxnSpLocks/>
            </p:cNvCxnSpPr>
            <p:nvPr/>
          </p:nvCxnSpPr>
          <p:spPr>
            <a:xfrm flipV="1">
              <a:off x="831352" y="251546"/>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7D7B92A0-B6FD-48E7-B4A3-5CFAA6050CA1}"/>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277474" y="282529"/>
              <a:ext cx="422621" cy="628811"/>
            </a:xfrm>
            <a:prstGeom prst="rect">
              <a:avLst/>
            </a:prstGeom>
            <a:noFill/>
          </p:spPr>
        </p:pic>
      </p:grpSp>
      <p:pic>
        <p:nvPicPr>
          <p:cNvPr id="27" name="Gráfico 26" descr="Bombilla y equipo con relleno sólido">
            <a:extLst>
              <a:ext uri="{FF2B5EF4-FFF2-40B4-BE49-F238E27FC236}">
                <a16:creationId xmlns:a16="http://schemas.microsoft.com/office/drawing/2014/main" id="{11D12739-3782-1C98-94E2-F8B9EEC7B8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9972" y="3327563"/>
            <a:ext cx="914400" cy="914400"/>
          </a:xfrm>
          <a:prstGeom prst="rect">
            <a:avLst/>
          </a:prstGeom>
        </p:spPr>
      </p:pic>
      <p:pic>
        <p:nvPicPr>
          <p:cNvPr id="29" name="Gráfico 28" descr="Diana con relleno sólido">
            <a:extLst>
              <a:ext uri="{FF2B5EF4-FFF2-40B4-BE49-F238E27FC236}">
                <a16:creationId xmlns:a16="http://schemas.microsoft.com/office/drawing/2014/main" id="{5DDE37AF-FA05-A4BA-84F1-0FDA756080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0030" y="3344524"/>
            <a:ext cx="914400" cy="914400"/>
          </a:xfrm>
          <a:prstGeom prst="rect">
            <a:avLst/>
          </a:prstGeom>
        </p:spPr>
      </p:pic>
      <p:pic>
        <p:nvPicPr>
          <p:cNvPr id="31" name="Gráfico 30" descr="Cohete con relleno sólido">
            <a:extLst>
              <a:ext uri="{FF2B5EF4-FFF2-40B4-BE49-F238E27FC236}">
                <a16:creationId xmlns:a16="http://schemas.microsoft.com/office/drawing/2014/main" id="{66C60587-BC20-AC5A-EE6E-64DD3A9C3D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30845" y="3327563"/>
            <a:ext cx="914400" cy="914400"/>
          </a:xfrm>
          <a:prstGeom prst="rect">
            <a:avLst/>
          </a:prstGeom>
        </p:spPr>
      </p:pic>
      <p:sp>
        <p:nvSpPr>
          <p:cNvPr id="32" name="CuadroTexto 31">
            <a:extLst>
              <a:ext uri="{FF2B5EF4-FFF2-40B4-BE49-F238E27FC236}">
                <a16:creationId xmlns:a16="http://schemas.microsoft.com/office/drawing/2014/main" id="{54DEE946-3737-2E3B-8F6E-7F366BFDF3CC}"/>
              </a:ext>
            </a:extLst>
          </p:cNvPr>
          <p:cNvSpPr txBox="1"/>
          <p:nvPr/>
        </p:nvSpPr>
        <p:spPr>
          <a:xfrm>
            <a:off x="5161296" y="3250445"/>
            <a:ext cx="2708803" cy="1600438"/>
          </a:xfrm>
          <a:prstGeom prst="rect">
            <a:avLst/>
          </a:prstGeom>
          <a:noFill/>
        </p:spPr>
        <p:txBody>
          <a:bodyPr wrap="square" rtlCol="0">
            <a:spAutoFit/>
          </a:bodyPr>
          <a:lstStyle/>
          <a:p>
            <a:pPr algn="just"/>
            <a:r>
              <a:rPr lang="es-E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OPTIMIZAR PROCESOS</a:t>
            </a:r>
          </a:p>
          <a:p>
            <a:pPr algn="just"/>
            <a:endParaRPr lang="es-ES"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just"/>
            <a:r>
              <a:rPr lang="es-ES" sz="1400" dirty="0">
                <a:solidFill>
                  <a:srgbClr val="000000"/>
                </a:solidFill>
                <a:latin typeface="Tahoma" panose="020B0604030504040204" pitchFamily="34" charset="0"/>
                <a:ea typeface="Tahoma" panose="020B0604030504040204" pitchFamily="34" charset="0"/>
                <a:cs typeface="Tahoma" panose="020B0604030504040204" pitchFamily="34" charset="0"/>
              </a:rPr>
              <a:t>Comprender cómo las transacciones de SAP PM pueden agilizar y estandarizar los flujos de trabajo de mantenimiento</a:t>
            </a:r>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3" name="CuadroTexto 32">
            <a:extLst>
              <a:ext uri="{FF2B5EF4-FFF2-40B4-BE49-F238E27FC236}">
                <a16:creationId xmlns:a16="http://schemas.microsoft.com/office/drawing/2014/main" id="{FCCA0471-0775-7994-B6F2-8613EB8B8FD2}"/>
              </a:ext>
            </a:extLst>
          </p:cNvPr>
          <p:cNvSpPr txBox="1"/>
          <p:nvPr/>
        </p:nvSpPr>
        <p:spPr>
          <a:xfrm>
            <a:off x="8876348" y="3250445"/>
            <a:ext cx="3005622" cy="1384995"/>
          </a:xfrm>
          <a:prstGeom prst="rect">
            <a:avLst/>
          </a:prstGeom>
          <a:noFill/>
        </p:spPr>
        <p:txBody>
          <a:bodyPr wrap="square" rtlCol="0">
            <a:spAutoFit/>
          </a:bodyPr>
          <a:lstStyle/>
          <a:p>
            <a:pPr algn="just"/>
            <a:r>
              <a:rPr lang="es-E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FOMENTAR EL APRENDIZAJE</a:t>
            </a:r>
          </a:p>
          <a:p>
            <a:pPr algn="just"/>
            <a:endParaRPr lang="es-ES"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just"/>
            <a:r>
              <a:rPr lang="es-ES" sz="1400" dirty="0">
                <a:solidFill>
                  <a:srgbClr val="000000"/>
                </a:solidFill>
                <a:latin typeface="Tahoma" panose="020B0604030504040204" pitchFamily="34" charset="0"/>
                <a:ea typeface="Tahoma" panose="020B0604030504040204" pitchFamily="34" charset="0"/>
                <a:cs typeface="Tahoma" panose="020B0604030504040204" pitchFamily="34" charset="0"/>
              </a:rPr>
              <a:t>Crear un espacio interactivo para compartir experiencias y resolver dudas comunes en la operación diaria. </a:t>
            </a:r>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4" name="CuadroTexto 33">
            <a:extLst>
              <a:ext uri="{FF2B5EF4-FFF2-40B4-BE49-F238E27FC236}">
                <a16:creationId xmlns:a16="http://schemas.microsoft.com/office/drawing/2014/main" id="{2194FAA2-7272-2FB7-C852-4E817974FA2B}"/>
              </a:ext>
            </a:extLst>
          </p:cNvPr>
          <p:cNvSpPr txBox="1"/>
          <p:nvPr/>
        </p:nvSpPr>
        <p:spPr>
          <a:xfrm>
            <a:off x="1240480" y="5390671"/>
            <a:ext cx="10224043" cy="954107"/>
          </a:xfrm>
          <a:prstGeom prst="rect">
            <a:avLst/>
          </a:prstGeom>
          <a:noFill/>
        </p:spPr>
        <p:txBody>
          <a:bodyPr wrap="square" rtlCol="0">
            <a:spAutoFit/>
          </a:bodyPr>
          <a:lstStyle/>
          <a:p>
            <a:r>
              <a:rPr lang="es-ES" sz="1400" dirty="0">
                <a:latin typeface="Tahoma" panose="020B0604030504040204" pitchFamily="34" charset="0"/>
                <a:ea typeface="Tahoma" panose="020B0604030504040204" pitchFamily="34" charset="0"/>
                <a:cs typeface="Tahoma" panose="020B0604030504040204" pitchFamily="34" charset="0"/>
              </a:rPr>
              <a:t>Para comenzar, me gustaría que compartieran en una palabra o frase corta qué esperan llevarse de esta sesión o qué desafío buscan resolver.</a:t>
            </a:r>
          </a:p>
          <a:p>
            <a:pPr algn="just"/>
            <a:endParaRPr lang="es-ES"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just"/>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 name="CuadroTexto 2">
            <a:extLst>
              <a:ext uri="{FF2B5EF4-FFF2-40B4-BE49-F238E27FC236}">
                <a16:creationId xmlns:a16="http://schemas.microsoft.com/office/drawing/2014/main" id="{0D0CB315-B2B1-8E06-7583-A6D5FDF432E6}"/>
              </a:ext>
            </a:extLst>
          </p:cNvPr>
          <p:cNvSpPr txBox="1"/>
          <p:nvPr/>
        </p:nvSpPr>
        <p:spPr>
          <a:xfrm>
            <a:off x="822304" y="1470324"/>
            <a:ext cx="10642219" cy="830997"/>
          </a:xfrm>
          <a:prstGeom prst="rect">
            <a:avLst/>
          </a:prstGeom>
          <a:noFill/>
        </p:spPr>
        <p:txBody>
          <a:bodyPr wrap="square" rtlCol="0">
            <a:spAutoFit/>
          </a:bodyPr>
          <a:lstStyle/>
          <a:p>
            <a:r>
              <a:rPr lang="es-ES" sz="1600" b="1" dirty="0">
                <a:latin typeface="Tahoma" panose="020B0604030504040204" pitchFamily="34" charset="0"/>
                <a:ea typeface="Tahoma" panose="020B0604030504040204" pitchFamily="34" charset="0"/>
                <a:cs typeface="Tahoma" panose="020B0604030504040204" pitchFamily="34" charset="0"/>
              </a:rPr>
              <a:t>OBJETIVO PRINCIPAL: </a:t>
            </a:r>
            <a:r>
              <a:rPr lang="es-ES" sz="1600" dirty="0">
                <a:latin typeface="Tahoma" panose="020B0604030504040204" pitchFamily="34" charset="0"/>
                <a:ea typeface="Tahoma" panose="020B0604030504040204" pitchFamily="34" charset="0"/>
                <a:cs typeface="Tahoma" panose="020B0604030504040204" pitchFamily="34" charset="0"/>
              </a:rPr>
              <a:t>Brindar los conceptos y guías necesarias para las principales </a:t>
            </a:r>
            <a:r>
              <a:rPr lang="es-ES" sz="1600" b="1" dirty="0">
                <a:latin typeface="Tahoma" panose="020B0604030504040204" pitchFamily="34" charset="0"/>
                <a:ea typeface="Tahoma" panose="020B0604030504040204" pitchFamily="34" charset="0"/>
                <a:cs typeface="Tahoma" panose="020B0604030504040204" pitchFamily="34" charset="0"/>
              </a:rPr>
              <a:t>funcionalidades y transacciones</a:t>
            </a:r>
            <a:r>
              <a:rPr lang="es-ES" sz="1600" dirty="0">
                <a:latin typeface="Tahoma" panose="020B0604030504040204" pitchFamily="34" charset="0"/>
                <a:ea typeface="Tahoma" panose="020B0604030504040204" pitchFamily="34" charset="0"/>
                <a:cs typeface="Tahoma" panose="020B0604030504040204" pitchFamily="34" charset="0"/>
              </a:rPr>
              <a:t> que ofrece el sistema de información (SAP) </a:t>
            </a:r>
            <a:r>
              <a:rPr lang="es-ES" sz="16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para el reporte de averías y fallas </a:t>
            </a:r>
            <a:r>
              <a:rPr lang="es-ES" sz="1600" dirty="0">
                <a:latin typeface="Tahoma" panose="020B0604030504040204" pitchFamily="34" charset="0"/>
                <a:ea typeface="Tahoma" panose="020B0604030504040204" pitchFamily="34" charset="0"/>
                <a:cs typeface="Tahoma" panose="020B0604030504040204" pitchFamily="34" charset="0"/>
              </a:rPr>
              <a:t>de los equipos de la operación, específicamente para </a:t>
            </a:r>
            <a:r>
              <a:rPr lang="es-ES" sz="1600" b="1" u="sng" dirty="0">
                <a:latin typeface="Tahoma" panose="020B0604030504040204" pitchFamily="34" charset="0"/>
                <a:ea typeface="Tahoma" panose="020B0604030504040204" pitchFamily="34" charset="0"/>
                <a:cs typeface="Tahoma" panose="020B0604030504040204" pitchFamily="34" charset="0"/>
              </a:rPr>
              <a:t>el perfil de usuario </a:t>
            </a:r>
            <a:r>
              <a:rPr lang="es-ES" sz="1600" b="1" i="1" u="sng" dirty="0">
                <a:latin typeface="Tahoma" panose="020B0604030504040204" pitchFamily="34" charset="0"/>
                <a:ea typeface="Tahoma" panose="020B0604030504040204" pitchFamily="34" charset="0"/>
                <a:cs typeface="Tahoma" panose="020B0604030504040204" pitchFamily="34" charset="0"/>
              </a:rPr>
              <a:t>Solicitante.</a:t>
            </a:r>
          </a:p>
        </p:txBody>
      </p:sp>
    </p:spTree>
    <p:extLst>
      <p:ext uri="{BB962C8B-B14F-4D97-AF65-F5344CB8AC3E}">
        <p14:creationId xmlns:p14="http://schemas.microsoft.com/office/powerpoint/2010/main" val="2560979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04893-7F25-8EFB-3851-9A4E1E25CED5}"/>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F1CEE46E-B698-E64D-B860-7401F6E900E8}"/>
              </a:ext>
            </a:extLst>
          </p:cNvPr>
          <p:cNvGrpSpPr/>
          <p:nvPr/>
        </p:nvGrpSpPr>
        <p:grpSpPr>
          <a:xfrm>
            <a:off x="265248" y="266656"/>
            <a:ext cx="5448805" cy="697336"/>
            <a:chOff x="351927" y="804889"/>
            <a:chExt cx="5604066" cy="717207"/>
          </a:xfrm>
        </p:grpSpPr>
        <p:grpSp>
          <p:nvGrpSpPr>
            <p:cNvPr id="4" name="Grupo 3">
              <a:extLst>
                <a:ext uri="{FF2B5EF4-FFF2-40B4-BE49-F238E27FC236}">
                  <a16:creationId xmlns:a16="http://schemas.microsoft.com/office/drawing/2014/main" id="{F6E0244C-30C6-67A3-2426-91466D2AD50C}"/>
                </a:ext>
              </a:extLst>
            </p:cNvPr>
            <p:cNvGrpSpPr/>
            <p:nvPr/>
          </p:nvGrpSpPr>
          <p:grpSpPr>
            <a:xfrm>
              <a:off x="1008903" y="804889"/>
              <a:ext cx="4947090" cy="717207"/>
              <a:chOff x="515381" y="249051"/>
              <a:chExt cx="4947090" cy="717207"/>
            </a:xfrm>
          </p:grpSpPr>
          <p:sp>
            <p:nvSpPr>
              <p:cNvPr id="6" name="Rectángulo 5">
                <a:extLst>
                  <a:ext uri="{FF2B5EF4-FFF2-40B4-BE49-F238E27FC236}">
                    <a16:creationId xmlns:a16="http://schemas.microsoft.com/office/drawing/2014/main" id="{871123AA-2551-237A-670E-8D7F9D897216}"/>
                  </a:ext>
                </a:extLst>
              </p:cNvPr>
              <p:cNvSpPr/>
              <p:nvPr/>
            </p:nvSpPr>
            <p:spPr>
              <a:xfrm>
                <a:off x="551384" y="306714"/>
                <a:ext cx="4911087"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Transacciones SAP para Consultar Averías</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6D3BA341-D008-7649-38C5-363414BD789F}"/>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EE1A0910-C1FB-7F85-2208-D0D1644160B8}"/>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8" name="CuadroTexto 7">
            <a:extLst>
              <a:ext uri="{FF2B5EF4-FFF2-40B4-BE49-F238E27FC236}">
                <a16:creationId xmlns:a16="http://schemas.microsoft.com/office/drawing/2014/main" id="{0CCAD3E7-E9AF-DE51-42AD-CE70859DCF58}"/>
              </a:ext>
            </a:extLst>
          </p:cNvPr>
          <p:cNvSpPr txBox="1"/>
          <p:nvPr/>
        </p:nvSpPr>
        <p:spPr>
          <a:xfrm>
            <a:off x="6009865" y="1189524"/>
            <a:ext cx="5278113" cy="276999"/>
          </a:xfrm>
          <a:prstGeom prst="rect">
            <a:avLst/>
          </a:prstGeom>
          <a:noFill/>
        </p:spPr>
        <p:txBody>
          <a:bodyPr wrap="square" rtlCol="0">
            <a:spAutoFit/>
          </a:bodyPr>
          <a:lstStyle/>
          <a:p>
            <a:pPr algn="just"/>
            <a:r>
              <a:rPr lang="es-ES" sz="1200" b="1" dirty="0">
                <a:latin typeface="Tahoma" panose="020B0604030504040204" pitchFamily="34" charset="0"/>
                <a:ea typeface="Tahoma" panose="020B0604030504040204" pitchFamily="34" charset="0"/>
                <a:cs typeface="Tahoma" panose="020B0604030504040204" pitchFamily="34" charset="0"/>
              </a:rPr>
              <a:t>IW33: VISUALIZACIÓN DE ÓRDENES DE MANTENIMIENTO</a:t>
            </a:r>
          </a:p>
        </p:txBody>
      </p:sp>
      <p:sp>
        <p:nvSpPr>
          <p:cNvPr id="12" name="CuadroTexto 11">
            <a:extLst>
              <a:ext uri="{FF2B5EF4-FFF2-40B4-BE49-F238E27FC236}">
                <a16:creationId xmlns:a16="http://schemas.microsoft.com/office/drawing/2014/main" id="{6C1C3AC2-49F2-1896-9B21-0A2BE13FD8F1}"/>
              </a:ext>
            </a:extLst>
          </p:cNvPr>
          <p:cNvSpPr txBox="1"/>
          <p:nvPr/>
        </p:nvSpPr>
        <p:spPr>
          <a:xfrm>
            <a:off x="6009865" y="1528078"/>
            <a:ext cx="5588701" cy="738664"/>
          </a:xfrm>
          <a:prstGeom prst="rect">
            <a:avLst/>
          </a:prstGeom>
          <a:noFill/>
        </p:spPr>
        <p:txBody>
          <a:bodyPr wrap="square" rtlCol="0">
            <a:spAutoFit/>
          </a:bodyPr>
          <a:lstStyle/>
          <a:p>
            <a:r>
              <a:rPr lang="es-ES" sz="1400" dirty="0">
                <a:latin typeface="Tahoma" panose="020B0604030504040204" pitchFamily="34" charset="0"/>
                <a:ea typeface="Tahoma" panose="020B0604030504040204" pitchFamily="34" charset="0"/>
                <a:cs typeface="Tahoma" panose="020B0604030504040204" pitchFamily="34" charset="0"/>
              </a:rPr>
              <a:t>La transacción IW33 es fundamental para consultar los detalles de una orden de mantenimiento específica, que a menudo se genera a partir de un aviso de avería.</a:t>
            </a:r>
          </a:p>
        </p:txBody>
      </p:sp>
      <p:pic>
        <p:nvPicPr>
          <p:cNvPr id="14" name="Imagen 13">
            <a:extLst>
              <a:ext uri="{FF2B5EF4-FFF2-40B4-BE49-F238E27FC236}">
                <a16:creationId xmlns:a16="http://schemas.microsoft.com/office/drawing/2014/main" id="{52FA5FC0-A6BC-1E1F-10BD-B9025AB12EC4}"/>
              </a:ext>
            </a:extLst>
          </p:cNvPr>
          <p:cNvPicPr>
            <a:picLocks noChangeAspect="1"/>
          </p:cNvPicPr>
          <p:nvPr/>
        </p:nvPicPr>
        <p:blipFill>
          <a:blip r:embed="rId3"/>
          <a:srcRect t="8873" b="-1146"/>
          <a:stretch>
            <a:fillRect/>
          </a:stretch>
        </p:blipFill>
        <p:spPr>
          <a:xfrm>
            <a:off x="551412" y="3429000"/>
            <a:ext cx="2186028" cy="1362131"/>
          </a:xfrm>
          <a:prstGeom prst="rect">
            <a:avLst/>
          </a:prstGeom>
          <a:ln w="38100" cap="sq">
            <a:solidFill>
              <a:schemeClr val="bg1">
                <a:lumMod val="75000"/>
              </a:schemeClr>
            </a:solidFill>
            <a:prstDash val="solid"/>
            <a:miter lim="800000"/>
          </a:ln>
          <a:effectLst>
            <a:outerShdw blurRad="50800" dist="38100" dir="2700000" algn="tl" rotWithShape="0">
              <a:srgbClr val="000000">
                <a:alpha val="43000"/>
              </a:srgbClr>
            </a:outerShdw>
          </a:effectLst>
        </p:spPr>
      </p:pic>
      <p:sp>
        <p:nvSpPr>
          <p:cNvPr id="9" name="Bocadillo nube: nube 8">
            <a:extLst>
              <a:ext uri="{FF2B5EF4-FFF2-40B4-BE49-F238E27FC236}">
                <a16:creationId xmlns:a16="http://schemas.microsoft.com/office/drawing/2014/main" id="{916DC08E-D5AA-EFEE-C553-C81B46FC79B0}"/>
              </a:ext>
            </a:extLst>
          </p:cNvPr>
          <p:cNvSpPr/>
          <p:nvPr/>
        </p:nvSpPr>
        <p:spPr>
          <a:xfrm>
            <a:off x="904022" y="1189524"/>
            <a:ext cx="3666836" cy="1857069"/>
          </a:xfrm>
          <a:custGeom>
            <a:avLst/>
            <a:gdLst>
              <a:gd name="connsiteX0" fmla="*/ 331033 w 3666836"/>
              <a:gd name="connsiteY0" fmla="*/ 617733 h 1857069"/>
              <a:gd name="connsiteX1" fmla="*/ 477282 w 3666836"/>
              <a:gd name="connsiteY1" fmla="*/ 296916 h 1857069"/>
              <a:gd name="connsiteX2" fmla="*/ 1188750 w 3666836"/>
              <a:gd name="connsiteY2" fmla="*/ 223622 h 1857069"/>
              <a:gd name="connsiteX3" fmla="*/ 1906075 w 3666836"/>
              <a:gd name="connsiteY3" fmla="*/ 147533 h 1857069"/>
              <a:gd name="connsiteX4" fmla="*/ 2185587 w 3666836"/>
              <a:gd name="connsiteY4" fmla="*/ 8597 h 1857069"/>
              <a:gd name="connsiteX5" fmla="*/ 2532238 w 3666836"/>
              <a:gd name="connsiteY5" fmla="*/ 106652 h 1857069"/>
              <a:gd name="connsiteX6" fmla="*/ 3010115 w 3666836"/>
              <a:gd name="connsiteY6" fmla="*/ 29661 h 1857069"/>
              <a:gd name="connsiteX7" fmla="*/ 3252449 w 3666836"/>
              <a:gd name="connsiteY7" fmla="*/ 239699 h 1857069"/>
              <a:gd name="connsiteX8" fmla="*/ 3563451 w 3666836"/>
              <a:gd name="connsiteY8" fmla="*/ 443547 h 1857069"/>
              <a:gd name="connsiteX9" fmla="*/ 3549531 w 3666836"/>
              <a:gd name="connsiteY9" fmla="*/ 664589 h 1857069"/>
              <a:gd name="connsiteX10" fmla="*/ 3651217 w 3666836"/>
              <a:gd name="connsiteY10" fmla="*/ 1002559 h 1857069"/>
              <a:gd name="connsiteX11" fmla="*/ 3174868 w 3666836"/>
              <a:gd name="connsiteY11" fmla="*/ 1298400 h 1857069"/>
              <a:gd name="connsiteX12" fmla="*/ 3004343 w 3666836"/>
              <a:gd name="connsiteY12" fmla="*/ 1551899 h 1857069"/>
              <a:gd name="connsiteX13" fmla="*/ 2423761 w 3666836"/>
              <a:gd name="connsiteY13" fmla="*/ 1582592 h 1857069"/>
              <a:gd name="connsiteX14" fmla="*/ 2008865 w 3666836"/>
              <a:gd name="connsiteY14" fmla="*/ 1853028 h 1857069"/>
              <a:gd name="connsiteX15" fmla="*/ 1398830 w 3666836"/>
              <a:gd name="connsiteY15" fmla="*/ 1687955 h 1857069"/>
              <a:gd name="connsiteX16" fmla="*/ 492646 w 3666836"/>
              <a:gd name="connsiteY16" fmla="*/ 1524859 h 1857069"/>
              <a:gd name="connsiteX17" fmla="*/ 94217 w 3666836"/>
              <a:gd name="connsiteY17" fmla="*/ 1343365 h 1857069"/>
              <a:gd name="connsiteX18" fmla="*/ 179352 w 3666836"/>
              <a:gd name="connsiteY18" fmla="*/ 1098378 h 1857069"/>
              <a:gd name="connsiteX19" fmla="*/ -425 w 3666836"/>
              <a:gd name="connsiteY19" fmla="*/ 847029 h 1857069"/>
              <a:gd name="connsiteX20" fmla="*/ 327893 w 3666836"/>
              <a:gd name="connsiteY20" fmla="*/ 623622 h 1857069"/>
              <a:gd name="connsiteX21" fmla="*/ 331033 w 3666836"/>
              <a:gd name="connsiteY21" fmla="*/ 617733 h 1857069"/>
              <a:gd name="connsiteX0" fmla="*/ 5090661 w 3666836"/>
              <a:gd name="connsiteY0" fmla="*/ 259785 h 1857069"/>
              <a:gd name="connsiteX1" fmla="*/ 5039076 w 3666836"/>
              <a:gd name="connsiteY1" fmla="*/ 311370 h 1857069"/>
              <a:gd name="connsiteX2" fmla="*/ 4987491 w 3666836"/>
              <a:gd name="connsiteY2" fmla="*/ 259785 h 1857069"/>
              <a:gd name="connsiteX3" fmla="*/ 5039076 w 3666836"/>
              <a:gd name="connsiteY3" fmla="*/ 208200 h 1857069"/>
              <a:gd name="connsiteX4" fmla="*/ 5090661 w 3666836"/>
              <a:gd name="connsiteY4" fmla="*/ 259785 h 1857069"/>
              <a:gd name="connsiteX0" fmla="*/ 4672436 w 3666836"/>
              <a:gd name="connsiteY0" fmla="*/ 357795 h 1857069"/>
              <a:gd name="connsiteX1" fmla="*/ 4569265 w 3666836"/>
              <a:gd name="connsiteY1" fmla="*/ 460966 h 1857069"/>
              <a:gd name="connsiteX2" fmla="*/ 4466094 w 3666836"/>
              <a:gd name="connsiteY2" fmla="*/ 357795 h 1857069"/>
              <a:gd name="connsiteX3" fmla="*/ 4569265 w 3666836"/>
              <a:gd name="connsiteY3" fmla="*/ 254624 h 1857069"/>
              <a:gd name="connsiteX4" fmla="*/ 4672436 w 3666836"/>
              <a:gd name="connsiteY4" fmla="*/ 357795 h 1857069"/>
              <a:gd name="connsiteX0" fmla="*/ 4153215 w 3666836"/>
              <a:gd name="connsiteY0" fmla="*/ 476874 h 1857069"/>
              <a:gd name="connsiteX1" fmla="*/ 3998459 w 3666836"/>
              <a:gd name="connsiteY1" fmla="*/ 631630 h 1857069"/>
              <a:gd name="connsiteX2" fmla="*/ 3843703 w 3666836"/>
              <a:gd name="connsiteY2" fmla="*/ 476874 h 1857069"/>
              <a:gd name="connsiteX3" fmla="*/ 3998459 w 3666836"/>
              <a:gd name="connsiteY3" fmla="*/ 322118 h 1857069"/>
              <a:gd name="connsiteX4" fmla="*/ 4153215 w 3666836"/>
              <a:gd name="connsiteY4" fmla="*/ 476874 h 1857069"/>
              <a:gd name="connsiteX0" fmla="*/ 398344 w 3666836"/>
              <a:gd name="connsiteY0" fmla="*/ 1125289 h 1857069"/>
              <a:gd name="connsiteX1" fmla="*/ 183341 w 3666836"/>
              <a:gd name="connsiteY1" fmla="*/ 1091028 h 1857069"/>
              <a:gd name="connsiteX2" fmla="*/ 588051 w 3666836"/>
              <a:gd name="connsiteY2" fmla="*/ 1500228 h 1857069"/>
              <a:gd name="connsiteX3" fmla="*/ 494004 w 3666836"/>
              <a:gd name="connsiteY3" fmla="*/ 1516606 h 1857069"/>
              <a:gd name="connsiteX4" fmla="*/ 1398660 w 3666836"/>
              <a:gd name="connsiteY4" fmla="*/ 1680389 h 1857069"/>
              <a:gd name="connsiteX5" fmla="*/ 1341960 w 3666836"/>
              <a:gd name="connsiteY5" fmla="*/ 1605590 h 1857069"/>
              <a:gd name="connsiteX6" fmla="*/ 2446849 w 3666836"/>
              <a:gd name="connsiteY6" fmla="*/ 1493865 h 1857069"/>
              <a:gd name="connsiteX7" fmla="*/ 2424186 w 3666836"/>
              <a:gd name="connsiteY7" fmla="*/ 1575929 h 1857069"/>
              <a:gd name="connsiteX8" fmla="*/ 2896885 w 3666836"/>
              <a:gd name="connsiteY8" fmla="*/ 986739 h 1857069"/>
              <a:gd name="connsiteX9" fmla="*/ 3172831 w 3666836"/>
              <a:gd name="connsiteY9" fmla="*/ 1293500 h 1857069"/>
              <a:gd name="connsiteX10" fmla="*/ 3547833 w 3666836"/>
              <a:gd name="connsiteY10" fmla="*/ 660033 h 1857069"/>
              <a:gd name="connsiteX11" fmla="*/ 3424926 w 3666836"/>
              <a:gd name="connsiteY11" fmla="*/ 775068 h 1857069"/>
              <a:gd name="connsiteX12" fmla="*/ 3252958 w 3666836"/>
              <a:gd name="connsiteY12" fmla="*/ 233251 h 1857069"/>
              <a:gd name="connsiteX13" fmla="*/ 3259409 w 3666836"/>
              <a:gd name="connsiteY13" fmla="*/ 287587 h 1857069"/>
              <a:gd name="connsiteX14" fmla="*/ 2468154 w 3666836"/>
              <a:gd name="connsiteY14" fmla="*/ 169887 h 1857069"/>
              <a:gd name="connsiteX15" fmla="*/ 2531135 w 3666836"/>
              <a:gd name="connsiteY15" fmla="*/ 100591 h 1857069"/>
              <a:gd name="connsiteX16" fmla="*/ 1879338 w 3666836"/>
              <a:gd name="connsiteY16" fmla="*/ 202901 h 1857069"/>
              <a:gd name="connsiteX17" fmla="*/ 1909810 w 3666836"/>
              <a:gd name="connsiteY17" fmla="*/ 143149 h 1857069"/>
              <a:gd name="connsiteX18" fmla="*/ 1188326 w 3666836"/>
              <a:gd name="connsiteY18" fmla="*/ 223192 h 1857069"/>
              <a:gd name="connsiteX19" fmla="*/ 1298671 w 3666836"/>
              <a:gd name="connsiteY19" fmla="*/ 281139 h 1857069"/>
              <a:gd name="connsiteX20" fmla="*/ 350301 w 3666836"/>
              <a:gd name="connsiteY20" fmla="*/ 678732 h 1857069"/>
              <a:gd name="connsiteX21" fmla="*/ 331033 w 3666836"/>
              <a:gd name="connsiteY21" fmla="*/ 617733 h 185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66836" h="1857069" fill="none" extrusionOk="0">
                <a:moveTo>
                  <a:pt x="331033" y="617733"/>
                </a:moveTo>
                <a:cubicBezTo>
                  <a:pt x="280236" y="527279"/>
                  <a:pt x="352530" y="364524"/>
                  <a:pt x="477282" y="296916"/>
                </a:cubicBezTo>
                <a:cubicBezTo>
                  <a:pt x="666147" y="153178"/>
                  <a:pt x="930536" y="138559"/>
                  <a:pt x="1188750" y="223622"/>
                </a:cubicBezTo>
                <a:cubicBezTo>
                  <a:pt x="1370750" y="13501"/>
                  <a:pt x="1675364" y="-20744"/>
                  <a:pt x="1906075" y="147533"/>
                </a:cubicBezTo>
                <a:cubicBezTo>
                  <a:pt x="1949740" y="54809"/>
                  <a:pt x="2048282" y="-882"/>
                  <a:pt x="2185587" y="8597"/>
                </a:cubicBezTo>
                <a:cubicBezTo>
                  <a:pt x="2307505" y="-14907"/>
                  <a:pt x="2458685" y="43684"/>
                  <a:pt x="2532238" y="106652"/>
                </a:cubicBezTo>
                <a:cubicBezTo>
                  <a:pt x="2661964" y="3631"/>
                  <a:pt x="2852002" y="-9980"/>
                  <a:pt x="3010115" y="29661"/>
                </a:cubicBezTo>
                <a:cubicBezTo>
                  <a:pt x="3146980" y="84110"/>
                  <a:pt x="3216497" y="157607"/>
                  <a:pt x="3252449" y="239699"/>
                </a:cubicBezTo>
                <a:cubicBezTo>
                  <a:pt x="3401549" y="275143"/>
                  <a:pt x="3501325" y="350773"/>
                  <a:pt x="3563451" y="443547"/>
                </a:cubicBezTo>
                <a:cubicBezTo>
                  <a:pt x="3582548" y="506651"/>
                  <a:pt x="3599532" y="572512"/>
                  <a:pt x="3549531" y="664589"/>
                </a:cubicBezTo>
                <a:cubicBezTo>
                  <a:pt x="3687833" y="760826"/>
                  <a:pt x="3720505" y="897827"/>
                  <a:pt x="3651217" y="1002559"/>
                </a:cubicBezTo>
                <a:cubicBezTo>
                  <a:pt x="3592186" y="1173198"/>
                  <a:pt x="3401814" y="1280682"/>
                  <a:pt x="3174868" y="1298400"/>
                </a:cubicBezTo>
                <a:cubicBezTo>
                  <a:pt x="3160683" y="1366338"/>
                  <a:pt x="3115397" y="1503861"/>
                  <a:pt x="3004343" y="1551899"/>
                </a:cubicBezTo>
                <a:cubicBezTo>
                  <a:pt x="2852165" y="1667747"/>
                  <a:pt x="2598616" y="1696387"/>
                  <a:pt x="2423761" y="1582592"/>
                </a:cubicBezTo>
                <a:cubicBezTo>
                  <a:pt x="2361080" y="1767154"/>
                  <a:pt x="2242386" y="1796332"/>
                  <a:pt x="2008865" y="1853028"/>
                </a:cubicBezTo>
                <a:cubicBezTo>
                  <a:pt x="1743910" y="1894327"/>
                  <a:pt x="1492097" y="1840199"/>
                  <a:pt x="1398830" y="1687955"/>
                </a:cubicBezTo>
                <a:cubicBezTo>
                  <a:pt x="1047023" y="1873875"/>
                  <a:pt x="679003" y="1723050"/>
                  <a:pt x="492646" y="1524859"/>
                </a:cubicBezTo>
                <a:cubicBezTo>
                  <a:pt x="309766" y="1537018"/>
                  <a:pt x="109853" y="1466511"/>
                  <a:pt x="94217" y="1343365"/>
                </a:cubicBezTo>
                <a:cubicBezTo>
                  <a:pt x="60932" y="1257162"/>
                  <a:pt x="89101" y="1167696"/>
                  <a:pt x="179352" y="1098378"/>
                </a:cubicBezTo>
                <a:cubicBezTo>
                  <a:pt x="31182" y="1038039"/>
                  <a:pt x="-13118" y="951689"/>
                  <a:pt x="-425" y="847029"/>
                </a:cubicBezTo>
                <a:cubicBezTo>
                  <a:pt x="14240" y="691273"/>
                  <a:pt x="165057" y="616107"/>
                  <a:pt x="327893" y="623622"/>
                </a:cubicBezTo>
                <a:cubicBezTo>
                  <a:pt x="328968" y="621548"/>
                  <a:pt x="330015" y="619944"/>
                  <a:pt x="331033" y="617733"/>
                </a:cubicBezTo>
                <a:close/>
              </a:path>
              <a:path w="3666836" h="1857069" fill="none" extrusionOk="0">
                <a:moveTo>
                  <a:pt x="5090661" y="259785"/>
                </a:moveTo>
                <a:cubicBezTo>
                  <a:pt x="5090932" y="290826"/>
                  <a:pt x="5069982" y="311218"/>
                  <a:pt x="5039076" y="311370"/>
                </a:cubicBezTo>
                <a:cubicBezTo>
                  <a:pt x="5014980" y="311932"/>
                  <a:pt x="4990316" y="280676"/>
                  <a:pt x="4987491" y="259785"/>
                </a:cubicBezTo>
                <a:cubicBezTo>
                  <a:pt x="4985469" y="230225"/>
                  <a:pt x="5011734" y="207983"/>
                  <a:pt x="5039076" y="208200"/>
                </a:cubicBezTo>
                <a:cubicBezTo>
                  <a:pt x="5072408" y="204537"/>
                  <a:pt x="5087929" y="225150"/>
                  <a:pt x="5090661" y="259785"/>
                </a:cubicBezTo>
                <a:close/>
              </a:path>
              <a:path w="3666836" h="1857069" fill="none" extrusionOk="0">
                <a:moveTo>
                  <a:pt x="4672436" y="357795"/>
                </a:moveTo>
                <a:cubicBezTo>
                  <a:pt x="4656311" y="410084"/>
                  <a:pt x="4613478" y="454792"/>
                  <a:pt x="4569265" y="460966"/>
                </a:cubicBezTo>
                <a:cubicBezTo>
                  <a:pt x="4507790" y="457802"/>
                  <a:pt x="4461544" y="428357"/>
                  <a:pt x="4466094" y="357795"/>
                </a:cubicBezTo>
                <a:cubicBezTo>
                  <a:pt x="4473477" y="305712"/>
                  <a:pt x="4509372" y="261626"/>
                  <a:pt x="4569265" y="254624"/>
                </a:cubicBezTo>
                <a:cubicBezTo>
                  <a:pt x="4622371" y="249023"/>
                  <a:pt x="4670705" y="303505"/>
                  <a:pt x="4672436" y="357795"/>
                </a:cubicBezTo>
                <a:close/>
              </a:path>
              <a:path w="3666836" h="1857069" fill="none" extrusionOk="0">
                <a:moveTo>
                  <a:pt x="4153215" y="476874"/>
                </a:moveTo>
                <a:cubicBezTo>
                  <a:pt x="4162808" y="541214"/>
                  <a:pt x="4069334" y="617800"/>
                  <a:pt x="3998459" y="631630"/>
                </a:cubicBezTo>
                <a:cubicBezTo>
                  <a:pt x="3927919" y="615282"/>
                  <a:pt x="3847022" y="567622"/>
                  <a:pt x="3843703" y="476874"/>
                </a:cubicBezTo>
                <a:cubicBezTo>
                  <a:pt x="3855072" y="383092"/>
                  <a:pt x="3929451" y="314386"/>
                  <a:pt x="3998459" y="322118"/>
                </a:cubicBezTo>
                <a:cubicBezTo>
                  <a:pt x="4092213" y="336935"/>
                  <a:pt x="4155289" y="394204"/>
                  <a:pt x="4153215" y="476874"/>
                </a:cubicBezTo>
                <a:close/>
              </a:path>
              <a:path w="3666836" h="1857069" fill="none" extrusionOk="0">
                <a:moveTo>
                  <a:pt x="398344" y="1125289"/>
                </a:moveTo>
                <a:cubicBezTo>
                  <a:pt x="330320" y="1147465"/>
                  <a:pt x="246560" y="1116456"/>
                  <a:pt x="183341" y="1091028"/>
                </a:cubicBezTo>
                <a:moveTo>
                  <a:pt x="588051" y="1500228"/>
                </a:moveTo>
                <a:cubicBezTo>
                  <a:pt x="562980" y="1512796"/>
                  <a:pt x="535717" y="1513882"/>
                  <a:pt x="494004" y="1516606"/>
                </a:cubicBezTo>
                <a:moveTo>
                  <a:pt x="1398660" y="1680389"/>
                </a:moveTo>
                <a:cubicBezTo>
                  <a:pt x="1369260" y="1651804"/>
                  <a:pt x="1360977" y="1627954"/>
                  <a:pt x="1341960" y="1605590"/>
                </a:cubicBezTo>
                <a:moveTo>
                  <a:pt x="2446849" y="1493865"/>
                </a:moveTo>
                <a:cubicBezTo>
                  <a:pt x="2440756" y="1522075"/>
                  <a:pt x="2438548" y="1550506"/>
                  <a:pt x="2424186" y="1575929"/>
                </a:cubicBezTo>
                <a:moveTo>
                  <a:pt x="2896885" y="986739"/>
                </a:moveTo>
                <a:cubicBezTo>
                  <a:pt x="3088749" y="1049226"/>
                  <a:pt x="3172677" y="1155894"/>
                  <a:pt x="3172831" y="1293500"/>
                </a:cubicBezTo>
                <a:moveTo>
                  <a:pt x="3547833" y="660033"/>
                </a:moveTo>
                <a:cubicBezTo>
                  <a:pt x="3518926" y="702386"/>
                  <a:pt x="3479230" y="738832"/>
                  <a:pt x="3424926" y="775068"/>
                </a:cubicBezTo>
                <a:moveTo>
                  <a:pt x="3252958" y="233251"/>
                </a:moveTo>
                <a:cubicBezTo>
                  <a:pt x="3257013" y="251158"/>
                  <a:pt x="3259272" y="269813"/>
                  <a:pt x="3259409" y="287587"/>
                </a:cubicBezTo>
                <a:moveTo>
                  <a:pt x="2468154" y="169887"/>
                </a:moveTo>
                <a:cubicBezTo>
                  <a:pt x="2483678" y="143662"/>
                  <a:pt x="2504419" y="120511"/>
                  <a:pt x="2531135" y="100591"/>
                </a:cubicBezTo>
                <a:moveTo>
                  <a:pt x="1879338" y="202901"/>
                </a:moveTo>
                <a:cubicBezTo>
                  <a:pt x="1888116" y="186921"/>
                  <a:pt x="1890785" y="162425"/>
                  <a:pt x="1909810" y="143149"/>
                </a:cubicBezTo>
                <a:moveTo>
                  <a:pt x="1188326" y="223192"/>
                </a:moveTo>
                <a:cubicBezTo>
                  <a:pt x="1219636" y="234346"/>
                  <a:pt x="1275703" y="252931"/>
                  <a:pt x="1298671" y="281139"/>
                </a:cubicBezTo>
                <a:moveTo>
                  <a:pt x="350301" y="678732"/>
                </a:moveTo>
                <a:cubicBezTo>
                  <a:pt x="337763" y="657437"/>
                  <a:pt x="331253" y="636165"/>
                  <a:pt x="331033" y="617733"/>
                </a:cubicBezTo>
              </a:path>
              <a:path w="3666836" h="1857069" stroke="0" extrusionOk="0">
                <a:moveTo>
                  <a:pt x="331033" y="617733"/>
                </a:moveTo>
                <a:cubicBezTo>
                  <a:pt x="288780" y="531556"/>
                  <a:pt x="361233" y="375650"/>
                  <a:pt x="477282" y="296916"/>
                </a:cubicBezTo>
                <a:cubicBezTo>
                  <a:pt x="663474" y="169425"/>
                  <a:pt x="965112" y="133359"/>
                  <a:pt x="1188750" y="223622"/>
                </a:cubicBezTo>
                <a:cubicBezTo>
                  <a:pt x="1340400" y="-34842"/>
                  <a:pt x="1683697" y="8805"/>
                  <a:pt x="1906075" y="147533"/>
                </a:cubicBezTo>
                <a:cubicBezTo>
                  <a:pt x="1954809" y="49251"/>
                  <a:pt x="2069851" y="10580"/>
                  <a:pt x="2185587" y="8597"/>
                </a:cubicBezTo>
                <a:cubicBezTo>
                  <a:pt x="2312817" y="-30714"/>
                  <a:pt x="2447414" y="46559"/>
                  <a:pt x="2532238" y="106652"/>
                </a:cubicBezTo>
                <a:cubicBezTo>
                  <a:pt x="2675379" y="23512"/>
                  <a:pt x="2849365" y="-39914"/>
                  <a:pt x="3010115" y="29661"/>
                </a:cubicBezTo>
                <a:cubicBezTo>
                  <a:pt x="3121535" y="84583"/>
                  <a:pt x="3211597" y="153414"/>
                  <a:pt x="3252449" y="239699"/>
                </a:cubicBezTo>
                <a:cubicBezTo>
                  <a:pt x="3396706" y="245786"/>
                  <a:pt x="3511621" y="344479"/>
                  <a:pt x="3563451" y="443547"/>
                </a:cubicBezTo>
                <a:cubicBezTo>
                  <a:pt x="3608696" y="508274"/>
                  <a:pt x="3609575" y="607604"/>
                  <a:pt x="3549531" y="664589"/>
                </a:cubicBezTo>
                <a:cubicBezTo>
                  <a:pt x="3663779" y="778463"/>
                  <a:pt x="3697327" y="886818"/>
                  <a:pt x="3651217" y="1002559"/>
                </a:cubicBezTo>
                <a:cubicBezTo>
                  <a:pt x="3610686" y="1168348"/>
                  <a:pt x="3449647" y="1226002"/>
                  <a:pt x="3174868" y="1298400"/>
                </a:cubicBezTo>
                <a:cubicBezTo>
                  <a:pt x="3168290" y="1389912"/>
                  <a:pt x="3112959" y="1497894"/>
                  <a:pt x="3004343" y="1551899"/>
                </a:cubicBezTo>
                <a:cubicBezTo>
                  <a:pt x="2838145" y="1642473"/>
                  <a:pt x="2589013" y="1679343"/>
                  <a:pt x="2423761" y="1582592"/>
                </a:cubicBezTo>
                <a:cubicBezTo>
                  <a:pt x="2358773" y="1748865"/>
                  <a:pt x="2185573" y="1859855"/>
                  <a:pt x="2008865" y="1853028"/>
                </a:cubicBezTo>
                <a:cubicBezTo>
                  <a:pt x="1790081" y="1916102"/>
                  <a:pt x="1557430" y="1774420"/>
                  <a:pt x="1398830" y="1687955"/>
                </a:cubicBezTo>
                <a:cubicBezTo>
                  <a:pt x="1092267" y="1818006"/>
                  <a:pt x="655853" y="1720163"/>
                  <a:pt x="492646" y="1524859"/>
                </a:cubicBezTo>
                <a:cubicBezTo>
                  <a:pt x="333370" y="1554018"/>
                  <a:pt x="128478" y="1430245"/>
                  <a:pt x="94217" y="1343365"/>
                </a:cubicBezTo>
                <a:cubicBezTo>
                  <a:pt x="71647" y="1259491"/>
                  <a:pt x="90458" y="1181987"/>
                  <a:pt x="179352" y="1098378"/>
                </a:cubicBezTo>
                <a:cubicBezTo>
                  <a:pt x="58802" y="1056859"/>
                  <a:pt x="-41945" y="960617"/>
                  <a:pt x="-425" y="847029"/>
                </a:cubicBezTo>
                <a:cubicBezTo>
                  <a:pt x="53614" y="746009"/>
                  <a:pt x="199854" y="645447"/>
                  <a:pt x="327893" y="623622"/>
                </a:cubicBezTo>
                <a:cubicBezTo>
                  <a:pt x="329216" y="621442"/>
                  <a:pt x="330108" y="619906"/>
                  <a:pt x="331033" y="617733"/>
                </a:cubicBezTo>
                <a:close/>
              </a:path>
              <a:path w="3666836" h="1857069" stroke="0" extrusionOk="0">
                <a:moveTo>
                  <a:pt x="5090661" y="259785"/>
                </a:moveTo>
                <a:cubicBezTo>
                  <a:pt x="5082933" y="290333"/>
                  <a:pt x="5072610" y="315061"/>
                  <a:pt x="5039076" y="311370"/>
                </a:cubicBezTo>
                <a:cubicBezTo>
                  <a:pt x="5004191" y="314373"/>
                  <a:pt x="4981985" y="288214"/>
                  <a:pt x="4987491" y="259785"/>
                </a:cubicBezTo>
                <a:cubicBezTo>
                  <a:pt x="4987052" y="228928"/>
                  <a:pt x="5010835" y="204078"/>
                  <a:pt x="5039076" y="208200"/>
                </a:cubicBezTo>
                <a:cubicBezTo>
                  <a:pt x="5063862" y="212563"/>
                  <a:pt x="5097253" y="227998"/>
                  <a:pt x="5090661" y="259785"/>
                </a:cubicBezTo>
                <a:close/>
              </a:path>
              <a:path w="3666836" h="1857069" stroke="0" extrusionOk="0">
                <a:moveTo>
                  <a:pt x="4672436" y="357795"/>
                </a:moveTo>
                <a:cubicBezTo>
                  <a:pt x="4675163" y="430085"/>
                  <a:pt x="4638593" y="454071"/>
                  <a:pt x="4569265" y="460966"/>
                </a:cubicBezTo>
                <a:cubicBezTo>
                  <a:pt x="4521063" y="455355"/>
                  <a:pt x="4465208" y="418771"/>
                  <a:pt x="4466094" y="357795"/>
                </a:cubicBezTo>
                <a:cubicBezTo>
                  <a:pt x="4472728" y="285634"/>
                  <a:pt x="4519051" y="244366"/>
                  <a:pt x="4569265" y="254624"/>
                </a:cubicBezTo>
                <a:cubicBezTo>
                  <a:pt x="4621928" y="257056"/>
                  <a:pt x="4676038" y="312490"/>
                  <a:pt x="4672436" y="357795"/>
                </a:cubicBezTo>
                <a:close/>
              </a:path>
              <a:path w="3666836" h="1857069" stroke="0" extrusionOk="0">
                <a:moveTo>
                  <a:pt x="4153215" y="476874"/>
                </a:moveTo>
                <a:cubicBezTo>
                  <a:pt x="4146480" y="564504"/>
                  <a:pt x="4083794" y="634280"/>
                  <a:pt x="3998459" y="631630"/>
                </a:cubicBezTo>
                <a:cubicBezTo>
                  <a:pt x="3926197" y="620284"/>
                  <a:pt x="3842627" y="565481"/>
                  <a:pt x="3843703" y="476874"/>
                </a:cubicBezTo>
                <a:cubicBezTo>
                  <a:pt x="3853601" y="374715"/>
                  <a:pt x="3923707" y="330946"/>
                  <a:pt x="3998459" y="322118"/>
                </a:cubicBezTo>
                <a:cubicBezTo>
                  <a:pt x="4095588" y="342050"/>
                  <a:pt x="4133432" y="400646"/>
                  <a:pt x="4153215" y="476874"/>
                </a:cubicBezTo>
                <a:close/>
              </a:path>
              <a:path w="3666836" h="1857069" fill="none" stroke="0" extrusionOk="0">
                <a:moveTo>
                  <a:pt x="398344" y="1125289"/>
                </a:moveTo>
                <a:cubicBezTo>
                  <a:pt x="324243" y="1135176"/>
                  <a:pt x="236749" y="1103536"/>
                  <a:pt x="183341" y="1091028"/>
                </a:cubicBezTo>
                <a:moveTo>
                  <a:pt x="588051" y="1500228"/>
                </a:moveTo>
                <a:cubicBezTo>
                  <a:pt x="561687" y="1503659"/>
                  <a:pt x="527365" y="1514979"/>
                  <a:pt x="494004" y="1516606"/>
                </a:cubicBezTo>
                <a:moveTo>
                  <a:pt x="1398660" y="1680389"/>
                </a:moveTo>
                <a:cubicBezTo>
                  <a:pt x="1382399" y="1659935"/>
                  <a:pt x="1360193" y="1630591"/>
                  <a:pt x="1341960" y="1605590"/>
                </a:cubicBezTo>
                <a:moveTo>
                  <a:pt x="2446849" y="1493865"/>
                </a:moveTo>
                <a:cubicBezTo>
                  <a:pt x="2444138" y="1513684"/>
                  <a:pt x="2437726" y="1550030"/>
                  <a:pt x="2424186" y="1575929"/>
                </a:cubicBezTo>
                <a:moveTo>
                  <a:pt x="2896885" y="986739"/>
                </a:moveTo>
                <a:cubicBezTo>
                  <a:pt x="3053450" y="1041180"/>
                  <a:pt x="3140250" y="1171951"/>
                  <a:pt x="3172831" y="1293500"/>
                </a:cubicBezTo>
                <a:moveTo>
                  <a:pt x="3547833" y="660033"/>
                </a:moveTo>
                <a:cubicBezTo>
                  <a:pt x="3521195" y="699709"/>
                  <a:pt x="3467210" y="737783"/>
                  <a:pt x="3424926" y="775068"/>
                </a:cubicBezTo>
                <a:moveTo>
                  <a:pt x="3252958" y="233251"/>
                </a:moveTo>
                <a:cubicBezTo>
                  <a:pt x="3260878" y="252737"/>
                  <a:pt x="3255515" y="268891"/>
                  <a:pt x="3259409" y="287587"/>
                </a:cubicBezTo>
                <a:moveTo>
                  <a:pt x="2468154" y="169887"/>
                </a:moveTo>
                <a:cubicBezTo>
                  <a:pt x="2484765" y="144055"/>
                  <a:pt x="2505830" y="119181"/>
                  <a:pt x="2531135" y="100591"/>
                </a:cubicBezTo>
                <a:moveTo>
                  <a:pt x="1879338" y="202901"/>
                </a:moveTo>
                <a:cubicBezTo>
                  <a:pt x="1886411" y="179947"/>
                  <a:pt x="1899434" y="160492"/>
                  <a:pt x="1909810" y="143149"/>
                </a:cubicBezTo>
                <a:moveTo>
                  <a:pt x="1188326" y="223192"/>
                </a:moveTo>
                <a:cubicBezTo>
                  <a:pt x="1233098" y="233699"/>
                  <a:pt x="1262524" y="258364"/>
                  <a:pt x="1298671" y="281139"/>
                </a:cubicBezTo>
                <a:moveTo>
                  <a:pt x="350301" y="678732"/>
                </a:moveTo>
                <a:cubicBezTo>
                  <a:pt x="344779" y="658514"/>
                  <a:pt x="336536" y="641540"/>
                  <a:pt x="331033" y="617733"/>
                </a:cubicBezTo>
              </a:path>
            </a:pathLst>
          </a:custGeom>
          <a:solidFill>
            <a:schemeClr val="bg1">
              <a:lumMod val="85000"/>
            </a:schemeClr>
          </a:solidFill>
          <a:ln>
            <a:solidFill>
              <a:schemeClr val="tx1">
                <a:lumMod val="50000"/>
                <a:lumOff val="50000"/>
              </a:schemeClr>
            </a:solidFill>
            <a:extLst>
              <a:ext uri="{C807C97D-BFC1-408E-A445-0C87EB9F89A2}">
                <ask:lineSketchStyleProps xmlns:ask="http://schemas.microsoft.com/office/drawing/2018/sketchyshapes" sd="1788837310">
                  <a:prstGeom prst="cloudCallout">
                    <a:avLst>
                      <a:gd name="adj1" fmla="val 87423"/>
                      <a:gd name="adj2" fmla="val -36011"/>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dirty="0">
                <a:solidFill>
                  <a:schemeClr val="tx1"/>
                </a:solidFill>
                <a:latin typeface="Tahoma" panose="020B0604030504040204" pitchFamily="34" charset="0"/>
                <a:ea typeface="Tahoma" panose="020B0604030504040204" pitchFamily="34" charset="0"/>
                <a:cs typeface="Tahoma" panose="020B0604030504040204" pitchFamily="34" charset="0"/>
              </a:rPr>
              <a:t>Cada aviso</a:t>
            </a:r>
            <a:r>
              <a:rPr lang="es-MX" sz="1600" u="sng"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s-MX" sz="1600" b="1" u="sng" dirty="0">
                <a:solidFill>
                  <a:schemeClr val="tx1"/>
                </a:solidFill>
                <a:latin typeface="Tahoma" panose="020B0604030504040204" pitchFamily="34" charset="0"/>
                <a:ea typeface="Tahoma" panose="020B0604030504040204" pitchFamily="34" charset="0"/>
                <a:cs typeface="Tahoma" panose="020B0604030504040204" pitchFamily="34" charset="0"/>
              </a:rPr>
              <a:t>después</a:t>
            </a:r>
            <a:r>
              <a:rPr lang="es-MX" sz="1600" u="sng"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s-MX" sz="1600" dirty="0">
                <a:solidFill>
                  <a:schemeClr val="tx1"/>
                </a:solidFill>
                <a:latin typeface="Tahoma" panose="020B0604030504040204" pitchFamily="34" charset="0"/>
                <a:ea typeface="Tahoma" panose="020B0604030504040204" pitchFamily="34" charset="0"/>
                <a:cs typeface="Tahoma" panose="020B0604030504040204" pitchFamily="34" charset="0"/>
              </a:rPr>
              <a:t>de liberado me genera una orden de mantenimiento</a:t>
            </a:r>
          </a:p>
        </p:txBody>
      </p:sp>
      <p:pic>
        <p:nvPicPr>
          <p:cNvPr id="13" name="Imagen 12">
            <a:extLst>
              <a:ext uri="{FF2B5EF4-FFF2-40B4-BE49-F238E27FC236}">
                <a16:creationId xmlns:a16="http://schemas.microsoft.com/office/drawing/2014/main" id="{2F01E354-1439-F356-1524-38BDD9371AFF}"/>
              </a:ext>
            </a:extLst>
          </p:cNvPr>
          <p:cNvPicPr>
            <a:picLocks noChangeAspect="1"/>
          </p:cNvPicPr>
          <p:nvPr/>
        </p:nvPicPr>
        <p:blipFill>
          <a:blip r:embed="rId4"/>
          <a:stretch>
            <a:fillRect/>
          </a:stretch>
        </p:blipFill>
        <p:spPr>
          <a:xfrm>
            <a:off x="2396771" y="4572000"/>
            <a:ext cx="2342423" cy="691015"/>
          </a:xfrm>
          <a:prstGeom prst="rect">
            <a:avLst/>
          </a:prstGeom>
          <a:ln w="38100" cap="sq">
            <a:solidFill>
              <a:schemeClr val="bg1">
                <a:lumMod val="75000"/>
              </a:schemeClr>
            </a:soli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61FDF105-7E53-C5B2-B8CF-264F63CD4670}"/>
              </a:ext>
            </a:extLst>
          </p:cNvPr>
          <p:cNvPicPr>
            <a:picLocks noChangeAspect="1"/>
          </p:cNvPicPr>
          <p:nvPr/>
        </p:nvPicPr>
        <p:blipFill>
          <a:blip r:embed="rId5"/>
          <a:stretch>
            <a:fillRect/>
          </a:stretch>
        </p:blipFill>
        <p:spPr>
          <a:xfrm>
            <a:off x="5132617" y="2470974"/>
            <a:ext cx="5955703" cy="4202052"/>
          </a:xfrm>
          <a:prstGeom prst="rect">
            <a:avLst/>
          </a:prstGeom>
          <a:ln w="38100" cap="sq">
            <a:solidFill>
              <a:schemeClr val="bg1">
                <a:lumMod val="75000"/>
              </a:schemeClr>
            </a:solidFill>
            <a:prstDash val="solid"/>
            <a:miter lim="800000"/>
          </a:ln>
          <a:effectLst>
            <a:outerShdw blurRad="50800" dist="38100" dir="2700000" algn="tl" rotWithShape="0">
              <a:srgbClr val="000000">
                <a:alpha val="43000"/>
              </a:srgbClr>
            </a:outerShdw>
          </a:effectLst>
        </p:spPr>
      </p:pic>
      <p:sp>
        <p:nvSpPr>
          <p:cNvPr id="17" name="Elipse 16">
            <a:extLst>
              <a:ext uri="{FF2B5EF4-FFF2-40B4-BE49-F238E27FC236}">
                <a16:creationId xmlns:a16="http://schemas.microsoft.com/office/drawing/2014/main" id="{6283E9BE-BAC1-C046-7A67-B64A891C52E0}"/>
              </a:ext>
            </a:extLst>
          </p:cNvPr>
          <p:cNvSpPr/>
          <p:nvPr/>
        </p:nvSpPr>
        <p:spPr>
          <a:xfrm>
            <a:off x="9795229" y="4673599"/>
            <a:ext cx="1149862" cy="350983"/>
          </a:xfrm>
          <a:prstGeom prst="ellipse">
            <a:avLst/>
          </a:prstGeom>
          <a:noFill/>
          <a:ln w="190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875597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4B900-4621-E668-3AC3-E9C126C40829}"/>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343B466B-4026-C134-79CD-2BDD5599D5DA}"/>
              </a:ext>
            </a:extLst>
          </p:cNvPr>
          <p:cNvGrpSpPr/>
          <p:nvPr/>
        </p:nvGrpSpPr>
        <p:grpSpPr>
          <a:xfrm>
            <a:off x="265248" y="266656"/>
            <a:ext cx="7816442" cy="697336"/>
            <a:chOff x="351927" y="804889"/>
            <a:chExt cx="8039176" cy="717207"/>
          </a:xfrm>
        </p:grpSpPr>
        <p:grpSp>
          <p:nvGrpSpPr>
            <p:cNvPr id="4" name="Grupo 3">
              <a:extLst>
                <a:ext uri="{FF2B5EF4-FFF2-40B4-BE49-F238E27FC236}">
                  <a16:creationId xmlns:a16="http://schemas.microsoft.com/office/drawing/2014/main" id="{F0CF1F0D-4C59-3D35-7965-025CB0EC2C77}"/>
                </a:ext>
              </a:extLst>
            </p:cNvPr>
            <p:cNvGrpSpPr/>
            <p:nvPr/>
          </p:nvGrpSpPr>
          <p:grpSpPr>
            <a:xfrm>
              <a:off x="1008903" y="804889"/>
              <a:ext cx="7382200" cy="717207"/>
              <a:chOff x="515381" y="249051"/>
              <a:chExt cx="7382200" cy="717207"/>
            </a:xfrm>
          </p:grpSpPr>
          <p:sp>
            <p:nvSpPr>
              <p:cNvPr id="6" name="Rectángulo 5">
                <a:extLst>
                  <a:ext uri="{FF2B5EF4-FFF2-40B4-BE49-F238E27FC236}">
                    <a16:creationId xmlns:a16="http://schemas.microsoft.com/office/drawing/2014/main" id="{97E3533F-1C7F-1C3B-1B8A-9F57930E312D}"/>
                  </a:ext>
                </a:extLst>
              </p:cNvPr>
              <p:cNvSpPr/>
              <p:nvPr/>
            </p:nvSpPr>
            <p:spPr>
              <a:xfrm>
                <a:off x="551386" y="306714"/>
                <a:ext cx="7346195" cy="404256"/>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Repaso… Flujo de trabajo en SAP para crear y consultar averías</a:t>
                </a:r>
              </a:p>
            </p:txBody>
          </p:sp>
          <p:cxnSp>
            <p:nvCxnSpPr>
              <p:cNvPr id="7" name="Conector recto 6">
                <a:extLst>
                  <a:ext uri="{FF2B5EF4-FFF2-40B4-BE49-F238E27FC236}">
                    <a16:creationId xmlns:a16="http://schemas.microsoft.com/office/drawing/2014/main" id="{F1BE12F0-C163-9707-0573-A0A7DE62CD8E}"/>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234F60EC-2A0F-2456-FBBA-21B043C672A6}"/>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8" name="CuadroTexto 7">
            <a:extLst>
              <a:ext uri="{FF2B5EF4-FFF2-40B4-BE49-F238E27FC236}">
                <a16:creationId xmlns:a16="http://schemas.microsoft.com/office/drawing/2014/main" id="{3646FE00-C312-453A-E0E9-531D653A5C70}"/>
              </a:ext>
            </a:extLst>
          </p:cNvPr>
          <p:cNvSpPr txBox="1"/>
          <p:nvPr/>
        </p:nvSpPr>
        <p:spPr>
          <a:xfrm>
            <a:off x="904022" y="1433498"/>
            <a:ext cx="10780679" cy="307777"/>
          </a:xfrm>
          <a:prstGeom prst="rect">
            <a:avLst/>
          </a:prstGeom>
          <a:noFill/>
        </p:spPr>
        <p:txBody>
          <a:bodyPr wrap="square" rtlCol="0">
            <a:spAutoFit/>
          </a:bodyPr>
          <a:lstStyle/>
          <a:p>
            <a:r>
              <a:rPr lang="es-ES" sz="1400" dirty="0">
                <a:latin typeface="Tahoma" panose="020B0604030504040204" pitchFamily="34" charset="0"/>
                <a:ea typeface="Tahoma" panose="020B0604030504040204" pitchFamily="34" charset="0"/>
                <a:cs typeface="Tahoma" panose="020B0604030504040204" pitchFamily="34" charset="0"/>
              </a:rPr>
              <a:t>Entender el proceso de consulta de averías en SAP es clave para una gestión eficiente y una resolución ágil de los problemas.</a:t>
            </a:r>
          </a:p>
        </p:txBody>
      </p:sp>
      <p:sp>
        <p:nvSpPr>
          <p:cNvPr id="9" name="CuadroTexto 8">
            <a:extLst>
              <a:ext uri="{FF2B5EF4-FFF2-40B4-BE49-F238E27FC236}">
                <a16:creationId xmlns:a16="http://schemas.microsoft.com/office/drawing/2014/main" id="{D32E91BA-2547-9566-BEF1-64408BEA6174}"/>
              </a:ext>
            </a:extLst>
          </p:cNvPr>
          <p:cNvSpPr txBox="1"/>
          <p:nvPr/>
        </p:nvSpPr>
        <p:spPr>
          <a:xfrm>
            <a:off x="939027" y="2489773"/>
            <a:ext cx="3026685" cy="1400383"/>
          </a:xfrm>
          <a:prstGeom prst="rect">
            <a:avLst/>
          </a:prstGeom>
          <a:noFill/>
        </p:spPr>
        <p:txBody>
          <a:bodyPr wrap="square" rtlCol="0">
            <a:spAutoFit/>
          </a:bodyPr>
          <a:lstStyle/>
          <a:p>
            <a:pPr marL="342900" indent="-342900" algn="just">
              <a:buAutoNum type="arabicPeriod"/>
            </a:pPr>
            <a:r>
              <a:rPr lang="es-ES" sz="1400" b="1" dirty="0">
                <a:latin typeface="Tahoma" panose="020B0604030504040204" pitchFamily="34" charset="0"/>
                <a:ea typeface="Tahoma" panose="020B0604030504040204" pitchFamily="34" charset="0"/>
                <a:cs typeface="Tahoma" panose="020B0604030504040204" pitchFamily="34" charset="0"/>
              </a:rPr>
              <a:t>IDENTIFICACIÓN INICIAL</a:t>
            </a:r>
          </a:p>
          <a:p>
            <a:pPr algn="just"/>
            <a:endParaRPr lang="es-ES" sz="1400" b="1" dirty="0">
              <a:latin typeface="Tahoma" panose="020B0604030504040204" pitchFamily="34" charset="0"/>
              <a:ea typeface="Tahoma" panose="020B0604030504040204" pitchFamily="34" charset="0"/>
              <a:cs typeface="Tahoma" panose="020B0604030504040204" pitchFamily="34" charset="0"/>
            </a:endParaRPr>
          </a:p>
          <a:p>
            <a:pPr algn="just"/>
            <a:r>
              <a:rPr lang="es-ES" sz="1400" dirty="0">
                <a:latin typeface="Tahoma" panose="020B0604030504040204" pitchFamily="34" charset="0"/>
                <a:ea typeface="Tahoma" panose="020B0604030504040204" pitchFamily="34" charset="0"/>
                <a:cs typeface="Tahoma" panose="020B0604030504040204" pitchFamily="34" charset="0"/>
              </a:rPr>
              <a:t>Un usuario detecta una avería y crea un aviso de mantenimiento en SAP PM.</a:t>
            </a:r>
          </a:p>
          <a:p>
            <a:pPr algn="just"/>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0" name="CuadroTexto 9">
            <a:extLst>
              <a:ext uri="{FF2B5EF4-FFF2-40B4-BE49-F238E27FC236}">
                <a16:creationId xmlns:a16="http://schemas.microsoft.com/office/drawing/2014/main" id="{6DA2C58D-44C4-8719-1747-24E1349F57A6}"/>
              </a:ext>
            </a:extLst>
          </p:cNvPr>
          <p:cNvSpPr txBox="1"/>
          <p:nvPr/>
        </p:nvSpPr>
        <p:spPr>
          <a:xfrm>
            <a:off x="4687166" y="2383756"/>
            <a:ext cx="3026685" cy="1400383"/>
          </a:xfrm>
          <a:prstGeom prst="rect">
            <a:avLst/>
          </a:prstGeom>
          <a:noFill/>
        </p:spPr>
        <p:txBody>
          <a:bodyPr wrap="square" rtlCol="0">
            <a:spAutoFit/>
          </a:bodyPr>
          <a:lstStyle/>
          <a:p>
            <a:r>
              <a:rPr lang="es-ES" sz="1400" b="1" dirty="0">
                <a:latin typeface="Tahoma" panose="020B0604030504040204" pitchFamily="34" charset="0"/>
                <a:ea typeface="Tahoma" panose="020B0604030504040204" pitchFamily="34" charset="0"/>
                <a:cs typeface="Tahoma" panose="020B0604030504040204" pitchFamily="34" charset="0"/>
              </a:rPr>
              <a:t>2. CONSULTA UBICACIÓN (IH01)</a:t>
            </a:r>
          </a:p>
          <a:p>
            <a:endParaRPr lang="es-ES" sz="1400" b="1" dirty="0">
              <a:latin typeface="Tahoma" panose="020B0604030504040204" pitchFamily="34" charset="0"/>
              <a:ea typeface="Tahoma" panose="020B0604030504040204" pitchFamily="34" charset="0"/>
              <a:cs typeface="Tahoma" panose="020B0604030504040204" pitchFamily="34" charset="0"/>
            </a:endParaRPr>
          </a:p>
          <a:p>
            <a:r>
              <a:rPr lang="es-ES" sz="1400" dirty="0">
                <a:latin typeface="Tahoma" panose="020B0604030504040204" pitchFamily="34" charset="0"/>
                <a:ea typeface="Tahoma" panose="020B0604030504040204" pitchFamily="34" charset="0"/>
                <a:cs typeface="Tahoma" panose="020B0604030504040204" pitchFamily="34" charset="0"/>
              </a:rPr>
              <a:t>Buscar en la jerarquía la ubicación y el equipo</a:t>
            </a:r>
          </a:p>
          <a:p>
            <a:pPr algn="just"/>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1" name="CuadroTexto 10">
            <a:extLst>
              <a:ext uri="{FF2B5EF4-FFF2-40B4-BE49-F238E27FC236}">
                <a16:creationId xmlns:a16="http://schemas.microsoft.com/office/drawing/2014/main" id="{71882EDC-7B30-311A-61F2-04F05D62F6A5}"/>
              </a:ext>
            </a:extLst>
          </p:cNvPr>
          <p:cNvSpPr txBox="1"/>
          <p:nvPr/>
        </p:nvSpPr>
        <p:spPr>
          <a:xfrm>
            <a:off x="8545775" y="2383756"/>
            <a:ext cx="3026685" cy="969496"/>
          </a:xfrm>
          <a:prstGeom prst="rect">
            <a:avLst/>
          </a:prstGeom>
          <a:noFill/>
        </p:spPr>
        <p:txBody>
          <a:bodyPr wrap="square" rtlCol="0">
            <a:spAutoFit/>
          </a:bodyPr>
          <a:lstStyle/>
          <a:p>
            <a:r>
              <a:rPr lang="es-ES" sz="1400" b="1" dirty="0">
                <a:latin typeface="Tahoma" panose="020B0604030504040204" pitchFamily="34" charset="0"/>
                <a:ea typeface="Tahoma" panose="020B0604030504040204" pitchFamily="34" charset="0"/>
                <a:cs typeface="Tahoma" panose="020B0604030504040204" pitchFamily="34" charset="0"/>
              </a:rPr>
              <a:t>3. CREAR AVISO (IH01-IW21)</a:t>
            </a:r>
          </a:p>
          <a:p>
            <a:endParaRPr lang="es-ES" sz="1400" b="1" dirty="0">
              <a:latin typeface="Tahoma" panose="020B0604030504040204" pitchFamily="34" charset="0"/>
              <a:ea typeface="Tahoma" panose="020B0604030504040204" pitchFamily="34" charset="0"/>
              <a:cs typeface="Tahoma" panose="020B0604030504040204" pitchFamily="34" charset="0"/>
            </a:endParaRPr>
          </a:p>
          <a:p>
            <a:pPr algn="just"/>
            <a:r>
              <a:rPr lang="es-ES" sz="1400" dirty="0">
                <a:latin typeface="Tahoma" panose="020B0604030504040204" pitchFamily="34" charset="0"/>
                <a:ea typeface="Tahoma" panose="020B0604030504040204" pitchFamily="34" charset="0"/>
                <a:cs typeface="Tahoma" panose="020B0604030504040204" pitchFamily="34" charset="0"/>
              </a:rPr>
              <a:t>Crear aviso a equipo</a:t>
            </a:r>
          </a:p>
          <a:p>
            <a:pPr algn="just"/>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2" name="CuadroTexto 11">
            <a:extLst>
              <a:ext uri="{FF2B5EF4-FFF2-40B4-BE49-F238E27FC236}">
                <a16:creationId xmlns:a16="http://schemas.microsoft.com/office/drawing/2014/main" id="{328D74C8-2A6B-67EF-AADF-E249BC258380}"/>
              </a:ext>
            </a:extLst>
          </p:cNvPr>
          <p:cNvSpPr txBox="1"/>
          <p:nvPr/>
        </p:nvSpPr>
        <p:spPr>
          <a:xfrm>
            <a:off x="2076443" y="4292503"/>
            <a:ext cx="3026685" cy="1184940"/>
          </a:xfrm>
          <a:prstGeom prst="rect">
            <a:avLst/>
          </a:prstGeom>
          <a:noFill/>
        </p:spPr>
        <p:txBody>
          <a:bodyPr wrap="square" rtlCol="0">
            <a:spAutoFit/>
          </a:bodyPr>
          <a:lstStyle/>
          <a:p>
            <a:pPr algn="just"/>
            <a:r>
              <a:rPr lang="es-ES" sz="1400" b="1" dirty="0">
                <a:latin typeface="Tahoma" panose="020B0604030504040204" pitchFamily="34" charset="0"/>
                <a:ea typeface="Tahoma" panose="020B0604030504040204" pitchFamily="34" charset="0"/>
                <a:cs typeface="Tahoma" panose="020B0604030504040204" pitchFamily="34" charset="0"/>
              </a:rPr>
              <a:t>4. REVISIÓN DE LA ORDEN (IW22-IW31)</a:t>
            </a:r>
          </a:p>
          <a:p>
            <a:pPr algn="just"/>
            <a:endParaRPr lang="es-ES" sz="1400" b="1" dirty="0">
              <a:latin typeface="Tahoma" panose="020B0604030504040204" pitchFamily="34" charset="0"/>
              <a:ea typeface="Tahoma" panose="020B0604030504040204" pitchFamily="34" charset="0"/>
              <a:cs typeface="Tahoma" panose="020B0604030504040204" pitchFamily="34" charset="0"/>
            </a:endParaRPr>
          </a:p>
          <a:p>
            <a:pPr algn="just"/>
            <a:r>
              <a:rPr lang="es-ES" sz="1400" dirty="0">
                <a:latin typeface="Tahoma" panose="020B0604030504040204" pitchFamily="34" charset="0"/>
                <a:ea typeface="Tahoma" panose="020B0604030504040204" pitchFamily="34" charset="0"/>
                <a:cs typeface="Tahoma" panose="020B0604030504040204" pitchFamily="34" charset="0"/>
              </a:rPr>
              <a:t>Complementar y/o consultar aviso</a:t>
            </a:r>
          </a:p>
          <a:p>
            <a:pPr algn="just"/>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3" name="CuadroTexto 12">
            <a:extLst>
              <a:ext uri="{FF2B5EF4-FFF2-40B4-BE49-F238E27FC236}">
                <a16:creationId xmlns:a16="http://schemas.microsoft.com/office/drawing/2014/main" id="{E2639698-F820-5889-119C-C9E81D66470E}"/>
              </a:ext>
            </a:extLst>
          </p:cNvPr>
          <p:cNvSpPr txBox="1"/>
          <p:nvPr/>
        </p:nvSpPr>
        <p:spPr>
          <a:xfrm>
            <a:off x="6856339" y="4292503"/>
            <a:ext cx="3026685" cy="923330"/>
          </a:xfrm>
          <a:prstGeom prst="rect">
            <a:avLst/>
          </a:prstGeom>
          <a:noFill/>
        </p:spPr>
        <p:txBody>
          <a:bodyPr wrap="square" rtlCol="0">
            <a:spAutoFit/>
          </a:bodyPr>
          <a:lstStyle/>
          <a:p>
            <a:pPr algn="just"/>
            <a:r>
              <a:rPr lang="es-ES" sz="1400" b="1" dirty="0">
                <a:latin typeface="Tahoma" panose="020B0604030504040204" pitchFamily="34" charset="0"/>
                <a:ea typeface="Tahoma" panose="020B0604030504040204" pitchFamily="34" charset="0"/>
                <a:cs typeface="Tahoma" panose="020B0604030504040204" pitchFamily="34" charset="0"/>
              </a:rPr>
              <a:t>5. HISTORIAL (IW29)</a:t>
            </a:r>
          </a:p>
          <a:p>
            <a:pPr algn="just"/>
            <a:endParaRPr lang="es-ES" sz="1400" b="1" dirty="0">
              <a:latin typeface="Tahoma" panose="020B0604030504040204" pitchFamily="34" charset="0"/>
              <a:ea typeface="Tahoma" panose="020B0604030504040204" pitchFamily="34" charset="0"/>
              <a:cs typeface="Tahoma" panose="020B0604030504040204" pitchFamily="34" charset="0"/>
            </a:endParaRPr>
          </a:p>
          <a:p>
            <a:pPr algn="just"/>
            <a:r>
              <a:rPr lang="es-ES" sz="1200" dirty="0">
                <a:latin typeface="Tahoma" panose="020B0604030504040204" pitchFamily="34" charset="0"/>
                <a:ea typeface="Tahoma" panose="020B0604030504040204" pitchFamily="34" charset="0"/>
                <a:cs typeface="Tahoma" panose="020B0604030504040204" pitchFamily="34" charset="0"/>
              </a:rPr>
              <a:t>Realizo seguimiento</a:t>
            </a:r>
          </a:p>
          <a:p>
            <a:pPr algn="just"/>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23296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D71BE-4FCD-BBC1-B6B2-A387A65042B1}"/>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7DF6F705-A050-A732-3C08-E7E36EFB662A}"/>
              </a:ext>
            </a:extLst>
          </p:cNvPr>
          <p:cNvGrpSpPr/>
          <p:nvPr/>
        </p:nvGrpSpPr>
        <p:grpSpPr>
          <a:xfrm>
            <a:off x="265248" y="266656"/>
            <a:ext cx="4033803" cy="697336"/>
            <a:chOff x="351927" y="804889"/>
            <a:chExt cx="4148743" cy="717207"/>
          </a:xfrm>
        </p:grpSpPr>
        <p:grpSp>
          <p:nvGrpSpPr>
            <p:cNvPr id="4" name="Grupo 3">
              <a:extLst>
                <a:ext uri="{FF2B5EF4-FFF2-40B4-BE49-F238E27FC236}">
                  <a16:creationId xmlns:a16="http://schemas.microsoft.com/office/drawing/2014/main" id="{205BEB56-758C-C136-4801-FDBD9886E040}"/>
                </a:ext>
              </a:extLst>
            </p:cNvPr>
            <p:cNvGrpSpPr/>
            <p:nvPr/>
          </p:nvGrpSpPr>
          <p:grpSpPr>
            <a:xfrm>
              <a:off x="1008903" y="804889"/>
              <a:ext cx="3491767" cy="717207"/>
              <a:chOff x="515381" y="249051"/>
              <a:chExt cx="3491767" cy="717207"/>
            </a:xfrm>
          </p:grpSpPr>
          <p:sp>
            <p:nvSpPr>
              <p:cNvPr id="6" name="Rectángulo 5">
                <a:extLst>
                  <a:ext uri="{FF2B5EF4-FFF2-40B4-BE49-F238E27FC236}">
                    <a16:creationId xmlns:a16="http://schemas.microsoft.com/office/drawing/2014/main" id="{C5FF50E3-F5B6-EBEB-064A-A1D4C766E26B}"/>
                  </a:ext>
                </a:extLst>
              </p:cNvPr>
              <p:cNvSpPr/>
              <p:nvPr/>
            </p:nvSpPr>
            <p:spPr>
              <a:xfrm>
                <a:off x="551384" y="306714"/>
                <a:ext cx="3455764" cy="404256"/>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Conclusión y Próximos pasos</a:t>
                </a:r>
              </a:p>
            </p:txBody>
          </p:sp>
          <p:cxnSp>
            <p:nvCxnSpPr>
              <p:cNvPr id="7" name="Conector recto 6">
                <a:extLst>
                  <a:ext uri="{FF2B5EF4-FFF2-40B4-BE49-F238E27FC236}">
                    <a16:creationId xmlns:a16="http://schemas.microsoft.com/office/drawing/2014/main" id="{F645DCB0-1CC9-9F3B-3B1B-36BF6726922C}"/>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80CFAF02-906F-4654-C0A4-460F6B3380F9}"/>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8" name="CuadroTexto 7">
            <a:extLst>
              <a:ext uri="{FF2B5EF4-FFF2-40B4-BE49-F238E27FC236}">
                <a16:creationId xmlns:a16="http://schemas.microsoft.com/office/drawing/2014/main" id="{E15F011D-0869-C530-718A-B8F4EEAA098F}"/>
              </a:ext>
            </a:extLst>
          </p:cNvPr>
          <p:cNvSpPr txBox="1"/>
          <p:nvPr/>
        </p:nvSpPr>
        <p:spPr>
          <a:xfrm>
            <a:off x="904023" y="1186755"/>
            <a:ext cx="10780679" cy="877163"/>
          </a:xfrm>
          <a:prstGeom prst="rect">
            <a:avLst/>
          </a:prstGeom>
          <a:noFill/>
        </p:spPr>
        <p:txBody>
          <a:bodyPr wrap="square" rtlCol="0">
            <a:spAutoFit/>
          </a:bodyPr>
          <a:lstStyle/>
          <a:p>
            <a:r>
              <a:rPr lang="es-ES" sz="1700" dirty="0">
                <a:latin typeface="Tahoma" panose="020B0604030504040204" pitchFamily="34" charset="0"/>
                <a:ea typeface="Tahoma" panose="020B0604030504040204" pitchFamily="34" charset="0"/>
                <a:cs typeface="Tahoma" panose="020B0604030504040204" pitchFamily="34" charset="0"/>
              </a:rPr>
              <a:t>Agradecemos su atención y compromiso. La comprensión y correcta aplicación de su rol como solicitantes de averías en SAP PM es vital para el éxito operacional de la PTAR Aguas Claras. Su participación asegura que nuestro sistema de mantenimiento sea robusto y proactivo.</a:t>
            </a:r>
          </a:p>
        </p:txBody>
      </p:sp>
      <p:sp>
        <p:nvSpPr>
          <p:cNvPr id="13" name="CuadroTexto 12">
            <a:extLst>
              <a:ext uri="{FF2B5EF4-FFF2-40B4-BE49-F238E27FC236}">
                <a16:creationId xmlns:a16="http://schemas.microsoft.com/office/drawing/2014/main" id="{C2F97E8D-F08F-1EA1-D0B0-EF76D2D14812}"/>
              </a:ext>
            </a:extLst>
          </p:cNvPr>
          <p:cNvSpPr txBox="1"/>
          <p:nvPr/>
        </p:nvSpPr>
        <p:spPr>
          <a:xfrm>
            <a:off x="2062150" y="2940781"/>
            <a:ext cx="3026685" cy="1308050"/>
          </a:xfrm>
          <a:prstGeom prst="rect">
            <a:avLst/>
          </a:prstGeom>
          <a:noFill/>
        </p:spPr>
        <p:txBody>
          <a:bodyPr wrap="square" rtlCol="0">
            <a:spAutoFit/>
          </a:bodyPr>
          <a:lstStyle/>
          <a:p>
            <a:r>
              <a:rPr lang="es-ES" sz="1600" b="1" dirty="0">
                <a:latin typeface="Tahoma" panose="020B0604030504040204" pitchFamily="34" charset="0"/>
                <a:ea typeface="Tahoma" panose="020B0604030504040204" pitchFamily="34" charset="0"/>
                <a:cs typeface="Tahoma" panose="020B0604030504040204" pitchFamily="34" charset="0"/>
              </a:rPr>
              <a:t>RECUERDA</a:t>
            </a:r>
          </a:p>
          <a:p>
            <a:endParaRPr lang="es-ES" sz="1600" b="1" dirty="0">
              <a:latin typeface="Tahoma" panose="020B0604030504040204" pitchFamily="34" charset="0"/>
              <a:ea typeface="Tahoma" panose="020B0604030504040204" pitchFamily="34" charset="0"/>
              <a:cs typeface="Tahoma" panose="020B0604030504040204" pitchFamily="34" charset="0"/>
            </a:endParaRPr>
          </a:p>
          <a:p>
            <a:r>
              <a:rPr lang="es-ES" sz="1600" dirty="0">
                <a:latin typeface="Tahoma" panose="020B0604030504040204" pitchFamily="34" charset="0"/>
                <a:ea typeface="Tahoma" panose="020B0604030504040204" pitchFamily="34" charset="0"/>
                <a:cs typeface="Tahoma" panose="020B0604030504040204" pitchFamily="34" charset="0"/>
              </a:rPr>
              <a:t>Tu rol es clave para la eficiencia del mantenimiento.</a:t>
            </a:r>
          </a:p>
          <a:p>
            <a:pPr algn="just"/>
            <a:endParaRPr lang="es-CO" sz="15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 name="CuadroTexto 1">
            <a:extLst>
              <a:ext uri="{FF2B5EF4-FFF2-40B4-BE49-F238E27FC236}">
                <a16:creationId xmlns:a16="http://schemas.microsoft.com/office/drawing/2014/main" id="{EF96DD67-FBA9-BC5A-1873-3DCD71FB4B9F}"/>
              </a:ext>
            </a:extLst>
          </p:cNvPr>
          <p:cNvSpPr txBox="1"/>
          <p:nvPr/>
        </p:nvSpPr>
        <p:spPr>
          <a:xfrm>
            <a:off x="7350364" y="2940781"/>
            <a:ext cx="3026685" cy="1308050"/>
          </a:xfrm>
          <a:prstGeom prst="rect">
            <a:avLst/>
          </a:prstGeom>
          <a:noFill/>
        </p:spPr>
        <p:txBody>
          <a:bodyPr wrap="square" rtlCol="0">
            <a:spAutoFit/>
          </a:bodyPr>
          <a:lstStyle/>
          <a:p>
            <a:r>
              <a:rPr lang="es-ES" sz="1600" b="1" dirty="0">
                <a:latin typeface="Tahoma" panose="020B0604030504040204" pitchFamily="34" charset="0"/>
                <a:ea typeface="Tahoma" panose="020B0604030504040204" pitchFamily="34" charset="0"/>
                <a:cs typeface="Tahoma" panose="020B0604030504040204" pitchFamily="34" charset="0"/>
              </a:rPr>
              <a:t>APLICA</a:t>
            </a:r>
          </a:p>
          <a:p>
            <a:endParaRPr lang="es-ES" sz="1600" b="1" dirty="0">
              <a:latin typeface="Tahoma" panose="020B0604030504040204" pitchFamily="34" charset="0"/>
              <a:ea typeface="Tahoma" panose="020B0604030504040204" pitchFamily="34" charset="0"/>
              <a:cs typeface="Tahoma" panose="020B0604030504040204" pitchFamily="34" charset="0"/>
            </a:endParaRPr>
          </a:p>
          <a:p>
            <a:r>
              <a:rPr lang="es-ES" sz="1600" dirty="0">
                <a:latin typeface="Tahoma" panose="020B0604030504040204" pitchFamily="34" charset="0"/>
                <a:ea typeface="Tahoma" panose="020B0604030504040204" pitchFamily="34" charset="0"/>
                <a:cs typeface="Tahoma" panose="020B0604030504040204" pitchFamily="34" charset="0"/>
              </a:rPr>
              <a:t>La información aprendida en cada aviso que crees.</a:t>
            </a:r>
          </a:p>
          <a:p>
            <a:pPr algn="just"/>
            <a:endParaRPr lang="es-CO" sz="15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6" name="Gráfico 15" descr="Bombilla con relleno sólido">
            <a:extLst>
              <a:ext uri="{FF2B5EF4-FFF2-40B4-BE49-F238E27FC236}">
                <a16:creationId xmlns:a16="http://schemas.microsoft.com/office/drawing/2014/main" id="{170409DD-E5DA-C821-0E2A-5F62F40AB0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7044" y="2940781"/>
            <a:ext cx="914400" cy="914400"/>
          </a:xfrm>
          <a:prstGeom prst="rect">
            <a:avLst/>
          </a:prstGeom>
        </p:spPr>
      </p:pic>
      <p:pic>
        <p:nvPicPr>
          <p:cNvPr id="18" name="Gráfico 17" descr="Señal de pulgar hacia arriba  contorno">
            <a:extLst>
              <a:ext uri="{FF2B5EF4-FFF2-40B4-BE49-F238E27FC236}">
                <a16:creationId xmlns:a16="http://schemas.microsoft.com/office/drawing/2014/main" id="{4140E6B4-CFA7-F6D9-A4AE-745CD6E3DD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28710" y="2971800"/>
            <a:ext cx="914400" cy="914400"/>
          </a:xfrm>
          <a:prstGeom prst="rect">
            <a:avLst/>
          </a:prstGeom>
        </p:spPr>
      </p:pic>
    </p:spTree>
    <p:extLst>
      <p:ext uri="{BB962C8B-B14F-4D97-AF65-F5344CB8AC3E}">
        <p14:creationId xmlns:p14="http://schemas.microsoft.com/office/powerpoint/2010/main" val="2864441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6CD7ABFB-D552-86BB-72D1-4F850B66DCE9}"/>
              </a:ext>
            </a:extLst>
          </p:cNvPr>
          <p:cNvGrpSpPr/>
          <p:nvPr/>
        </p:nvGrpSpPr>
        <p:grpSpPr>
          <a:xfrm>
            <a:off x="236730" y="343771"/>
            <a:ext cx="543547" cy="568851"/>
            <a:chOff x="174379" y="251546"/>
            <a:chExt cx="656973" cy="717207"/>
          </a:xfrm>
        </p:grpSpPr>
        <p:cxnSp>
          <p:nvCxnSpPr>
            <p:cNvPr id="4" name="Conector recto 3">
              <a:extLst>
                <a:ext uri="{FF2B5EF4-FFF2-40B4-BE49-F238E27FC236}">
                  <a16:creationId xmlns:a16="http://schemas.microsoft.com/office/drawing/2014/main" id="{217E27CE-4EEB-97A2-FB56-B1C4D6E11456}"/>
                </a:ext>
              </a:extLst>
            </p:cNvPr>
            <p:cNvCxnSpPr>
              <a:cxnSpLocks/>
            </p:cNvCxnSpPr>
            <p:nvPr/>
          </p:nvCxnSpPr>
          <p:spPr>
            <a:xfrm flipV="1">
              <a:off x="831352" y="251546"/>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52875612-3987-AE61-6A30-00D6351B750B}"/>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277474" y="282529"/>
              <a:ext cx="422621" cy="628811"/>
            </a:xfrm>
            <a:prstGeom prst="rect">
              <a:avLst/>
            </a:prstGeom>
            <a:noFill/>
          </p:spPr>
        </p:pic>
      </p:grpSp>
      <p:sp>
        <p:nvSpPr>
          <p:cNvPr id="6" name="Rectángulo 5">
            <a:extLst>
              <a:ext uri="{FF2B5EF4-FFF2-40B4-BE49-F238E27FC236}">
                <a16:creationId xmlns:a16="http://schemas.microsoft.com/office/drawing/2014/main" id="{705F0AC6-DBE6-EEB1-051A-3728A94EDF2B}"/>
              </a:ext>
            </a:extLst>
          </p:cNvPr>
          <p:cNvSpPr/>
          <p:nvPr/>
        </p:nvSpPr>
        <p:spPr>
          <a:xfrm>
            <a:off x="939028" y="322721"/>
            <a:ext cx="1319592" cy="603563"/>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PRÁCTICA</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sp>
        <p:nvSpPr>
          <p:cNvPr id="8" name="CuadroTexto 7">
            <a:extLst>
              <a:ext uri="{FF2B5EF4-FFF2-40B4-BE49-F238E27FC236}">
                <a16:creationId xmlns:a16="http://schemas.microsoft.com/office/drawing/2014/main" id="{F17C5612-4D66-1E4E-4B59-61ACBAA5B120}"/>
              </a:ext>
            </a:extLst>
          </p:cNvPr>
          <p:cNvSpPr txBox="1"/>
          <p:nvPr/>
        </p:nvSpPr>
        <p:spPr>
          <a:xfrm>
            <a:off x="939028" y="1556527"/>
            <a:ext cx="4030136" cy="3416320"/>
          </a:xfrm>
          <a:prstGeom prst="rect">
            <a:avLst/>
          </a:prstGeom>
          <a:noFill/>
        </p:spPr>
        <p:txBody>
          <a:bodyPr wrap="square">
            <a:spAutoFit/>
          </a:bodyPr>
          <a:lstStyle/>
          <a:p>
            <a:pPr algn="ctr"/>
            <a:r>
              <a:rPr lang="es-MX" sz="2400" dirty="0"/>
              <a:t>“Sé que lo has escuchado mil veces antes. Pero es verdad: el trabajo duro tiene su recompensa. </a:t>
            </a:r>
            <a:r>
              <a:rPr lang="es-MX" sz="2400" b="1" dirty="0">
                <a:solidFill>
                  <a:schemeClr val="accent6">
                    <a:lumMod val="75000"/>
                  </a:schemeClr>
                </a:solidFill>
              </a:rPr>
              <a:t>Si quieres ser bueno, tienes que practicar, practicar, practicar. </a:t>
            </a:r>
            <a:r>
              <a:rPr lang="es-MX" sz="2400" dirty="0"/>
              <a:t>Si no amas algo, entonces no lo hagas”. </a:t>
            </a:r>
          </a:p>
          <a:p>
            <a:endParaRPr lang="es-MX" sz="2400" dirty="0"/>
          </a:p>
          <a:p>
            <a:pPr algn="ctr"/>
            <a:r>
              <a:rPr lang="es-MX" sz="2400" dirty="0"/>
              <a:t>Ray Bradbury</a:t>
            </a:r>
          </a:p>
        </p:txBody>
      </p:sp>
      <p:sp>
        <p:nvSpPr>
          <p:cNvPr id="10" name="CuadroTexto 9">
            <a:extLst>
              <a:ext uri="{FF2B5EF4-FFF2-40B4-BE49-F238E27FC236}">
                <a16:creationId xmlns:a16="http://schemas.microsoft.com/office/drawing/2014/main" id="{0056FD7D-C961-2F30-8D47-AF3FE1774CDF}"/>
              </a:ext>
            </a:extLst>
          </p:cNvPr>
          <p:cNvSpPr txBox="1"/>
          <p:nvPr/>
        </p:nvSpPr>
        <p:spPr>
          <a:xfrm>
            <a:off x="3591405" y="6366163"/>
            <a:ext cx="8389699" cy="369332"/>
          </a:xfrm>
          <a:prstGeom prst="rect">
            <a:avLst/>
          </a:prstGeom>
          <a:noFill/>
        </p:spPr>
        <p:txBody>
          <a:bodyPr wrap="square">
            <a:spAutoFit/>
          </a:bodyPr>
          <a:lstStyle/>
          <a:p>
            <a:r>
              <a:rPr lang="es-MX" dirty="0"/>
              <a:t>“Cuanto más practicas, mejor te vuelves, más libertad tienes para crear”. – </a:t>
            </a:r>
            <a:r>
              <a:rPr lang="es-MX" dirty="0" err="1"/>
              <a:t>Jocko</a:t>
            </a:r>
            <a:r>
              <a:rPr lang="es-MX" dirty="0"/>
              <a:t> </a:t>
            </a:r>
            <a:r>
              <a:rPr lang="es-MX" dirty="0" err="1"/>
              <a:t>Willink</a:t>
            </a:r>
            <a:endParaRPr lang="es-MX" dirty="0"/>
          </a:p>
        </p:txBody>
      </p:sp>
      <p:pic>
        <p:nvPicPr>
          <p:cNvPr id="13" name="Imagen 12">
            <a:extLst>
              <a:ext uri="{FF2B5EF4-FFF2-40B4-BE49-F238E27FC236}">
                <a16:creationId xmlns:a16="http://schemas.microsoft.com/office/drawing/2014/main" id="{F7CB3036-2318-9686-E006-DBA6C7FEA624}"/>
              </a:ext>
            </a:extLst>
          </p:cNvPr>
          <p:cNvPicPr>
            <a:picLocks noChangeAspect="1"/>
          </p:cNvPicPr>
          <p:nvPr/>
        </p:nvPicPr>
        <p:blipFill>
          <a:blip r:embed="rId3">
            <a:duotone>
              <a:schemeClr val="accent3">
                <a:shade val="45000"/>
                <a:satMod val="135000"/>
              </a:schemeClr>
              <a:prstClr val="white"/>
            </a:duotone>
          </a:blip>
          <a:stretch>
            <a:fillRect/>
          </a:stretch>
        </p:blipFill>
        <p:spPr>
          <a:xfrm>
            <a:off x="5387687" y="1556527"/>
            <a:ext cx="6322690" cy="3245647"/>
          </a:xfrm>
          <a:prstGeom prst="rect">
            <a:avLst/>
          </a:prstGeom>
        </p:spPr>
      </p:pic>
    </p:spTree>
    <p:extLst>
      <p:ext uri="{BB962C8B-B14F-4D97-AF65-F5344CB8AC3E}">
        <p14:creationId xmlns:p14="http://schemas.microsoft.com/office/powerpoint/2010/main" val="1529050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314536C0-F4B0-48EE-8075-9FE2AEDC7164}"/>
              </a:ext>
            </a:extLst>
          </p:cNvPr>
          <p:cNvGrpSpPr/>
          <p:nvPr/>
        </p:nvGrpSpPr>
        <p:grpSpPr>
          <a:xfrm>
            <a:off x="265248" y="266656"/>
            <a:ext cx="5505803" cy="697336"/>
            <a:chOff x="351927" y="804889"/>
            <a:chExt cx="5662695" cy="717207"/>
          </a:xfrm>
        </p:grpSpPr>
        <p:grpSp>
          <p:nvGrpSpPr>
            <p:cNvPr id="3" name="Grupo 2">
              <a:extLst>
                <a:ext uri="{FF2B5EF4-FFF2-40B4-BE49-F238E27FC236}">
                  <a16:creationId xmlns:a16="http://schemas.microsoft.com/office/drawing/2014/main" id="{1C5C7F93-16A4-4D2B-AF8A-499E4B7902D1}"/>
                </a:ext>
              </a:extLst>
            </p:cNvPr>
            <p:cNvGrpSpPr/>
            <p:nvPr/>
          </p:nvGrpSpPr>
          <p:grpSpPr>
            <a:xfrm>
              <a:off x="1008903" y="804889"/>
              <a:ext cx="5005719" cy="717207"/>
              <a:chOff x="515381" y="249051"/>
              <a:chExt cx="5005719" cy="717207"/>
            </a:xfrm>
          </p:grpSpPr>
          <p:sp>
            <p:nvSpPr>
              <p:cNvPr id="5" name="Rectángulo 4">
                <a:extLst>
                  <a:ext uri="{FF2B5EF4-FFF2-40B4-BE49-F238E27FC236}">
                    <a16:creationId xmlns:a16="http://schemas.microsoft.com/office/drawing/2014/main" id="{A7D42B48-3F30-40DA-9F0F-FD0D543303DA}"/>
                  </a:ext>
                </a:extLst>
              </p:cNvPr>
              <p:cNvSpPr/>
              <p:nvPr/>
            </p:nvSpPr>
            <p:spPr>
              <a:xfrm>
                <a:off x="551380" y="306714"/>
                <a:ext cx="4969720"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Rompehielos: Compartiendo conocimiento</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6" name="Conector recto 5">
                <a:extLst>
                  <a:ext uri="{FF2B5EF4-FFF2-40B4-BE49-F238E27FC236}">
                    <a16:creationId xmlns:a16="http://schemas.microsoft.com/office/drawing/2014/main" id="{1E010BF8-4579-4E89-A89A-691BF9F6AFB5}"/>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4" name="Imagen 3">
              <a:extLst>
                <a:ext uri="{FF2B5EF4-FFF2-40B4-BE49-F238E27FC236}">
                  <a16:creationId xmlns:a16="http://schemas.microsoft.com/office/drawing/2014/main" id="{FD56FEDB-0D63-43EB-8C3B-31C677331F5E}"/>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12" name="CuadroTexto 11">
            <a:extLst>
              <a:ext uri="{FF2B5EF4-FFF2-40B4-BE49-F238E27FC236}">
                <a16:creationId xmlns:a16="http://schemas.microsoft.com/office/drawing/2014/main" id="{1587369D-40DB-2E8B-591B-752D064447D7}"/>
              </a:ext>
            </a:extLst>
          </p:cNvPr>
          <p:cNvSpPr txBox="1"/>
          <p:nvPr/>
        </p:nvSpPr>
        <p:spPr>
          <a:xfrm>
            <a:off x="904022" y="1386068"/>
            <a:ext cx="10410654" cy="307777"/>
          </a:xfrm>
          <a:prstGeom prst="rect">
            <a:avLst/>
          </a:prstGeom>
          <a:noFill/>
        </p:spPr>
        <p:txBody>
          <a:bodyPr wrap="square" rtlCol="0">
            <a:spAutoFit/>
          </a:bodyPr>
          <a:lstStyle/>
          <a:p>
            <a:r>
              <a:rPr lang="es-ES" sz="1400" dirty="0">
                <a:latin typeface="Tahoma" panose="020B0604030504040204" pitchFamily="34" charset="0"/>
                <a:ea typeface="Tahoma" panose="020B0604030504040204" pitchFamily="34" charset="0"/>
                <a:cs typeface="Tahoma" panose="020B0604030504040204" pitchFamily="34" charset="0"/>
              </a:rPr>
              <a:t>Antes de sumergirnos en los detalles técnicos, realicemos una pequeña actividad para activar el aprendizaje colaborativo.</a:t>
            </a:r>
          </a:p>
        </p:txBody>
      </p:sp>
      <p:sp>
        <p:nvSpPr>
          <p:cNvPr id="8" name="CuadroTexto 7">
            <a:extLst>
              <a:ext uri="{FF2B5EF4-FFF2-40B4-BE49-F238E27FC236}">
                <a16:creationId xmlns:a16="http://schemas.microsoft.com/office/drawing/2014/main" id="{AE5040FC-A063-A309-72A3-5D89B4E0679F}"/>
              </a:ext>
            </a:extLst>
          </p:cNvPr>
          <p:cNvSpPr txBox="1"/>
          <p:nvPr/>
        </p:nvSpPr>
        <p:spPr>
          <a:xfrm>
            <a:off x="6753274" y="2517277"/>
            <a:ext cx="4795995" cy="2646878"/>
          </a:xfrm>
          <a:prstGeom prst="rect">
            <a:avLst/>
          </a:prstGeom>
          <a:noFill/>
        </p:spPr>
        <p:txBody>
          <a:bodyPr wrap="square" rtlCol="0">
            <a:spAutoFit/>
          </a:bodyPr>
          <a:lstStyle/>
          <a:p>
            <a:r>
              <a:rPr lang="es-ES" sz="1400" b="1" dirty="0">
                <a:latin typeface="Tahoma" panose="020B0604030504040204" pitchFamily="34" charset="0"/>
                <a:ea typeface="Tahoma" panose="020B0604030504040204" pitchFamily="34" charset="0"/>
                <a:cs typeface="Tahoma" panose="020B0604030504040204" pitchFamily="34" charset="0"/>
              </a:rPr>
              <a:t>Actividad "Conecta y Comparte":</a:t>
            </a:r>
          </a:p>
          <a:p>
            <a:endParaRPr lang="es-ES" sz="1400" b="1" dirty="0">
              <a:latin typeface="Tahoma" panose="020B0604030504040204" pitchFamily="34" charset="0"/>
              <a:ea typeface="Tahoma" panose="020B0604030504040204" pitchFamily="34" charset="0"/>
              <a:cs typeface="Tahoma" panose="020B0604030504040204" pitchFamily="34" charset="0"/>
            </a:endParaRPr>
          </a:p>
          <a:p>
            <a:r>
              <a:rPr lang="es-ES" sz="1400" dirty="0">
                <a:latin typeface="Tahoma" panose="020B0604030504040204" pitchFamily="34" charset="0"/>
                <a:ea typeface="Tahoma" panose="020B0604030504040204" pitchFamily="34" charset="0"/>
                <a:cs typeface="Tahoma" panose="020B0604030504040204" pitchFamily="34" charset="0"/>
              </a:rPr>
              <a:t>Formen grupos pequeños (2-3 personas) con alguien que no conozcan.</a:t>
            </a:r>
          </a:p>
          <a:p>
            <a:r>
              <a:rPr lang="es-ES" sz="1400" dirty="0">
                <a:latin typeface="Tahoma" panose="020B0604030504040204" pitchFamily="34" charset="0"/>
                <a:ea typeface="Tahoma" panose="020B0604030504040204" pitchFamily="34" charset="0"/>
                <a:cs typeface="Tahoma" panose="020B0604030504040204" pitchFamily="34" charset="0"/>
              </a:rPr>
              <a:t>Cada persona comparte brevemente su experiencia con SAP PM (si la tiene) o su principal reto actual en la gestión de averías.</a:t>
            </a:r>
          </a:p>
          <a:p>
            <a:r>
              <a:rPr lang="es-ES" sz="1400" dirty="0">
                <a:latin typeface="Tahoma" panose="020B0604030504040204" pitchFamily="34" charset="0"/>
                <a:ea typeface="Tahoma" panose="020B0604030504040204" pitchFamily="34" charset="0"/>
                <a:cs typeface="Tahoma" panose="020B0604030504040204" pitchFamily="34" charset="0"/>
              </a:rPr>
              <a:t>Discutan una posible solución o un "truco" que conozcan para mejorar un aspecto del reporte de averías.</a:t>
            </a:r>
          </a:p>
          <a:p>
            <a:r>
              <a:rPr lang="es-ES" sz="1400" dirty="0">
                <a:latin typeface="Tahoma" panose="020B0604030504040204" pitchFamily="34" charset="0"/>
                <a:ea typeface="Tahoma" panose="020B0604030504040204" pitchFamily="34" charset="0"/>
                <a:cs typeface="Tahoma" panose="020B0604030504040204" pitchFamily="34" charset="0"/>
              </a:rPr>
              <a:t>Cada grupo compartirá una idea clave con el resto de los asistentes.</a:t>
            </a:r>
          </a:p>
          <a:p>
            <a:pPr algn="just">
              <a:defRPr/>
            </a:pPr>
            <a:endParaRPr lang="es-CO" sz="1100" dirty="0">
              <a:latin typeface="Tahoma" panose="020B0604030504040204" pitchFamily="34" charset="0"/>
              <a:ea typeface="Tahoma" panose="020B0604030504040204" pitchFamily="34" charset="0"/>
              <a:cs typeface="Tahoma" panose="020B0604030504040204" pitchFamily="34" charset="0"/>
            </a:endParaRPr>
          </a:p>
        </p:txBody>
      </p:sp>
      <p:pic>
        <p:nvPicPr>
          <p:cNvPr id="17" name="Imagen 16" descr="Interfaz de usuario gráfica&#10;&#10;El contenido generado por IA puede ser incorrecto.">
            <a:extLst>
              <a:ext uri="{FF2B5EF4-FFF2-40B4-BE49-F238E27FC236}">
                <a16:creationId xmlns:a16="http://schemas.microsoft.com/office/drawing/2014/main" id="{30F3A539-EF7F-C6E6-C123-17FA2F3B1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731" y="1847680"/>
            <a:ext cx="5730705" cy="3820470"/>
          </a:xfrm>
          <a:prstGeom prst="rect">
            <a:avLst/>
          </a:prstGeom>
        </p:spPr>
      </p:pic>
    </p:spTree>
    <p:extLst>
      <p:ext uri="{BB962C8B-B14F-4D97-AF65-F5344CB8AC3E}">
        <p14:creationId xmlns:p14="http://schemas.microsoft.com/office/powerpoint/2010/main" val="2218789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EC0DB382-0E82-649E-4648-049158237B6F}"/>
              </a:ext>
            </a:extLst>
          </p:cNvPr>
          <p:cNvGrpSpPr/>
          <p:nvPr/>
        </p:nvGrpSpPr>
        <p:grpSpPr>
          <a:xfrm>
            <a:off x="265248" y="266656"/>
            <a:ext cx="7717311" cy="697336"/>
            <a:chOff x="351927" y="804889"/>
            <a:chExt cx="7937212" cy="717207"/>
          </a:xfrm>
        </p:grpSpPr>
        <p:grpSp>
          <p:nvGrpSpPr>
            <p:cNvPr id="4" name="Grupo 3">
              <a:extLst>
                <a:ext uri="{FF2B5EF4-FFF2-40B4-BE49-F238E27FC236}">
                  <a16:creationId xmlns:a16="http://schemas.microsoft.com/office/drawing/2014/main" id="{6A9FC538-F33E-A945-02CD-7158D9F2FBFC}"/>
                </a:ext>
              </a:extLst>
            </p:cNvPr>
            <p:cNvGrpSpPr/>
            <p:nvPr/>
          </p:nvGrpSpPr>
          <p:grpSpPr>
            <a:xfrm>
              <a:off x="1008903" y="804889"/>
              <a:ext cx="7280236" cy="717207"/>
              <a:chOff x="515381" y="249051"/>
              <a:chExt cx="7280236" cy="717207"/>
            </a:xfrm>
          </p:grpSpPr>
          <p:sp>
            <p:nvSpPr>
              <p:cNvPr id="6" name="Rectángulo 5">
                <a:extLst>
                  <a:ext uri="{FF2B5EF4-FFF2-40B4-BE49-F238E27FC236}">
                    <a16:creationId xmlns:a16="http://schemas.microsoft.com/office/drawing/2014/main" id="{3DA3CE94-6842-E500-11E0-9890239515CD}"/>
                  </a:ext>
                </a:extLst>
              </p:cNvPr>
              <p:cNvSpPr/>
              <p:nvPr/>
            </p:nvSpPr>
            <p:spPr>
              <a:xfrm>
                <a:off x="551384" y="306714"/>
                <a:ext cx="7244233" cy="657495"/>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Introducción al módulo SAP PM y avisos</a:t>
                </a:r>
              </a:p>
              <a:p>
                <a:pPr defTabSz="455035">
                  <a:defRPr/>
                </a:pPr>
                <a:r>
                  <a:rPr lang="es-CO" altLang="es-CO" sz="1600" i="1" dirty="0">
                    <a:solidFill>
                      <a:srgbClr val="737373"/>
                    </a:solidFill>
                    <a:latin typeface="Tahoma" panose="020B0604030504040204" pitchFamily="34" charset="0"/>
                    <a:ea typeface="Tahoma" panose="020B0604030504040204" pitchFamily="34" charset="0"/>
                    <a:cs typeface="Tahoma" panose="020B0604030504040204" pitchFamily="34" charset="0"/>
                  </a:rPr>
                  <a:t>Conceptos fundamentales y su importancia en la gestión del mantenimiento</a:t>
                </a:r>
              </a:p>
            </p:txBody>
          </p:sp>
          <p:cxnSp>
            <p:nvCxnSpPr>
              <p:cNvPr id="7" name="Conector recto 6">
                <a:extLst>
                  <a:ext uri="{FF2B5EF4-FFF2-40B4-BE49-F238E27FC236}">
                    <a16:creationId xmlns:a16="http://schemas.microsoft.com/office/drawing/2014/main" id="{9500BC70-1A75-4A09-5461-E2D5A7AA537A}"/>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FBD0F55E-B4CE-0DA8-77E4-1D64A4A7A648}"/>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8" name="CuadroTexto 7">
            <a:extLst>
              <a:ext uri="{FF2B5EF4-FFF2-40B4-BE49-F238E27FC236}">
                <a16:creationId xmlns:a16="http://schemas.microsoft.com/office/drawing/2014/main" id="{3634FB2F-9823-E724-3A21-2ACC87054047}"/>
              </a:ext>
            </a:extLst>
          </p:cNvPr>
          <p:cNvSpPr txBox="1"/>
          <p:nvPr/>
        </p:nvSpPr>
        <p:spPr>
          <a:xfrm>
            <a:off x="904022" y="1327707"/>
            <a:ext cx="10133523" cy="1061829"/>
          </a:xfrm>
          <a:prstGeom prst="rect">
            <a:avLst/>
          </a:prstGeom>
          <a:noFill/>
        </p:spPr>
        <p:txBody>
          <a:bodyPr wrap="square" rtlCol="0">
            <a:spAutoFit/>
          </a:bodyPr>
          <a:lstStyle/>
          <a:p>
            <a:pPr algn="just"/>
            <a:r>
              <a:rPr lang="es-ES" sz="1600" b="1" dirty="0">
                <a:latin typeface="Tahoma" panose="020B0604030504040204" pitchFamily="34" charset="0"/>
                <a:ea typeface="Tahoma" panose="020B0604030504040204" pitchFamily="34" charset="0"/>
                <a:cs typeface="Tahoma" panose="020B0604030504040204" pitchFamily="34" charset="0"/>
              </a:rPr>
              <a:t>SAP PM (</a:t>
            </a:r>
            <a:r>
              <a:rPr lang="es-ES" sz="1600" b="1" dirty="0" err="1">
                <a:latin typeface="Tahoma" panose="020B0604030504040204" pitchFamily="34" charset="0"/>
                <a:ea typeface="Tahoma" panose="020B0604030504040204" pitchFamily="34" charset="0"/>
                <a:cs typeface="Tahoma" panose="020B0604030504040204" pitchFamily="34" charset="0"/>
              </a:rPr>
              <a:t>Plant</a:t>
            </a:r>
            <a:r>
              <a:rPr lang="es-ES" sz="1600" b="1" dirty="0">
                <a:latin typeface="Tahoma" panose="020B0604030504040204" pitchFamily="34" charset="0"/>
                <a:ea typeface="Tahoma" panose="020B0604030504040204" pitchFamily="34" charset="0"/>
                <a:cs typeface="Tahoma" panose="020B0604030504040204" pitchFamily="34" charset="0"/>
              </a:rPr>
              <a:t> </a:t>
            </a:r>
            <a:r>
              <a:rPr lang="es-ES" sz="1600" b="1" dirty="0" err="1">
                <a:latin typeface="Tahoma" panose="020B0604030504040204" pitchFamily="34" charset="0"/>
                <a:ea typeface="Tahoma" panose="020B0604030504040204" pitchFamily="34" charset="0"/>
                <a:cs typeface="Tahoma" panose="020B0604030504040204" pitchFamily="34" charset="0"/>
              </a:rPr>
              <a:t>Maintenance</a:t>
            </a:r>
            <a:r>
              <a:rPr lang="es-ES" sz="1600" b="1" dirty="0">
                <a:latin typeface="Tahoma" panose="020B0604030504040204" pitchFamily="34" charset="0"/>
                <a:ea typeface="Tahoma" panose="020B0604030504040204" pitchFamily="34" charset="0"/>
                <a:cs typeface="Tahoma" panose="020B0604030504040204" pitchFamily="34" charset="0"/>
              </a:rPr>
              <a:t>) </a:t>
            </a:r>
            <a:r>
              <a:rPr lang="es-ES" sz="1600" dirty="0">
                <a:latin typeface="Tahoma" panose="020B0604030504040204" pitchFamily="34" charset="0"/>
                <a:ea typeface="Tahoma" panose="020B0604030504040204" pitchFamily="34" charset="0"/>
                <a:cs typeface="Tahoma" panose="020B0604030504040204" pitchFamily="34" charset="0"/>
              </a:rPr>
              <a:t>es el módulo encargado de la </a:t>
            </a:r>
            <a:r>
              <a:rPr lang="es-ES" sz="1600" b="1" dirty="0">
                <a:latin typeface="Tahoma" panose="020B0604030504040204" pitchFamily="34" charset="0"/>
                <a:ea typeface="Tahoma" panose="020B0604030504040204" pitchFamily="34" charset="0"/>
                <a:cs typeface="Tahoma" panose="020B0604030504040204" pitchFamily="34" charset="0"/>
              </a:rPr>
              <a:t>planificación, ejecución y control de todas las actividades de mantenimiento</a:t>
            </a:r>
            <a:r>
              <a:rPr lang="es-ES" sz="1600" dirty="0">
                <a:latin typeface="Tahoma" panose="020B0604030504040204" pitchFamily="34" charset="0"/>
                <a:ea typeface="Tahoma" panose="020B0604030504040204" pitchFamily="34" charset="0"/>
                <a:cs typeface="Tahoma" panose="020B0604030504040204" pitchFamily="34" charset="0"/>
              </a:rPr>
              <a:t> dentro de una organización. Su objetivo principal es asegurar la disponibilidad de los activos de la empresa y reducir los costos de mantenimiento.</a:t>
            </a:r>
          </a:p>
          <a:p>
            <a:pPr algn="just"/>
            <a:endParaRPr lang="es-ES" sz="1500" b="1" dirty="0">
              <a:latin typeface="Tahoma" panose="020B0604030504040204" pitchFamily="34" charset="0"/>
              <a:ea typeface="Tahoma" panose="020B0604030504040204" pitchFamily="34" charset="0"/>
              <a:cs typeface="Tahoma" panose="020B0604030504040204" pitchFamily="34" charset="0"/>
            </a:endParaRPr>
          </a:p>
        </p:txBody>
      </p:sp>
      <p:pic>
        <p:nvPicPr>
          <p:cNvPr id="11" name="Imagen 10">
            <a:extLst>
              <a:ext uri="{FF2B5EF4-FFF2-40B4-BE49-F238E27FC236}">
                <a16:creationId xmlns:a16="http://schemas.microsoft.com/office/drawing/2014/main" id="{1C49ADD6-F76E-2937-DDF8-28CEB42ADC5D}"/>
              </a:ext>
            </a:extLst>
          </p:cNvPr>
          <p:cNvPicPr>
            <a:picLocks noChangeAspect="1"/>
          </p:cNvPicPr>
          <p:nvPr/>
        </p:nvPicPr>
        <p:blipFill>
          <a:blip r:embed="rId3"/>
          <a:stretch>
            <a:fillRect/>
          </a:stretch>
        </p:blipFill>
        <p:spPr>
          <a:xfrm>
            <a:off x="1764145" y="2685101"/>
            <a:ext cx="8476579" cy="3020028"/>
          </a:xfrm>
          <a:prstGeom prst="rect">
            <a:avLst/>
          </a:prstGeom>
        </p:spPr>
      </p:pic>
    </p:spTree>
    <p:extLst>
      <p:ext uri="{BB962C8B-B14F-4D97-AF65-F5344CB8AC3E}">
        <p14:creationId xmlns:p14="http://schemas.microsoft.com/office/powerpoint/2010/main" val="3798135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C2E1E-A5B8-A89C-9642-703632EE95F2}"/>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642346B8-54EC-3469-267B-A9ACF47FF25D}"/>
              </a:ext>
            </a:extLst>
          </p:cNvPr>
          <p:cNvGrpSpPr/>
          <p:nvPr/>
        </p:nvGrpSpPr>
        <p:grpSpPr>
          <a:xfrm>
            <a:off x="265248" y="266656"/>
            <a:ext cx="5085242" cy="697336"/>
            <a:chOff x="351927" y="804889"/>
            <a:chExt cx="5230148" cy="717207"/>
          </a:xfrm>
        </p:grpSpPr>
        <p:grpSp>
          <p:nvGrpSpPr>
            <p:cNvPr id="4" name="Grupo 3">
              <a:extLst>
                <a:ext uri="{FF2B5EF4-FFF2-40B4-BE49-F238E27FC236}">
                  <a16:creationId xmlns:a16="http://schemas.microsoft.com/office/drawing/2014/main" id="{043A8434-D53E-56FE-5EBB-A84A3C4E6CB7}"/>
                </a:ext>
              </a:extLst>
            </p:cNvPr>
            <p:cNvGrpSpPr/>
            <p:nvPr/>
          </p:nvGrpSpPr>
          <p:grpSpPr>
            <a:xfrm>
              <a:off x="1008903" y="804889"/>
              <a:ext cx="4573172" cy="717207"/>
              <a:chOff x="515381" y="249051"/>
              <a:chExt cx="4573172" cy="717207"/>
            </a:xfrm>
          </p:grpSpPr>
          <p:sp>
            <p:nvSpPr>
              <p:cNvPr id="6" name="Rectángulo 5">
                <a:extLst>
                  <a:ext uri="{FF2B5EF4-FFF2-40B4-BE49-F238E27FC236}">
                    <a16:creationId xmlns:a16="http://schemas.microsoft.com/office/drawing/2014/main" id="{486A1445-1DB6-AEC6-5CA6-41B4E6621529}"/>
                  </a:ext>
                </a:extLst>
              </p:cNvPr>
              <p:cNvSpPr/>
              <p:nvPr/>
            </p:nvSpPr>
            <p:spPr>
              <a:xfrm>
                <a:off x="551383" y="306714"/>
                <a:ext cx="4537170" cy="620762"/>
              </a:xfrm>
              <a:prstGeom prst="rect">
                <a:avLst/>
              </a:prstGeom>
            </p:spPr>
            <p:txBody>
              <a:bodyPr wrap="none">
                <a:spAutoFit/>
              </a:bodyPr>
              <a:lstStyle/>
              <a:p>
                <a:pPr defTabSz="455035">
                  <a:defRPr/>
                </a:pPr>
                <a:r>
                  <a:rPr lang="es-ES" sz="1954" dirty="0" err="1">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JD</a:t>
                </a: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 Edwards vs SAP PM Mantenimiento</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3C56C715-58F0-FA19-43C1-6329C351C6A3}"/>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591E8800-83EC-3191-BB9E-07FA4394E676}"/>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graphicFrame>
        <p:nvGraphicFramePr>
          <p:cNvPr id="17" name="Diagrama 16">
            <a:extLst>
              <a:ext uri="{FF2B5EF4-FFF2-40B4-BE49-F238E27FC236}">
                <a16:creationId xmlns:a16="http://schemas.microsoft.com/office/drawing/2014/main" id="{DF38F69E-417B-548F-54AD-550D5CF249B9}"/>
              </a:ext>
            </a:extLst>
          </p:cNvPr>
          <p:cNvGraphicFramePr/>
          <p:nvPr>
            <p:extLst>
              <p:ext uri="{D42A27DB-BD31-4B8C-83A1-F6EECF244321}">
                <p14:modId xmlns:p14="http://schemas.microsoft.com/office/powerpoint/2010/main" val="3408125946"/>
              </p:ext>
            </p:extLst>
          </p:nvPr>
        </p:nvGraphicFramePr>
        <p:xfrm>
          <a:off x="801852" y="1750938"/>
          <a:ext cx="10247950" cy="4168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Imagen 18">
            <a:extLst>
              <a:ext uri="{FF2B5EF4-FFF2-40B4-BE49-F238E27FC236}">
                <a16:creationId xmlns:a16="http://schemas.microsoft.com/office/drawing/2014/main" id="{EED0717F-BFFA-3164-C420-C95EA334C72C}"/>
              </a:ext>
            </a:extLst>
          </p:cNvPr>
          <p:cNvPicPr>
            <a:picLocks noChangeAspect="1"/>
          </p:cNvPicPr>
          <p:nvPr/>
        </p:nvPicPr>
        <p:blipFill>
          <a:blip r:embed="rId8"/>
          <a:stretch>
            <a:fillRect/>
          </a:stretch>
        </p:blipFill>
        <p:spPr>
          <a:xfrm>
            <a:off x="6391063" y="1750938"/>
            <a:ext cx="2475847" cy="1389399"/>
          </a:xfrm>
          <a:prstGeom prst="rect">
            <a:avLst/>
          </a:prstGeom>
        </p:spPr>
      </p:pic>
      <p:pic>
        <p:nvPicPr>
          <p:cNvPr id="9" name="Imagen 8">
            <a:extLst>
              <a:ext uri="{FF2B5EF4-FFF2-40B4-BE49-F238E27FC236}">
                <a16:creationId xmlns:a16="http://schemas.microsoft.com/office/drawing/2014/main" id="{7E7CCC5D-79A6-3488-F89B-58F8547D81D6}"/>
              </a:ext>
            </a:extLst>
          </p:cNvPr>
          <p:cNvPicPr>
            <a:picLocks noChangeAspect="1"/>
          </p:cNvPicPr>
          <p:nvPr/>
        </p:nvPicPr>
        <p:blipFill>
          <a:blip r:embed="rId9"/>
          <a:stretch>
            <a:fillRect/>
          </a:stretch>
        </p:blipFill>
        <p:spPr>
          <a:xfrm>
            <a:off x="333444" y="2976019"/>
            <a:ext cx="1617508" cy="859302"/>
          </a:xfrm>
          <a:prstGeom prst="rect">
            <a:avLst/>
          </a:prstGeom>
        </p:spPr>
      </p:pic>
    </p:spTree>
    <p:extLst>
      <p:ext uri="{BB962C8B-B14F-4D97-AF65-F5344CB8AC3E}">
        <p14:creationId xmlns:p14="http://schemas.microsoft.com/office/powerpoint/2010/main" val="2458338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94D91-3272-8039-E7DB-79A86CC7B9D0}"/>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F5EF600A-79AD-7988-784F-19AF82F3ABA8}"/>
              </a:ext>
            </a:extLst>
          </p:cNvPr>
          <p:cNvGrpSpPr/>
          <p:nvPr/>
        </p:nvGrpSpPr>
        <p:grpSpPr>
          <a:xfrm>
            <a:off x="265248" y="266656"/>
            <a:ext cx="4260921" cy="697336"/>
            <a:chOff x="351927" y="804889"/>
            <a:chExt cx="4382317" cy="717207"/>
          </a:xfrm>
        </p:grpSpPr>
        <p:grpSp>
          <p:nvGrpSpPr>
            <p:cNvPr id="4" name="Grupo 3">
              <a:extLst>
                <a:ext uri="{FF2B5EF4-FFF2-40B4-BE49-F238E27FC236}">
                  <a16:creationId xmlns:a16="http://schemas.microsoft.com/office/drawing/2014/main" id="{FC9A3474-0B19-496B-ABDB-B456F22FF0E8}"/>
                </a:ext>
              </a:extLst>
            </p:cNvPr>
            <p:cNvGrpSpPr/>
            <p:nvPr/>
          </p:nvGrpSpPr>
          <p:grpSpPr>
            <a:xfrm>
              <a:off x="1008903" y="804889"/>
              <a:ext cx="3725341" cy="717207"/>
              <a:chOff x="515381" y="249051"/>
              <a:chExt cx="3725341" cy="717207"/>
            </a:xfrm>
          </p:grpSpPr>
          <p:sp>
            <p:nvSpPr>
              <p:cNvPr id="6" name="Rectángulo 5">
                <a:extLst>
                  <a:ext uri="{FF2B5EF4-FFF2-40B4-BE49-F238E27FC236}">
                    <a16:creationId xmlns:a16="http://schemas.microsoft.com/office/drawing/2014/main" id="{41FEAFB2-09F7-C093-3C3A-FB60BD838CA8}"/>
                  </a:ext>
                </a:extLst>
              </p:cNvPr>
              <p:cNvSpPr/>
              <p:nvPr/>
            </p:nvSpPr>
            <p:spPr>
              <a:xfrm>
                <a:off x="551386" y="306714"/>
                <a:ext cx="3689336"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Roles en SAP PM: El solicitante</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F03CF1C7-AD02-9C81-1540-B77FDA04C16E}"/>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FC1AAA86-92FE-0D5E-AC5D-3212B1AD0049}"/>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2" name="CuadroTexto 1">
            <a:extLst>
              <a:ext uri="{FF2B5EF4-FFF2-40B4-BE49-F238E27FC236}">
                <a16:creationId xmlns:a16="http://schemas.microsoft.com/office/drawing/2014/main" id="{F5A64BCA-7952-D0BA-6306-0E230B3FD9AA}"/>
              </a:ext>
            </a:extLst>
          </p:cNvPr>
          <p:cNvSpPr txBox="1"/>
          <p:nvPr/>
        </p:nvSpPr>
        <p:spPr>
          <a:xfrm>
            <a:off x="998289" y="3894134"/>
            <a:ext cx="2822716" cy="1400383"/>
          </a:xfrm>
          <a:prstGeom prst="rect">
            <a:avLst/>
          </a:prstGeom>
          <a:noFill/>
        </p:spPr>
        <p:txBody>
          <a:bodyPr wrap="square" rtlCol="0">
            <a:spAutoFit/>
          </a:bodyPr>
          <a:lstStyle/>
          <a:p>
            <a:r>
              <a:rPr lang="es-ES" sz="1400" b="1" dirty="0">
                <a:latin typeface="Tahoma" panose="020B0604030504040204" pitchFamily="34" charset="0"/>
                <a:ea typeface="Tahoma" panose="020B0604030504040204" pitchFamily="34" charset="0"/>
                <a:cs typeface="Tahoma" panose="020B0604030504040204" pitchFamily="34" charset="0"/>
              </a:rPr>
              <a:t>IDENTIFICA LA NECESIDAD</a:t>
            </a:r>
          </a:p>
          <a:p>
            <a:endParaRPr lang="es-ES" sz="1400" b="1" dirty="0">
              <a:latin typeface="Tahoma" panose="020B0604030504040204" pitchFamily="34" charset="0"/>
              <a:ea typeface="Tahoma" panose="020B0604030504040204" pitchFamily="34" charset="0"/>
              <a:cs typeface="Tahoma" panose="020B0604030504040204" pitchFamily="34" charset="0"/>
            </a:endParaRPr>
          </a:p>
          <a:p>
            <a:r>
              <a:rPr lang="es-ES" sz="1400" dirty="0">
                <a:latin typeface="Tahoma" panose="020B0604030504040204" pitchFamily="34" charset="0"/>
                <a:ea typeface="Tahoma" panose="020B0604030504040204" pitchFamily="34" charset="0"/>
                <a:cs typeface="Tahoma" panose="020B0604030504040204" pitchFamily="34" charset="0"/>
              </a:rPr>
              <a:t>Observa una anomalía, un mal funcionamiento o una necesidad de mantenimiento</a:t>
            </a:r>
          </a:p>
          <a:p>
            <a:pPr algn="just"/>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8" name="CuadroTexto 7">
            <a:extLst>
              <a:ext uri="{FF2B5EF4-FFF2-40B4-BE49-F238E27FC236}">
                <a16:creationId xmlns:a16="http://schemas.microsoft.com/office/drawing/2014/main" id="{7B419F10-464C-6F2F-4437-18AB26BBC8E3}"/>
              </a:ext>
            </a:extLst>
          </p:cNvPr>
          <p:cNvSpPr txBox="1"/>
          <p:nvPr/>
        </p:nvSpPr>
        <p:spPr>
          <a:xfrm>
            <a:off x="4917320" y="3786413"/>
            <a:ext cx="2951076" cy="1615827"/>
          </a:xfrm>
          <a:prstGeom prst="rect">
            <a:avLst/>
          </a:prstGeom>
          <a:noFill/>
        </p:spPr>
        <p:txBody>
          <a:bodyPr wrap="square" rtlCol="0">
            <a:spAutoFit/>
          </a:bodyPr>
          <a:lstStyle/>
          <a:p>
            <a:pPr algn="just"/>
            <a:r>
              <a:rPr lang="es-ES" sz="1400" b="1" dirty="0">
                <a:solidFill>
                  <a:srgbClr val="000000"/>
                </a:solidFill>
                <a:latin typeface="Tahoma" panose="020B0604030504040204" pitchFamily="34" charset="0"/>
                <a:ea typeface="Tahoma" panose="020B0604030504040204" pitchFamily="34" charset="0"/>
                <a:cs typeface="Tahoma" panose="020B0604030504040204" pitchFamily="34" charset="0"/>
              </a:rPr>
              <a:t>CREA EL AVISO</a:t>
            </a:r>
            <a:endParaRPr lang="es-E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just"/>
            <a:endParaRPr lang="es-ES"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just"/>
            <a:r>
              <a:rPr lang="es-ES" sz="1400" dirty="0">
                <a:latin typeface="Tahoma" panose="020B0604030504040204" pitchFamily="34" charset="0"/>
                <a:ea typeface="Tahoma" panose="020B0604030504040204" pitchFamily="34" charset="0"/>
                <a:cs typeface="Tahoma" panose="020B0604030504040204" pitchFamily="34" charset="0"/>
              </a:rPr>
              <a:t>Registra la información detallada en SAP PM, incluyendo equipo, ubicación y descripción del problema</a:t>
            </a:r>
          </a:p>
          <a:p>
            <a:pPr algn="just"/>
            <a:endParaRPr lang="es-ES"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CuadroTexto 10">
            <a:extLst>
              <a:ext uri="{FF2B5EF4-FFF2-40B4-BE49-F238E27FC236}">
                <a16:creationId xmlns:a16="http://schemas.microsoft.com/office/drawing/2014/main" id="{28EF5793-7BED-74AB-0F27-FDE616D351DE}"/>
              </a:ext>
            </a:extLst>
          </p:cNvPr>
          <p:cNvSpPr txBox="1"/>
          <p:nvPr/>
        </p:nvSpPr>
        <p:spPr>
          <a:xfrm>
            <a:off x="8964712" y="3901829"/>
            <a:ext cx="3005622" cy="1400383"/>
          </a:xfrm>
          <a:prstGeom prst="rect">
            <a:avLst/>
          </a:prstGeom>
          <a:noFill/>
        </p:spPr>
        <p:txBody>
          <a:bodyPr wrap="square" rtlCol="0">
            <a:spAutoFit/>
          </a:bodyPr>
          <a:lstStyle/>
          <a:p>
            <a:pPr algn="just"/>
            <a:r>
              <a:rPr lang="es-E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MONITOREA EL PROGRESO</a:t>
            </a:r>
          </a:p>
          <a:p>
            <a:endParaRPr lang="es-ES" sz="1400" b="1" dirty="0">
              <a:latin typeface="Tahoma" panose="020B0604030504040204" pitchFamily="34" charset="0"/>
              <a:ea typeface="Tahoma" panose="020B0604030504040204" pitchFamily="34" charset="0"/>
              <a:cs typeface="Tahoma" panose="020B0604030504040204" pitchFamily="34" charset="0"/>
            </a:endParaRPr>
          </a:p>
          <a:p>
            <a:r>
              <a:rPr lang="es-ES" sz="1400" dirty="0">
                <a:latin typeface="Tahoma" panose="020B0604030504040204" pitchFamily="34" charset="0"/>
                <a:ea typeface="Tahoma" panose="020B0604030504040204" pitchFamily="34" charset="0"/>
                <a:cs typeface="Tahoma" panose="020B0604030504040204" pitchFamily="34" charset="0"/>
              </a:rPr>
              <a:t>Sigue el estado del aviso y, si es necesario, proporciona información adicional.</a:t>
            </a:r>
          </a:p>
          <a:p>
            <a:pPr algn="just"/>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4" name="Gráfico 13" descr="Lupa con relleno sólido">
            <a:extLst>
              <a:ext uri="{FF2B5EF4-FFF2-40B4-BE49-F238E27FC236}">
                <a16:creationId xmlns:a16="http://schemas.microsoft.com/office/drawing/2014/main" id="{39D79211-CD68-981C-42E9-39FFC8E780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33335" y="2837931"/>
            <a:ext cx="714471" cy="714471"/>
          </a:xfrm>
          <a:prstGeom prst="rect">
            <a:avLst/>
          </a:prstGeom>
        </p:spPr>
      </p:pic>
      <p:pic>
        <p:nvPicPr>
          <p:cNvPr id="16" name="Gráfico 15" descr="Teclado contorno">
            <a:extLst>
              <a:ext uri="{FF2B5EF4-FFF2-40B4-BE49-F238E27FC236}">
                <a16:creationId xmlns:a16="http://schemas.microsoft.com/office/drawing/2014/main" id="{D58CBBEE-3732-F6A5-10DD-11EB411F19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25768" y="2737966"/>
            <a:ext cx="914400" cy="914400"/>
          </a:xfrm>
          <a:prstGeom prst="rect">
            <a:avLst/>
          </a:prstGeom>
        </p:spPr>
      </p:pic>
      <p:pic>
        <p:nvPicPr>
          <p:cNvPr id="18" name="Gráfico 17" descr="Perfil de hombre contorno">
            <a:extLst>
              <a:ext uri="{FF2B5EF4-FFF2-40B4-BE49-F238E27FC236}">
                <a16:creationId xmlns:a16="http://schemas.microsoft.com/office/drawing/2014/main" id="{B5521225-8FA8-C960-F366-DE39A4E158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18201" y="2737966"/>
            <a:ext cx="914400" cy="914400"/>
          </a:xfrm>
          <a:prstGeom prst="rect">
            <a:avLst/>
          </a:prstGeom>
        </p:spPr>
      </p:pic>
      <p:sp>
        <p:nvSpPr>
          <p:cNvPr id="9" name="CuadroTexto 8">
            <a:extLst>
              <a:ext uri="{FF2B5EF4-FFF2-40B4-BE49-F238E27FC236}">
                <a16:creationId xmlns:a16="http://schemas.microsoft.com/office/drawing/2014/main" id="{067C6557-E5AA-C30D-4CFB-27F9DF472679}"/>
              </a:ext>
            </a:extLst>
          </p:cNvPr>
          <p:cNvSpPr txBox="1"/>
          <p:nvPr/>
        </p:nvSpPr>
        <p:spPr>
          <a:xfrm>
            <a:off x="904025" y="1301872"/>
            <a:ext cx="10615430" cy="523220"/>
          </a:xfrm>
          <a:prstGeom prst="rect">
            <a:avLst/>
          </a:prstGeom>
          <a:noFill/>
        </p:spPr>
        <p:txBody>
          <a:bodyPr wrap="square" rtlCol="0">
            <a:spAutoFit/>
          </a:bodyPr>
          <a:lstStyle/>
          <a:p>
            <a:pPr algn="just"/>
            <a:r>
              <a:rPr lang="es-ES" sz="1400" dirty="0">
                <a:latin typeface="Tahoma" panose="020B0604030504040204" pitchFamily="34" charset="0"/>
                <a:ea typeface="Tahoma" panose="020B0604030504040204" pitchFamily="34" charset="0"/>
                <a:cs typeface="Tahoma" panose="020B0604030504040204" pitchFamily="34" charset="0"/>
              </a:rPr>
              <a:t>El rol del solicitante en el módulo de mantenimiento-PM en SAP es un conjunto de permisos que define las acciones (transacciones) que permiten a un usuario generar y consultar un aviso.</a:t>
            </a:r>
          </a:p>
        </p:txBody>
      </p:sp>
    </p:spTree>
    <p:extLst>
      <p:ext uri="{BB962C8B-B14F-4D97-AF65-F5344CB8AC3E}">
        <p14:creationId xmlns:p14="http://schemas.microsoft.com/office/powerpoint/2010/main" val="1465614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4B900-4621-E668-3AC3-E9C126C40829}"/>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45DE98F6-D1B9-6CE0-CCCC-BA66074CBB28}"/>
              </a:ext>
            </a:extLst>
          </p:cNvPr>
          <p:cNvPicPr>
            <a:picLocks noChangeAspect="1"/>
          </p:cNvPicPr>
          <p:nvPr/>
        </p:nvPicPr>
        <p:blipFill>
          <a:blip r:embed="rId2"/>
          <a:srcRect l="803" r="1582" b="1394"/>
          <a:stretch>
            <a:fillRect/>
          </a:stretch>
        </p:blipFill>
        <p:spPr>
          <a:xfrm>
            <a:off x="2682815" y="1222839"/>
            <a:ext cx="6926335" cy="4556859"/>
          </a:xfrm>
          <a:prstGeom prst="rect">
            <a:avLst/>
          </a:prstGeom>
        </p:spPr>
      </p:pic>
      <p:grpSp>
        <p:nvGrpSpPr>
          <p:cNvPr id="3" name="Grupo 2">
            <a:extLst>
              <a:ext uri="{FF2B5EF4-FFF2-40B4-BE49-F238E27FC236}">
                <a16:creationId xmlns:a16="http://schemas.microsoft.com/office/drawing/2014/main" id="{343B466B-4026-C134-79CD-2BDD5599D5DA}"/>
              </a:ext>
            </a:extLst>
          </p:cNvPr>
          <p:cNvGrpSpPr/>
          <p:nvPr/>
        </p:nvGrpSpPr>
        <p:grpSpPr>
          <a:xfrm>
            <a:off x="265248" y="266656"/>
            <a:ext cx="7337145" cy="697336"/>
            <a:chOff x="351927" y="804889"/>
            <a:chExt cx="7546220" cy="717207"/>
          </a:xfrm>
        </p:grpSpPr>
        <p:grpSp>
          <p:nvGrpSpPr>
            <p:cNvPr id="4" name="Grupo 3">
              <a:extLst>
                <a:ext uri="{FF2B5EF4-FFF2-40B4-BE49-F238E27FC236}">
                  <a16:creationId xmlns:a16="http://schemas.microsoft.com/office/drawing/2014/main" id="{F0CF1F0D-4C59-3D35-7965-025CB0EC2C77}"/>
                </a:ext>
              </a:extLst>
            </p:cNvPr>
            <p:cNvGrpSpPr/>
            <p:nvPr/>
          </p:nvGrpSpPr>
          <p:grpSpPr>
            <a:xfrm>
              <a:off x="1008903" y="804889"/>
              <a:ext cx="6889244" cy="717207"/>
              <a:chOff x="515381" y="249051"/>
              <a:chExt cx="6889244" cy="717207"/>
            </a:xfrm>
          </p:grpSpPr>
          <p:sp>
            <p:nvSpPr>
              <p:cNvPr id="6" name="Rectángulo 5">
                <a:extLst>
                  <a:ext uri="{FF2B5EF4-FFF2-40B4-BE49-F238E27FC236}">
                    <a16:creationId xmlns:a16="http://schemas.microsoft.com/office/drawing/2014/main" id="{97E3533F-1C7F-1C3B-1B8A-9F57930E312D}"/>
                  </a:ext>
                </a:extLst>
              </p:cNvPr>
              <p:cNvSpPr/>
              <p:nvPr/>
            </p:nvSpPr>
            <p:spPr>
              <a:xfrm>
                <a:off x="551386" y="306714"/>
                <a:ext cx="6853239"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Estructura organizacional</a:t>
                </a:r>
              </a:p>
              <a:p>
                <a:pPr defTabSz="455035">
                  <a:defRPr/>
                </a:pPr>
                <a:r>
                  <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rPr>
                  <a:t>Información importante para tener en cuenta para diligenciar en la creación de aviso</a:t>
                </a:r>
              </a:p>
            </p:txBody>
          </p:sp>
          <p:cxnSp>
            <p:nvCxnSpPr>
              <p:cNvPr id="7" name="Conector recto 6">
                <a:extLst>
                  <a:ext uri="{FF2B5EF4-FFF2-40B4-BE49-F238E27FC236}">
                    <a16:creationId xmlns:a16="http://schemas.microsoft.com/office/drawing/2014/main" id="{F1BE12F0-C163-9707-0573-A0A7DE62CD8E}"/>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234F60EC-2A0F-2456-FBBA-21B043C672A6}"/>
                </a:ext>
              </a:extLst>
            </p:cNvPr>
            <p:cNvPicPr>
              <a:picLocks noChangeAspect="1"/>
            </p:cNvPicPr>
            <p:nvPr/>
          </p:nvPicPr>
          <p:blipFill>
            <a:blip r:embed="rId3">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8" name="Elipse 7">
            <a:extLst>
              <a:ext uri="{FF2B5EF4-FFF2-40B4-BE49-F238E27FC236}">
                <a16:creationId xmlns:a16="http://schemas.microsoft.com/office/drawing/2014/main" id="{AEBA8D85-126C-5A34-C0ED-B0FB81EA6EF0}"/>
              </a:ext>
            </a:extLst>
          </p:cNvPr>
          <p:cNvSpPr/>
          <p:nvPr/>
        </p:nvSpPr>
        <p:spPr>
          <a:xfrm>
            <a:off x="5857336" y="2467156"/>
            <a:ext cx="1889185" cy="534837"/>
          </a:xfrm>
          <a:prstGeom prst="ellipse">
            <a:avLst/>
          </a:prstGeom>
          <a:noFill/>
          <a:ln w="28575">
            <a:solidFill>
              <a:srgbClr val="00B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Elipse 9">
            <a:extLst>
              <a:ext uri="{FF2B5EF4-FFF2-40B4-BE49-F238E27FC236}">
                <a16:creationId xmlns:a16="http://schemas.microsoft.com/office/drawing/2014/main" id="{1830CA99-B5C7-B372-A0BC-9C6814B69BF5}"/>
              </a:ext>
            </a:extLst>
          </p:cNvPr>
          <p:cNvSpPr/>
          <p:nvPr/>
        </p:nvSpPr>
        <p:spPr>
          <a:xfrm>
            <a:off x="3758241" y="4977442"/>
            <a:ext cx="5170098" cy="1026543"/>
          </a:xfrm>
          <a:prstGeom prst="ellipse">
            <a:avLst/>
          </a:prstGeom>
          <a:noFill/>
          <a:ln w="28575">
            <a:solidFill>
              <a:srgbClr val="00B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lipse 8">
            <a:extLst>
              <a:ext uri="{FF2B5EF4-FFF2-40B4-BE49-F238E27FC236}">
                <a16:creationId xmlns:a16="http://schemas.microsoft.com/office/drawing/2014/main" id="{B2D20888-F881-1A0D-67A2-67751863CB8C}"/>
              </a:ext>
            </a:extLst>
          </p:cNvPr>
          <p:cNvSpPr/>
          <p:nvPr/>
        </p:nvSpPr>
        <p:spPr>
          <a:xfrm>
            <a:off x="6343290" y="1817300"/>
            <a:ext cx="966159" cy="649856"/>
          </a:xfrm>
          <a:prstGeom prst="ellipse">
            <a:avLst/>
          </a:prstGeom>
          <a:noFill/>
          <a:ln w="28575">
            <a:solidFill>
              <a:srgbClr val="00B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862659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71EBA-BEF4-9B59-B0A9-23B34B7ECBA4}"/>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ED6783EE-A46E-3DD3-B479-0A0B6D996567}"/>
              </a:ext>
            </a:extLst>
          </p:cNvPr>
          <p:cNvGrpSpPr/>
          <p:nvPr/>
        </p:nvGrpSpPr>
        <p:grpSpPr>
          <a:xfrm>
            <a:off x="265248" y="266656"/>
            <a:ext cx="6893052" cy="697336"/>
            <a:chOff x="351927" y="804889"/>
            <a:chExt cx="7089443" cy="717207"/>
          </a:xfrm>
        </p:grpSpPr>
        <p:grpSp>
          <p:nvGrpSpPr>
            <p:cNvPr id="4" name="Grupo 3">
              <a:extLst>
                <a:ext uri="{FF2B5EF4-FFF2-40B4-BE49-F238E27FC236}">
                  <a16:creationId xmlns:a16="http://schemas.microsoft.com/office/drawing/2014/main" id="{26E94DF2-2245-E2D3-FB29-090A956F195B}"/>
                </a:ext>
              </a:extLst>
            </p:cNvPr>
            <p:cNvGrpSpPr/>
            <p:nvPr/>
          </p:nvGrpSpPr>
          <p:grpSpPr>
            <a:xfrm>
              <a:off x="1008903" y="804889"/>
              <a:ext cx="6432467" cy="717207"/>
              <a:chOff x="515381" y="249051"/>
              <a:chExt cx="6432467" cy="717207"/>
            </a:xfrm>
          </p:grpSpPr>
          <p:sp>
            <p:nvSpPr>
              <p:cNvPr id="6" name="Rectángulo 5">
                <a:extLst>
                  <a:ext uri="{FF2B5EF4-FFF2-40B4-BE49-F238E27FC236}">
                    <a16:creationId xmlns:a16="http://schemas.microsoft.com/office/drawing/2014/main" id="{28F55CA9-E201-D55D-9B84-B59076E3EA5A}"/>
                  </a:ext>
                </a:extLst>
              </p:cNvPr>
              <p:cNvSpPr/>
              <p:nvPr/>
            </p:nvSpPr>
            <p:spPr>
              <a:xfrm>
                <a:off x="551386" y="306714"/>
                <a:ext cx="6396462" cy="620762"/>
              </a:xfrm>
              <a:prstGeom prst="rect">
                <a:avLst/>
              </a:prstGeom>
            </p:spPr>
            <p:txBody>
              <a:bodyPr wrap="none">
                <a:spAutoFit/>
              </a:bodyPr>
              <a:lstStyle/>
              <a:p>
                <a:pPr defTabSz="455035">
                  <a:defRPr/>
                </a:pPr>
                <a:r>
                  <a:rPr lang="es-ES" sz="1954" dirty="0">
                    <a:ln>
                      <a:solidFill>
                        <a:srgbClr val="006600"/>
                      </a:solidFill>
                    </a:ln>
                    <a:solidFill>
                      <a:srgbClr val="006600"/>
                    </a:solidFill>
                    <a:latin typeface="Tahoma" panose="020B0604030504040204" pitchFamily="34" charset="0"/>
                    <a:ea typeface="Tahoma" panose="020B0604030504040204" pitchFamily="34" charset="0"/>
                    <a:cs typeface="Tahoma" panose="020B0604030504040204" pitchFamily="34" charset="0"/>
                  </a:rPr>
                  <a:t>Grupo de planificación: Orquestando el mantenimiento</a:t>
                </a:r>
              </a:p>
              <a:p>
                <a:pPr defTabSz="455035">
                  <a:defRPr/>
                </a:pPr>
                <a:endParaRPr lang="es-CO" altLang="es-CO" sz="1368" i="1" dirty="0">
                  <a:solidFill>
                    <a:srgbClr val="737373"/>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Conector recto 6">
                <a:extLst>
                  <a:ext uri="{FF2B5EF4-FFF2-40B4-BE49-F238E27FC236}">
                    <a16:creationId xmlns:a16="http://schemas.microsoft.com/office/drawing/2014/main" id="{E9A7B901-7C5C-A11C-529A-EF0068187714}"/>
                  </a:ext>
                </a:extLst>
              </p:cNvPr>
              <p:cNvCxnSpPr>
                <a:cxnSpLocks/>
              </p:cNvCxnSpPr>
              <p:nvPr/>
            </p:nvCxnSpPr>
            <p:spPr>
              <a:xfrm flipV="1">
                <a:off x="515381" y="249051"/>
                <a:ext cx="0" cy="717207"/>
              </a:xfrm>
              <a:prstGeom prst="line">
                <a:avLst/>
              </a:prstGeom>
              <a:ln w="38100">
                <a:solidFill>
                  <a:srgbClr val="AFABAB"/>
                </a:solidFill>
              </a:ln>
            </p:spPr>
            <p:style>
              <a:lnRef idx="1">
                <a:schemeClr val="accent1"/>
              </a:lnRef>
              <a:fillRef idx="0">
                <a:schemeClr val="accent1"/>
              </a:fillRef>
              <a:effectRef idx="0">
                <a:schemeClr val="accent1"/>
              </a:effectRef>
              <a:fontRef idx="minor">
                <a:schemeClr val="tx1"/>
              </a:fontRef>
            </p:style>
          </p:cxnSp>
        </p:grpSp>
        <p:pic>
          <p:nvPicPr>
            <p:cNvPr id="5" name="Imagen 4">
              <a:extLst>
                <a:ext uri="{FF2B5EF4-FFF2-40B4-BE49-F238E27FC236}">
                  <a16:creationId xmlns:a16="http://schemas.microsoft.com/office/drawing/2014/main" id="{BAB0E544-7849-B7F1-0C0D-53E00E35AE6C}"/>
                </a:ext>
              </a:extLst>
            </p:cNvPr>
            <p:cNvPicPr>
              <a:picLocks noChangeAspect="1"/>
            </p:cNvPicPr>
            <p:nvPr/>
          </p:nvPicPr>
          <p:blipFill>
            <a:blip r:embed="rId2">
              <a:alphaModFix/>
              <a:duotone>
                <a:prstClr val="black"/>
                <a:srgbClr val="7AD400">
                  <a:tint val="45000"/>
                  <a:satMod val="400000"/>
                </a:srgbClr>
              </a:duotone>
              <a:lum bright="-33000" contrast="10000"/>
            </a:blip>
            <a:stretch>
              <a:fillRect/>
            </a:stretch>
          </p:blipFill>
          <p:spPr>
            <a:xfrm rot="18110664">
              <a:off x="455022" y="835873"/>
              <a:ext cx="422621" cy="628811"/>
            </a:xfrm>
            <a:prstGeom prst="rect">
              <a:avLst/>
            </a:prstGeom>
            <a:noFill/>
          </p:spPr>
        </p:pic>
      </p:grpSp>
      <p:sp>
        <p:nvSpPr>
          <p:cNvPr id="16" name="CuadroTexto 15">
            <a:extLst>
              <a:ext uri="{FF2B5EF4-FFF2-40B4-BE49-F238E27FC236}">
                <a16:creationId xmlns:a16="http://schemas.microsoft.com/office/drawing/2014/main" id="{A0B8676D-8492-EC64-0FD4-899A08885ACA}"/>
              </a:ext>
            </a:extLst>
          </p:cNvPr>
          <p:cNvSpPr txBox="1"/>
          <p:nvPr/>
        </p:nvSpPr>
        <p:spPr>
          <a:xfrm>
            <a:off x="5202951" y="1950326"/>
            <a:ext cx="5655367" cy="3339376"/>
          </a:xfrm>
          <a:prstGeom prst="rect">
            <a:avLst/>
          </a:prstGeom>
          <a:noFill/>
        </p:spPr>
        <p:txBody>
          <a:bodyPr wrap="square" rtlCol="0">
            <a:spAutoFit/>
          </a:bodyPr>
          <a:lstStyle/>
          <a:p>
            <a:pPr algn="just"/>
            <a:r>
              <a:rPr lang="es-ES" sz="1400" dirty="0">
                <a:latin typeface="Tahoma" panose="020B0604030504040204" pitchFamily="34" charset="0"/>
                <a:ea typeface="Tahoma" panose="020B0604030504040204" pitchFamily="34" charset="0"/>
                <a:cs typeface="Tahoma" panose="020B0604030504040204" pitchFamily="34" charset="0"/>
              </a:rPr>
              <a:t>El Grupo de Planificación es el equipo o departamento responsable de gestionar y planificar los avisos de mantenimiento de una determinada área o tipo de equipo.</a:t>
            </a:r>
          </a:p>
          <a:p>
            <a:endParaRPr lang="es-CO" sz="1400" dirty="0">
              <a:latin typeface="Tahoma" panose="020B0604030504040204" pitchFamily="34" charset="0"/>
              <a:ea typeface="Tahoma" panose="020B0604030504040204" pitchFamily="34" charset="0"/>
              <a:cs typeface="Tahoma" panose="020B0604030504040204" pitchFamily="34" charset="0"/>
            </a:endParaRPr>
          </a:p>
          <a:p>
            <a:r>
              <a:rPr lang="es-CO" sz="14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Equipo de mantenimiento</a:t>
            </a:r>
          </a:p>
          <a:p>
            <a:r>
              <a:rPr lang="es-CO" sz="14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A09	Ptar AC Mtto </a:t>
            </a:r>
            <a:r>
              <a:rPr lang="es-CO" sz="1400" b="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Proc</a:t>
            </a:r>
            <a:r>
              <a:rPr lang="es-CO" sz="14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p>
          <a:p>
            <a:endParaRPr lang="es-CO" sz="14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s-CO" sz="14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Equipo de infraestructura</a:t>
            </a:r>
          </a:p>
          <a:p>
            <a:r>
              <a:rPr lang="es-CO" sz="14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A10	UVA Aguas Claras</a:t>
            </a:r>
          </a:p>
          <a:p>
            <a:r>
              <a:rPr lang="es-CO" sz="14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A11	Cuencas e </a:t>
            </a:r>
            <a:r>
              <a:rPr lang="es-CO" sz="1400" b="1"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Intercep</a:t>
            </a:r>
            <a:endParaRPr lang="es-CO" sz="14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s-CO" sz="14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A12	Edificios e Infra</a:t>
            </a:r>
            <a:endParaRPr lang="es-ES" sz="14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endParaRPr lang="es-ES" sz="1400" dirty="0">
              <a:latin typeface="Tahoma" panose="020B0604030504040204" pitchFamily="34" charset="0"/>
              <a:ea typeface="Tahoma" panose="020B0604030504040204" pitchFamily="34" charset="0"/>
              <a:cs typeface="Tahoma" panose="020B0604030504040204" pitchFamily="34" charset="0"/>
            </a:endParaRPr>
          </a:p>
          <a:p>
            <a:pPr algn="just"/>
            <a:r>
              <a:rPr lang="es-ES" sz="14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Una correcta asignación agiliza el proceso y garantiza que el aviso llegue al equipo adecuado.</a:t>
            </a:r>
          </a:p>
          <a:p>
            <a:pPr algn="just"/>
            <a:endParaRPr lang="es-ES" sz="1500" b="1" dirty="0">
              <a:latin typeface="Tahoma" panose="020B0604030504040204" pitchFamily="34" charset="0"/>
              <a:ea typeface="Tahoma" panose="020B0604030504040204" pitchFamily="34" charset="0"/>
              <a:cs typeface="Tahoma" panose="020B0604030504040204" pitchFamily="34" charset="0"/>
            </a:endParaRPr>
          </a:p>
        </p:txBody>
      </p:sp>
      <p:pic>
        <p:nvPicPr>
          <p:cNvPr id="11" name="Imagen 10" descr="Un grupo de jóvenes posando para una foto&#10;&#10;El contenido generado por IA puede ser incorrecto.">
            <a:extLst>
              <a:ext uri="{FF2B5EF4-FFF2-40B4-BE49-F238E27FC236}">
                <a16:creationId xmlns:a16="http://schemas.microsoft.com/office/drawing/2014/main" id="{CAEFB256-3BF0-681A-F905-B9F4D22DE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682" y="1487759"/>
            <a:ext cx="2588321" cy="3882482"/>
          </a:xfrm>
          <a:prstGeom prst="rect">
            <a:avLst/>
          </a:prstGeom>
        </p:spPr>
      </p:pic>
    </p:spTree>
    <p:extLst>
      <p:ext uri="{BB962C8B-B14F-4D97-AF65-F5344CB8AC3E}">
        <p14:creationId xmlns:p14="http://schemas.microsoft.com/office/powerpoint/2010/main" val="2761298107"/>
      </p:ext>
    </p:extLst>
  </p:cSld>
  <p:clrMapOvr>
    <a:masterClrMapping/>
  </p:clrMapOvr>
</p:sld>
</file>

<file path=ppt/theme/theme1.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B8CA1EB9EE02C438EB73AF9851ECB23" ma:contentTypeVersion="18" ma:contentTypeDescription="Crear nuevo documento." ma:contentTypeScope="" ma:versionID="657a94b979781554d0ffcf9930d914e2">
  <xsd:schema xmlns:xsd="http://www.w3.org/2001/XMLSchema" xmlns:xs="http://www.w3.org/2001/XMLSchema" xmlns:p="http://schemas.microsoft.com/office/2006/metadata/properties" xmlns:ns2="8b638866-c5c4-4d9c-855d-809f30da54b2" xmlns:ns3="dcc68708-17bc-42e8-95a2-731211bea14b" xmlns:ns4="fde91536-cb6a-48c8-a1c9-f59bb520eba1" targetNamespace="http://schemas.microsoft.com/office/2006/metadata/properties" ma:root="true" ma:fieldsID="bf31adf82b548f1bb61f28e4c21a1726" ns2:_="" ns3:_="" ns4:_="">
    <xsd:import namespace="8b638866-c5c4-4d9c-855d-809f30da54b2"/>
    <xsd:import namespace="dcc68708-17bc-42e8-95a2-731211bea14b"/>
    <xsd:import namespace="fde91536-cb6a-48c8-a1c9-f59bb520eb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4: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638866-c5c4-4d9c-855d-809f30da54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Etiquetas de imagen" ma:readOnly="false" ma:fieldId="{5cf76f15-5ced-4ddc-b409-7134ff3c332f}" ma:taxonomyMulti="true" ma:sspId="eca7b523-58f5-4d52-b53c-05f253e3dcf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c68708-17bc-42e8-95a2-731211bea14b" elementFormDefault="qualified">
    <xsd:import namespace="http://schemas.microsoft.com/office/2006/documentManagement/types"/>
    <xsd:import namespace="http://schemas.microsoft.com/office/infopath/2007/PartnerControls"/>
    <xsd:element name="SharedWithUsers" ma:index="16"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les de uso compartido"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de91536-cb6a-48c8-a1c9-f59bb520eba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331f386-4cae-4b63-abdd-09986f76971a}" ma:internalName="TaxCatchAll" ma:showField="CatchAllData" ma:web="dcc68708-17bc-42e8-95a2-731211bea1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de91536-cb6a-48c8-a1c9-f59bb520eba1" xsi:nil="true"/>
    <lcf76f155ced4ddcb4097134ff3c332f xmlns="8b638866-c5c4-4d9c-855d-809f30da54b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232B4E7-1233-4AF4-B4F9-F98B4767D9AA}"/>
</file>

<file path=customXml/itemProps2.xml><?xml version="1.0" encoding="utf-8"?>
<ds:datastoreItem xmlns:ds="http://schemas.openxmlformats.org/officeDocument/2006/customXml" ds:itemID="{C879988E-0DA2-48BB-BCF7-3D7CA94226DF}"/>
</file>

<file path=customXml/itemProps3.xml><?xml version="1.0" encoding="utf-8"?>
<ds:datastoreItem xmlns:ds="http://schemas.openxmlformats.org/officeDocument/2006/customXml" ds:itemID="{413ED85B-B77B-4707-BDDA-B43DB4BA72E7}"/>
</file>

<file path=docMetadata/LabelInfo.xml><?xml version="1.0" encoding="utf-8"?>
<clbl:labelList xmlns:clbl="http://schemas.microsoft.com/office/2020/mipLabelMetadata">
  <clbl:label id="{6ebbfa72-b3b6-4c1f-8b23-058d4f67f013}" enabled="1" method="Privileged" siteId="{bf1ce8b5-5d39-4bc5-ad6e-07b3e4d7d67a}" removed="0"/>
</clbl:labelList>
</file>

<file path=docProps/app.xml><?xml version="1.0" encoding="utf-8"?>
<Properties xmlns="http://schemas.openxmlformats.org/officeDocument/2006/extended-properties" xmlns:vt="http://schemas.openxmlformats.org/officeDocument/2006/docPropsVTypes">
  <TotalTime>2093</TotalTime>
  <Words>2484</Words>
  <Application>Microsoft Office PowerPoint</Application>
  <PresentationFormat>Panorámica</PresentationFormat>
  <Paragraphs>233</Paragraphs>
  <Slides>33</Slides>
  <Notes>1</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33</vt:i4>
      </vt:variant>
    </vt:vector>
  </HeadingPairs>
  <TitlesOfParts>
    <vt:vector size="39" baseType="lpstr">
      <vt:lpstr>Arial</vt:lpstr>
      <vt:lpstr>Calibri</vt:lpstr>
      <vt:lpstr>Calibri Light</vt:lpstr>
      <vt:lpstr>Tahoma</vt:lpstr>
      <vt:lpstr>4_Tema de Office</vt:lpstr>
      <vt:lpstr>8_Tema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CAROL VIVIAN VERA RODRIGUEZ</dc:creator>
  <cp:lastModifiedBy>JESSICA MARCELA MEJIA MONTOYA</cp:lastModifiedBy>
  <cp:revision>38</cp:revision>
  <dcterms:created xsi:type="dcterms:W3CDTF">2023-09-11T20:39:01Z</dcterms:created>
  <dcterms:modified xsi:type="dcterms:W3CDTF">2025-10-01T13:24:46Z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0x0101003B8CA1EB9EE02C438EB73AF9851ECB23</vt:lpwstr>
  </property>
</Properties>
</file>