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2"/>
  </p:notesMasterIdLst>
  <p:sldIdLst>
    <p:sldId id="3549" r:id="rId3"/>
    <p:sldId id="4552" r:id="rId4"/>
    <p:sldId id="4553" r:id="rId5"/>
    <p:sldId id="4554" r:id="rId6"/>
    <p:sldId id="4717" r:id="rId7"/>
    <p:sldId id="4727" r:id="rId8"/>
    <p:sldId id="4712" r:id="rId9"/>
    <p:sldId id="4726" r:id="rId10"/>
    <p:sldId id="4746" r:id="rId11"/>
    <p:sldId id="4745" r:id="rId12"/>
    <p:sldId id="4744" r:id="rId13"/>
    <p:sldId id="4731" r:id="rId14"/>
    <p:sldId id="4728" r:id="rId15"/>
    <p:sldId id="4749" r:id="rId16"/>
    <p:sldId id="4750" r:id="rId17"/>
    <p:sldId id="4730" r:id="rId18"/>
    <p:sldId id="4732" r:id="rId19"/>
    <p:sldId id="4751" r:id="rId20"/>
    <p:sldId id="4735" r:id="rId21"/>
    <p:sldId id="4736" r:id="rId22"/>
    <p:sldId id="4733" r:id="rId23"/>
    <p:sldId id="4738" r:id="rId24"/>
    <p:sldId id="4739" r:id="rId25"/>
    <p:sldId id="4737" r:id="rId26"/>
    <p:sldId id="4740" r:id="rId27"/>
    <p:sldId id="4741" r:id="rId28"/>
    <p:sldId id="4748" r:id="rId29"/>
    <p:sldId id="4742" r:id="rId30"/>
    <p:sldId id="4752" r:id="rId3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6A07"/>
    <a:srgbClr val="45413C"/>
    <a:srgbClr val="D9E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87B1BD-B62A-4356-AE27-0F20367FAD22}" v="195" dt="2025-10-01T21:53:37.32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MARCELA MEJIA MONTOYA" userId="622ed154-b909-465e-bd0a-038953464c85" providerId="ADAL" clId="{6F9DC477-AFEC-4362-B336-4DB0D8349888}"/>
    <pc:docChg chg="undo redo custSel addSld delSld modSld sldOrd">
      <pc:chgData name="JESSICA MARCELA MEJIA MONTOYA" userId="622ed154-b909-465e-bd0a-038953464c85" providerId="ADAL" clId="{6F9DC477-AFEC-4362-B336-4DB0D8349888}" dt="2025-10-01T21:53:54.448" v="4181" actId="1076"/>
      <pc:docMkLst>
        <pc:docMk/>
      </pc:docMkLst>
      <pc:sldChg chg="modSp mod">
        <pc:chgData name="JESSICA MARCELA MEJIA MONTOYA" userId="622ed154-b909-465e-bd0a-038953464c85" providerId="ADAL" clId="{6F9DC477-AFEC-4362-B336-4DB0D8349888}" dt="2025-10-01T13:51:33.426" v="19" actId="20577"/>
        <pc:sldMkLst>
          <pc:docMk/>
          <pc:sldMk cId="1679923215" sldId="3549"/>
        </pc:sldMkLst>
        <pc:spChg chg="mod">
          <ac:chgData name="JESSICA MARCELA MEJIA MONTOYA" userId="622ed154-b909-465e-bd0a-038953464c85" providerId="ADAL" clId="{6F9DC477-AFEC-4362-B336-4DB0D8349888}" dt="2025-10-01T13:51:33.426" v="19" actId="20577"/>
          <ac:spMkLst>
            <pc:docMk/>
            <pc:sldMk cId="1679923215" sldId="3549"/>
            <ac:spMk id="4" creationId="{EECCD6FB-B9F3-3529-CA8D-58DF70300E55}"/>
          </ac:spMkLst>
        </pc:spChg>
        <pc:grpChg chg="mod">
          <ac:chgData name="JESSICA MARCELA MEJIA MONTOYA" userId="622ed154-b909-465e-bd0a-038953464c85" providerId="ADAL" clId="{6F9DC477-AFEC-4362-B336-4DB0D8349888}" dt="2025-10-01T13:51:22.894" v="0" actId="1076"/>
          <ac:grpSpMkLst>
            <pc:docMk/>
            <pc:sldMk cId="1679923215" sldId="3549"/>
            <ac:grpSpMk id="2" creationId="{E80810F8-90BF-E2FA-7F08-8B32DFAA38A3}"/>
          </ac:grpSpMkLst>
        </pc:grpChg>
      </pc:sldChg>
      <pc:sldChg chg="modSp mod">
        <pc:chgData name="JESSICA MARCELA MEJIA MONTOYA" userId="622ed154-b909-465e-bd0a-038953464c85" providerId="ADAL" clId="{6F9DC477-AFEC-4362-B336-4DB0D8349888}" dt="2025-10-01T14:12:07.921" v="530" actId="20577"/>
        <pc:sldMkLst>
          <pc:docMk/>
          <pc:sldMk cId="385781653" sldId="4552"/>
        </pc:sldMkLst>
        <pc:spChg chg="mod">
          <ac:chgData name="JESSICA MARCELA MEJIA MONTOYA" userId="622ed154-b909-465e-bd0a-038953464c85" providerId="ADAL" clId="{6F9DC477-AFEC-4362-B336-4DB0D8349888}" dt="2025-10-01T13:57:20.116" v="107" actId="207"/>
          <ac:spMkLst>
            <pc:docMk/>
            <pc:sldMk cId="385781653" sldId="4552"/>
            <ac:spMk id="2" creationId="{11C2C5FB-A631-867F-865D-AF894B838DB1}"/>
          </ac:spMkLst>
        </pc:spChg>
        <pc:spChg chg="mod">
          <ac:chgData name="JESSICA MARCELA MEJIA MONTOYA" userId="622ed154-b909-465e-bd0a-038953464c85" providerId="ADAL" clId="{6F9DC477-AFEC-4362-B336-4DB0D8349888}" dt="2025-10-01T14:12:07.921" v="530" actId="20577"/>
          <ac:spMkLst>
            <pc:docMk/>
            <pc:sldMk cId="385781653" sldId="4552"/>
            <ac:spMk id="15" creationId="{3305C4D3-EA71-4719-BC87-C5D0782B2AFF}"/>
          </ac:spMkLst>
        </pc:spChg>
        <pc:grpChg chg="mod">
          <ac:chgData name="JESSICA MARCELA MEJIA MONTOYA" userId="622ed154-b909-465e-bd0a-038953464c85" providerId="ADAL" clId="{6F9DC477-AFEC-4362-B336-4DB0D8349888}" dt="2025-10-01T14:11:54.130" v="508"/>
          <ac:grpSpMkLst>
            <pc:docMk/>
            <pc:sldMk cId="385781653" sldId="4552"/>
            <ac:grpSpMk id="8" creationId="{ED573D37-AC81-4F09-A049-CC6177CA3CD5}"/>
          </ac:grpSpMkLst>
        </pc:grpChg>
        <pc:grpChg chg="mod">
          <ac:chgData name="JESSICA MARCELA MEJIA MONTOYA" userId="622ed154-b909-465e-bd0a-038953464c85" providerId="ADAL" clId="{6F9DC477-AFEC-4362-B336-4DB0D8349888}" dt="2025-10-01T14:11:54.130" v="508"/>
          <ac:grpSpMkLst>
            <pc:docMk/>
            <pc:sldMk cId="385781653" sldId="4552"/>
            <ac:grpSpMk id="13" creationId="{2D3158E8-885F-4FDB-A6C5-EAD74C15414D}"/>
          </ac:grpSpMkLst>
        </pc:grpChg>
        <pc:picChg chg="mod">
          <ac:chgData name="JESSICA MARCELA MEJIA MONTOYA" userId="622ed154-b909-465e-bd0a-038953464c85" providerId="ADAL" clId="{6F9DC477-AFEC-4362-B336-4DB0D8349888}" dt="2025-10-01T14:11:54.130" v="508"/>
          <ac:picMkLst>
            <pc:docMk/>
            <pc:sldMk cId="385781653" sldId="4552"/>
            <ac:picMk id="14" creationId="{15FEB3B8-7B6D-44E8-862E-65ADD7B98E7B}"/>
          </ac:picMkLst>
        </pc:picChg>
        <pc:cxnChg chg="mod">
          <ac:chgData name="JESSICA MARCELA MEJIA MONTOYA" userId="622ed154-b909-465e-bd0a-038953464c85" providerId="ADAL" clId="{6F9DC477-AFEC-4362-B336-4DB0D8349888}" dt="2025-10-01T14:11:54.130" v="508"/>
          <ac:cxnSpMkLst>
            <pc:docMk/>
            <pc:sldMk cId="385781653" sldId="4552"/>
            <ac:cxnSpMk id="16" creationId="{3E60F5CD-7583-494B-8287-8E00A3C444A4}"/>
          </ac:cxnSpMkLst>
        </pc:cxnChg>
      </pc:sldChg>
      <pc:sldChg chg="modSp mod">
        <pc:chgData name="JESSICA MARCELA MEJIA MONTOYA" userId="622ed154-b909-465e-bd0a-038953464c85" providerId="ADAL" clId="{6F9DC477-AFEC-4362-B336-4DB0D8349888}" dt="2025-10-01T14:04:58.260" v="201" actId="113"/>
        <pc:sldMkLst>
          <pc:docMk/>
          <pc:sldMk cId="2560979041" sldId="4553"/>
        </pc:sldMkLst>
        <pc:spChg chg="mod">
          <ac:chgData name="JESSICA MARCELA MEJIA MONTOYA" userId="622ed154-b909-465e-bd0a-038953464c85" providerId="ADAL" clId="{6F9DC477-AFEC-4362-B336-4DB0D8349888}" dt="2025-10-01T14:04:14.107" v="177" actId="14100"/>
          <ac:spMkLst>
            <pc:docMk/>
            <pc:sldMk cId="2560979041" sldId="4553"/>
            <ac:spMk id="3" creationId="{0D0CB315-B2B1-8E06-7583-A6D5FDF432E6}"/>
          </ac:spMkLst>
        </pc:spChg>
        <pc:spChg chg="mod">
          <ac:chgData name="JESSICA MARCELA MEJIA MONTOYA" userId="622ed154-b909-465e-bd0a-038953464c85" providerId="ADAL" clId="{6F9DC477-AFEC-4362-B336-4DB0D8349888}" dt="2025-10-01T14:04:58.260" v="201" actId="113"/>
          <ac:spMkLst>
            <pc:docMk/>
            <pc:sldMk cId="2560979041" sldId="4553"/>
            <ac:spMk id="33" creationId="{FCCA0471-0775-7994-B6F2-8613EB8B8FD2}"/>
          </ac:spMkLst>
        </pc:spChg>
        <pc:picChg chg="mod ord">
          <ac:chgData name="JESSICA MARCELA MEJIA MONTOYA" userId="622ed154-b909-465e-bd0a-038953464c85" providerId="ADAL" clId="{6F9DC477-AFEC-4362-B336-4DB0D8349888}" dt="2025-10-01T14:04:03.286" v="176" actId="1076"/>
          <ac:picMkLst>
            <pc:docMk/>
            <pc:sldMk cId="2560979041" sldId="4553"/>
            <ac:picMk id="10" creationId="{051C93D5-2509-33E0-D5EB-05E817781A2F}"/>
          </ac:picMkLst>
        </pc:picChg>
      </pc:sldChg>
      <pc:sldChg chg="addSp modSp mod">
        <pc:chgData name="JESSICA MARCELA MEJIA MONTOYA" userId="622ed154-b909-465e-bd0a-038953464c85" providerId="ADAL" clId="{6F9DC477-AFEC-4362-B336-4DB0D8349888}" dt="2025-10-01T14:11:26.088" v="506" actId="1076"/>
        <pc:sldMkLst>
          <pc:docMk/>
          <pc:sldMk cId="2218789977" sldId="4554"/>
        </pc:sldMkLst>
        <pc:spChg chg="mod">
          <ac:chgData name="JESSICA MARCELA MEJIA MONTOYA" userId="622ed154-b909-465e-bd0a-038953464c85" providerId="ADAL" clId="{6F9DC477-AFEC-4362-B336-4DB0D8349888}" dt="2025-10-01T14:11:07.783" v="500" actId="1076"/>
          <ac:spMkLst>
            <pc:docMk/>
            <pc:sldMk cId="2218789977" sldId="4554"/>
            <ac:spMk id="8" creationId="{AE5040FC-A063-A309-72A3-5D89B4E0679F}"/>
          </ac:spMkLst>
        </pc:spChg>
        <pc:spChg chg="add mod">
          <ac:chgData name="JESSICA MARCELA MEJIA MONTOYA" userId="622ed154-b909-465e-bd0a-038953464c85" providerId="ADAL" clId="{6F9DC477-AFEC-4362-B336-4DB0D8349888}" dt="2025-10-01T14:11:26.088" v="506" actId="1076"/>
          <ac:spMkLst>
            <pc:docMk/>
            <pc:sldMk cId="2218789977" sldId="4554"/>
            <ac:spMk id="9" creationId="{733B53A2-BAE4-859C-2276-FE27F956D472}"/>
          </ac:spMkLst>
        </pc:spChg>
        <pc:picChg chg="mod">
          <ac:chgData name="JESSICA MARCELA MEJIA MONTOYA" userId="622ed154-b909-465e-bd0a-038953464c85" providerId="ADAL" clId="{6F9DC477-AFEC-4362-B336-4DB0D8349888}" dt="2025-10-01T14:11:14.541" v="502" actId="1076"/>
          <ac:picMkLst>
            <pc:docMk/>
            <pc:sldMk cId="2218789977" sldId="4554"/>
            <ac:picMk id="17" creationId="{957A961D-49D1-23C9-DE11-8B9ED70C66E2}"/>
          </ac:picMkLst>
        </pc:picChg>
      </pc:sldChg>
      <pc:sldChg chg="add">
        <pc:chgData name="JESSICA MARCELA MEJIA MONTOYA" userId="622ed154-b909-465e-bd0a-038953464c85" providerId="ADAL" clId="{6F9DC477-AFEC-4362-B336-4DB0D8349888}" dt="2025-10-01T14:24:50.056" v="595"/>
        <pc:sldMkLst>
          <pc:docMk/>
          <pc:sldMk cId="3437599441" sldId="4712"/>
        </pc:sldMkLst>
      </pc:sldChg>
      <pc:sldChg chg="modSp mod">
        <pc:chgData name="JESSICA MARCELA MEJIA MONTOYA" userId="622ed154-b909-465e-bd0a-038953464c85" providerId="ADAL" clId="{6F9DC477-AFEC-4362-B336-4DB0D8349888}" dt="2025-10-01T14:18:00.552" v="552" actId="20577"/>
        <pc:sldMkLst>
          <pc:docMk/>
          <pc:sldMk cId="1284321488" sldId="4717"/>
        </pc:sldMkLst>
        <pc:spChg chg="mod">
          <ac:chgData name="JESSICA MARCELA MEJIA MONTOYA" userId="622ed154-b909-465e-bd0a-038953464c85" providerId="ADAL" clId="{6F9DC477-AFEC-4362-B336-4DB0D8349888}" dt="2025-10-01T14:18:00.552" v="552" actId="20577"/>
          <ac:spMkLst>
            <pc:docMk/>
            <pc:sldMk cId="1284321488" sldId="4717"/>
            <ac:spMk id="2" creationId="{D3C47321-DCD8-72D6-33BE-3C69273E2BC5}"/>
          </ac:spMkLst>
        </pc:spChg>
      </pc:sldChg>
      <pc:sldChg chg="addSp delSp modSp mod">
        <pc:chgData name="JESSICA MARCELA MEJIA MONTOYA" userId="622ed154-b909-465e-bd0a-038953464c85" providerId="ADAL" clId="{6F9DC477-AFEC-4362-B336-4DB0D8349888}" dt="2025-10-01T14:44:12.531" v="722" actId="1076"/>
        <pc:sldMkLst>
          <pc:docMk/>
          <pc:sldMk cId="1546969958" sldId="4726"/>
        </pc:sldMkLst>
        <pc:spChg chg="mod">
          <ac:chgData name="JESSICA MARCELA MEJIA MONTOYA" userId="622ed154-b909-465e-bd0a-038953464c85" providerId="ADAL" clId="{6F9DC477-AFEC-4362-B336-4DB0D8349888}" dt="2025-10-01T14:43:07.829" v="709" actId="20577"/>
          <ac:spMkLst>
            <pc:docMk/>
            <pc:sldMk cId="1546969958" sldId="4726"/>
            <ac:spMk id="2" creationId="{C2A52FAB-569A-AD58-F88E-E157094A348B}"/>
          </ac:spMkLst>
        </pc:spChg>
        <pc:spChg chg="mod">
          <ac:chgData name="JESSICA MARCELA MEJIA MONTOYA" userId="622ed154-b909-465e-bd0a-038953464c85" providerId="ADAL" clId="{6F9DC477-AFEC-4362-B336-4DB0D8349888}" dt="2025-10-01T14:43:04.932" v="706" actId="20577"/>
          <ac:spMkLst>
            <pc:docMk/>
            <pc:sldMk cId="1546969958" sldId="4726"/>
            <ac:spMk id="8" creationId="{B636ED65-01BB-948A-1B66-2C7F51458330}"/>
          </ac:spMkLst>
        </pc:spChg>
        <pc:spChg chg="del mod">
          <ac:chgData name="JESSICA MARCELA MEJIA MONTOYA" userId="622ed154-b909-465e-bd0a-038953464c85" providerId="ADAL" clId="{6F9DC477-AFEC-4362-B336-4DB0D8349888}" dt="2025-10-01T14:40:31.818" v="670" actId="478"/>
          <ac:spMkLst>
            <pc:docMk/>
            <pc:sldMk cId="1546969958" sldId="4726"/>
            <ac:spMk id="9" creationId="{0F75F2A0-DAA5-4C04-27E7-8A1B4C09752D}"/>
          </ac:spMkLst>
        </pc:spChg>
        <pc:spChg chg="del mod">
          <ac:chgData name="JESSICA MARCELA MEJIA MONTOYA" userId="622ed154-b909-465e-bd0a-038953464c85" providerId="ADAL" clId="{6F9DC477-AFEC-4362-B336-4DB0D8349888}" dt="2025-10-01T14:27:55.167" v="599" actId="478"/>
          <ac:spMkLst>
            <pc:docMk/>
            <pc:sldMk cId="1546969958" sldId="4726"/>
            <ac:spMk id="11" creationId="{9026F469-180E-9700-9A9E-B3DBCBBBC5F2}"/>
          </ac:spMkLst>
        </pc:spChg>
        <pc:spChg chg="del mod">
          <ac:chgData name="JESSICA MARCELA MEJIA MONTOYA" userId="622ed154-b909-465e-bd0a-038953464c85" providerId="ADAL" clId="{6F9DC477-AFEC-4362-B336-4DB0D8349888}" dt="2025-10-01T14:27:53.916" v="598" actId="478"/>
          <ac:spMkLst>
            <pc:docMk/>
            <pc:sldMk cId="1546969958" sldId="4726"/>
            <ac:spMk id="12" creationId="{C0FD7845-4A79-CF32-22E0-D47FB59E8D33}"/>
          </ac:spMkLst>
        </pc:spChg>
        <pc:picChg chg="add mod ord modCrop">
          <ac:chgData name="JESSICA MARCELA MEJIA MONTOYA" userId="622ed154-b909-465e-bd0a-038953464c85" providerId="ADAL" clId="{6F9DC477-AFEC-4362-B336-4DB0D8349888}" dt="2025-10-01T14:40:16.728" v="666" actId="1076"/>
          <ac:picMkLst>
            <pc:docMk/>
            <pc:sldMk cId="1546969958" sldId="4726"/>
            <ac:picMk id="10" creationId="{4916828B-0FFC-8696-6987-E51403C981B9}"/>
          </ac:picMkLst>
        </pc:picChg>
        <pc:picChg chg="add mod">
          <ac:chgData name="JESSICA MARCELA MEJIA MONTOYA" userId="622ed154-b909-465e-bd0a-038953464c85" providerId="ADAL" clId="{6F9DC477-AFEC-4362-B336-4DB0D8349888}" dt="2025-10-01T14:40:29.293" v="669" actId="1076"/>
          <ac:picMkLst>
            <pc:docMk/>
            <pc:sldMk cId="1546969958" sldId="4726"/>
            <ac:picMk id="13" creationId="{1FD73482-BF5A-A664-6DEE-CA9074002EAB}"/>
          </ac:picMkLst>
        </pc:picChg>
        <pc:picChg chg="add mod">
          <ac:chgData name="JESSICA MARCELA MEJIA MONTOYA" userId="622ed154-b909-465e-bd0a-038953464c85" providerId="ADAL" clId="{6F9DC477-AFEC-4362-B336-4DB0D8349888}" dt="2025-10-01T14:40:55.255" v="676" actId="1076"/>
          <ac:picMkLst>
            <pc:docMk/>
            <pc:sldMk cId="1546969958" sldId="4726"/>
            <ac:picMk id="14" creationId="{146EC398-BD45-9153-8AC6-4FA0F9D5D376}"/>
          </ac:picMkLst>
        </pc:picChg>
        <pc:picChg chg="add mod">
          <ac:chgData name="JESSICA MARCELA MEJIA MONTOYA" userId="622ed154-b909-465e-bd0a-038953464c85" providerId="ADAL" clId="{6F9DC477-AFEC-4362-B336-4DB0D8349888}" dt="2025-10-01T14:44:12.531" v="722" actId="1076"/>
          <ac:picMkLst>
            <pc:docMk/>
            <pc:sldMk cId="1546969958" sldId="4726"/>
            <ac:picMk id="15" creationId="{1349D532-06A2-13B2-9295-7BBF0B1FF972}"/>
          </ac:picMkLst>
        </pc:picChg>
      </pc:sldChg>
      <pc:sldChg chg="ord">
        <pc:chgData name="JESSICA MARCELA MEJIA MONTOYA" userId="622ed154-b909-465e-bd0a-038953464c85" providerId="ADAL" clId="{6F9DC477-AFEC-4362-B336-4DB0D8349888}" dt="2025-10-01T15:18:53.731" v="1050"/>
        <pc:sldMkLst>
          <pc:docMk/>
          <pc:sldMk cId="2757645695" sldId="4727"/>
        </pc:sldMkLst>
      </pc:sldChg>
      <pc:sldChg chg="addSp modSp mod">
        <pc:chgData name="JESSICA MARCELA MEJIA MONTOYA" userId="622ed154-b909-465e-bd0a-038953464c85" providerId="ADAL" clId="{6F9DC477-AFEC-4362-B336-4DB0D8349888}" dt="2025-10-01T16:55:00.787" v="2497" actId="20577"/>
        <pc:sldMkLst>
          <pc:docMk/>
          <pc:sldMk cId="357316818" sldId="4728"/>
        </pc:sldMkLst>
        <pc:spChg chg="mod">
          <ac:chgData name="JESSICA MARCELA MEJIA MONTOYA" userId="622ed154-b909-465e-bd0a-038953464c85" providerId="ADAL" clId="{6F9DC477-AFEC-4362-B336-4DB0D8349888}" dt="2025-10-01T16:55:00.787" v="2497" actId="20577"/>
          <ac:spMkLst>
            <pc:docMk/>
            <pc:sldMk cId="357316818" sldId="4728"/>
            <ac:spMk id="6" creationId="{67826F2F-716E-D174-9186-87E5285AC742}"/>
          </ac:spMkLst>
        </pc:spChg>
        <pc:spChg chg="mod">
          <ac:chgData name="JESSICA MARCELA MEJIA MONTOYA" userId="622ed154-b909-465e-bd0a-038953464c85" providerId="ADAL" clId="{6F9DC477-AFEC-4362-B336-4DB0D8349888}" dt="2025-10-01T16:31:16.801" v="1616" actId="20577"/>
          <ac:spMkLst>
            <pc:docMk/>
            <pc:sldMk cId="357316818" sldId="4728"/>
            <ac:spMk id="8" creationId="{5D021576-B847-E4F9-B8CB-B5B7A2D73A65}"/>
          </ac:spMkLst>
        </pc:spChg>
        <pc:spChg chg="mod">
          <ac:chgData name="JESSICA MARCELA MEJIA MONTOYA" userId="622ed154-b909-465e-bd0a-038953464c85" providerId="ADAL" clId="{6F9DC477-AFEC-4362-B336-4DB0D8349888}" dt="2025-10-01T16:12:41.042" v="1537" actId="1076"/>
          <ac:spMkLst>
            <pc:docMk/>
            <pc:sldMk cId="357316818" sldId="4728"/>
            <ac:spMk id="14" creationId="{660013B7-7DC6-9184-6513-A7D30F71191E}"/>
          </ac:spMkLst>
        </pc:spChg>
        <pc:spChg chg="mod">
          <ac:chgData name="JESSICA MARCELA MEJIA MONTOYA" userId="622ed154-b909-465e-bd0a-038953464c85" providerId="ADAL" clId="{6F9DC477-AFEC-4362-B336-4DB0D8349888}" dt="2025-10-01T16:12:41.042" v="1537" actId="1076"/>
          <ac:spMkLst>
            <pc:docMk/>
            <pc:sldMk cId="357316818" sldId="4728"/>
            <ac:spMk id="16" creationId="{A488A628-E9EB-F655-3824-F77F71DE3A0C}"/>
          </ac:spMkLst>
        </pc:spChg>
        <pc:spChg chg="mod">
          <ac:chgData name="JESSICA MARCELA MEJIA MONTOYA" userId="622ed154-b909-465e-bd0a-038953464c85" providerId="ADAL" clId="{6F9DC477-AFEC-4362-B336-4DB0D8349888}" dt="2025-10-01T16:12:41.042" v="1537" actId="1076"/>
          <ac:spMkLst>
            <pc:docMk/>
            <pc:sldMk cId="357316818" sldId="4728"/>
            <ac:spMk id="18" creationId="{D02AABEA-34F5-A1A8-5516-94AAAB493025}"/>
          </ac:spMkLst>
        </pc:spChg>
        <pc:spChg chg="mod">
          <ac:chgData name="JESSICA MARCELA MEJIA MONTOYA" userId="622ed154-b909-465e-bd0a-038953464c85" providerId="ADAL" clId="{6F9DC477-AFEC-4362-B336-4DB0D8349888}" dt="2025-10-01T16:12:41.042" v="1537" actId="1076"/>
          <ac:spMkLst>
            <pc:docMk/>
            <pc:sldMk cId="357316818" sldId="4728"/>
            <ac:spMk id="19" creationId="{5354BA8E-9AF8-A641-6A9D-228FEA7261F3}"/>
          </ac:spMkLst>
        </pc:spChg>
        <pc:spChg chg="mod">
          <ac:chgData name="JESSICA MARCELA MEJIA MONTOYA" userId="622ed154-b909-465e-bd0a-038953464c85" providerId="ADAL" clId="{6F9DC477-AFEC-4362-B336-4DB0D8349888}" dt="2025-10-01T16:12:41.042" v="1537" actId="1076"/>
          <ac:spMkLst>
            <pc:docMk/>
            <pc:sldMk cId="357316818" sldId="4728"/>
            <ac:spMk id="20" creationId="{D91D462E-D3E7-2FE4-ADFF-5CA405D19DFD}"/>
          </ac:spMkLst>
        </pc:spChg>
        <pc:picChg chg="add mod ord">
          <ac:chgData name="JESSICA MARCELA MEJIA MONTOYA" userId="622ed154-b909-465e-bd0a-038953464c85" providerId="ADAL" clId="{6F9DC477-AFEC-4362-B336-4DB0D8349888}" dt="2025-10-01T16:12:41.042" v="1537" actId="1076"/>
          <ac:picMkLst>
            <pc:docMk/>
            <pc:sldMk cId="357316818" sldId="4728"/>
            <ac:picMk id="2" creationId="{CB93B1C8-031C-C09F-B2F9-C3B7887EAB49}"/>
          </ac:picMkLst>
        </pc:picChg>
        <pc:picChg chg="add mod ord">
          <ac:chgData name="JESSICA MARCELA MEJIA MONTOYA" userId="622ed154-b909-465e-bd0a-038953464c85" providerId="ADAL" clId="{6F9DC477-AFEC-4362-B336-4DB0D8349888}" dt="2025-10-01T16:12:41.042" v="1537" actId="1076"/>
          <ac:picMkLst>
            <pc:docMk/>
            <pc:sldMk cId="357316818" sldId="4728"/>
            <ac:picMk id="10" creationId="{9C6E78CF-927A-E253-137F-5BBD7C271DF3}"/>
          </ac:picMkLst>
        </pc:picChg>
        <pc:picChg chg="mod">
          <ac:chgData name="JESSICA MARCELA MEJIA MONTOYA" userId="622ed154-b909-465e-bd0a-038953464c85" providerId="ADAL" clId="{6F9DC477-AFEC-4362-B336-4DB0D8349888}" dt="2025-10-01T16:12:41.042" v="1537" actId="1076"/>
          <ac:picMkLst>
            <pc:docMk/>
            <pc:sldMk cId="357316818" sldId="4728"/>
            <ac:picMk id="11" creationId="{13B71042-63DC-EDF4-3D8A-C28BBC89F59E}"/>
          </ac:picMkLst>
        </pc:picChg>
        <pc:picChg chg="add mod ord">
          <ac:chgData name="JESSICA MARCELA MEJIA MONTOYA" userId="622ed154-b909-465e-bd0a-038953464c85" providerId="ADAL" clId="{6F9DC477-AFEC-4362-B336-4DB0D8349888}" dt="2025-10-01T16:12:41.042" v="1537" actId="1076"/>
          <ac:picMkLst>
            <pc:docMk/>
            <pc:sldMk cId="357316818" sldId="4728"/>
            <ac:picMk id="12" creationId="{9BFEC0F5-FA78-BBFA-7FEE-1217B972ABF3}"/>
          </ac:picMkLst>
        </pc:picChg>
        <pc:picChg chg="mod">
          <ac:chgData name="JESSICA MARCELA MEJIA MONTOYA" userId="622ed154-b909-465e-bd0a-038953464c85" providerId="ADAL" clId="{6F9DC477-AFEC-4362-B336-4DB0D8349888}" dt="2025-10-01T16:12:41.042" v="1537" actId="1076"/>
          <ac:picMkLst>
            <pc:docMk/>
            <pc:sldMk cId="357316818" sldId="4728"/>
            <ac:picMk id="13" creationId="{FCAEA645-3EFB-4A1F-3911-101AF6D50AF2}"/>
          </ac:picMkLst>
        </pc:picChg>
        <pc:picChg chg="mod">
          <ac:chgData name="JESSICA MARCELA MEJIA MONTOYA" userId="622ed154-b909-465e-bd0a-038953464c85" providerId="ADAL" clId="{6F9DC477-AFEC-4362-B336-4DB0D8349888}" dt="2025-10-01T14:14:10.760" v="540" actId="1076"/>
          <ac:picMkLst>
            <pc:docMk/>
            <pc:sldMk cId="357316818" sldId="4728"/>
            <ac:picMk id="17" creationId="{48E0BC57-AAAC-81A4-E42B-6DF5034E81B5}"/>
          </ac:picMkLst>
        </pc:picChg>
      </pc:sldChg>
      <pc:sldChg chg="del ord">
        <pc:chgData name="JESSICA MARCELA MEJIA MONTOYA" userId="622ed154-b909-465e-bd0a-038953464c85" providerId="ADAL" clId="{6F9DC477-AFEC-4362-B336-4DB0D8349888}" dt="2025-10-01T16:58:11.274" v="2561" actId="47"/>
        <pc:sldMkLst>
          <pc:docMk/>
          <pc:sldMk cId="1672330013" sldId="4729"/>
        </pc:sldMkLst>
      </pc:sldChg>
      <pc:sldChg chg="addSp delSp modSp mod">
        <pc:chgData name="JESSICA MARCELA MEJIA MONTOYA" userId="622ed154-b909-465e-bd0a-038953464c85" providerId="ADAL" clId="{6F9DC477-AFEC-4362-B336-4DB0D8349888}" dt="2025-10-01T17:01:39.207" v="2629" actId="1076"/>
        <pc:sldMkLst>
          <pc:docMk/>
          <pc:sldMk cId="1052566331" sldId="4730"/>
        </pc:sldMkLst>
        <pc:spChg chg="mod">
          <ac:chgData name="JESSICA MARCELA MEJIA MONTOYA" userId="622ed154-b909-465e-bd0a-038953464c85" providerId="ADAL" clId="{6F9DC477-AFEC-4362-B336-4DB0D8349888}" dt="2025-10-01T16:57:14.159" v="2554" actId="1076"/>
          <ac:spMkLst>
            <pc:docMk/>
            <pc:sldMk cId="1052566331" sldId="4730"/>
            <ac:spMk id="8" creationId="{7DFEA5CB-A6B1-5045-04C7-5BEE6BD4D7B0}"/>
          </ac:spMkLst>
        </pc:spChg>
        <pc:spChg chg="del mod">
          <ac:chgData name="JESSICA MARCELA MEJIA MONTOYA" userId="622ed154-b909-465e-bd0a-038953464c85" providerId="ADAL" clId="{6F9DC477-AFEC-4362-B336-4DB0D8349888}" dt="2025-10-01T16:56:54.075" v="2551" actId="478"/>
          <ac:spMkLst>
            <pc:docMk/>
            <pc:sldMk cId="1052566331" sldId="4730"/>
            <ac:spMk id="10" creationId="{DA14C07B-73B8-089B-B7C5-049737D5D0BB}"/>
          </ac:spMkLst>
        </pc:spChg>
        <pc:graphicFrameChg chg="add mod modGraphic">
          <ac:chgData name="JESSICA MARCELA MEJIA MONTOYA" userId="622ed154-b909-465e-bd0a-038953464c85" providerId="ADAL" clId="{6F9DC477-AFEC-4362-B336-4DB0D8349888}" dt="2025-10-01T16:57:05.712" v="2553" actId="12100"/>
          <ac:graphicFrameMkLst>
            <pc:docMk/>
            <pc:sldMk cId="1052566331" sldId="4730"/>
            <ac:graphicFrameMk id="2" creationId="{27EDE87A-2DA2-CD5B-0576-4BF3D8244A1C}"/>
          </ac:graphicFrameMkLst>
        </pc:graphicFrameChg>
        <pc:picChg chg="add mod">
          <ac:chgData name="JESSICA MARCELA MEJIA MONTOYA" userId="622ed154-b909-465e-bd0a-038953464c85" providerId="ADAL" clId="{6F9DC477-AFEC-4362-B336-4DB0D8349888}" dt="2025-10-01T17:00:47.437" v="2606" actId="1038"/>
          <ac:picMkLst>
            <pc:docMk/>
            <pc:sldMk cId="1052566331" sldId="4730"/>
            <ac:picMk id="9" creationId="{59F64863-7EC4-BF03-AC3C-B4B6EA0F7FB8}"/>
          </ac:picMkLst>
        </pc:picChg>
        <pc:picChg chg="add del mod">
          <ac:chgData name="JESSICA MARCELA MEJIA MONTOYA" userId="622ed154-b909-465e-bd0a-038953464c85" providerId="ADAL" clId="{6F9DC477-AFEC-4362-B336-4DB0D8349888}" dt="2025-10-01T17:00:26.130" v="2587" actId="478"/>
          <ac:picMkLst>
            <pc:docMk/>
            <pc:sldMk cId="1052566331" sldId="4730"/>
            <ac:picMk id="11" creationId="{B239C51F-8C0E-FEE8-8AD9-0F9BF0D7BCA2}"/>
          </ac:picMkLst>
        </pc:picChg>
        <pc:picChg chg="add mod">
          <ac:chgData name="JESSICA MARCELA MEJIA MONTOYA" userId="622ed154-b909-465e-bd0a-038953464c85" providerId="ADAL" clId="{6F9DC477-AFEC-4362-B336-4DB0D8349888}" dt="2025-10-01T17:00:37.167" v="2599" actId="1036"/>
          <ac:picMkLst>
            <pc:docMk/>
            <pc:sldMk cId="1052566331" sldId="4730"/>
            <ac:picMk id="12" creationId="{4845A7EF-CD4E-123C-071A-10FCDAA089B5}"/>
          </ac:picMkLst>
        </pc:picChg>
        <pc:picChg chg="add mod">
          <ac:chgData name="JESSICA MARCELA MEJIA MONTOYA" userId="622ed154-b909-465e-bd0a-038953464c85" providerId="ADAL" clId="{6F9DC477-AFEC-4362-B336-4DB0D8349888}" dt="2025-10-01T17:00:56.423" v="2613" actId="1036"/>
          <ac:picMkLst>
            <pc:docMk/>
            <pc:sldMk cId="1052566331" sldId="4730"/>
            <ac:picMk id="13" creationId="{5316AEA9-77E5-3610-B2E9-039B684FF1FE}"/>
          </ac:picMkLst>
        </pc:picChg>
        <pc:picChg chg="add mod">
          <ac:chgData name="JESSICA MARCELA MEJIA MONTOYA" userId="622ed154-b909-465e-bd0a-038953464c85" providerId="ADAL" clId="{6F9DC477-AFEC-4362-B336-4DB0D8349888}" dt="2025-10-01T17:01:19.755" v="2623" actId="1036"/>
          <ac:picMkLst>
            <pc:docMk/>
            <pc:sldMk cId="1052566331" sldId="4730"/>
            <ac:picMk id="14" creationId="{C32D4E7E-6DA4-B4AC-1241-2CE703BC16AD}"/>
          </ac:picMkLst>
        </pc:picChg>
        <pc:picChg chg="add mod">
          <ac:chgData name="JESSICA MARCELA MEJIA MONTOYA" userId="622ed154-b909-465e-bd0a-038953464c85" providerId="ADAL" clId="{6F9DC477-AFEC-4362-B336-4DB0D8349888}" dt="2025-10-01T17:01:25.541" v="2625" actId="1076"/>
          <ac:picMkLst>
            <pc:docMk/>
            <pc:sldMk cId="1052566331" sldId="4730"/>
            <ac:picMk id="15" creationId="{9E8ED7B0-8168-AAEA-0BD5-D8B9F2C2FE56}"/>
          </ac:picMkLst>
        </pc:picChg>
        <pc:picChg chg="add mod">
          <ac:chgData name="JESSICA MARCELA MEJIA MONTOYA" userId="622ed154-b909-465e-bd0a-038953464c85" providerId="ADAL" clId="{6F9DC477-AFEC-4362-B336-4DB0D8349888}" dt="2025-10-01T17:01:31.677" v="2627" actId="1076"/>
          <ac:picMkLst>
            <pc:docMk/>
            <pc:sldMk cId="1052566331" sldId="4730"/>
            <ac:picMk id="16" creationId="{1200178F-FC6A-06AF-781D-21D035845A64}"/>
          </ac:picMkLst>
        </pc:picChg>
        <pc:picChg chg="add mod">
          <ac:chgData name="JESSICA MARCELA MEJIA MONTOYA" userId="622ed154-b909-465e-bd0a-038953464c85" providerId="ADAL" clId="{6F9DC477-AFEC-4362-B336-4DB0D8349888}" dt="2025-10-01T17:01:39.207" v="2629" actId="1076"/>
          <ac:picMkLst>
            <pc:docMk/>
            <pc:sldMk cId="1052566331" sldId="4730"/>
            <ac:picMk id="17" creationId="{0FBE14B2-27D4-1E26-A15A-395D0E4B0EF8}"/>
          </ac:picMkLst>
        </pc:picChg>
      </pc:sldChg>
      <pc:sldChg chg="addSp delSp modSp mod ord">
        <pc:chgData name="JESSICA MARCELA MEJIA MONTOYA" userId="622ed154-b909-465e-bd0a-038953464c85" providerId="ADAL" clId="{6F9DC477-AFEC-4362-B336-4DB0D8349888}" dt="2025-10-01T16:04:39.852" v="1514" actId="20577"/>
        <pc:sldMkLst>
          <pc:docMk/>
          <pc:sldMk cId="3212982475" sldId="4731"/>
        </pc:sldMkLst>
        <pc:spChg chg="add del mod">
          <ac:chgData name="JESSICA MARCELA MEJIA MONTOYA" userId="622ed154-b909-465e-bd0a-038953464c85" providerId="ADAL" clId="{6F9DC477-AFEC-4362-B336-4DB0D8349888}" dt="2025-10-01T15:26:19.266" v="1214"/>
          <ac:spMkLst>
            <pc:docMk/>
            <pc:sldMk cId="3212982475" sldId="4731"/>
            <ac:spMk id="2" creationId="{4A41D666-E402-D9B6-2F57-4934705C648F}"/>
          </ac:spMkLst>
        </pc:spChg>
        <pc:spChg chg="mod">
          <ac:chgData name="JESSICA MARCELA MEJIA MONTOYA" userId="622ed154-b909-465e-bd0a-038953464c85" providerId="ADAL" clId="{6F9DC477-AFEC-4362-B336-4DB0D8349888}" dt="2025-10-01T15:19:18.109" v="1057" actId="20577"/>
          <ac:spMkLst>
            <pc:docMk/>
            <pc:sldMk cId="3212982475" sldId="4731"/>
            <ac:spMk id="6" creationId="{995491DC-F170-E0C9-9472-5A8DAAD49A1F}"/>
          </ac:spMkLst>
        </pc:spChg>
        <pc:spChg chg="mod ord">
          <ac:chgData name="JESSICA MARCELA MEJIA MONTOYA" userId="622ed154-b909-465e-bd0a-038953464c85" providerId="ADAL" clId="{6F9DC477-AFEC-4362-B336-4DB0D8349888}" dt="2025-10-01T15:59:25.928" v="1381" actId="1076"/>
          <ac:spMkLst>
            <pc:docMk/>
            <pc:sldMk cId="3212982475" sldId="4731"/>
            <ac:spMk id="8" creationId="{12BC7D36-0DE2-A321-FE4A-A41B75EFD28E}"/>
          </ac:spMkLst>
        </pc:spChg>
        <pc:spChg chg="mod ord">
          <ac:chgData name="JESSICA MARCELA MEJIA MONTOYA" userId="622ed154-b909-465e-bd0a-038953464c85" providerId="ADAL" clId="{6F9DC477-AFEC-4362-B336-4DB0D8349888}" dt="2025-10-01T16:04:39.852" v="1514" actId="20577"/>
          <ac:spMkLst>
            <pc:docMk/>
            <pc:sldMk cId="3212982475" sldId="4731"/>
            <ac:spMk id="9" creationId="{CAE3D8EB-40BB-25A8-A53D-357CA8DC8AC8}"/>
          </ac:spMkLst>
        </pc:spChg>
        <pc:spChg chg="add mod">
          <ac:chgData name="JESSICA MARCELA MEJIA MONTOYA" userId="622ed154-b909-465e-bd0a-038953464c85" providerId="ADAL" clId="{6F9DC477-AFEC-4362-B336-4DB0D8349888}" dt="2025-10-01T16:01:34.627" v="1436" actId="1076"/>
          <ac:spMkLst>
            <pc:docMk/>
            <pc:sldMk cId="3212982475" sldId="4731"/>
            <ac:spMk id="15" creationId="{B56A050C-CBB7-D745-A5CF-3921B0B7C266}"/>
          </ac:spMkLst>
        </pc:spChg>
        <pc:spChg chg="add mod">
          <ac:chgData name="JESSICA MARCELA MEJIA MONTOYA" userId="622ed154-b909-465e-bd0a-038953464c85" providerId="ADAL" clId="{6F9DC477-AFEC-4362-B336-4DB0D8349888}" dt="2025-10-01T16:02:56.473" v="1469" actId="207"/>
          <ac:spMkLst>
            <pc:docMk/>
            <pc:sldMk cId="3212982475" sldId="4731"/>
            <ac:spMk id="17" creationId="{CE039704-8A6D-F0A5-843A-26F9E77E45FC}"/>
          </ac:spMkLst>
        </pc:spChg>
        <pc:graphicFrameChg chg="add mod modGraphic">
          <ac:chgData name="JESSICA MARCELA MEJIA MONTOYA" userId="622ed154-b909-465e-bd0a-038953464c85" providerId="ADAL" clId="{6F9DC477-AFEC-4362-B336-4DB0D8349888}" dt="2025-10-01T15:48:47.412" v="1333"/>
          <ac:graphicFrameMkLst>
            <pc:docMk/>
            <pc:sldMk cId="3212982475" sldId="4731"/>
            <ac:graphicFrameMk id="10" creationId="{74EE3D7D-6025-6EB6-D81F-41C0F8B834F1}"/>
          </ac:graphicFrameMkLst>
        </pc:graphicFrameChg>
        <pc:picChg chg="add mod ord">
          <ac:chgData name="JESSICA MARCELA MEJIA MONTOYA" userId="622ed154-b909-465e-bd0a-038953464c85" providerId="ADAL" clId="{6F9DC477-AFEC-4362-B336-4DB0D8349888}" dt="2025-10-01T15:59:36.234" v="1382" actId="1076"/>
          <ac:picMkLst>
            <pc:docMk/>
            <pc:sldMk cId="3212982475" sldId="4731"/>
            <ac:picMk id="12" creationId="{6B6B7564-D641-33A7-6ED9-C60C8E6EBDAA}"/>
          </ac:picMkLst>
        </pc:picChg>
        <pc:picChg chg="add mod ord">
          <ac:chgData name="JESSICA MARCELA MEJIA MONTOYA" userId="622ed154-b909-465e-bd0a-038953464c85" providerId="ADAL" clId="{6F9DC477-AFEC-4362-B336-4DB0D8349888}" dt="2025-10-01T16:03:55.916" v="1477" actId="29295"/>
          <ac:picMkLst>
            <pc:docMk/>
            <pc:sldMk cId="3212982475" sldId="4731"/>
            <ac:picMk id="13" creationId="{46A2E5FD-8AA9-01EB-C02D-62DF2E4C72CC}"/>
          </ac:picMkLst>
        </pc:picChg>
        <pc:picChg chg="add mod ord">
          <ac:chgData name="JESSICA MARCELA MEJIA MONTOYA" userId="622ed154-b909-465e-bd0a-038953464c85" providerId="ADAL" clId="{6F9DC477-AFEC-4362-B336-4DB0D8349888}" dt="2025-10-01T16:03:08.867" v="1471" actId="1440"/>
          <ac:picMkLst>
            <pc:docMk/>
            <pc:sldMk cId="3212982475" sldId="4731"/>
            <ac:picMk id="14" creationId="{795D0A69-E52B-CDB5-7712-AD906F0025F0}"/>
          </ac:picMkLst>
        </pc:picChg>
        <pc:picChg chg="add mod">
          <ac:chgData name="JESSICA MARCELA MEJIA MONTOYA" userId="622ed154-b909-465e-bd0a-038953464c85" providerId="ADAL" clId="{6F9DC477-AFEC-4362-B336-4DB0D8349888}" dt="2025-10-01T16:03:35.375" v="1475" actId="1076"/>
          <ac:picMkLst>
            <pc:docMk/>
            <pc:sldMk cId="3212982475" sldId="4731"/>
            <ac:picMk id="16" creationId="{9B51031F-BEF5-794F-9C6B-0DF6F8CC0764}"/>
          </ac:picMkLst>
        </pc:picChg>
      </pc:sldChg>
      <pc:sldChg chg="modSp mod">
        <pc:chgData name="JESSICA MARCELA MEJIA MONTOYA" userId="622ed154-b909-465e-bd0a-038953464c85" providerId="ADAL" clId="{6F9DC477-AFEC-4362-B336-4DB0D8349888}" dt="2025-10-01T16:58:50.965" v="2573" actId="14100"/>
        <pc:sldMkLst>
          <pc:docMk/>
          <pc:sldMk cId="2813974866" sldId="4732"/>
        </pc:sldMkLst>
        <pc:spChg chg="mod">
          <ac:chgData name="JESSICA MARCELA MEJIA MONTOYA" userId="622ed154-b909-465e-bd0a-038953464c85" providerId="ADAL" clId="{6F9DC477-AFEC-4362-B336-4DB0D8349888}" dt="2025-10-01T16:58:38.739" v="2569" actId="1076"/>
          <ac:spMkLst>
            <pc:docMk/>
            <pc:sldMk cId="2813974866" sldId="4732"/>
            <ac:spMk id="8" creationId="{B6825476-1498-E9A7-04A0-466359608881}"/>
          </ac:spMkLst>
        </pc:spChg>
        <pc:spChg chg="mod">
          <ac:chgData name="JESSICA MARCELA MEJIA MONTOYA" userId="622ed154-b909-465e-bd0a-038953464c85" providerId="ADAL" clId="{6F9DC477-AFEC-4362-B336-4DB0D8349888}" dt="2025-10-01T16:58:42.282" v="2570" actId="1076"/>
          <ac:spMkLst>
            <pc:docMk/>
            <pc:sldMk cId="2813974866" sldId="4732"/>
            <ac:spMk id="10" creationId="{110B8506-1B50-38D3-C6A8-514C09C7833F}"/>
          </ac:spMkLst>
        </pc:spChg>
        <pc:picChg chg="mod">
          <ac:chgData name="JESSICA MARCELA MEJIA MONTOYA" userId="622ed154-b909-465e-bd0a-038953464c85" providerId="ADAL" clId="{6F9DC477-AFEC-4362-B336-4DB0D8349888}" dt="2025-10-01T16:58:50.965" v="2573" actId="14100"/>
          <ac:picMkLst>
            <pc:docMk/>
            <pc:sldMk cId="2813974866" sldId="4732"/>
            <ac:picMk id="9" creationId="{851CC925-9B1E-D646-824B-2857B3455DEF}"/>
          </ac:picMkLst>
        </pc:picChg>
      </pc:sldChg>
      <pc:sldChg chg="delSp modSp mod ord">
        <pc:chgData name="JESSICA MARCELA MEJIA MONTOYA" userId="622ed154-b909-465e-bd0a-038953464c85" providerId="ADAL" clId="{6F9DC477-AFEC-4362-B336-4DB0D8349888}" dt="2025-10-01T21:42:18.156" v="3449" actId="1076"/>
        <pc:sldMkLst>
          <pc:docMk/>
          <pc:sldMk cId="4240746143" sldId="4733"/>
        </pc:sldMkLst>
        <pc:spChg chg="mod">
          <ac:chgData name="JESSICA MARCELA MEJIA MONTOYA" userId="622ed154-b909-465e-bd0a-038953464c85" providerId="ADAL" clId="{6F9DC477-AFEC-4362-B336-4DB0D8349888}" dt="2025-10-01T21:26:27.979" v="2959" actId="1076"/>
          <ac:spMkLst>
            <pc:docMk/>
            <pc:sldMk cId="4240746143" sldId="4733"/>
            <ac:spMk id="8" creationId="{F821A815-AEFD-2BE0-0017-07C7C89D89AE}"/>
          </ac:spMkLst>
        </pc:spChg>
        <pc:spChg chg="mod">
          <ac:chgData name="JESSICA MARCELA MEJIA MONTOYA" userId="622ed154-b909-465e-bd0a-038953464c85" providerId="ADAL" clId="{6F9DC477-AFEC-4362-B336-4DB0D8349888}" dt="2025-10-01T21:42:18.156" v="3449" actId="1076"/>
          <ac:spMkLst>
            <pc:docMk/>
            <pc:sldMk cId="4240746143" sldId="4733"/>
            <ac:spMk id="11" creationId="{2975143E-673C-9CE5-B304-844A03EF2281}"/>
          </ac:spMkLst>
        </pc:spChg>
        <pc:spChg chg="del">
          <ac:chgData name="JESSICA MARCELA MEJIA MONTOYA" userId="622ed154-b909-465e-bd0a-038953464c85" providerId="ADAL" clId="{6F9DC477-AFEC-4362-B336-4DB0D8349888}" dt="2025-10-01T17:02:51.232" v="2631" actId="478"/>
          <ac:spMkLst>
            <pc:docMk/>
            <pc:sldMk cId="4240746143" sldId="4733"/>
            <ac:spMk id="15" creationId="{81E95FAA-AE90-7D1D-6B8B-DCABCE451197}"/>
          </ac:spMkLst>
        </pc:spChg>
        <pc:picChg chg="mod">
          <ac:chgData name="JESSICA MARCELA MEJIA MONTOYA" userId="622ed154-b909-465e-bd0a-038953464c85" providerId="ADAL" clId="{6F9DC477-AFEC-4362-B336-4DB0D8349888}" dt="2025-10-01T17:03:38.051" v="2638" actId="1076"/>
          <ac:picMkLst>
            <pc:docMk/>
            <pc:sldMk cId="4240746143" sldId="4733"/>
            <ac:picMk id="13" creationId="{F26AA920-6281-1508-8D60-064F1312A30E}"/>
          </ac:picMkLst>
        </pc:picChg>
      </pc:sldChg>
      <pc:sldChg chg="del">
        <pc:chgData name="JESSICA MARCELA MEJIA MONTOYA" userId="622ed154-b909-465e-bd0a-038953464c85" providerId="ADAL" clId="{6F9DC477-AFEC-4362-B336-4DB0D8349888}" dt="2025-10-01T14:15:48.574" v="541" actId="47"/>
        <pc:sldMkLst>
          <pc:docMk/>
          <pc:sldMk cId="3332337439" sldId="4734"/>
        </pc:sldMkLst>
      </pc:sldChg>
      <pc:sldChg chg="ord">
        <pc:chgData name="JESSICA MARCELA MEJIA MONTOYA" userId="622ed154-b909-465e-bd0a-038953464c85" providerId="ADAL" clId="{6F9DC477-AFEC-4362-B336-4DB0D8349888}" dt="2025-10-01T17:03:54.575" v="2640"/>
        <pc:sldMkLst>
          <pc:docMk/>
          <pc:sldMk cId="929943964" sldId="4736"/>
        </pc:sldMkLst>
      </pc:sldChg>
      <pc:sldChg chg="addSp delSp modSp mod">
        <pc:chgData name="JESSICA MARCELA MEJIA MONTOYA" userId="622ed154-b909-465e-bd0a-038953464c85" providerId="ADAL" clId="{6F9DC477-AFEC-4362-B336-4DB0D8349888}" dt="2025-10-01T21:47:48.793" v="3951" actId="1076"/>
        <pc:sldMkLst>
          <pc:docMk/>
          <pc:sldMk cId="3084751752" sldId="4737"/>
        </pc:sldMkLst>
        <pc:spChg chg="del">
          <ac:chgData name="JESSICA MARCELA MEJIA MONTOYA" userId="622ed154-b909-465e-bd0a-038953464c85" providerId="ADAL" clId="{6F9DC477-AFEC-4362-B336-4DB0D8349888}" dt="2025-10-01T21:36:39.750" v="3164" actId="478"/>
          <ac:spMkLst>
            <pc:docMk/>
            <pc:sldMk cId="3084751752" sldId="4737"/>
            <ac:spMk id="9" creationId="{F694FEA2-740A-FBB7-7C39-D4602F1A4B18}"/>
          </ac:spMkLst>
        </pc:spChg>
        <pc:spChg chg="add mod">
          <ac:chgData name="JESSICA MARCELA MEJIA MONTOYA" userId="622ed154-b909-465e-bd0a-038953464c85" providerId="ADAL" clId="{6F9DC477-AFEC-4362-B336-4DB0D8349888}" dt="2025-10-01T21:47:42.549" v="3948" actId="20577"/>
          <ac:spMkLst>
            <pc:docMk/>
            <pc:sldMk cId="3084751752" sldId="4737"/>
            <ac:spMk id="10" creationId="{CC647F76-CA77-991C-45C7-23E4797099F9}"/>
          </ac:spMkLst>
        </pc:spChg>
        <pc:spChg chg="del mod">
          <ac:chgData name="JESSICA MARCELA MEJIA MONTOYA" userId="622ed154-b909-465e-bd0a-038953464c85" providerId="ADAL" clId="{6F9DC477-AFEC-4362-B336-4DB0D8349888}" dt="2025-10-01T21:38:33.523" v="3206" actId="478"/>
          <ac:spMkLst>
            <pc:docMk/>
            <pc:sldMk cId="3084751752" sldId="4737"/>
            <ac:spMk id="15" creationId="{7FB6479C-358C-E680-C2AC-419BA0762E91}"/>
          </ac:spMkLst>
        </pc:spChg>
        <pc:spChg chg="del mod">
          <ac:chgData name="JESSICA MARCELA MEJIA MONTOYA" userId="622ed154-b909-465e-bd0a-038953464c85" providerId="ADAL" clId="{6F9DC477-AFEC-4362-B336-4DB0D8349888}" dt="2025-10-01T21:44:18.738" v="3557" actId="478"/>
          <ac:spMkLst>
            <pc:docMk/>
            <pc:sldMk cId="3084751752" sldId="4737"/>
            <ac:spMk id="17" creationId="{B547E338-76D3-7EE9-DDEA-3AAE03E3EFA3}"/>
          </ac:spMkLst>
        </pc:spChg>
        <pc:picChg chg="add del mod">
          <ac:chgData name="JESSICA MARCELA MEJIA MONTOYA" userId="622ed154-b909-465e-bd0a-038953464c85" providerId="ADAL" clId="{6F9DC477-AFEC-4362-B336-4DB0D8349888}" dt="2025-10-01T21:41:27.850" v="3442" actId="478"/>
          <ac:picMkLst>
            <pc:docMk/>
            <pc:sldMk cId="3084751752" sldId="4737"/>
            <ac:picMk id="2" creationId="{DB83061E-1AEC-5A71-2DBC-ADB230CDCF7B}"/>
          </ac:picMkLst>
        </pc:picChg>
        <pc:picChg chg="add mod">
          <ac:chgData name="JESSICA MARCELA MEJIA MONTOYA" userId="622ed154-b909-465e-bd0a-038953464c85" providerId="ADAL" clId="{6F9DC477-AFEC-4362-B336-4DB0D8349888}" dt="2025-10-01T21:47:48.793" v="3951" actId="1076"/>
          <ac:picMkLst>
            <pc:docMk/>
            <pc:sldMk cId="3084751752" sldId="4737"/>
            <ac:picMk id="12" creationId="{EE7D795A-97CE-89F8-AC12-BB0262C35ED8}"/>
          </ac:picMkLst>
        </pc:picChg>
        <pc:picChg chg="del">
          <ac:chgData name="JESSICA MARCELA MEJIA MONTOYA" userId="622ed154-b909-465e-bd0a-038953464c85" providerId="ADAL" clId="{6F9DC477-AFEC-4362-B336-4DB0D8349888}" dt="2025-10-01T21:35:29.585" v="3130" actId="478"/>
          <ac:picMkLst>
            <pc:docMk/>
            <pc:sldMk cId="3084751752" sldId="4737"/>
            <ac:picMk id="18" creationId="{D73912E3-F6CF-3143-ADC4-96CC50CAF351}"/>
          </ac:picMkLst>
        </pc:picChg>
        <pc:picChg chg="del">
          <ac:chgData name="JESSICA MARCELA MEJIA MONTOYA" userId="622ed154-b909-465e-bd0a-038953464c85" providerId="ADAL" clId="{6F9DC477-AFEC-4362-B336-4DB0D8349888}" dt="2025-10-01T21:35:30.328" v="3131" actId="478"/>
          <ac:picMkLst>
            <pc:docMk/>
            <pc:sldMk cId="3084751752" sldId="4737"/>
            <ac:picMk id="19" creationId="{5A921FB6-9418-B049-23B6-D4FE4566D789}"/>
          </ac:picMkLst>
        </pc:picChg>
        <pc:picChg chg="del">
          <ac:chgData name="JESSICA MARCELA MEJIA MONTOYA" userId="622ed154-b909-465e-bd0a-038953464c85" providerId="ADAL" clId="{6F9DC477-AFEC-4362-B336-4DB0D8349888}" dt="2025-10-01T21:35:31.346" v="3132" actId="478"/>
          <ac:picMkLst>
            <pc:docMk/>
            <pc:sldMk cId="3084751752" sldId="4737"/>
            <ac:picMk id="20" creationId="{02A73C01-EFB7-3033-4EFD-2ADD877BF5F8}"/>
          </ac:picMkLst>
        </pc:picChg>
      </pc:sldChg>
      <pc:sldChg chg="addSp delSp modSp mod ord">
        <pc:chgData name="JESSICA MARCELA MEJIA MONTOYA" userId="622ed154-b909-465e-bd0a-038953464c85" providerId="ADAL" clId="{6F9DC477-AFEC-4362-B336-4DB0D8349888}" dt="2025-10-01T21:30:46.937" v="3079" actId="1076"/>
        <pc:sldMkLst>
          <pc:docMk/>
          <pc:sldMk cId="4036914873" sldId="4738"/>
        </pc:sldMkLst>
        <pc:spChg chg="mod">
          <ac:chgData name="JESSICA MARCELA MEJIA MONTOYA" userId="622ed154-b909-465e-bd0a-038953464c85" providerId="ADAL" clId="{6F9DC477-AFEC-4362-B336-4DB0D8349888}" dt="2025-10-01T21:30:16.587" v="3071" actId="1037"/>
          <ac:spMkLst>
            <pc:docMk/>
            <pc:sldMk cId="4036914873" sldId="4738"/>
            <ac:spMk id="9" creationId="{6B80DF6C-1681-1472-BB8D-1ABB893F7C00}"/>
          </ac:spMkLst>
        </pc:spChg>
        <pc:spChg chg="mod">
          <ac:chgData name="JESSICA MARCELA MEJIA MONTOYA" userId="622ed154-b909-465e-bd0a-038953464c85" providerId="ADAL" clId="{6F9DC477-AFEC-4362-B336-4DB0D8349888}" dt="2025-10-01T21:30:16.587" v="3071" actId="1037"/>
          <ac:spMkLst>
            <pc:docMk/>
            <pc:sldMk cId="4036914873" sldId="4738"/>
            <ac:spMk id="15" creationId="{BC39B711-ACB4-A49E-AE1D-754F2644E5C5}"/>
          </ac:spMkLst>
        </pc:spChg>
        <pc:spChg chg="del">
          <ac:chgData name="JESSICA MARCELA MEJIA MONTOYA" userId="622ed154-b909-465e-bd0a-038953464c85" providerId="ADAL" clId="{6F9DC477-AFEC-4362-B336-4DB0D8349888}" dt="2025-10-01T21:28:51.891" v="3003" actId="478"/>
          <ac:spMkLst>
            <pc:docMk/>
            <pc:sldMk cId="4036914873" sldId="4738"/>
            <ac:spMk id="17" creationId="{73BC6DB3-7019-4441-66E5-1EE5C691E0C0}"/>
          </ac:spMkLst>
        </pc:spChg>
        <pc:picChg chg="mod">
          <ac:chgData name="JESSICA MARCELA MEJIA MONTOYA" userId="622ed154-b909-465e-bd0a-038953464c85" providerId="ADAL" clId="{6F9DC477-AFEC-4362-B336-4DB0D8349888}" dt="2025-10-01T21:30:19.467" v="3073" actId="1076"/>
          <ac:picMkLst>
            <pc:docMk/>
            <pc:sldMk cId="4036914873" sldId="4738"/>
            <ac:picMk id="10" creationId="{A532B03F-36EE-C98C-C276-3AF708CF365B}"/>
          </ac:picMkLst>
        </pc:picChg>
        <pc:picChg chg="add mod">
          <ac:chgData name="JESSICA MARCELA MEJIA MONTOYA" userId="622ed154-b909-465e-bd0a-038953464c85" providerId="ADAL" clId="{6F9DC477-AFEC-4362-B336-4DB0D8349888}" dt="2025-10-01T21:30:46.937" v="3079" actId="1076"/>
          <ac:picMkLst>
            <pc:docMk/>
            <pc:sldMk cId="4036914873" sldId="4738"/>
            <ac:picMk id="11" creationId="{995ACFF1-7551-7EDA-DF75-A148D19570BC}"/>
          </ac:picMkLst>
        </pc:picChg>
        <pc:picChg chg="mod">
          <ac:chgData name="JESSICA MARCELA MEJIA MONTOYA" userId="622ed154-b909-465e-bd0a-038953464c85" providerId="ADAL" clId="{6F9DC477-AFEC-4362-B336-4DB0D8349888}" dt="2025-10-01T21:30:24.729" v="3074" actId="1076"/>
          <ac:picMkLst>
            <pc:docMk/>
            <pc:sldMk cId="4036914873" sldId="4738"/>
            <ac:picMk id="12" creationId="{320306C7-11F6-F475-C0E6-0616EC8951AC}"/>
          </ac:picMkLst>
        </pc:picChg>
        <pc:picChg chg="del">
          <ac:chgData name="JESSICA MARCELA MEJIA MONTOYA" userId="622ed154-b909-465e-bd0a-038953464c85" providerId="ADAL" clId="{6F9DC477-AFEC-4362-B336-4DB0D8349888}" dt="2025-10-01T21:28:54.611" v="3004" actId="478"/>
          <ac:picMkLst>
            <pc:docMk/>
            <pc:sldMk cId="4036914873" sldId="4738"/>
            <ac:picMk id="14" creationId="{91C84A53-B28A-7A60-91C8-E7D0C3DB4470}"/>
          </ac:picMkLst>
        </pc:picChg>
      </pc:sldChg>
      <pc:sldChg chg="addSp delSp modSp mod ord">
        <pc:chgData name="JESSICA MARCELA MEJIA MONTOYA" userId="622ed154-b909-465e-bd0a-038953464c85" providerId="ADAL" clId="{6F9DC477-AFEC-4362-B336-4DB0D8349888}" dt="2025-10-01T21:36:00.737" v="3137" actId="1076"/>
        <pc:sldMkLst>
          <pc:docMk/>
          <pc:sldMk cId="21037381" sldId="4739"/>
        </pc:sldMkLst>
        <pc:spChg chg="mod">
          <ac:chgData name="JESSICA MARCELA MEJIA MONTOYA" userId="622ed154-b909-465e-bd0a-038953464c85" providerId="ADAL" clId="{6F9DC477-AFEC-4362-B336-4DB0D8349888}" dt="2025-10-01T21:35:54.388" v="3135" actId="1076"/>
          <ac:spMkLst>
            <pc:docMk/>
            <pc:sldMk cId="21037381" sldId="4739"/>
            <ac:spMk id="8" creationId="{9E4C76B1-F0A8-4A0F-F2E7-8BD475F3E840}"/>
          </ac:spMkLst>
        </pc:spChg>
        <pc:spChg chg="mod">
          <ac:chgData name="JESSICA MARCELA MEJIA MONTOYA" userId="622ed154-b909-465e-bd0a-038953464c85" providerId="ADAL" clId="{6F9DC477-AFEC-4362-B336-4DB0D8349888}" dt="2025-10-01T21:35:59.440" v="3136" actId="1076"/>
          <ac:spMkLst>
            <pc:docMk/>
            <pc:sldMk cId="21037381" sldId="4739"/>
            <ac:spMk id="9" creationId="{40717361-D6D0-5AEF-917B-95D59D45696B}"/>
          </ac:spMkLst>
        </pc:spChg>
        <pc:spChg chg="del mod">
          <ac:chgData name="JESSICA MARCELA MEJIA MONTOYA" userId="622ed154-b909-465e-bd0a-038953464c85" providerId="ADAL" clId="{6F9DC477-AFEC-4362-B336-4DB0D8349888}" dt="2025-10-01T21:34:32.002" v="3104" actId="21"/>
          <ac:spMkLst>
            <pc:docMk/>
            <pc:sldMk cId="21037381" sldId="4739"/>
            <ac:spMk id="15" creationId="{03431DAD-ED0F-0863-FF8D-D5281E8E1C74}"/>
          </ac:spMkLst>
        </pc:spChg>
        <pc:picChg chg="add mod">
          <ac:chgData name="JESSICA MARCELA MEJIA MONTOYA" userId="622ed154-b909-465e-bd0a-038953464c85" providerId="ADAL" clId="{6F9DC477-AFEC-4362-B336-4DB0D8349888}" dt="2025-10-01T21:36:00.737" v="3137" actId="1076"/>
          <ac:picMkLst>
            <pc:docMk/>
            <pc:sldMk cId="21037381" sldId="4739"/>
            <ac:picMk id="10" creationId="{915E0202-07A4-1FDB-0AA4-6D7FB8965E7F}"/>
          </ac:picMkLst>
        </pc:picChg>
      </pc:sldChg>
      <pc:sldChg chg="mod modShow">
        <pc:chgData name="JESSICA MARCELA MEJIA MONTOYA" userId="622ed154-b909-465e-bd0a-038953464c85" providerId="ADAL" clId="{6F9DC477-AFEC-4362-B336-4DB0D8349888}" dt="2025-10-01T21:44:56.782" v="3565" actId="729"/>
        <pc:sldMkLst>
          <pc:docMk/>
          <pc:sldMk cId="2745501171" sldId="4740"/>
        </pc:sldMkLst>
      </pc:sldChg>
      <pc:sldChg chg="modSp mod">
        <pc:chgData name="JESSICA MARCELA MEJIA MONTOYA" userId="622ed154-b909-465e-bd0a-038953464c85" providerId="ADAL" clId="{6F9DC477-AFEC-4362-B336-4DB0D8349888}" dt="2025-10-01T21:48:39.471" v="3970" actId="20577"/>
        <pc:sldMkLst>
          <pc:docMk/>
          <pc:sldMk cId="4131409076" sldId="4741"/>
        </pc:sldMkLst>
        <pc:spChg chg="mod">
          <ac:chgData name="JESSICA MARCELA MEJIA MONTOYA" userId="622ed154-b909-465e-bd0a-038953464c85" providerId="ADAL" clId="{6F9DC477-AFEC-4362-B336-4DB0D8349888}" dt="2025-10-01T21:48:16.572" v="3955"/>
          <ac:spMkLst>
            <pc:docMk/>
            <pc:sldMk cId="4131409076" sldId="4741"/>
            <ac:spMk id="9" creationId="{A1F2788F-B0F8-35BF-A035-1DF5C1D48368}"/>
          </ac:spMkLst>
        </pc:spChg>
        <pc:spChg chg="mod">
          <ac:chgData name="JESSICA MARCELA MEJIA MONTOYA" userId="622ed154-b909-465e-bd0a-038953464c85" providerId="ADAL" clId="{6F9DC477-AFEC-4362-B336-4DB0D8349888}" dt="2025-10-01T21:48:39.471" v="3970" actId="20577"/>
          <ac:spMkLst>
            <pc:docMk/>
            <pc:sldMk cId="4131409076" sldId="4741"/>
            <ac:spMk id="15" creationId="{9548513D-80A1-652D-D1B7-03BBFAA649A0}"/>
          </ac:spMkLst>
        </pc:spChg>
      </pc:sldChg>
      <pc:sldChg chg="delSp modSp mod">
        <pc:chgData name="JESSICA MARCELA MEJIA MONTOYA" userId="622ed154-b909-465e-bd0a-038953464c85" providerId="ADAL" clId="{6F9DC477-AFEC-4362-B336-4DB0D8349888}" dt="2025-10-01T21:53:54.448" v="4181" actId="1076"/>
        <pc:sldMkLst>
          <pc:docMk/>
          <pc:sldMk cId="1089842014" sldId="4742"/>
        </pc:sldMkLst>
        <pc:spChg chg="del">
          <ac:chgData name="JESSICA MARCELA MEJIA MONTOYA" userId="622ed154-b909-465e-bd0a-038953464c85" providerId="ADAL" clId="{6F9DC477-AFEC-4362-B336-4DB0D8349888}" dt="2025-10-01T21:45:29.350" v="3581" actId="478"/>
          <ac:spMkLst>
            <pc:docMk/>
            <pc:sldMk cId="1089842014" sldId="4742"/>
            <ac:spMk id="2" creationId="{3F84E03F-88AE-FE22-BC17-BEF71F9E89D8}"/>
          </ac:spMkLst>
        </pc:spChg>
        <pc:spChg chg="mod">
          <ac:chgData name="JESSICA MARCELA MEJIA MONTOYA" userId="622ed154-b909-465e-bd0a-038953464c85" providerId="ADAL" clId="{6F9DC477-AFEC-4362-B336-4DB0D8349888}" dt="2025-10-01T21:45:20.891" v="3578" actId="20577"/>
          <ac:spMkLst>
            <pc:docMk/>
            <pc:sldMk cId="1089842014" sldId="4742"/>
            <ac:spMk id="6" creationId="{F7D01EB7-177C-7CF2-9A9B-5F5179F3FF8D}"/>
          </ac:spMkLst>
        </pc:spChg>
        <pc:spChg chg="mod">
          <ac:chgData name="JESSICA MARCELA MEJIA MONTOYA" userId="622ed154-b909-465e-bd0a-038953464c85" providerId="ADAL" clId="{6F9DC477-AFEC-4362-B336-4DB0D8349888}" dt="2025-10-01T21:53:54.448" v="4181" actId="1076"/>
          <ac:spMkLst>
            <pc:docMk/>
            <pc:sldMk cId="1089842014" sldId="4742"/>
            <ac:spMk id="8" creationId="{08FEF002-489A-BF03-0D0A-0FAA2B7564C7}"/>
          </ac:spMkLst>
        </pc:spChg>
        <pc:spChg chg="del">
          <ac:chgData name="JESSICA MARCELA MEJIA MONTOYA" userId="622ed154-b909-465e-bd0a-038953464c85" providerId="ADAL" clId="{6F9DC477-AFEC-4362-B336-4DB0D8349888}" dt="2025-10-01T21:45:26.953" v="3579" actId="478"/>
          <ac:spMkLst>
            <pc:docMk/>
            <pc:sldMk cId="1089842014" sldId="4742"/>
            <ac:spMk id="9" creationId="{5BA6E40E-8739-F11E-11D4-813DEB7628AB}"/>
          </ac:spMkLst>
        </pc:spChg>
        <pc:spChg chg="del">
          <ac:chgData name="JESSICA MARCELA MEJIA MONTOYA" userId="622ed154-b909-465e-bd0a-038953464c85" providerId="ADAL" clId="{6F9DC477-AFEC-4362-B336-4DB0D8349888}" dt="2025-10-01T21:45:33.421" v="3582" actId="478"/>
          <ac:spMkLst>
            <pc:docMk/>
            <pc:sldMk cId="1089842014" sldId="4742"/>
            <ac:spMk id="12" creationId="{388B3F9C-6C0A-80AE-A877-C88C90B88FFC}"/>
          </ac:spMkLst>
        </pc:spChg>
        <pc:spChg chg="del">
          <ac:chgData name="JESSICA MARCELA MEJIA MONTOYA" userId="622ed154-b909-465e-bd0a-038953464c85" providerId="ADAL" clId="{6F9DC477-AFEC-4362-B336-4DB0D8349888}" dt="2025-10-01T21:45:27.998" v="3580" actId="478"/>
          <ac:spMkLst>
            <pc:docMk/>
            <pc:sldMk cId="1089842014" sldId="4742"/>
            <ac:spMk id="15" creationId="{09702BB5-0849-82F9-86A6-F14A561E68C4}"/>
          </ac:spMkLst>
        </pc:spChg>
      </pc:sldChg>
      <pc:sldChg chg="new del">
        <pc:chgData name="JESSICA MARCELA MEJIA MONTOYA" userId="622ed154-b909-465e-bd0a-038953464c85" providerId="ADAL" clId="{6F9DC477-AFEC-4362-B336-4DB0D8349888}" dt="2025-10-01T16:57:24.746" v="2555" actId="47"/>
        <pc:sldMkLst>
          <pc:docMk/>
          <pc:sldMk cId="3654218678" sldId="4743"/>
        </pc:sldMkLst>
      </pc:sldChg>
      <pc:sldChg chg="addSp delSp modSp add mod">
        <pc:chgData name="JESSICA MARCELA MEJIA MONTOYA" userId="622ed154-b909-465e-bd0a-038953464c85" providerId="ADAL" clId="{6F9DC477-AFEC-4362-B336-4DB0D8349888}" dt="2025-10-01T15:20:13.041" v="1063" actId="1076"/>
        <pc:sldMkLst>
          <pc:docMk/>
          <pc:sldMk cId="67238016" sldId="4744"/>
        </pc:sldMkLst>
        <pc:spChg chg="del">
          <ac:chgData name="JESSICA MARCELA MEJIA MONTOYA" userId="622ed154-b909-465e-bd0a-038953464c85" providerId="ADAL" clId="{6F9DC477-AFEC-4362-B336-4DB0D8349888}" dt="2025-10-01T14:47:50.492" v="760" actId="478"/>
          <ac:spMkLst>
            <pc:docMk/>
            <pc:sldMk cId="67238016" sldId="4744"/>
            <ac:spMk id="2" creationId="{12A9C1BD-EF30-9E3D-795B-C5F303BD775B}"/>
          </ac:spMkLst>
        </pc:spChg>
        <pc:spChg chg="del">
          <ac:chgData name="JESSICA MARCELA MEJIA MONTOYA" userId="622ed154-b909-465e-bd0a-038953464c85" providerId="ADAL" clId="{6F9DC477-AFEC-4362-B336-4DB0D8349888}" dt="2025-10-01T14:47:52.630" v="761" actId="478"/>
          <ac:spMkLst>
            <pc:docMk/>
            <pc:sldMk cId="67238016" sldId="4744"/>
            <ac:spMk id="8" creationId="{7E03F096-179C-4D0D-44D2-89BC4F55F1C2}"/>
          </ac:spMkLst>
        </pc:spChg>
        <pc:spChg chg="del">
          <ac:chgData name="JESSICA MARCELA MEJIA MONTOYA" userId="622ed154-b909-465e-bd0a-038953464c85" providerId="ADAL" clId="{6F9DC477-AFEC-4362-B336-4DB0D8349888}" dt="2025-10-01T14:47:48.127" v="759" actId="478"/>
          <ac:spMkLst>
            <pc:docMk/>
            <pc:sldMk cId="67238016" sldId="4744"/>
            <ac:spMk id="9" creationId="{ADD7BE81-3D2E-A0D0-DF24-2911B147C738}"/>
          </ac:spMkLst>
        </pc:spChg>
        <pc:spChg chg="del">
          <ac:chgData name="JESSICA MARCELA MEJIA MONTOYA" userId="622ed154-b909-465e-bd0a-038953464c85" providerId="ADAL" clId="{6F9DC477-AFEC-4362-B336-4DB0D8349888}" dt="2025-10-01T14:49:38.445" v="790" actId="478"/>
          <ac:spMkLst>
            <pc:docMk/>
            <pc:sldMk cId="67238016" sldId="4744"/>
            <ac:spMk id="11" creationId="{75EC4B90-2715-18CF-4558-0FB245794B71}"/>
          </ac:spMkLst>
        </pc:spChg>
        <pc:spChg chg="del">
          <ac:chgData name="JESSICA MARCELA MEJIA MONTOYA" userId="622ed154-b909-465e-bd0a-038953464c85" providerId="ADAL" clId="{6F9DC477-AFEC-4362-B336-4DB0D8349888}" dt="2025-10-01T14:49:35.522" v="789" actId="478"/>
          <ac:spMkLst>
            <pc:docMk/>
            <pc:sldMk cId="67238016" sldId="4744"/>
            <ac:spMk id="12" creationId="{A04294D2-7DCE-5C21-F081-E0B077408910}"/>
          </ac:spMkLst>
        </pc:spChg>
        <pc:spChg chg="add del mod">
          <ac:chgData name="JESSICA MARCELA MEJIA MONTOYA" userId="622ed154-b909-465e-bd0a-038953464c85" providerId="ADAL" clId="{6F9DC477-AFEC-4362-B336-4DB0D8349888}" dt="2025-10-01T15:07:25.982" v="887" actId="478"/>
          <ac:spMkLst>
            <pc:docMk/>
            <pc:sldMk cId="67238016" sldId="4744"/>
            <ac:spMk id="13" creationId="{5436614A-9366-A5EC-9CA2-9C25DF59C261}"/>
          </ac:spMkLst>
        </pc:spChg>
        <pc:spChg chg="add mod">
          <ac:chgData name="JESSICA MARCELA MEJIA MONTOYA" userId="622ed154-b909-465e-bd0a-038953464c85" providerId="ADAL" clId="{6F9DC477-AFEC-4362-B336-4DB0D8349888}" dt="2025-10-01T15:20:09.357" v="1062" actId="164"/>
          <ac:spMkLst>
            <pc:docMk/>
            <pc:sldMk cId="67238016" sldId="4744"/>
            <ac:spMk id="21" creationId="{3EDC7D4F-8E3E-4B71-357C-00A70BF73672}"/>
          </ac:spMkLst>
        </pc:spChg>
        <pc:grpChg chg="add mod">
          <ac:chgData name="JESSICA MARCELA MEJIA MONTOYA" userId="622ed154-b909-465e-bd0a-038953464c85" providerId="ADAL" clId="{6F9DC477-AFEC-4362-B336-4DB0D8349888}" dt="2025-10-01T15:20:13.041" v="1063" actId="1076"/>
          <ac:grpSpMkLst>
            <pc:docMk/>
            <pc:sldMk cId="67238016" sldId="4744"/>
            <ac:grpSpMk id="22" creationId="{E3FCD384-DAE8-7A3B-2141-CFD5CCD5FD28}"/>
          </ac:grpSpMkLst>
        </pc:grpChg>
        <pc:graphicFrameChg chg="add mod modGraphic">
          <ac:chgData name="JESSICA MARCELA MEJIA MONTOYA" userId="622ed154-b909-465e-bd0a-038953464c85" providerId="ADAL" clId="{6F9DC477-AFEC-4362-B336-4DB0D8349888}" dt="2025-10-01T15:20:09.357" v="1062" actId="164"/>
          <ac:graphicFrameMkLst>
            <pc:docMk/>
            <pc:sldMk cId="67238016" sldId="4744"/>
            <ac:graphicFrameMk id="14" creationId="{9B372FFC-5BE9-9ADA-955C-E0A61235ED4A}"/>
          </ac:graphicFrameMkLst>
        </pc:graphicFrameChg>
        <pc:picChg chg="add mod">
          <ac:chgData name="JESSICA MARCELA MEJIA MONTOYA" userId="622ed154-b909-465e-bd0a-038953464c85" providerId="ADAL" clId="{6F9DC477-AFEC-4362-B336-4DB0D8349888}" dt="2025-10-01T15:20:09.357" v="1062" actId="164"/>
          <ac:picMkLst>
            <pc:docMk/>
            <pc:sldMk cId="67238016" sldId="4744"/>
            <ac:picMk id="15" creationId="{F69BDA8B-52A5-8296-8907-D61802D3F4BA}"/>
          </ac:picMkLst>
        </pc:picChg>
        <pc:picChg chg="add mod">
          <ac:chgData name="JESSICA MARCELA MEJIA MONTOYA" userId="622ed154-b909-465e-bd0a-038953464c85" providerId="ADAL" clId="{6F9DC477-AFEC-4362-B336-4DB0D8349888}" dt="2025-10-01T15:20:09.357" v="1062" actId="164"/>
          <ac:picMkLst>
            <pc:docMk/>
            <pc:sldMk cId="67238016" sldId="4744"/>
            <ac:picMk id="16" creationId="{5A77579C-2558-D9F0-885D-6B9B0EBDA3C2}"/>
          </ac:picMkLst>
        </pc:picChg>
        <pc:picChg chg="add del mod">
          <ac:chgData name="JESSICA MARCELA MEJIA MONTOYA" userId="622ed154-b909-465e-bd0a-038953464c85" providerId="ADAL" clId="{6F9DC477-AFEC-4362-B336-4DB0D8349888}" dt="2025-10-01T15:15:32.320" v="949" actId="478"/>
          <ac:picMkLst>
            <pc:docMk/>
            <pc:sldMk cId="67238016" sldId="4744"/>
            <ac:picMk id="17" creationId="{4AD47F4D-3A56-9BA9-9C6E-472DD12CF094}"/>
          </ac:picMkLst>
        </pc:picChg>
        <pc:picChg chg="add mod">
          <ac:chgData name="JESSICA MARCELA MEJIA MONTOYA" userId="622ed154-b909-465e-bd0a-038953464c85" providerId="ADAL" clId="{6F9DC477-AFEC-4362-B336-4DB0D8349888}" dt="2025-10-01T15:20:09.357" v="1062" actId="164"/>
          <ac:picMkLst>
            <pc:docMk/>
            <pc:sldMk cId="67238016" sldId="4744"/>
            <ac:picMk id="18" creationId="{1176C7EF-2747-8C87-5C86-3E4A326392A7}"/>
          </ac:picMkLst>
        </pc:picChg>
        <pc:picChg chg="add mod">
          <ac:chgData name="JESSICA MARCELA MEJIA MONTOYA" userId="622ed154-b909-465e-bd0a-038953464c85" providerId="ADAL" clId="{6F9DC477-AFEC-4362-B336-4DB0D8349888}" dt="2025-10-01T15:20:09.357" v="1062" actId="164"/>
          <ac:picMkLst>
            <pc:docMk/>
            <pc:sldMk cId="67238016" sldId="4744"/>
            <ac:picMk id="19" creationId="{8BDAC678-F25D-5ABD-E541-8BE627874F46}"/>
          </ac:picMkLst>
        </pc:picChg>
        <pc:picChg chg="add mod">
          <ac:chgData name="JESSICA MARCELA MEJIA MONTOYA" userId="622ed154-b909-465e-bd0a-038953464c85" providerId="ADAL" clId="{6F9DC477-AFEC-4362-B336-4DB0D8349888}" dt="2025-10-01T15:20:09.357" v="1062" actId="164"/>
          <ac:picMkLst>
            <pc:docMk/>
            <pc:sldMk cId="67238016" sldId="4744"/>
            <ac:picMk id="20" creationId="{79E21BBD-00F1-9881-80AC-6D870A59DB10}"/>
          </ac:picMkLst>
        </pc:picChg>
      </pc:sldChg>
      <pc:sldChg chg="add del">
        <pc:chgData name="JESSICA MARCELA MEJIA MONTOYA" userId="622ed154-b909-465e-bd0a-038953464c85" providerId="ADAL" clId="{6F9DC477-AFEC-4362-B336-4DB0D8349888}" dt="2025-10-01T14:24:56.366" v="596" actId="47"/>
        <pc:sldMkLst>
          <pc:docMk/>
          <pc:sldMk cId="3448197855" sldId="4744"/>
        </pc:sldMkLst>
      </pc:sldChg>
      <pc:sldChg chg="addSp delSp modSp new mod">
        <pc:chgData name="JESSICA MARCELA MEJIA MONTOYA" userId="622ed154-b909-465e-bd0a-038953464c85" providerId="ADAL" clId="{6F9DC477-AFEC-4362-B336-4DB0D8349888}" dt="2025-10-01T15:05:07.617" v="865" actId="1076"/>
        <pc:sldMkLst>
          <pc:docMk/>
          <pc:sldMk cId="2780807745" sldId="4745"/>
        </pc:sldMkLst>
        <pc:spChg chg="mod">
          <ac:chgData name="JESSICA MARCELA MEJIA MONTOYA" userId="622ed154-b909-465e-bd0a-038953464c85" providerId="ADAL" clId="{6F9DC477-AFEC-4362-B336-4DB0D8349888}" dt="2025-10-01T14:48:20.628" v="765"/>
          <ac:spMkLst>
            <pc:docMk/>
            <pc:sldMk cId="2780807745" sldId="4745"/>
            <ac:spMk id="9" creationId="{DBD368E1-0E07-E50B-7694-3242FADB6871}"/>
          </ac:spMkLst>
        </pc:spChg>
        <pc:spChg chg="add mod">
          <ac:chgData name="JESSICA MARCELA MEJIA MONTOYA" userId="622ed154-b909-465e-bd0a-038953464c85" providerId="ADAL" clId="{6F9DC477-AFEC-4362-B336-4DB0D8349888}" dt="2025-10-01T14:54:31.495" v="849" actId="1076"/>
          <ac:spMkLst>
            <pc:docMk/>
            <pc:sldMk cId="2780807745" sldId="4745"/>
            <ac:spMk id="12" creationId="{0CA58007-B99F-7C24-7E4B-D501EB250416}"/>
          </ac:spMkLst>
        </pc:spChg>
        <pc:spChg chg="add mod">
          <ac:chgData name="JESSICA MARCELA MEJIA MONTOYA" userId="622ed154-b909-465e-bd0a-038953464c85" providerId="ADAL" clId="{6F9DC477-AFEC-4362-B336-4DB0D8349888}" dt="2025-10-01T14:53:28.080" v="830" actId="1076"/>
          <ac:spMkLst>
            <pc:docMk/>
            <pc:sldMk cId="2780807745" sldId="4745"/>
            <ac:spMk id="13" creationId="{824BCE4F-CD8B-86FD-B0CE-271683892E94}"/>
          </ac:spMkLst>
        </pc:spChg>
        <pc:spChg chg="add mod">
          <ac:chgData name="JESSICA MARCELA MEJIA MONTOYA" userId="622ed154-b909-465e-bd0a-038953464c85" providerId="ADAL" clId="{6F9DC477-AFEC-4362-B336-4DB0D8349888}" dt="2025-10-01T14:53:06.999" v="826" actId="1076"/>
          <ac:spMkLst>
            <pc:docMk/>
            <pc:sldMk cId="2780807745" sldId="4745"/>
            <ac:spMk id="16" creationId="{3346E4C9-7306-EDF1-BBB7-D2ED5D45737E}"/>
          </ac:spMkLst>
        </pc:spChg>
        <pc:spChg chg="add mod">
          <ac:chgData name="JESSICA MARCELA MEJIA MONTOYA" userId="622ed154-b909-465e-bd0a-038953464c85" providerId="ADAL" clId="{6F9DC477-AFEC-4362-B336-4DB0D8349888}" dt="2025-10-01T14:55:42.916" v="857" actId="14861"/>
          <ac:spMkLst>
            <pc:docMk/>
            <pc:sldMk cId="2780807745" sldId="4745"/>
            <ac:spMk id="20" creationId="{8EA9457E-F126-7C73-7B7F-1B6A7888D41B}"/>
          </ac:spMkLst>
        </pc:spChg>
        <pc:grpChg chg="add mod">
          <ac:chgData name="JESSICA MARCELA MEJIA MONTOYA" userId="622ed154-b909-465e-bd0a-038953464c85" providerId="ADAL" clId="{6F9DC477-AFEC-4362-B336-4DB0D8349888}" dt="2025-10-01T14:48:20.628" v="765"/>
          <ac:grpSpMkLst>
            <pc:docMk/>
            <pc:sldMk cId="2780807745" sldId="4745"/>
            <ac:grpSpMk id="6" creationId="{7B01AC7E-B637-64A8-3EA1-D90D2F7AFC2D}"/>
          </ac:grpSpMkLst>
        </pc:grpChg>
        <pc:grpChg chg="mod">
          <ac:chgData name="JESSICA MARCELA MEJIA MONTOYA" userId="622ed154-b909-465e-bd0a-038953464c85" providerId="ADAL" clId="{6F9DC477-AFEC-4362-B336-4DB0D8349888}" dt="2025-10-01T14:48:20.628" v="765"/>
          <ac:grpSpMkLst>
            <pc:docMk/>
            <pc:sldMk cId="2780807745" sldId="4745"/>
            <ac:grpSpMk id="7" creationId="{6BBD9615-D960-BD18-407E-909E3DAC4CA4}"/>
          </ac:grpSpMkLst>
        </pc:grpChg>
        <pc:picChg chg="add del mod">
          <ac:chgData name="JESSICA MARCELA MEJIA MONTOYA" userId="622ed154-b909-465e-bd0a-038953464c85" providerId="ADAL" clId="{6F9DC477-AFEC-4362-B336-4DB0D8349888}" dt="2025-10-01T14:45:43.743" v="747" actId="478"/>
          <ac:picMkLst>
            <pc:docMk/>
            <pc:sldMk cId="2780807745" sldId="4745"/>
            <ac:picMk id="3" creationId="{432DE1FE-C188-9547-58A2-D33C53D33C95}"/>
          </ac:picMkLst>
        </pc:picChg>
        <pc:picChg chg="add mod modCrop">
          <ac:chgData name="JESSICA MARCELA MEJIA MONTOYA" userId="622ed154-b909-465e-bd0a-038953464c85" providerId="ADAL" clId="{6F9DC477-AFEC-4362-B336-4DB0D8349888}" dt="2025-10-01T14:51:47.078" v="808" actId="732"/>
          <ac:picMkLst>
            <pc:docMk/>
            <pc:sldMk cId="2780807745" sldId="4745"/>
            <ac:picMk id="4" creationId="{277BDA9B-98DD-E411-0A2D-15B38D086367}"/>
          </ac:picMkLst>
        </pc:picChg>
        <pc:picChg chg="add mod">
          <ac:chgData name="JESSICA MARCELA MEJIA MONTOYA" userId="622ed154-b909-465e-bd0a-038953464c85" providerId="ADAL" clId="{6F9DC477-AFEC-4362-B336-4DB0D8349888}" dt="2025-10-01T14:49:24.401" v="785" actId="1076"/>
          <ac:picMkLst>
            <pc:docMk/>
            <pc:sldMk cId="2780807745" sldId="4745"/>
            <ac:picMk id="5" creationId="{65C59072-99D8-7A31-7C91-D92C9FC53F3F}"/>
          </ac:picMkLst>
        </pc:picChg>
        <pc:picChg chg="mod">
          <ac:chgData name="JESSICA MARCELA MEJIA MONTOYA" userId="622ed154-b909-465e-bd0a-038953464c85" providerId="ADAL" clId="{6F9DC477-AFEC-4362-B336-4DB0D8349888}" dt="2025-10-01T14:48:20.628" v="765"/>
          <ac:picMkLst>
            <pc:docMk/>
            <pc:sldMk cId="2780807745" sldId="4745"/>
            <ac:picMk id="8" creationId="{16C15477-6E48-8B6A-3E00-28092A308366}"/>
          </ac:picMkLst>
        </pc:picChg>
        <pc:picChg chg="add mod">
          <ac:chgData name="JESSICA MARCELA MEJIA MONTOYA" userId="622ed154-b909-465e-bd0a-038953464c85" providerId="ADAL" clId="{6F9DC477-AFEC-4362-B336-4DB0D8349888}" dt="2025-10-01T14:49:26.140" v="786" actId="1076"/>
          <ac:picMkLst>
            <pc:docMk/>
            <pc:sldMk cId="2780807745" sldId="4745"/>
            <ac:picMk id="11" creationId="{47A893DE-FA62-1266-B7B7-0BF0CDCF94A1}"/>
          </ac:picMkLst>
        </pc:picChg>
        <pc:picChg chg="add del mod">
          <ac:chgData name="JESSICA MARCELA MEJIA MONTOYA" userId="622ed154-b909-465e-bd0a-038953464c85" providerId="ADAL" clId="{6F9DC477-AFEC-4362-B336-4DB0D8349888}" dt="2025-10-01T14:50:08.778" v="793" actId="478"/>
          <ac:picMkLst>
            <pc:docMk/>
            <pc:sldMk cId="2780807745" sldId="4745"/>
            <ac:picMk id="14" creationId="{01748D1E-0B1A-5107-6170-1FD5B7C72056}"/>
          </ac:picMkLst>
        </pc:picChg>
        <pc:picChg chg="add mod modCrop">
          <ac:chgData name="JESSICA MARCELA MEJIA MONTOYA" userId="622ed154-b909-465e-bd0a-038953464c85" providerId="ADAL" clId="{6F9DC477-AFEC-4362-B336-4DB0D8349888}" dt="2025-10-01T15:05:00.843" v="861" actId="1076"/>
          <ac:picMkLst>
            <pc:docMk/>
            <pc:sldMk cId="2780807745" sldId="4745"/>
            <ac:picMk id="15" creationId="{3496F7C0-C54A-E9B4-7DC5-A79A1097FBE3}"/>
          </ac:picMkLst>
        </pc:picChg>
        <pc:picChg chg="add mod">
          <ac:chgData name="JESSICA MARCELA MEJIA MONTOYA" userId="622ed154-b909-465e-bd0a-038953464c85" providerId="ADAL" clId="{6F9DC477-AFEC-4362-B336-4DB0D8349888}" dt="2025-10-01T14:53:46.707" v="837" actId="1076"/>
          <ac:picMkLst>
            <pc:docMk/>
            <pc:sldMk cId="2780807745" sldId="4745"/>
            <ac:picMk id="17" creationId="{36567593-95B3-9D4A-504A-F551FE43B796}"/>
          </ac:picMkLst>
        </pc:picChg>
        <pc:picChg chg="add mod">
          <ac:chgData name="JESSICA MARCELA MEJIA MONTOYA" userId="622ed154-b909-465e-bd0a-038953464c85" providerId="ADAL" clId="{6F9DC477-AFEC-4362-B336-4DB0D8349888}" dt="2025-10-01T14:55:46.074" v="858" actId="1076"/>
          <ac:picMkLst>
            <pc:docMk/>
            <pc:sldMk cId="2780807745" sldId="4745"/>
            <ac:picMk id="18" creationId="{F4F1584A-B00F-620A-7938-020D25FB6C08}"/>
          </ac:picMkLst>
        </pc:picChg>
        <pc:picChg chg="add mod">
          <ac:chgData name="JESSICA MARCELA MEJIA MONTOYA" userId="622ed154-b909-465e-bd0a-038953464c85" providerId="ADAL" clId="{6F9DC477-AFEC-4362-B336-4DB0D8349888}" dt="2025-10-01T14:55:48.929" v="859" actId="1076"/>
          <ac:picMkLst>
            <pc:docMk/>
            <pc:sldMk cId="2780807745" sldId="4745"/>
            <ac:picMk id="19" creationId="{EE745448-BB33-955F-084B-D1EABBE8760C}"/>
          </ac:picMkLst>
        </pc:picChg>
        <pc:picChg chg="add mod">
          <ac:chgData name="JESSICA MARCELA MEJIA MONTOYA" userId="622ed154-b909-465e-bd0a-038953464c85" providerId="ADAL" clId="{6F9DC477-AFEC-4362-B336-4DB0D8349888}" dt="2025-10-01T15:05:07.617" v="865" actId="1076"/>
          <ac:picMkLst>
            <pc:docMk/>
            <pc:sldMk cId="2780807745" sldId="4745"/>
            <ac:picMk id="21" creationId="{C6B1ACA7-65BD-3197-88B6-D045E7ABECB4}"/>
          </ac:picMkLst>
        </pc:picChg>
        <pc:cxnChg chg="mod">
          <ac:chgData name="JESSICA MARCELA MEJIA MONTOYA" userId="622ed154-b909-465e-bd0a-038953464c85" providerId="ADAL" clId="{6F9DC477-AFEC-4362-B336-4DB0D8349888}" dt="2025-10-01T14:48:20.628" v="765"/>
          <ac:cxnSpMkLst>
            <pc:docMk/>
            <pc:sldMk cId="2780807745" sldId="4745"/>
            <ac:cxnSpMk id="10" creationId="{60F59D91-8F41-7EC1-87C1-7C046C2F37F4}"/>
          </ac:cxnSpMkLst>
        </pc:cxnChg>
      </pc:sldChg>
      <pc:sldChg chg="addSp delSp modSp add mod">
        <pc:chgData name="JESSICA MARCELA MEJIA MONTOYA" userId="622ed154-b909-465e-bd0a-038953464c85" providerId="ADAL" clId="{6F9DC477-AFEC-4362-B336-4DB0D8349888}" dt="2025-10-01T14:47:41.873" v="758" actId="1076"/>
        <pc:sldMkLst>
          <pc:docMk/>
          <pc:sldMk cId="1181952598" sldId="4746"/>
        </pc:sldMkLst>
        <pc:spChg chg="mod">
          <ac:chgData name="JESSICA MARCELA MEJIA MONTOYA" userId="622ed154-b909-465e-bd0a-038953464c85" providerId="ADAL" clId="{6F9DC477-AFEC-4362-B336-4DB0D8349888}" dt="2025-10-01T14:47:17.935" v="756" actId="14100"/>
          <ac:spMkLst>
            <pc:docMk/>
            <pc:sldMk cId="1181952598" sldId="4746"/>
            <ac:spMk id="2" creationId="{0ED2E049-A030-5047-4D99-F03AD3C28450}"/>
          </ac:spMkLst>
        </pc:spChg>
        <pc:spChg chg="del">
          <ac:chgData name="JESSICA MARCELA MEJIA MONTOYA" userId="622ed154-b909-465e-bd0a-038953464c85" providerId="ADAL" clId="{6F9DC477-AFEC-4362-B336-4DB0D8349888}" dt="2025-10-01T14:35:59.084" v="632" actId="478"/>
          <ac:spMkLst>
            <pc:docMk/>
            <pc:sldMk cId="1181952598" sldId="4746"/>
            <ac:spMk id="8" creationId="{35086F20-BACF-3DF5-9FAE-F0E5794A8011}"/>
          </ac:spMkLst>
        </pc:spChg>
        <pc:spChg chg="mod">
          <ac:chgData name="JESSICA MARCELA MEJIA MONTOYA" userId="622ed154-b909-465e-bd0a-038953464c85" providerId="ADAL" clId="{6F9DC477-AFEC-4362-B336-4DB0D8349888}" dt="2025-10-01T14:47:41.873" v="758" actId="1076"/>
          <ac:spMkLst>
            <pc:docMk/>
            <pc:sldMk cId="1181952598" sldId="4746"/>
            <ac:spMk id="9" creationId="{EB8CABE2-459F-E90A-4BFC-B26D3368B03E}"/>
          </ac:spMkLst>
        </pc:spChg>
        <pc:picChg chg="mod">
          <ac:chgData name="JESSICA MARCELA MEJIA MONTOYA" userId="622ed154-b909-465e-bd0a-038953464c85" providerId="ADAL" clId="{6F9DC477-AFEC-4362-B336-4DB0D8349888}" dt="2025-10-01T14:45:29.523" v="741" actId="1076"/>
          <ac:picMkLst>
            <pc:docMk/>
            <pc:sldMk cId="1181952598" sldId="4746"/>
            <ac:picMk id="10" creationId="{826C0F19-2B5C-D79B-EF04-9A0DBC293F0B}"/>
          </ac:picMkLst>
        </pc:picChg>
        <pc:picChg chg="add mod">
          <ac:chgData name="JESSICA MARCELA MEJIA MONTOYA" userId="622ed154-b909-465e-bd0a-038953464c85" providerId="ADAL" clId="{6F9DC477-AFEC-4362-B336-4DB0D8349888}" dt="2025-10-01T14:42:04.936" v="688" actId="1440"/>
          <ac:picMkLst>
            <pc:docMk/>
            <pc:sldMk cId="1181952598" sldId="4746"/>
            <ac:picMk id="12" creationId="{F2E60574-BD6C-D236-A8DC-FEAC20F20B4C}"/>
          </ac:picMkLst>
        </pc:picChg>
        <pc:picChg chg="add mod">
          <ac:chgData name="JESSICA MARCELA MEJIA MONTOYA" userId="622ed154-b909-465e-bd0a-038953464c85" providerId="ADAL" clId="{6F9DC477-AFEC-4362-B336-4DB0D8349888}" dt="2025-10-01T14:45:41.694" v="745" actId="1076"/>
          <ac:picMkLst>
            <pc:docMk/>
            <pc:sldMk cId="1181952598" sldId="4746"/>
            <ac:picMk id="13" creationId="{DE6C614B-F52A-1A35-8EDA-2CFC0ACE47FF}"/>
          </ac:picMkLst>
        </pc:picChg>
        <pc:picChg chg="add mod">
          <ac:chgData name="JESSICA MARCELA MEJIA MONTOYA" userId="622ed154-b909-465e-bd0a-038953464c85" providerId="ADAL" clId="{6F9DC477-AFEC-4362-B336-4DB0D8349888}" dt="2025-10-01T14:45:28.803" v="740" actId="1076"/>
          <ac:picMkLst>
            <pc:docMk/>
            <pc:sldMk cId="1181952598" sldId="4746"/>
            <ac:picMk id="14" creationId="{EAE6875E-3104-B4E1-7429-956D02A7D9B5}"/>
          </ac:picMkLst>
        </pc:picChg>
        <pc:picChg chg="add mod">
          <ac:chgData name="JESSICA MARCELA MEJIA MONTOYA" userId="622ed154-b909-465e-bd0a-038953464c85" providerId="ADAL" clId="{6F9DC477-AFEC-4362-B336-4DB0D8349888}" dt="2025-10-01T14:45:38.681" v="744" actId="14100"/>
          <ac:picMkLst>
            <pc:docMk/>
            <pc:sldMk cId="1181952598" sldId="4746"/>
            <ac:picMk id="15" creationId="{EDA68C6A-767A-837C-4B95-CDB65AE5FD24}"/>
          </ac:picMkLst>
        </pc:picChg>
      </pc:sldChg>
      <pc:sldChg chg="add del">
        <pc:chgData name="JESSICA MARCELA MEJIA MONTOYA" userId="622ed154-b909-465e-bd0a-038953464c85" providerId="ADAL" clId="{6F9DC477-AFEC-4362-B336-4DB0D8349888}" dt="2025-10-01T21:52:35.726" v="4151" actId="2696"/>
        <pc:sldMkLst>
          <pc:docMk/>
          <pc:sldMk cId="1529050082" sldId="4747"/>
        </pc:sldMkLst>
      </pc:sldChg>
      <pc:sldChg chg="new del">
        <pc:chgData name="JESSICA MARCELA MEJIA MONTOYA" userId="622ed154-b909-465e-bd0a-038953464c85" providerId="ADAL" clId="{6F9DC477-AFEC-4362-B336-4DB0D8349888}" dt="2025-10-01T16:57:27.531" v="2556" actId="47"/>
        <pc:sldMkLst>
          <pc:docMk/>
          <pc:sldMk cId="2388971820" sldId="4747"/>
        </pc:sldMkLst>
      </pc:sldChg>
      <pc:sldChg chg="delSp modSp add del mod">
        <pc:chgData name="JESSICA MARCELA MEJIA MONTOYA" userId="622ed154-b909-465e-bd0a-038953464c85" providerId="ADAL" clId="{6F9DC477-AFEC-4362-B336-4DB0D8349888}" dt="2025-10-01T16:54:29.674" v="2451" actId="47"/>
        <pc:sldMkLst>
          <pc:docMk/>
          <pc:sldMk cId="3329189617" sldId="4748"/>
        </pc:sldMkLst>
        <pc:spChg chg="mod">
          <ac:chgData name="JESSICA MARCELA MEJIA MONTOYA" userId="622ed154-b909-465e-bd0a-038953464c85" providerId="ADAL" clId="{6F9DC477-AFEC-4362-B336-4DB0D8349888}" dt="2025-10-01T16:13:48.724" v="1546" actId="20577"/>
          <ac:spMkLst>
            <pc:docMk/>
            <pc:sldMk cId="3329189617" sldId="4748"/>
            <ac:spMk id="6" creationId="{D265E113-266C-5EA3-2955-B77F56D7002F}"/>
          </ac:spMkLst>
        </pc:spChg>
        <pc:spChg chg="del">
          <ac:chgData name="JESSICA MARCELA MEJIA MONTOYA" userId="622ed154-b909-465e-bd0a-038953464c85" providerId="ADAL" clId="{6F9DC477-AFEC-4362-B336-4DB0D8349888}" dt="2025-10-01T16:13:54.197" v="1547" actId="478"/>
          <ac:spMkLst>
            <pc:docMk/>
            <pc:sldMk cId="3329189617" sldId="4748"/>
            <ac:spMk id="14" creationId="{3C7BAC61-1F04-F207-CD8B-0E11D62A353D}"/>
          </ac:spMkLst>
        </pc:spChg>
        <pc:spChg chg="del">
          <ac:chgData name="JESSICA MARCELA MEJIA MONTOYA" userId="622ed154-b909-465e-bd0a-038953464c85" providerId="ADAL" clId="{6F9DC477-AFEC-4362-B336-4DB0D8349888}" dt="2025-10-01T16:13:54.197" v="1547" actId="478"/>
          <ac:spMkLst>
            <pc:docMk/>
            <pc:sldMk cId="3329189617" sldId="4748"/>
            <ac:spMk id="16" creationId="{2DD2FF2B-D8A5-8E68-923A-8A203285B833}"/>
          </ac:spMkLst>
        </pc:spChg>
        <pc:spChg chg="del">
          <ac:chgData name="JESSICA MARCELA MEJIA MONTOYA" userId="622ed154-b909-465e-bd0a-038953464c85" providerId="ADAL" clId="{6F9DC477-AFEC-4362-B336-4DB0D8349888}" dt="2025-10-01T16:13:54.197" v="1547" actId="478"/>
          <ac:spMkLst>
            <pc:docMk/>
            <pc:sldMk cId="3329189617" sldId="4748"/>
            <ac:spMk id="18" creationId="{A08B01DE-85E0-6F44-B24B-250DC71FE992}"/>
          </ac:spMkLst>
        </pc:spChg>
        <pc:spChg chg="del">
          <ac:chgData name="JESSICA MARCELA MEJIA MONTOYA" userId="622ed154-b909-465e-bd0a-038953464c85" providerId="ADAL" clId="{6F9DC477-AFEC-4362-B336-4DB0D8349888}" dt="2025-10-01T16:13:54.197" v="1547" actId="478"/>
          <ac:spMkLst>
            <pc:docMk/>
            <pc:sldMk cId="3329189617" sldId="4748"/>
            <ac:spMk id="19" creationId="{9069C3DA-EA62-7F43-4448-2D5215BDF874}"/>
          </ac:spMkLst>
        </pc:spChg>
        <pc:spChg chg="del">
          <ac:chgData name="JESSICA MARCELA MEJIA MONTOYA" userId="622ed154-b909-465e-bd0a-038953464c85" providerId="ADAL" clId="{6F9DC477-AFEC-4362-B336-4DB0D8349888}" dt="2025-10-01T16:13:54.197" v="1547" actId="478"/>
          <ac:spMkLst>
            <pc:docMk/>
            <pc:sldMk cId="3329189617" sldId="4748"/>
            <ac:spMk id="20" creationId="{E0E1D4B2-10A1-A285-6D4D-70DD67C66CEA}"/>
          </ac:spMkLst>
        </pc:spChg>
        <pc:picChg chg="del">
          <ac:chgData name="JESSICA MARCELA MEJIA MONTOYA" userId="622ed154-b909-465e-bd0a-038953464c85" providerId="ADAL" clId="{6F9DC477-AFEC-4362-B336-4DB0D8349888}" dt="2025-10-01T16:13:54.197" v="1547" actId="478"/>
          <ac:picMkLst>
            <pc:docMk/>
            <pc:sldMk cId="3329189617" sldId="4748"/>
            <ac:picMk id="2" creationId="{987C08A3-434B-EEEF-3E48-E671B43926C6}"/>
          </ac:picMkLst>
        </pc:picChg>
        <pc:picChg chg="del">
          <ac:chgData name="JESSICA MARCELA MEJIA MONTOYA" userId="622ed154-b909-465e-bd0a-038953464c85" providerId="ADAL" clId="{6F9DC477-AFEC-4362-B336-4DB0D8349888}" dt="2025-10-01T16:13:54.197" v="1547" actId="478"/>
          <ac:picMkLst>
            <pc:docMk/>
            <pc:sldMk cId="3329189617" sldId="4748"/>
            <ac:picMk id="9" creationId="{4E1B2757-2CDA-E54B-BA40-3AEEF5380EE5}"/>
          </ac:picMkLst>
        </pc:picChg>
        <pc:picChg chg="del">
          <ac:chgData name="JESSICA MARCELA MEJIA MONTOYA" userId="622ed154-b909-465e-bd0a-038953464c85" providerId="ADAL" clId="{6F9DC477-AFEC-4362-B336-4DB0D8349888}" dt="2025-10-01T16:13:54.197" v="1547" actId="478"/>
          <ac:picMkLst>
            <pc:docMk/>
            <pc:sldMk cId="3329189617" sldId="4748"/>
            <ac:picMk id="12" creationId="{6B6745FD-A794-2693-A951-CF6DC6BF9DFA}"/>
          </ac:picMkLst>
        </pc:picChg>
        <pc:picChg chg="del">
          <ac:chgData name="JESSICA MARCELA MEJIA MONTOYA" userId="622ed154-b909-465e-bd0a-038953464c85" providerId="ADAL" clId="{6F9DC477-AFEC-4362-B336-4DB0D8349888}" dt="2025-10-01T16:13:54.197" v="1547" actId="478"/>
          <ac:picMkLst>
            <pc:docMk/>
            <pc:sldMk cId="3329189617" sldId="4748"/>
            <ac:picMk id="13" creationId="{A850E60E-86BB-F244-CFF6-2A82ED1B8AB2}"/>
          </ac:picMkLst>
        </pc:picChg>
        <pc:picChg chg="del">
          <ac:chgData name="JESSICA MARCELA MEJIA MONTOYA" userId="622ed154-b909-465e-bd0a-038953464c85" providerId="ADAL" clId="{6F9DC477-AFEC-4362-B336-4DB0D8349888}" dt="2025-10-01T16:13:54.197" v="1547" actId="478"/>
          <ac:picMkLst>
            <pc:docMk/>
            <pc:sldMk cId="3329189617" sldId="4748"/>
            <ac:picMk id="22" creationId="{23B4722C-6BFE-6F0F-506B-3E21935A5BE8}"/>
          </ac:picMkLst>
        </pc:picChg>
      </pc:sldChg>
      <pc:sldChg chg="addSp delSp modSp add mod ord">
        <pc:chgData name="JESSICA MARCELA MEJIA MONTOYA" userId="622ed154-b909-465e-bd0a-038953464c85" providerId="ADAL" clId="{6F9DC477-AFEC-4362-B336-4DB0D8349888}" dt="2025-10-01T21:53:39.599" v="4180" actId="404"/>
        <pc:sldMkLst>
          <pc:docMk/>
          <pc:sldMk cId="4223296165" sldId="4748"/>
        </pc:sldMkLst>
        <pc:spChg chg="mod">
          <ac:chgData name="JESSICA MARCELA MEJIA MONTOYA" userId="622ed154-b909-465e-bd0a-038953464c85" providerId="ADAL" clId="{6F9DC477-AFEC-4362-B336-4DB0D8349888}" dt="2025-10-01T21:51:08.525" v="4088" actId="20577"/>
          <ac:spMkLst>
            <pc:docMk/>
            <pc:sldMk cId="4223296165" sldId="4748"/>
            <ac:spMk id="6" creationId="{97E3533F-1C7F-1C3B-1B8A-9F57930E312D}"/>
          </ac:spMkLst>
        </pc:spChg>
        <pc:spChg chg="mod">
          <ac:chgData name="JESSICA MARCELA MEJIA MONTOYA" userId="622ed154-b909-465e-bd0a-038953464c85" providerId="ADAL" clId="{6F9DC477-AFEC-4362-B336-4DB0D8349888}" dt="2025-10-01T21:52:56.676" v="4156" actId="1076"/>
          <ac:spMkLst>
            <pc:docMk/>
            <pc:sldMk cId="4223296165" sldId="4748"/>
            <ac:spMk id="8" creationId="{3646FE00-C312-453A-E0E9-531D653A5C70}"/>
          </ac:spMkLst>
        </pc:spChg>
        <pc:spChg chg="del">
          <ac:chgData name="JESSICA MARCELA MEJIA MONTOYA" userId="622ed154-b909-465e-bd0a-038953464c85" providerId="ADAL" clId="{6F9DC477-AFEC-4362-B336-4DB0D8349888}" dt="2025-10-01T21:51:33.345" v="4105" actId="478"/>
          <ac:spMkLst>
            <pc:docMk/>
            <pc:sldMk cId="4223296165" sldId="4748"/>
            <ac:spMk id="9" creationId="{D32E91BA-2547-9566-BEF1-64408BEA6174}"/>
          </ac:spMkLst>
        </pc:spChg>
        <pc:spChg chg="del">
          <ac:chgData name="JESSICA MARCELA MEJIA MONTOYA" userId="622ed154-b909-465e-bd0a-038953464c85" providerId="ADAL" clId="{6F9DC477-AFEC-4362-B336-4DB0D8349888}" dt="2025-10-01T21:51:30.954" v="4103" actId="478"/>
          <ac:spMkLst>
            <pc:docMk/>
            <pc:sldMk cId="4223296165" sldId="4748"/>
            <ac:spMk id="10" creationId="{6DA2C58D-44C4-8719-1747-24E1349F57A6}"/>
          </ac:spMkLst>
        </pc:spChg>
        <pc:spChg chg="del">
          <ac:chgData name="JESSICA MARCELA MEJIA MONTOYA" userId="622ed154-b909-465e-bd0a-038953464c85" providerId="ADAL" clId="{6F9DC477-AFEC-4362-B336-4DB0D8349888}" dt="2025-10-01T21:51:32.053" v="4104" actId="478"/>
          <ac:spMkLst>
            <pc:docMk/>
            <pc:sldMk cId="4223296165" sldId="4748"/>
            <ac:spMk id="11" creationId="{71882EDC-7B30-311A-61F2-04F05D62F6A5}"/>
          </ac:spMkLst>
        </pc:spChg>
        <pc:spChg chg="del mod">
          <ac:chgData name="JESSICA MARCELA MEJIA MONTOYA" userId="622ed154-b909-465e-bd0a-038953464c85" providerId="ADAL" clId="{6F9DC477-AFEC-4362-B336-4DB0D8349888}" dt="2025-10-01T21:51:29.005" v="4102" actId="478"/>
          <ac:spMkLst>
            <pc:docMk/>
            <pc:sldMk cId="4223296165" sldId="4748"/>
            <ac:spMk id="12" creationId="{328D74C8-2A6B-67EF-AADF-E249BC258380}"/>
          </ac:spMkLst>
        </pc:spChg>
        <pc:spChg chg="del mod">
          <ac:chgData name="JESSICA MARCELA MEJIA MONTOYA" userId="622ed154-b909-465e-bd0a-038953464c85" providerId="ADAL" clId="{6F9DC477-AFEC-4362-B336-4DB0D8349888}" dt="2025-10-01T21:51:27.426" v="4101" actId="478"/>
          <ac:spMkLst>
            <pc:docMk/>
            <pc:sldMk cId="4223296165" sldId="4748"/>
            <ac:spMk id="13" creationId="{E2639698-F820-5889-119C-C9E81D66470E}"/>
          </ac:spMkLst>
        </pc:spChg>
        <pc:spChg chg="add mod">
          <ac:chgData name="JESSICA MARCELA MEJIA MONTOYA" userId="622ed154-b909-465e-bd0a-038953464c85" providerId="ADAL" clId="{6F9DC477-AFEC-4362-B336-4DB0D8349888}" dt="2025-10-01T21:53:39.599" v="4180" actId="404"/>
          <ac:spMkLst>
            <pc:docMk/>
            <pc:sldMk cId="4223296165" sldId="4748"/>
            <ac:spMk id="14" creationId="{49102CE9-0434-C99C-EF5C-46634AA00F77}"/>
          </ac:spMkLst>
        </pc:spChg>
        <pc:picChg chg="add mod">
          <ac:chgData name="JESSICA MARCELA MEJIA MONTOYA" userId="622ed154-b909-465e-bd0a-038953464c85" providerId="ADAL" clId="{6F9DC477-AFEC-4362-B336-4DB0D8349888}" dt="2025-10-01T21:52:53.205" v="4155" actId="1076"/>
          <ac:picMkLst>
            <pc:docMk/>
            <pc:sldMk cId="4223296165" sldId="4748"/>
            <ac:picMk id="2" creationId="{999936AA-56AB-6E44-3F50-12052804C5A6}"/>
          </ac:picMkLst>
        </pc:picChg>
      </pc:sldChg>
      <pc:sldChg chg="addSp delSp modSp add mod">
        <pc:chgData name="JESSICA MARCELA MEJIA MONTOYA" userId="622ed154-b909-465e-bd0a-038953464c85" providerId="ADAL" clId="{6F9DC477-AFEC-4362-B336-4DB0D8349888}" dt="2025-10-01T19:46:35.938" v="2843" actId="1076"/>
        <pc:sldMkLst>
          <pc:docMk/>
          <pc:sldMk cId="556755949" sldId="4749"/>
        </pc:sldMkLst>
        <pc:spChg chg="mod">
          <ac:chgData name="JESSICA MARCELA MEJIA MONTOYA" userId="622ed154-b909-465e-bd0a-038953464c85" providerId="ADAL" clId="{6F9DC477-AFEC-4362-B336-4DB0D8349888}" dt="2025-10-01T16:54:36.420" v="2463" actId="20577"/>
          <ac:spMkLst>
            <pc:docMk/>
            <pc:sldMk cId="556755949" sldId="4749"/>
            <ac:spMk id="6" creationId="{B2D69F78-D76B-C15C-B5EA-D61F0332C73C}"/>
          </ac:spMkLst>
        </pc:spChg>
        <pc:spChg chg="del">
          <ac:chgData name="JESSICA MARCELA MEJIA MONTOYA" userId="622ed154-b909-465e-bd0a-038953464c85" providerId="ADAL" clId="{6F9DC477-AFEC-4362-B336-4DB0D8349888}" dt="2025-10-01T16:29:51.437" v="1582" actId="478"/>
          <ac:spMkLst>
            <pc:docMk/>
            <pc:sldMk cId="556755949" sldId="4749"/>
            <ac:spMk id="8" creationId="{791FF18A-DA46-E1DB-85C5-AC58D41CFAB8}"/>
          </ac:spMkLst>
        </pc:spChg>
        <pc:spChg chg="del">
          <ac:chgData name="JESSICA MARCELA MEJIA MONTOYA" userId="622ed154-b909-465e-bd0a-038953464c85" providerId="ADAL" clId="{6F9DC477-AFEC-4362-B336-4DB0D8349888}" dt="2025-10-01T16:29:40.287" v="1579" actId="478"/>
          <ac:spMkLst>
            <pc:docMk/>
            <pc:sldMk cId="556755949" sldId="4749"/>
            <ac:spMk id="14" creationId="{C8B3D6EC-F199-3EC5-FDDE-49128BAA164C}"/>
          </ac:spMkLst>
        </pc:spChg>
        <pc:spChg chg="del">
          <ac:chgData name="JESSICA MARCELA MEJIA MONTOYA" userId="622ed154-b909-465e-bd0a-038953464c85" providerId="ADAL" clId="{6F9DC477-AFEC-4362-B336-4DB0D8349888}" dt="2025-10-01T16:29:40.287" v="1579" actId="478"/>
          <ac:spMkLst>
            <pc:docMk/>
            <pc:sldMk cId="556755949" sldId="4749"/>
            <ac:spMk id="16" creationId="{2ADDA3CB-567B-3ECB-96D3-96A0E4054301}"/>
          </ac:spMkLst>
        </pc:spChg>
        <pc:spChg chg="del">
          <ac:chgData name="JESSICA MARCELA MEJIA MONTOYA" userId="622ed154-b909-465e-bd0a-038953464c85" providerId="ADAL" clId="{6F9DC477-AFEC-4362-B336-4DB0D8349888}" dt="2025-10-01T16:29:40.287" v="1579" actId="478"/>
          <ac:spMkLst>
            <pc:docMk/>
            <pc:sldMk cId="556755949" sldId="4749"/>
            <ac:spMk id="18" creationId="{848C70B8-1CBB-1C6A-A4E5-481BCE89E77F}"/>
          </ac:spMkLst>
        </pc:spChg>
        <pc:spChg chg="del">
          <ac:chgData name="JESSICA MARCELA MEJIA MONTOYA" userId="622ed154-b909-465e-bd0a-038953464c85" providerId="ADAL" clId="{6F9DC477-AFEC-4362-B336-4DB0D8349888}" dt="2025-10-01T16:29:40.287" v="1579" actId="478"/>
          <ac:spMkLst>
            <pc:docMk/>
            <pc:sldMk cId="556755949" sldId="4749"/>
            <ac:spMk id="19" creationId="{EE6D247D-A387-97AA-2AF1-202313F6BA55}"/>
          </ac:spMkLst>
        </pc:spChg>
        <pc:spChg chg="del">
          <ac:chgData name="JESSICA MARCELA MEJIA MONTOYA" userId="622ed154-b909-465e-bd0a-038953464c85" providerId="ADAL" clId="{6F9DC477-AFEC-4362-B336-4DB0D8349888}" dt="2025-10-01T16:29:40.287" v="1579" actId="478"/>
          <ac:spMkLst>
            <pc:docMk/>
            <pc:sldMk cId="556755949" sldId="4749"/>
            <ac:spMk id="20" creationId="{4BD2EF4C-FF79-C8A7-2DC4-B4D538390CBF}"/>
          </ac:spMkLst>
        </pc:spChg>
        <pc:spChg chg="add del mod">
          <ac:chgData name="JESSICA MARCELA MEJIA MONTOYA" userId="622ed154-b909-465e-bd0a-038953464c85" providerId="ADAL" clId="{6F9DC477-AFEC-4362-B336-4DB0D8349888}" dt="2025-10-01T16:29:56.996" v="1585" actId="478"/>
          <ac:spMkLst>
            <pc:docMk/>
            <pc:sldMk cId="556755949" sldId="4749"/>
            <ac:spMk id="21" creationId="{9AD05977-E591-0FBA-89AB-674EB763CFFA}"/>
          </ac:spMkLst>
        </pc:spChg>
        <pc:graphicFrameChg chg="add del mod modGraphic">
          <ac:chgData name="JESSICA MARCELA MEJIA MONTOYA" userId="622ed154-b909-465e-bd0a-038953464c85" providerId="ADAL" clId="{6F9DC477-AFEC-4362-B336-4DB0D8349888}" dt="2025-10-01T16:31:01.788" v="1596" actId="478"/>
          <ac:graphicFrameMkLst>
            <pc:docMk/>
            <pc:sldMk cId="556755949" sldId="4749"/>
            <ac:graphicFrameMk id="23" creationId="{B86B6DEA-39B8-FEDD-A827-5679EDE6C717}"/>
          </ac:graphicFrameMkLst>
        </pc:graphicFrameChg>
        <pc:graphicFrameChg chg="add mod modGraphic">
          <ac:chgData name="JESSICA MARCELA MEJIA MONTOYA" userId="622ed154-b909-465e-bd0a-038953464c85" providerId="ADAL" clId="{6F9DC477-AFEC-4362-B336-4DB0D8349888}" dt="2025-10-01T16:55:22.358" v="2502" actId="1076"/>
          <ac:graphicFrameMkLst>
            <pc:docMk/>
            <pc:sldMk cId="556755949" sldId="4749"/>
            <ac:graphicFrameMk id="24" creationId="{7425155C-21F6-7CC0-F163-71824464D620}"/>
          </ac:graphicFrameMkLst>
        </pc:graphicFrameChg>
        <pc:picChg chg="del">
          <ac:chgData name="JESSICA MARCELA MEJIA MONTOYA" userId="622ed154-b909-465e-bd0a-038953464c85" providerId="ADAL" clId="{6F9DC477-AFEC-4362-B336-4DB0D8349888}" dt="2025-10-01T16:29:40.287" v="1579" actId="478"/>
          <ac:picMkLst>
            <pc:docMk/>
            <pc:sldMk cId="556755949" sldId="4749"/>
            <ac:picMk id="9" creationId="{B08DF12C-3202-53D8-BB70-0673425E9585}"/>
          </ac:picMkLst>
        </pc:picChg>
        <pc:picChg chg="del">
          <ac:chgData name="JESSICA MARCELA MEJIA MONTOYA" userId="622ed154-b909-465e-bd0a-038953464c85" providerId="ADAL" clId="{6F9DC477-AFEC-4362-B336-4DB0D8349888}" dt="2025-10-01T16:29:40.287" v="1579" actId="478"/>
          <ac:picMkLst>
            <pc:docMk/>
            <pc:sldMk cId="556755949" sldId="4749"/>
            <ac:picMk id="11" creationId="{F6D87F8B-7351-1EFB-0001-012E2C98A66D}"/>
          </ac:picMkLst>
        </pc:picChg>
        <pc:picChg chg="del">
          <ac:chgData name="JESSICA MARCELA MEJIA MONTOYA" userId="622ed154-b909-465e-bd0a-038953464c85" providerId="ADAL" clId="{6F9DC477-AFEC-4362-B336-4DB0D8349888}" dt="2025-10-01T16:29:40.287" v="1579" actId="478"/>
          <ac:picMkLst>
            <pc:docMk/>
            <pc:sldMk cId="556755949" sldId="4749"/>
            <ac:picMk id="13" creationId="{C020CD1A-2327-A64F-3A0E-ED035D0DF2A1}"/>
          </ac:picMkLst>
        </pc:picChg>
        <pc:picChg chg="del">
          <ac:chgData name="JESSICA MARCELA MEJIA MONTOYA" userId="622ed154-b909-465e-bd0a-038953464c85" providerId="ADAL" clId="{6F9DC477-AFEC-4362-B336-4DB0D8349888}" dt="2025-10-01T16:29:40.287" v="1579" actId="478"/>
          <ac:picMkLst>
            <pc:docMk/>
            <pc:sldMk cId="556755949" sldId="4749"/>
            <ac:picMk id="17" creationId="{37A00BB0-C49C-CDE1-1805-89DCB2834717}"/>
          </ac:picMkLst>
        </pc:picChg>
        <pc:picChg chg="del">
          <ac:chgData name="JESSICA MARCELA MEJIA MONTOYA" userId="622ed154-b909-465e-bd0a-038953464c85" providerId="ADAL" clId="{6F9DC477-AFEC-4362-B336-4DB0D8349888}" dt="2025-10-01T16:29:40.287" v="1579" actId="478"/>
          <ac:picMkLst>
            <pc:docMk/>
            <pc:sldMk cId="556755949" sldId="4749"/>
            <ac:picMk id="22" creationId="{9E10F66E-350A-2EC2-48CA-F899EE66DEEA}"/>
          </ac:picMkLst>
        </pc:picChg>
        <pc:picChg chg="add mod">
          <ac:chgData name="JESSICA MARCELA MEJIA MONTOYA" userId="622ed154-b909-465e-bd0a-038953464c85" providerId="ADAL" clId="{6F9DC477-AFEC-4362-B336-4DB0D8349888}" dt="2025-10-01T19:46:35.938" v="2843" actId="1076"/>
          <ac:picMkLst>
            <pc:docMk/>
            <pc:sldMk cId="556755949" sldId="4749"/>
            <ac:picMk id="25" creationId="{91DCB97C-01A9-76FA-2F5E-46BDD8515640}"/>
          </ac:picMkLst>
        </pc:picChg>
      </pc:sldChg>
      <pc:sldChg chg="addSp delSp modSp add mod">
        <pc:chgData name="JESSICA MARCELA MEJIA MONTOYA" userId="622ed154-b909-465e-bd0a-038953464c85" providerId="ADAL" clId="{6F9DC477-AFEC-4362-B336-4DB0D8349888}" dt="2025-10-01T16:54:22.813" v="2450" actId="1076"/>
        <pc:sldMkLst>
          <pc:docMk/>
          <pc:sldMk cId="3376840419" sldId="4750"/>
        </pc:sldMkLst>
        <pc:spChg chg="mod">
          <ac:chgData name="JESSICA MARCELA MEJIA MONTOYA" userId="622ed154-b909-465e-bd0a-038953464c85" providerId="ADAL" clId="{6F9DC477-AFEC-4362-B336-4DB0D8349888}" dt="2025-10-01T16:51:01.490" v="2346" actId="20577"/>
          <ac:spMkLst>
            <pc:docMk/>
            <pc:sldMk cId="3376840419" sldId="4750"/>
            <ac:spMk id="6" creationId="{9D3D5E85-E95D-F561-580B-63BFB0047289}"/>
          </ac:spMkLst>
        </pc:spChg>
        <pc:spChg chg="add mod">
          <ac:chgData name="JESSICA MARCELA MEJIA MONTOYA" userId="622ed154-b909-465e-bd0a-038953464c85" providerId="ADAL" clId="{6F9DC477-AFEC-4362-B336-4DB0D8349888}" dt="2025-10-01T16:53:53.129" v="2444" actId="164"/>
          <ac:spMkLst>
            <pc:docMk/>
            <pc:sldMk cId="3376840419" sldId="4750"/>
            <ac:spMk id="10" creationId="{E781AFD0-76A5-7BFB-B86D-14C35A1A0587}"/>
          </ac:spMkLst>
        </pc:spChg>
        <pc:grpChg chg="add mod">
          <ac:chgData name="JESSICA MARCELA MEJIA MONTOYA" userId="622ed154-b909-465e-bd0a-038953464c85" providerId="ADAL" clId="{6F9DC477-AFEC-4362-B336-4DB0D8349888}" dt="2025-10-01T16:54:22.813" v="2450" actId="1076"/>
          <ac:grpSpMkLst>
            <pc:docMk/>
            <pc:sldMk cId="3376840419" sldId="4750"/>
            <ac:grpSpMk id="11" creationId="{60C21ABD-8493-21D3-FCA7-5EF0BFD15D6A}"/>
          </ac:grpSpMkLst>
        </pc:grpChg>
        <pc:graphicFrameChg chg="mod modGraphic">
          <ac:chgData name="JESSICA MARCELA MEJIA MONTOYA" userId="622ed154-b909-465e-bd0a-038953464c85" providerId="ADAL" clId="{6F9DC477-AFEC-4362-B336-4DB0D8349888}" dt="2025-10-01T16:48:31.864" v="2308" actId="1076"/>
          <ac:graphicFrameMkLst>
            <pc:docMk/>
            <pc:sldMk cId="3376840419" sldId="4750"/>
            <ac:graphicFrameMk id="24" creationId="{4EA222B1-0043-1A6C-CD1F-B80B789AC65E}"/>
          </ac:graphicFrameMkLst>
        </pc:graphicFrameChg>
        <pc:picChg chg="add mod">
          <ac:chgData name="JESSICA MARCELA MEJIA MONTOYA" userId="622ed154-b909-465e-bd0a-038953464c85" providerId="ADAL" clId="{6F9DC477-AFEC-4362-B336-4DB0D8349888}" dt="2025-10-01T16:48:44.553" v="2312" actId="1076"/>
          <ac:picMkLst>
            <pc:docMk/>
            <pc:sldMk cId="3376840419" sldId="4750"/>
            <ac:picMk id="2" creationId="{2F3DBE5C-AF78-833E-1136-AD87B87771B0}"/>
          </ac:picMkLst>
        </pc:picChg>
        <pc:picChg chg="add mod">
          <ac:chgData name="JESSICA MARCELA MEJIA MONTOYA" userId="622ed154-b909-465e-bd0a-038953464c85" providerId="ADAL" clId="{6F9DC477-AFEC-4362-B336-4DB0D8349888}" dt="2025-10-01T16:54:20.463" v="2449" actId="1076"/>
          <ac:picMkLst>
            <pc:docMk/>
            <pc:sldMk cId="3376840419" sldId="4750"/>
            <ac:picMk id="8" creationId="{2FE5125D-CC41-A004-F821-9EFE07B42CDD}"/>
          </ac:picMkLst>
        </pc:picChg>
        <pc:picChg chg="add mod modCrop">
          <ac:chgData name="JESSICA MARCELA MEJIA MONTOYA" userId="622ed154-b909-465e-bd0a-038953464c85" providerId="ADAL" clId="{6F9DC477-AFEC-4362-B336-4DB0D8349888}" dt="2025-10-01T16:53:53.129" v="2444" actId="164"/>
          <ac:picMkLst>
            <pc:docMk/>
            <pc:sldMk cId="3376840419" sldId="4750"/>
            <ac:picMk id="9" creationId="{BFFC2DA0-6B9D-7357-6EBB-27215210BC68}"/>
          </ac:picMkLst>
        </pc:picChg>
        <pc:picChg chg="del">
          <ac:chgData name="JESSICA MARCELA MEJIA MONTOYA" userId="622ed154-b909-465e-bd0a-038953464c85" providerId="ADAL" clId="{6F9DC477-AFEC-4362-B336-4DB0D8349888}" dt="2025-10-01T16:47:51.735" v="2296" actId="478"/>
          <ac:picMkLst>
            <pc:docMk/>
            <pc:sldMk cId="3376840419" sldId="4750"/>
            <ac:picMk id="25" creationId="{E69D69A4-982A-1E84-5271-D27F86BBDEA7}"/>
          </ac:picMkLst>
        </pc:picChg>
      </pc:sldChg>
      <pc:sldChg chg="addSp delSp modSp add mod">
        <pc:chgData name="JESSICA MARCELA MEJIA MONTOYA" userId="622ed154-b909-465e-bd0a-038953464c85" providerId="ADAL" clId="{6F9DC477-AFEC-4362-B336-4DB0D8349888}" dt="2025-10-01T21:43:55.039" v="3556" actId="1076"/>
        <pc:sldMkLst>
          <pc:docMk/>
          <pc:sldMk cId="2571546282" sldId="4751"/>
        </pc:sldMkLst>
        <pc:spChg chg="mod">
          <ac:chgData name="JESSICA MARCELA MEJIA MONTOYA" userId="622ed154-b909-465e-bd0a-038953464c85" providerId="ADAL" clId="{6F9DC477-AFEC-4362-B336-4DB0D8349888}" dt="2025-10-01T17:05:25.866" v="2671" actId="20577"/>
          <ac:spMkLst>
            <pc:docMk/>
            <pc:sldMk cId="2571546282" sldId="4751"/>
            <ac:spMk id="6" creationId="{8B5621D0-3533-8747-E817-A26151DE94C5}"/>
          </ac:spMkLst>
        </pc:spChg>
        <pc:spChg chg="mod">
          <ac:chgData name="JESSICA MARCELA MEJIA MONTOYA" userId="622ed154-b909-465e-bd0a-038953464c85" providerId="ADAL" clId="{6F9DC477-AFEC-4362-B336-4DB0D8349888}" dt="2025-10-01T21:43:03.476" v="3451" actId="5793"/>
          <ac:spMkLst>
            <pc:docMk/>
            <pc:sldMk cId="2571546282" sldId="4751"/>
            <ac:spMk id="8" creationId="{0EB6BA28-150C-BC5E-D6AC-EF0B6E546D44}"/>
          </ac:spMkLst>
        </pc:spChg>
        <pc:spChg chg="add mod">
          <ac:chgData name="JESSICA MARCELA MEJIA MONTOYA" userId="622ed154-b909-465e-bd0a-038953464c85" providerId="ADAL" clId="{6F9DC477-AFEC-4362-B336-4DB0D8349888}" dt="2025-10-01T21:43:55.039" v="3556" actId="1076"/>
          <ac:spMkLst>
            <pc:docMk/>
            <pc:sldMk cId="2571546282" sldId="4751"/>
            <ac:spMk id="9" creationId="{BEB894B6-D7FB-1946-D2D3-AAE7547961A8}"/>
          </ac:spMkLst>
        </pc:spChg>
        <pc:spChg chg="del mod">
          <ac:chgData name="JESSICA MARCELA MEJIA MONTOYA" userId="622ed154-b909-465e-bd0a-038953464c85" providerId="ADAL" clId="{6F9DC477-AFEC-4362-B336-4DB0D8349888}" dt="2025-10-01T17:07:16.693" v="2836" actId="478"/>
          <ac:spMkLst>
            <pc:docMk/>
            <pc:sldMk cId="2571546282" sldId="4751"/>
            <ac:spMk id="10" creationId="{F1E86D2B-AC7B-4174-7837-7B3A836530D9}"/>
          </ac:spMkLst>
        </pc:spChg>
        <pc:picChg chg="add mod">
          <ac:chgData name="JESSICA MARCELA MEJIA MONTOYA" userId="622ed154-b909-465e-bd0a-038953464c85" providerId="ADAL" clId="{6F9DC477-AFEC-4362-B336-4DB0D8349888}" dt="2025-10-01T17:07:31.147" v="2841" actId="1076"/>
          <ac:picMkLst>
            <pc:docMk/>
            <pc:sldMk cId="2571546282" sldId="4751"/>
            <ac:picMk id="2" creationId="{B1EBA343-7BBD-B50B-71F6-B753A7CEB864}"/>
          </ac:picMkLst>
        </pc:picChg>
        <pc:picChg chg="del">
          <ac:chgData name="JESSICA MARCELA MEJIA MONTOYA" userId="622ed154-b909-465e-bd0a-038953464c85" providerId="ADAL" clId="{6F9DC477-AFEC-4362-B336-4DB0D8349888}" dt="2025-10-01T17:07:31.848" v="2842" actId="478"/>
          <ac:picMkLst>
            <pc:docMk/>
            <pc:sldMk cId="2571546282" sldId="4751"/>
            <ac:picMk id="9" creationId="{946BF6FF-99DB-6FCD-0CF1-9E6ADADCAE88}"/>
          </ac:picMkLst>
        </pc:picChg>
      </pc:sldChg>
      <pc:sldChg chg="addSp modSp add mod">
        <pc:chgData name="JESSICA MARCELA MEJIA MONTOYA" userId="622ed154-b909-465e-bd0a-038953464c85" providerId="ADAL" clId="{6F9DC477-AFEC-4362-B336-4DB0D8349888}" dt="2025-10-01T21:52:32.681" v="4150"/>
        <pc:sldMkLst>
          <pc:docMk/>
          <pc:sldMk cId="2864441492" sldId="4752"/>
        </pc:sldMkLst>
        <pc:spChg chg="mod">
          <ac:chgData name="JESSICA MARCELA MEJIA MONTOYA" userId="622ed154-b909-465e-bd0a-038953464c85" providerId="ADAL" clId="{6F9DC477-AFEC-4362-B336-4DB0D8349888}" dt="2025-10-01T21:52:26.605" v="4148" actId="1076"/>
          <ac:spMkLst>
            <pc:docMk/>
            <pc:sldMk cId="2864441492" sldId="4752"/>
            <ac:spMk id="2" creationId="{EF96DD67-FBA9-BC5A-1873-3DCD71FB4B9F}"/>
          </ac:spMkLst>
        </pc:spChg>
        <pc:spChg chg="mod">
          <ac:chgData name="JESSICA MARCELA MEJIA MONTOYA" userId="622ed154-b909-465e-bd0a-038953464c85" providerId="ADAL" clId="{6F9DC477-AFEC-4362-B336-4DB0D8349888}" dt="2025-10-01T21:51:55.917" v="4143" actId="20577"/>
          <ac:spMkLst>
            <pc:docMk/>
            <pc:sldMk cId="2864441492" sldId="4752"/>
            <ac:spMk id="8" creationId="{E15F011D-0869-C530-718A-B8F4EEAA098F}"/>
          </ac:spMkLst>
        </pc:spChg>
        <pc:spChg chg="add mod">
          <ac:chgData name="JESSICA MARCELA MEJIA MONTOYA" userId="622ed154-b909-465e-bd0a-038953464c85" providerId="ADAL" clId="{6F9DC477-AFEC-4362-B336-4DB0D8349888}" dt="2025-10-01T21:52:32.681" v="4150"/>
          <ac:spMkLst>
            <pc:docMk/>
            <pc:sldMk cId="2864441492" sldId="4752"/>
            <ac:spMk id="10" creationId="{8575DCD5-5702-847A-6D63-57AC8F86F357}"/>
          </ac:spMkLst>
        </pc:spChg>
        <pc:spChg chg="mod">
          <ac:chgData name="JESSICA MARCELA MEJIA MONTOYA" userId="622ed154-b909-465e-bd0a-038953464c85" providerId="ADAL" clId="{6F9DC477-AFEC-4362-B336-4DB0D8349888}" dt="2025-10-01T21:52:23.113" v="4147" actId="1076"/>
          <ac:spMkLst>
            <pc:docMk/>
            <pc:sldMk cId="2864441492" sldId="4752"/>
            <ac:spMk id="13" creationId="{C2F97E8D-F08F-1EA1-D0B0-EF76D2D14812}"/>
          </ac:spMkLst>
        </pc:spChg>
        <pc:picChg chg="add mod">
          <ac:chgData name="JESSICA MARCELA MEJIA MONTOYA" userId="622ed154-b909-465e-bd0a-038953464c85" providerId="ADAL" clId="{6F9DC477-AFEC-4362-B336-4DB0D8349888}" dt="2025-10-01T21:52:28.738" v="4149" actId="1076"/>
          <ac:picMkLst>
            <pc:docMk/>
            <pc:sldMk cId="2864441492" sldId="4752"/>
            <ac:picMk id="9" creationId="{B9753008-3301-D5AE-B9E5-22E31D4BDA48}"/>
          </ac:picMkLst>
        </pc:picChg>
        <pc:picChg chg="mod">
          <ac:chgData name="JESSICA MARCELA MEJIA MONTOYA" userId="622ed154-b909-465e-bd0a-038953464c85" providerId="ADAL" clId="{6F9DC477-AFEC-4362-B336-4DB0D8349888}" dt="2025-10-01T21:52:23.113" v="4147" actId="1076"/>
          <ac:picMkLst>
            <pc:docMk/>
            <pc:sldMk cId="2864441492" sldId="4752"/>
            <ac:picMk id="16" creationId="{170409DD-E5DA-C821-0E2A-5F62F40AB066}"/>
          </ac:picMkLst>
        </pc:picChg>
        <pc:picChg chg="mod">
          <ac:chgData name="JESSICA MARCELA MEJIA MONTOYA" userId="622ed154-b909-465e-bd0a-038953464c85" providerId="ADAL" clId="{6F9DC477-AFEC-4362-B336-4DB0D8349888}" dt="2025-10-01T21:52:26.605" v="4148" actId="1076"/>
          <ac:picMkLst>
            <pc:docMk/>
            <pc:sldMk cId="2864441492" sldId="4752"/>
            <ac:picMk id="18" creationId="{4140E6B4-CFA7-F6D9-A4AE-745CD6E3DDD7}"/>
          </ac:picMkLst>
        </pc:picChg>
      </pc:sldChg>
    </pc:docChg>
  </pc:docChgLst>
  <pc:docChgLst>
    <pc:chgData name="MAYRA ANDREA GOMEZ GUERRERO" userId="f3388deb-7964-45e3-b264-b1efef82b34c" providerId="ADAL" clId="{F8255695-F8C9-46A7-A58E-6047DC671C15}"/>
    <pc:docChg chg="undo custSel addSld delSld modSld sldOrd">
      <pc:chgData name="MAYRA ANDREA GOMEZ GUERRERO" userId="f3388deb-7964-45e3-b264-b1efef82b34c" providerId="ADAL" clId="{F8255695-F8C9-46A7-A58E-6047DC671C15}" dt="2025-09-25T16:40:47.477" v="8110" actId="1076"/>
      <pc:docMkLst>
        <pc:docMk/>
      </pc:docMkLst>
      <pc:sldChg chg="modSp mod">
        <pc:chgData name="MAYRA ANDREA GOMEZ GUERRERO" userId="f3388deb-7964-45e3-b264-b1efef82b34c" providerId="ADAL" clId="{F8255695-F8C9-46A7-A58E-6047DC671C15}" dt="2025-09-22T19:29:56.903" v="4922" actId="20577"/>
        <pc:sldMkLst>
          <pc:docMk/>
          <pc:sldMk cId="1679923215" sldId="3549"/>
        </pc:sldMkLst>
        <pc:spChg chg="mod">
          <ac:chgData name="MAYRA ANDREA GOMEZ GUERRERO" userId="f3388deb-7964-45e3-b264-b1efef82b34c" providerId="ADAL" clId="{F8255695-F8C9-46A7-A58E-6047DC671C15}" dt="2025-09-22T19:29:56.903" v="4922" actId="20577"/>
          <ac:spMkLst>
            <pc:docMk/>
            <pc:sldMk cId="1679923215" sldId="3549"/>
            <ac:spMk id="4" creationId="{EECCD6FB-B9F3-3529-CA8D-58DF70300E55}"/>
          </ac:spMkLst>
        </pc:spChg>
        <pc:grpChg chg="mod">
          <ac:chgData name="MAYRA ANDREA GOMEZ GUERRERO" userId="f3388deb-7964-45e3-b264-b1efef82b34c" providerId="ADAL" clId="{F8255695-F8C9-46A7-A58E-6047DC671C15}" dt="2025-09-22T19:29:19.752" v="4847" actId="1076"/>
          <ac:grpSpMkLst>
            <pc:docMk/>
            <pc:sldMk cId="1679923215" sldId="3549"/>
            <ac:grpSpMk id="2" creationId="{E80810F8-90BF-E2FA-7F08-8B32DFAA38A3}"/>
          </ac:grpSpMkLst>
        </pc:grpChg>
      </pc:sldChg>
      <pc:sldChg chg="addSp delSp modSp mod">
        <pc:chgData name="MAYRA ANDREA GOMEZ GUERRERO" userId="f3388deb-7964-45e3-b264-b1efef82b34c" providerId="ADAL" clId="{F8255695-F8C9-46A7-A58E-6047DC671C15}" dt="2025-09-24T20:17:08.540" v="6793" actId="20577"/>
        <pc:sldMkLst>
          <pc:docMk/>
          <pc:sldMk cId="385781653" sldId="4552"/>
        </pc:sldMkLst>
        <pc:spChg chg="add mod">
          <ac:chgData name="MAYRA ANDREA GOMEZ GUERRERO" userId="f3388deb-7964-45e3-b264-b1efef82b34c" providerId="ADAL" clId="{F8255695-F8C9-46A7-A58E-6047DC671C15}" dt="2025-09-24T20:17:08.540" v="6793" actId="20577"/>
          <ac:spMkLst>
            <pc:docMk/>
            <pc:sldMk cId="385781653" sldId="4552"/>
            <ac:spMk id="2" creationId="{11C2C5FB-A631-867F-865D-AF894B838DB1}"/>
          </ac:spMkLst>
        </pc:spChg>
        <pc:spChg chg="mod">
          <ac:chgData name="MAYRA ANDREA GOMEZ GUERRERO" userId="f3388deb-7964-45e3-b264-b1efef82b34c" providerId="ADAL" clId="{F8255695-F8C9-46A7-A58E-6047DC671C15}" dt="2025-09-23T21:13:42.512" v="5530" actId="20577"/>
          <ac:spMkLst>
            <pc:docMk/>
            <pc:sldMk cId="385781653" sldId="4552"/>
            <ac:spMk id="15" creationId="{3305C4D3-EA71-4719-BC87-C5D0782B2AFF}"/>
          </ac:spMkLst>
        </pc:spChg>
        <pc:picChg chg="add mod">
          <ac:chgData name="MAYRA ANDREA GOMEZ GUERRERO" userId="f3388deb-7964-45e3-b264-b1efef82b34c" providerId="ADAL" clId="{F8255695-F8C9-46A7-A58E-6047DC671C15}" dt="2025-09-22T19:30:35.780" v="4931" actId="1076"/>
          <ac:picMkLst>
            <pc:docMk/>
            <pc:sldMk cId="385781653" sldId="4552"/>
            <ac:picMk id="4" creationId="{064DD484-50C7-0395-8899-002023947BB7}"/>
          </ac:picMkLst>
        </pc:picChg>
      </pc:sldChg>
      <pc:sldChg chg="addSp delSp modSp mod">
        <pc:chgData name="MAYRA ANDREA GOMEZ GUERRERO" userId="f3388deb-7964-45e3-b264-b1efef82b34c" providerId="ADAL" clId="{F8255695-F8C9-46A7-A58E-6047DC671C15}" dt="2025-09-23T21:19:59.374" v="5966" actId="948"/>
        <pc:sldMkLst>
          <pc:docMk/>
          <pc:sldMk cId="2560979041" sldId="4553"/>
        </pc:sldMkLst>
        <pc:spChg chg="add mod">
          <ac:chgData name="MAYRA ANDREA GOMEZ GUERRERO" userId="f3388deb-7964-45e3-b264-b1efef82b34c" providerId="ADAL" clId="{F8255695-F8C9-46A7-A58E-6047DC671C15}" dt="2025-09-23T21:19:13.913" v="5961" actId="1076"/>
          <ac:spMkLst>
            <pc:docMk/>
            <pc:sldMk cId="2560979041" sldId="4553"/>
            <ac:spMk id="3" creationId="{0D0CB315-B2B1-8E06-7583-A6D5FDF432E6}"/>
          </ac:spMkLst>
        </pc:spChg>
        <pc:spChg chg="mod">
          <ac:chgData name="MAYRA ANDREA GOMEZ GUERRERO" userId="f3388deb-7964-45e3-b264-b1efef82b34c" providerId="ADAL" clId="{F8255695-F8C9-46A7-A58E-6047DC671C15}" dt="2025-09-22T19:49:52.480" v="5010" actId="20577"/>
          <ac:spMkLst>
            <pc:docMk/>
            <pc:sldMk cId="2560979041" sldId="4553"/>
            <ac:spMk id="6" creationId="{7BFCD7DC-EB7A-4C8D-BE71-5380F9CCCBB9}"/>
          </ac:spMkLst>
        </pc:spChg>
        <pc:spChg chg="add mod">
          <ac:chgData name="MAYRA ANDREA GOMEZ GUERRERO" userId="f3388deb-7964-45e3-b264-b1efef82b34c" providerId="ADAL" clId="{F8255695-F8C9-46A7-A58E-6047DC671C15}" dt="2025-09-23T21:19:59.374" v="5966" actId="948"/>
          <ac:spMkLst>
            <pc:docMk/>
            <pc:sldMk cId="2560979041" sldId="4553"/>
            <ac:spMk id="33" creationId="{FCCA0471-0775-7994-B6F2-8613EB8B8FD2}"/>
          </ac:spMkLst>
        </pc:spChg>
        <pc:picChg chg="add mod">
          <ac:chgData name="MAYRA ANDREA GOMEZ GUERRERO" userId="f3388deb-7964-45e3-b264-b1efef82b34c" providerId="ADAL" clId="{F8255695-F8C9-46A7-A58E-6047DC671C15}" dt="2025-09-23T21:19:28.409" v="5964" actId="1076"/>
          <ac:picMkLst>
            <pc:docMk/>
            <pc:sldMk cId="2560979041" sldId="4553"/>
            <ac:picMk id="10" creationId="{051C93D5-2509-33E0-D5EB-05E817781A2F}"/>
          </ac:picMkLst>
        </pc:picChg>
      </pc:sldChg>
      <pc:sldChg chg="addSp delSp modSp mod">
        <pc:chgData name="MAYRA ANDREA GOMEZ GUERRERO" userId="f3388deb-7964-45e3-b264-b1efef82b34c" providerId="ADAL" clId="{F8255695-F8C9-46A7-A58E-6047DC671C15}" dt="2025-09-23T21:23:51.142" v="6063" actId="1076"/>
        <pc:sldMkLst>
          <pc:docMk/>
          <pc:sldMk cId="2218789977" sldId="4554"/>
        </pc:sldMkLst>
        <pc:spChg chg="mod">
          <ac:chgData name="MAYRA ANDREA GOMEZ GUERRERO" userId="f3388deb-7964-45e3-b264-b1efef82b34c" providerId="ADAL" clId="{F8255695-F8C9-46A7-A58E-6047DC671C15}" dt="2025-09-23T21:21:47.600" v="6027" actId="20577"/>
          <ac:spMkLst>
            <pc:docMk/>
            <pc:sldMk cId="2218789977" sldId="4554"/>
            <ac:spMk id="5" creationId="{A7D42B48-3F30-40DA-9F0F-FD0D543303DA}"/>
          </ac:spMkLst>
        </pc:spChg>
        <pc:spChg chg="mod">
          <ac:chgData name="MAYRA ANDREA GOMEZ GUERRERO" userId="f3388deb-7964-45e3-b264-b1efef82b34c" providerId="ADAL" clId="{F8255695-F8C9-46A7-A58E-6047DC671C15}" dt="2025-09-23T21:23:42.949" v="6058" actId="1076"/>
          <ac:spMkLst>
            <pc:docMk/>
            <pc:sldMk cId="2218789977" sldId="4554"/>
            <ac:spMk id="8" creationId="{AE5040FC-A063-A309-72A3-5D89B4E0679F}"/>
          </ac:spMkLst>
        </pc:spChg>
        <pc:spChg chg="mod">
          <ac:chgData name="MAYRA ANDREA GOMEZ GUERRERO" userId="f3388deb-7964-45e3-b264-b1efef82b34c" providerId="ADAL" clId="{F8255695-F8C9-46A7-A58E-6047DC671C15}" dt="2025-09-23T21:22:51.130" v="6040" actId="1076"/>
          <ac:spMkLst>
            <pc:docMk/>
            <pc:sldMk cId="2218789977" sldId="4554"/>
            <ac:spMk id="12" creationId="{1587369D-40DB-2E8B-591B-752D064447D7}"/>
          </ac:spMkLst>
        </pc:spChg>
        <pc:picChg chg="add mod">
          <ac:chgData name="MAYRA ANDREA GOMEZ GUERRERO" userId="f3388deb-7964-45e3-b264-b1efef82b34c" providerId="ADAL" clId="{F8255695-F8C9-46A7-A58E-6047DC671C15}" dt="2025-09-23T21:23:51.142" v="6063" actId="1076"/>
          <ac:picMkLst>
            <pc:docMk/>
            <pc:sldMk cId="2218789977" sldId="4554"/>
            <ac:picMk id="17" creationId="{957A961D-49D1-23C9-DE11-8B9ED70C66E2}"/>
          </ac:picMkLst>
        </pc:picChg>
      </pc:sldChg>
      <pc:sldChg chg="addSp delSp modSp del mod">
        <pc:chgData name="MAYRA ANDREA GOMEZ GUERRERO" userId="f3388deb-7964-45e3-b264-b1efef82b34c" providerId="ADAL" clId="{F8255695-F8C9-46A7-A58E-6047DC671C15}" dt="2025-09-23T21:20:32.227" v="5967" actId="2696"/>
        <pc:sldMkLst>
          <pc:docMk/>
          <pc:sldMk cId="3798135738" sldId="4706"/>
        </pc:sldMkLst>
      </pc:sldChg>
      <pc:sldChg chg="addSp delSp modSp del mod">
        <pc:chgData name="MAYRA ANDREA GOMEZ GUERRERO" userId="f3388deb-7964-45e3-b264-b1efef82b34c" providerId="ADAL" clId="{F8255695-F8C9-46A7-A58E-6047DC671C15}" dt="2025-09-23T20:58:40.464" v="5440" actId="47"/>
        <pc:sldMkLst>
          <pc:docMk/>
          <pc:sldMk cId="631726875" sldId="4707"/>
        </pc:sldMkLst>
      </pc:sldChg>
      <pc:sldChg chg="addSp delSp modSp add del mod">
        <pc:chgData name="MAYRA ANDREA GOMEZ GUERRERO" userId="f3388deb-7964-45e3-b264-b1efef82b34c" providerId="ADAL" clId="{F8255695-F8C9-46A7-A58E-6047DC671C15}" dt="2025-09-23T20:58:40.464" v="5440" actId="47"/>
        <pc:sldMkLst>
          <pc:docMk/>
          <pc:sldMk cId="3389974088" sldId="4708"/>
        </pc:sldMkLst>
      </pc:sldChg>
      <pc:sldChg chg="addSp delSp modSp del mod">
        <pc:chgData name="MAYRA ANDREA GOMEZ GUERRERO" userId="f3388deb-7964-45e3-b264-b1efef82b34c" providerId="ADAL" clId="{F8255695-F8C9-46A7-A58E-6047DC671C15}" dt="2025-09-15T22:08:29.850" v="1294" actId="47"/>
        <pc:sldMkLst>
          <pc:docMk/>
          <pc:sldMk cId="3456968768" sldId="4708"/>
        </pc:sldMkLst>
      </pc:sldChg>
      <pc:sldChg chg="new del">
        <pc:chgData name="MAYRA ANDREA GOMEZ GUERRERO" userId="f3388deb-7964-45e3-b264-b1efef82b34c" providerId="ADAL" clId="{F8255695-F8C9-46A7-A58E-6047DC671C15}" dt="2025-09-15T22:08:31.408" v="1295" actId="47"/>
        <pc:sldMkLst>
          <pc:docMk/>
          <pc:sldMk cId="2891227301" sldId="4709"/>
        </pc:sldMkLst>
      </pc:sldChg>
      <pc:sldChg chg="addSp delSp modSp add del mod">
        <pc:chgData name="MAYRA ANDREA GOMEZ GUERRERO" userId="f3388deb-7964-45e3-b264-b1efef82b34c" providerId="ADAL" clId="{F8255695-F8C9-46A7-A58E-6047DC671C15}" dt="2025-09-23T20:58:40.464" v="5440" actId="47"/>
        <pc:sldMkLst>
          <pc:docMk/>
          <pc:sldMk cId="3832287843" sldId="4709"/>
        </pc:sldMkLst>
      </pc:sldChg>
      <pc:sldChg chg="new del">
        <pc:chgData name="MAYRA ANDREA GOMEZ GUERRERO" userId="f3388deb-7964-45e3-b264-b1efef82b34c" providerId="ADAL" clId="{F8255695-F8C9-46A7-A58E-6047DC671C15}" dt="2025-09-15T22:08:58.727" v="1301" actId="47"/>
        <pc:sldMkLst>
          <pc:docMk/>
          <pc:sldMk cId="1737797950" sldId="4710"/>
        </pc:sldMkLst>
      </pc:sldChg>
      <pc:sldChg chg="modSp add del mod">
        <pc:chgData name="MAYRA ANDREA GOMEZ GUERRERO" userId="f3388deb-7964-45e3-b264-b1efef82b34c" providerId="ADAL" clId="{F8255695-F8C9-46A7-A58E-6047DC671C15}" dt="2025-09-23T20:58:40.464" v="5440" actId="47"/>
        <pc:sldMkLst>
          <pc:docMk/>
          <pc:sldMk cId="3616699527" sldId="4710"/>
        </pc:sldMkLst>
      </pc:sldChg>
      <pc:sldChg chg="new del">
        <pc:chgData name="MAYRA ANDREA GOMEZ GUERRERO" userId="f3388deb-7964-45e3-b264-b1efef82b34c" providerId="ADAL" clId="{F8255695-F8C9-46A7-A58E-6047DC671C15}" dt="2025-09-15T22:08:33.564" v="1296" actId="47"/>
        <pc:sldMkLst>
          <pc:docMk/>
          <pc:sldMk cId="3791304680" sldId="4710"/>
        </pc:sldMkLst>
      </pc:sldChg>
      <pc:sldChg chg="addSp delSp modSp add del mod">
        <pc:chgData name="MAYRA ANDREA GOMEZ GUERRERO" userId="f3388deb-7964-45e3-b264-b1efef82b34c" providerId="ADAL" clId="{F8255695-F8C9-46A7-A58E-6047DC671C15}" dt="2025-09-23T20:58:40.464" v="5440" actId="47"/>
        <pc:sldMkLst>
          <pc:docMk/>
          <pc:sldMk cId="2458338078" sldId="4711"/>
        </pc:sldMkLst>
      </pc:sldChg>
      <pc:sldChg chg="new del">
        <pc:chgData name="MAYRA ANDREA GOMEZ GUERRERO" userId="f3388deb-7964-45e3-b264-b1efef82b34c" providerId="ADAL" clId="{F8255695-F8C9-46A7-A58E-6047DC671C15}" dt="2025-09-15T22:08:35.120" v="1297" actId="47"/>
        <pc:sldMkLst>
          <pc:docMk/>
          <pc:sldMk cId="4192625128" sldId="4711"/>
        </pc:sldMkLst>
      </pc:sldChg>
      <pc:sldChg chg="addSp delSp modSp add del mod ord">
        <pc:chgData name="MAYRA ANDREA GOMEZ GUERRERO" userId="f3388deb-7964-45e3-b264-b1efef82b34c" providerId="ADAL" clId="{F8255695-F8C9-46A7-A58E-6047DC671C15}" dt="2025-09-23T20:58:40.464" v="5440" actId="47"/>
        <pc:sldMkLst>
          <pc:docMk/>
          <pc:sldMk cId="3437599441" sldId="4712"/>
        </pc:sldMkLst>
      </pc:sldChg>
      <pc:sldChg chg="addSp delSp modSp add del mod">
        <pc:chgData name="MAYRA ANDREA GOMEZ GUERRERO" userId="f3388deb-7964-45e3-b264-b1efef82b34c" providerId="ADAL" clId="{F8255695-F8C9-46A7-A58E-6047DC671C15}" dt="2025-09-23T20:58:40.464" v="5440" actId="47"/>
        <pc:sldMkLst>
          <pc:docMk/>
          <pc:sldMk cId="2911840825" sldId="4713"/>
        </pc:sldMkLst>
      </pc:sldChg>
      <pc:sldChg chg="addSp delSp modSp add del mod">
        <pc:chgData name="MAYRA ANDREA GOMEZ GUERRERO" userId="f3388deb-7964-45e3-b264-b1efef82b34c" providerId="ADAL" clId="{F8255695-F8C9-46A7-A58E-6047DC671C15}" dt="2025-09-19T13:09:35.024" v="2786" actId="2696"/>
        <pc:sldMkLst>
          <pc:docMk/>
          <pc:sldMk cId="2898839121" sldId="4714"/>
        </pc:sldMkLst>
      </pc:sldChg>
      <pc:sldChg chg="modSp add del mod ord">
        <pc:chgData name="MAYRA ANDREA GOMEZ GUERRERO" userId="f3388deb-7964-45e3-b264-b1efef82b34c" providerId="ADAL" clId="{F8255695-F8C9-46A7-A58E-6047DC671C15}" dt="2025-09-23T20:58:40.464" v="5440" actId="47"/>
        <pc:sldMkLst>
          <pc:docMk/>
          <pc:sldMk cId="181433382" sldId="4715"/>
        </pc:sldMkLst>
      </pc:sldChg>
      <pc:sldChg chg="addSp delSp modSp add del mod">
        <pc:chgData name="MAYRA ANDREA GOMEZ GUERRERO" userId="f3388deb-7964-45e3-b264-b1efef82b34c" providerId="ADAL" clId="{F8255695-F8C9-46A7-A58E-6047DC671C15}" dt="2025-09-23T20:58:40.464" v="5440" actId="47"/>
        <pc:sldMkLst>
          <pc:docMk/>
          <pc:sldMk cId="408755108" sldId="4716"/>
        </pc:sldMkLst>
      </pc:sldChg>
      <pc:sldChg chg="addSp delSp modSp add mod ord">
        <pc:chgData name="MAYRA ANDREA GOMEZ GUERRERO" userId="f3388deb-7964-45e3-b264-b1efef82b34c" providerId="ADAL" clId="{F8255695-F8C9-46A7-A58E-6047DC671C15}" dt="2025-09-23T21:20:42.404" v="5968" actId="1076"/>
        <pc:sldMkLst>
          <pc:docMk/>
          <pc:sldMk cId="1284321488" sldId="4717"/>
        </pc:sldMkLst>
        <pc:spChg chg="add mod">
          <ac:chgData name="MAYRA ANDREA GOMEZ GUERRERO" userId="f3388deb-7964-45e3-b264-b1efef82b34c" providerId="ADAL" clId="{F8255695-F8C9-46A7-A58E-6047DC671C15}" dt="2025-09-23T21:20:42.404" v="5968" actId="1076"/>
          <ac:spMkLst>
            <pc:docMk/>
            <pc:sldMk cId="1284321488" sldId="4717"/>
            <ac:spMk id="2" creationId="{D3C47321-DCD8-72D6-33BE-3C69273E2BC5}"/>
          </ac:spMkLst>
        </pc:spChg>
        <pc:spChg chg="mod">
          <ac:chgData name="MAYRA ANDREA GOMEZ GUERRERO" userId="f3388deb-7964-45e3-b264-b1efef82b34c" providerId="ADAL" clId="{F8255695-F8C9-46A7-A58E-6047DC671C15}" dt="2025-09-22T21:49:40.037" v="5252" actId="20577"/>
          <ac:spMkLst>
            <pc:docMk/>
            <pc:sldMk cId="1284321488" sldId="4717"/>
            <ac:spMk id="6" creationId="{88B290D3-236E-3D5D-E6A7-77C561270949}"/>
          </ac:spMkLst>
        </pc:spChg>
        <pc:picChg chg="add mod">
          <ac:chgData name="MAYRA ANDREA GOMEZ GUERRERO" userId="f3388deb-7964-45e3-b264-b1efef82b34c" providerId="ADAL" clId="{F8255695-F8C9-46A7-A58E-6047DC671C15}" dt="2025-09-22T21:50:46.728" v="5272" actId="1076"/>
          <ac:picMkLst>
            <pc:docMk/>
            <pc:sldMk cId="1284321488" sldId="4717"/>
            <ac:picMk id="10" creationId="{EE32962D-3777-B5C1-390E-C5D3CB2F37E4}"/>
          </ac:picMkLst>
        </pc:picChg>
      </pc:sldChg>
      <pc:sldChg chg="addSp delSp modSp add del mod">
        <pc:chgData name="MAYRA ANDREA GOMEZ GUERRERO" userId="f3388deb-7964-45e3-b264-b1efef82b34c" providerId="ADAL" clId="{F8255695-F8C9-46A7-A58E-6047DC671C15}" dt="2025-09-23T20:58:40.464" v="5440" actId="47"/>
        <pc:sldMkLst>
          <pc:docMk/>
          <pc:sldMk cId="1152904765" sldId="4718"/>
        </pc:sldMkLst>
      </pc:sldChg>
      <pc:sldChg chg="new del">
        <pc:chgData name="MAYRA ANDREA GOMEZ GUERRERO" userId="f3388deb-7964-45e3-b264-b1efef82b34c" providerId="ADAL" clId="{F8255695-F8C9-46A7-A58E-6047DC671C15}" dt="2025-09-19T14:55:18.782" v="3506" actId="680"/>
        <pc:sldMkLst>
          <pc:docMk/>
          <pc:sldMk cId="2551760527" sldId="4719"/>
        </pc:sldMkLst>
      </pc:sldChg>
      <pc:sldChg chg="addSp delSp modSp add del mod">
        <pc:chgData name="MAYRA ANDREA GOMEZ GUERRERO" userId="f3388deb-7964-45e3-b264-b1efef82b34c" providerId="ADAL" clId="{F8255695-F8C9-46A7-A58E-6047DC671C15}" dt="2025-09-23T20:58:40.464" v="5440" actId="47"/>
        <pc:sldMkLst>
          <pc:docMk/>
          <pc:sldMk cId="2761298107" sldId="4719"/>
        </pc:sldMkLst>
      </pc:sldChg>
      <pc:sldChg chg="addSp delSp modSp add del mod">
        <pc:chgData name="MAYRA ANDREA GOMEZ GUERRERO" userId="f3388deb-7964-45e3-b264-b1efef82b34c" providerId="ADAL" clId="{F8255695-F8C9-46A7-A58E-6047DC671C15}" dt="2025-09-23T20:58:40.464" v="5440" actId="47"/>
        <pc:sldMkLst>
          <pc:docMk/>
          <pc:sldMk cId="2160002652" sldId="4720"/>
        </pc:sldMkLst>
      </pc:sldChg>
      <pc:sldChg chg="addSp delSp modSp add del mod">
        <pc:chgData name="MAYRA ANDREA GOMEZ GUERRERO" userId="f3388deb-7964-45e3-b264-b1efef82b34c" providerId="ADAL" clId="{F8255695-F8C9-46A7-A58E-6047DC671C15}" dt="2025-09-23T20:58:40.464" v="5440" actId="47"/>
        <pc:sldMkLst>
          <pc:docMk/>
          <pc:sldMk cId="1269176252" sldId="4721"/>
        </pc:sldMkLst>
      </pc:sldChg>
      <pc:sldChg chg="addSp delSp modSp add del mod">
        <pc:chgData name="MAYRA ANDREA GOMEZ GUERRERO" userId="f3388deb-7964-45e3-b264-b1efef82b34c" providerId="ADAL" clId="{F8255695-F8C9-46A7-A58E-6047DC671C15}" dt="2025-09-23T20:58:40.464" v="5440" actId="47"/>
        <pc:sldMkLst>
          <pc:docMk/>
          <pc:sldMk cId="1465614248" sldId="4722"/>
        </pc:sldMkLst>
      </pc:sldChg>
      <pc:sldChg chg="addSp delSp modSp add del mod">
        <pc:chgData name="MAYRA ANDREA GOMEZ GUERRERO" userId="f3388deb-7964-45e3-b264-b1efef82b34c" providerId="ADAL" clId="{F8255695-F8C9-46A7-A58E-6047DC671C15}" dt="2025-09-23T20:58:40.464" v="5440" actId="47"/>
        <pc:sldMkLst>
          <pc:docMk/>
          <pc:sldMk cId="4092627861" sldId="4723"/>
        </pc:sldMkLst>
      </pc:sldChg>
      <pc:sldChg chg="addSp delSp modSp add del mod">
        <pc:chgData name="MAYRA ANDREA GOMEZ GUERRERO" userId="f3388deb-7964-45e3-b264-b1efef82b34c" providerId="ADAL" clId="{F8255695-F8C9-46A7-A58E-6047DC671C15}" dt="2025-09-23T20:58:40.464" v="5440" actId="47"/>
        <pc:sldMkLst>
          <pc:docMk/>
          <pc:sldMk cId="2011721917" sldId="4724"/>
        </pc:sldMkLst>
      </pc:sldChg>
      <pc:sldChg chg="addSp delSp modSp add del mod">
        <pc:chgData name="MAYRA ANDREA GOMEZ GUERRERO" userId="f3388deb-7964-45e3-b264-b1efef82b34c" providerId="ADAL" clId="{F8255695-F8C9-46A7-A58E-6047DC671C15}" dt="2025-09-23T20:58:40.464" v="5440" actId="47"/>
        <pc:sldMkLst>
          <pc:docMk/>
          <pc:sldMk cId="3862659745" sldId="4725"/>
        </pc:sldMkLst>
      </pc:sldChg>
      <pc:sldChg chg="addSp delSp modSp add mod">
        <pc:chgData name="MAYRA ANDREA GOMEZ GUERRERO" userId="f3388deb-7964-45e3-b264-b1efef82b34c" providerId="ADAL" clId="{F8255695-F8C9-46A7-A58E-6047DC671C15}" dt="2025-09-24T20:57:57.181" v="6801" actId="1035"/>
        <pc:sldMkLst>
          <pc:docMk/>
          <pc:sldMk cId="1546969958" sldId="4726"/>
        </pc:sldMkLst>
        <pc:spChg chg="mod">
          <ac:chgData name="MAYRA ANDREA GOMEZ GUERRERO" userId="f3388deb-7964-45e3-b264-b1efef82b34c" providerId="ADAL" clId="{F8255695-F8C9-46A7-A58E-6047DC671C15}" dt="2025-09-22T21:54:54.219" v="5438" actId="123"/>
          <ac:spMkLst>
            <pc:docMk/>
            <pc:sldMk cId="1546969958" sldId="4726"/>
            <ac:spMk id="2" creationId="{C2A52FAB-569A-AD58-F88E-E157094A348B}"/>
          </ac:spMkLst>
        </pc:spChg>
        <pc:spChg chg="mod">
          <ac:chgData name="MAYRA ANDREA GOMEZ GUERRERO" userId="f3388deb-7964-45e3-b264-b1efef82b34c" providerId="ADAL" clId="{F8255695-F8C9-46A7-A58E-6047DC671C15}" dt="2025-09-22T21:51:37.678" v="5333" actId="20577"/>
          <ac:spMkLst>
            <pc:docMk/>
            <pc:sldMk cId="1546969958" sldId="4726"/>
            <ac:spMk id="6" creationId="{83250772-7652-5571-0608-E91ED7A49C5C}"/>
          </ac:spMkLst>
        </pc:spChg>
        <pc:spChg chg="add mod">
          <ac:chgData name="MAYRA ANDREA GOMEZ GUERRERO" userId="f3388deb-7964-45e3-b264-b1efef82b34c" providerId="ADAL" clId="{F8255695-F8C9-46A7-A58E-6047DC671C15}" dt="2025-09-22T21:54:59.171" v="5439" actId="123"/>
          <ac:spMkLst>
            <pc:docMk/>
            <pc:sldMk cId="1546969958" sldId="4726"/>
            <ac:spMk id="8" creationId="{B636ED65-01BB-948A-1B66-2C7F51458330}"/>
          </ac:spMkLst>
        </pc:spChg>
      </pc:sldChg>
      <pc:sldChg chg="addSp delSp modSp add mod">
        <pc:chgData name="MAYRA ANDREA GOMEZ GUERRERO" userId="f3388deb-7964-45e3-b264-b1efef82b34c" providerId="ADAL" clId="{F8255695-F8C9-46A7-A58E-6047DC671C15}" dt="2025-09-25T16:04:10.535" v="7486" actId="1076"/>
        <pc:sldMkLst>
          <pc:docMk/>
          <pc:sldMk cId="2757645695" sldId="4727"/>
        </pc:sldMkLst>
        <pc:spChg chg="mod">
          <ac:chgData name="MAYRA ANDREA GOMEZ GUERRERO" userId="f3388deb-7964-45e3-b264-b1efef82b34c" providerId="ADAL" clId="{F8255695-F8C9-46A7-A58E-6047DC671C15}" dt="2025-09-25T16:01:28.176" v="7434" actId="1076"/>
          <ac:spMkLst>
            <pc:docMk/>
            <pc:sldMk cId="2757645695" sldId="4727"/>
            <ac:spMk id="2" creationId="{956AADC5-8D8F-E508-D415-952F286BBF8E}"/>
          </ac:spMkLst>
        </pc:spChg>
        <pc:spChg chg="mod">
          <ac:chgData name="MAYRA ANDREA GOMEZ GUERRERO" userId="f3388deb-7964-45e3-b264-b1efef82b34c" providerId="ADAL" clId="{F8255695-F8C9-46A7-A58E-6047DC671C15}" dt="2025-09-23T21:26:35.794" v="6120" actId="20577"/>
          <ac:spMkLst>
            <pc:docMk/>
            <pc:sldMk cId="2757645695" sldId="4727"/>
            <ac:spMk id="6" creationId="{AF653290-4C93-7EC3-9AB9-1935E646D045}"/>
          </ac:spMkLst>
        </pc:spChg>
        <pc:spChg chg="mod">
          <ac:chgData name="MAYRA ANDREA GOMEZ GUERRERO" userId="f3388deb-7964-45e3-b264-b1efef82b34c" providerId="ADAL" clId="{F8255695-F8C9-46A7-A58E-6047DC671C15}" dt="2025-09-25T16:01:04.690" v="7432" actId="20577"/>
          <ac:spMkLst>
            <pc:docMk/>
            <pc:sldMk cId="2757645695" sldId="4727"/>
            <ac:spMk id="8" creationId="{2FBA456F-32BF-B31B-C206-33EE16DBA52B}"/>
          </ac:spMkLst>
        </pc:spChg>
        <pc:spChg chg="mod">
          <ac:chgData name="MAYRA ANDREA GOMEZ GUERRERO" userId="f3388deb-7964-45e3-b264-b1efef82b34c" providerId="ADAL" clId="{F8255695-F8C9-46A7-A58E-6047DC671C15}" dt="2025-09-25T16:01:56.765" v="7437" actId="1076"/>
          <ac:spMkLst>
            <pc:docMk/>
            <pc:sldMk cId="2757645695" sldId="4727"/>
            <ac:spMk id="9" creationId="{5F96E682-64FE-AC34-0214-405EDB920434}"/>
          </ac:spMkLst>
        </pc:spChg>
        <pc:spChg chg="mod">
          <ac:chgData name="MAYRA ANDREA GOMEZ GUERRERO" userId="f3388deb-7964-45e3-b264-b1efef82b34c" providerId="ADAL" clId="{F8255695-F8C9-46A7-A58E-6047DC671C15}" dt="2025-09-25T16:04:10.535" v="7486" actId="1076"/>
          <ac:spMkLst>
            <pc:docMk/>
            <pc:sldMk cId="2757645695" sldId="4727"/>
            <ac:spMk id="11" creationId="{1F2219D9-C9B8-A644-8074-610414346DA0}"/>
          </ac:spMkLst>
        </pc:spChg>
        <pc:spChg chg="add mod">
          <ac:chgData name="MAYRA ANDREA GOMEZ GUERRERO" userId="f3388deb-7964-45e3-b264-b1efef82b34c" providerId="ADAL" clId="{F8255695-F8C9-46A7-A58E-6047DC671C15}" dt="2025-09-25T16:03:19.453" v="7464" actId="1076"/>
          <ac:spMkLst>
            <pc:docMk/>
            <pc:sldMk cId="2757645695" sldId="4727"/>
            <ac:spMk id="12" creationId="{27468F75-6B53-A5D1-00D9-0A55377B00CA}"/>
          </ac:spMkLst>
        </pc:spChg>
        <pc:picChg chg="add mod">
          <ac:chgData name="MAYRA ANDREA GOMEZ GUERRERO" userId="f3388deb-7964-45e3-b264-b1efef82b34c" providerId="ADAL" clId="{F8255695-F8C9-46A7-A58E-6047DC671C15}" dt="2025-09-25T16:01:32.321" v="7435" actId="1076"/>
          <ac:picMkLst>
            <pc:docMk/>
            <pc:sldMk cId="2757645695" sldId="4727"/>
            <ac:picMk id="13" creationId="{B52869A8-B352-94FE-4DA1-0D1F7FF50D80}"/>
          </ac:picMkLst>
        </pc:picChg>
        <pc:picChg chg="add mod">
          <ac:chgData name="MAYRA ANDREA GOMEZ GUERRERO" userId="f3388deb-7964-45e3-b264-b1efef82b34c" providerId="ADAL" clId="{F8255695-F8C9-46A7-A58E-6047DC671C15}" dt="2025-09-25T16:01:52.901" v="7436" actId="1076"/>
          <ac:picMkLst>
            <pc:docMk/>
            <pc:sldMk cId="2757645695" sldId="4727"/>
            <ac:picMk id="15" creationId="{FA661E8D-22F4-005C-C830-9E760FAA5AA1}"/>
          </ac:picMkLst>
        </pc:picChg>
        <pc:picChg chg="add mod">
          <ac:chgData name="MAYRA ANDREA GOMEZ GUERRERO" userId="f3388deb-7964-45e3-b264-b1efef82b34c" providerId="ADAL" clId="{F8255695-F8C9-46A7-A58E-6047DC671C15}" dt="2025-09-25T16:03:23.305" v="7465" actId="1076"/>
          <ac:picMkLst>
            <pc:docMk/>
            <pc:sldMk cId="2757645695" sldId="4727"/>
            <ac:picMk id="16" creationId="{74AA37F6-8882-61EA-A0A2-4508613DA353}"/>
          </ac:picMkLst>
        </pc:picChg>
        <pc:picChg chg="add mod">
          <ac:chgData name="MAYRA ANDREA GOMEZ GUERRERO" userId="f3388deb-7964-45e3-b264-b1efef82b34c" providerId="ADAL" clId="{F8255695-F8C9-46A7-A58E-6047DC671C15}" dt="2025-09-25T16:04:06.648" v="7485" actId="1076"/>
          <ac:picMkLst>
            <pc:docMk/>
            <pc:sldMk cId="2757645695" sldId="4727"/>
            <ac:picMk id="17" creationId="{5839A566-B9CC-1B42-2694-4B10CE9EFB09}"/>
          </ac:picMkLst>
        </pc:picChg>
      </pc:sldChg>
      <pc:sldChg chg="addSp delSp modSp add mod">
        <pc:chgData name="MAYRA ANDREA GOMEZ GUERRERO" userId="f3388deb-7964-45e3-b264-b1efef82b34c" providerId="ADAL" clId="{F8255695-F8C9-46A7-A58E-6047DC671C15}" dt="2025-09-25T14:54:05.042" v="6907" actId="1076"/>
        <pc:sldMkLst>
          <pc:docMk/>
          <pc:sldMk cId="357316818" sldId="4728"/>
        </pc:sldMkLst>
        <pc:spChg chg="mod">
          <ac:chgData name="MAYRA ANDREA GOMEZ GUERRERO" userId="f3388deb-7964-45e3-b264-b1efef82b34c" providerId="ADAL" clId="{F8255695-F8C9-46A7-A58E-6047DC671C15}" dt="2025-09-23T21:44:12.706" v="6325" actId="20577"/>
          <ac:spMkLst>
            <pc:docMk/>
            <pc:sldMk cId="357316818" sldId="4728"/>
            <ac:spMk id="6" creationId="{67826F2F-716E-D174-9186-87E5285AC742}"/>
          </ac:spMkLst>
        </pc:spChg>
        <pc:spChg chg="mod">
          <ac:chgData name="MAYRA ANDREA GOMEZ GUERRERO" userId="f3388deb-7964-45e3-b264-b1efef82b34c" providerId="ADAL" clId="{F8255695-F8C9-46A7-A58E-6047DC671C15}" dt="2025-09-23T21:44:23.250" v="6326"/>
          <ac:spMkLst>
            <pc:docMk/>
            <pc:sldMk cId="357316818" sldId="4728"/>
            <ac:spMk id="8" creationId="{5D021576-B847-E4F9-B8CB-B5B7A2D73A65}"/>
          </ac:spMkLst>
        </pc:spChg>
        <pc:spChg chg="add mod">
          <ac:chgData name="MAYRA ANDREA GOMEZ GUERRERO" userId="f3388deb-7964-45e3-b264-b1efef82b34c" providerId="ADAL" clId="{F8255695-F8C9-46A7-A58E-6047DC671C15}" dt="2025-09-25T14:50:25.476" v="6814" actId="1076"/>
          <ac:spMkLst>
            <pc:docMk/>
            <pc:sldMk cId="357316818" sldId="4728"/>
            <ac:spMk id="14" creationId="{660013B7-7DC6-9184-6513-A7D30F71191E}"/>
          </ac:spMkLst>
        </pc:spChg>
        <pc:spChg chg="add mod">
          <ac:chgData name="MAYRA ANDREA GOMEZ GUERRERO" userId="f3388deb-7964-45e3-b264-b1efef82b34c" providerId="ADAL" clId="{F8255695-F8C9-46A7-A58E-6047DC671C15}" dt="2025-09-25T14:50:33.960" v="6833" actId="1038"/>
          <ac:spMkLst>
            <pc:docMk/>
            <pc:sldMk cId="357316818" sldId="4728"/>
            <ac:spMk id="16" creationId="{A488A628-E9EB-F655-3824-F77F71DE3A0C}"/>
          </ac:spMkLst>
        </pc:spChg>
        <pc:spChg chg="add mod">
          <ac:chgData name="MAYRA ANDREA GOMEZ GUERRERO" userId="f3388deb-7964-45e3-b264-b1efef82b34c" providerId="ADAL" clId="{F8255695-F8C9-46A7-A58E-6047DC671C15}" dt="2025-09-25T14:50:59.705" v="6837" actId="1076"/>
          <ac:spMkLst>
            <pc:docMk/>
            <pc:sldMk cId="357316818" sldId="4728"/>
            <ac:spMk id="18" creationId="{D02AABEA-34F5-A1A8-5516-94AAAB493025}"/>
          </ac:spMkLst>
        </pc:spChg>
        <pc:spChg chg="add mod">
          <ac:chgData name="MAYRA ANDREA GOMEZ GUERRERO" userId="f3388deb-7964-45e3-b264-b1efef82b34c" providerId="ADAL" clId="{F8255695-F8C9-46A7-A58E-6047DC671C15}" dt="2025-09-25T14:53:55.290" v="6905" actId="1076"/>
          <ac:spMkLst>
            <pc:docMk/>
            <pc:sldMk cId="357316818" sldId="4728"/>
            <ac:spMk id="19" creationId="{5354BA8E-9AF8-A641-6A9D-228FEA7261F3}"/>
          </ac:spMkLst>
        </pc:spChg>
        <pc:spChg chg="add mod">
          <ac:chgData name="MAYRA ANDREA GOMEZ GUERRERO" userId="f3388deb-7964-45e3-b264-b1efef82b34c" providerId="ADAL" clId="{F8255695-F8C9-46A7-A58E-6047DC671C15}" dt="2025-09-25T14:54:02.184" v="6906" actId="1076"/>
          <ac:spMkLst>
            <pc:docMk/>
            <pc:sldMk cId="357316818" sldId="4728"/>
            <ac:spMk id="20" creationId="{D91D462E-D3E7-2FE4-ADFF-5CA405D19DFD}"/>
          </ac:spMkLst>
        </pc:spChg>
        <pc:picChg chg="add mod">
          <ac:chgData name="MAYRA ANDREA GOMEZ GUERRERO" userId="f3388deb-7964-45e3-b264-b1efef82b34c" providerId="ADAL" clId="{F8255695-F8C9-46A7-A58E-6047DC671C15}" dt="2025-09-25T14:50:22.270" v="6813" actId="1076"/>
          <ac:picMkLst>
            <pc:docMk/>
            <pc:sldMk cId="357316818" sldId="4728"/>
            <ac:picMk id="9" creationId="{765805B3-D7A4-E70A-4291-E9C5984180B8}"/>
          </ac:picMkLst>
        </pc:picChg>
        <pc:picChg chg="add mod">
          <ac:chgData name="MAYRA ANDREA GOMEZ GUERRERO" userId="f3388deb-7964-45e3-b264-b1efef82b34c" providerId="ADAL" clId="{F8255695-F8C9-46A7-A58E-6047DC671C15}" dt="2025-09-25T14:50:33.960" v="6833" actId="1038"/>
          <ac:picMkLst>
            <pc:docMk/>
            <pc:sldMk cId="357316818" sldId="4728"/>
            <ac:picMk id="11" creationId="{13B71042-63DC-EDF4-3D8A-C28BBC89F59E}"/>
          </ac:picMkLst>
        </pc:picChg>
        <pc:picChg chg="add mod">
          <ac:chgData name="MAYRA ANDREA GOMEZ GUERRERO" userId="f3388deb-7964-45e3-b264-b1efef82b34c" providerId="ADAL" clId="{F8255695-F8C9-46A7-A58E-6047DC671C15}" dt="2025-09-25T14:50:53.113" v="6836" actId="1076"/>
          <ac:picMkLst>
            <pc:docMk/>
            <pc:sldMk cId="357316818" sldId="4728"/>
            <ac:picMk id="13" creationId="{FCAEA645-3EFB-4A1F-3911-101AF6D50AF2}"/>
          </ac:picMkLst>
        </pc:picChg>
        <pc:picChg chg="add mod">
          <ac:chgData name="MAYRA ANDREA GOMEZ GUERRERO" userId="f3388deb-7964-45e3-b264-b1efef82b34c" providerId="ADAL" clId="{F8255695-F8C9-46A7-A58E-6047DC671C15}" dt="2025-09-25T14:54:05.042" v="6907" actId="1076"/>
          <ac:picMkLst>
            <pc:docMk/>
            <pc:sldMk cId="357316818" sldId="4728"/>
            <ac:picMk id="17" creationId="{48E0BC57-AAAC-81A4-E42B-6DF5034E81B5}"/>
          </ac:picMkLst>
        </pc:picChg>
        <pc:picChg chg="add mod">
          <ac:chgData name="MAYRA ANDREA GOMEZ GUERRERO" userId="f3388deb-7964-45e3-b264-b1efef82b34c" providerId="ADAL" clId="{F8255695-F8C9-46A7-A58E-6047DC671C15}" dt="2025-09-25T14:53:53.173" v="6904" actId="1036"/>
          <ac:picMkLst>
            <pc:docMk/>
            <pc:sldMk cId="357316818" sldId="4728"/>
            <ac:picMk id="22" creationId="{9AB3FA12-483E-F4DB-D409-C7D462EDAA81}"/>
          </ac:picMkLst>
        </pc:picChg>
      </pc:sldChg>
      <pc:sldChg chg="addSp delSp modSp add mod">
        <pc:chgData name="MAYRA ANDREA GOMEZ GUERRERO" userId="f3388deb-7964-45e3-b264-b1efef82b34c" providerId="ADAL" clId="{F8255695-F8C9-46A7-A58E-6047DC671C15}" dt="2025-09-25T14:56:31.792" v="6919" actId="14734"/>
        <pc:sldMkLst>
          <pc:docMk/>
          <pc:sldMk cId="1672330013" sldId="4729"/>
        </pc:sldMkLst>
      </pc:sldChg>
      <pc:sldChg chg="addSp delSp modSp add mod">
        <pc:chgData name="MAYRA ANDREA GOMEZ GUERRERO" userId="f3388deb-7964-45e3-b264-b1efef82b34c" providerId="ADAL" clId="{F8255695-F8C9-46A7-A58E-6047DC671C15}" dt="2025-09-23T22:02:00.030" v="6551" actId="1076"/>
        <pc:sldMkLst>
          <pc:docMk/>
          <pc:sldMk cId="1052566331" sldId="4730"/>
        </pc:sldMkLst>
        <pc:spChg chg="mod">
          <ac:chgData name="MAYRA ANDREA GOMEZ GUERRERO" userId="f3388deb-7964-45e3-b264-b1efef82b34c" providerId="ADAL" clId="{F8255695-F8C9-46A7-A58E-6047DC671C15}" dt="2025-09-23T22:01:18.545" v="6544" actId="20577"/>
          <ac:spMkLst>
            <pc:docMk/>
            <pc:sldMk cId="1052566331" sldId="4730"/>
            <ac:spMk id="6" creationId="{3AB4268E-5D1F-04AE-74B8-CF183CEBF599}"/>
          </ac:spMkLst>
        </pc:spChg>
        <pc:spChg chg="mod">
          <ac:chgData name="MAYRA ANDREA GOMEZ GUERRERO" userId="f3388deb-7964-45e3-b264-b1efef82b34c" providerId="ADAL" clId="{F8255695-F8C9-46A7-A58E-6047DC671C15}" dt="2025-09-23T22:01:37.750" v="6549" actId="20577"/>
          <ac:spMkLst>
            <pc:docMk/>
            <pc:sldMk cId="1052566331" sldId="4730"/>
            <ac:spMk id="8" creationId="{7DFEA5CB-A6B1-5045-04C7-5BEE6BD4D7B0}"/>
          </ac:spMkLst>
        </pc:spChg>
      </pc:sldChg>
      <pc:sldChg chg="addSp delSp modSp add mod">
        <pc:chgData name="MAYRA ANDREA GOMEZ GUERRERO" userId="f3388deb-7964-45e3-b264-b1efef82b34c" providerId="ADAL" clId="{F8255695-F8C9-46A7-A58E-6047DC671C15}" dt="2025-09-25T15:53:39.892" v="7234" actId="123"/>
        <pc:sldMkLst>
          <pc:docMk/>
          <pc:sldMk cId="3212982475" sldId="4731"/>
        </pc:sldMkLst>
        <pc:spChg chg="mod">
          <ac:chgData name="MAYRA ANDREA GOMEZ GUERRERO" userId="f3388deb-7964-45e3-b264-b1efef82b34c" providerId="ADAL" clId="{F8255695-F8C9-46A7-A58E-6047DC671C15}" dt="2025-09-23T22:02:24.864" v="6614" actId="20577"/>
          <ac:spMkLst>
            <pc:docMk/>
            <pc:sldMk cId="3212982475" sldId="4731"/>
            <ac:spMk id="6" creationId="{995491DC-F170-E0C9-9472-5A8DAAD49A1F}"/>
          </ac:spMkLst>
        </pc:spChg>
        <pc:spChg chg="mod">
          <ac:chgData name="MAYRA ANDREA GOMEZ GUERRERO" userId="f3388deb-7964-45e3-b264-b1efef82b34c" providerId="ADAL" clId="{F8255695-F8C9-46A7-A58E-6047DC671C15}" dt="2025-09-25T15:53:28.300" v="7214" actId="1035"/>
          <ac:spMkLst>
            <pc:docMk/>
            <pc:sldMk cId="3212982475" sldId="4731"/>
            <ac:spMk id="8" creationId="{12BC7D36-0DE2-A321-FE4A-A41B75EFD28E}"/>
          </ac:spMkLst>
        </pc:spChg>
        <pc:spChg chg="add mod">
          <ac:chgData name="MAYRA ANDREA GOMEZ GUERRERO" userId="f3388deb-7964-45e3-b264-b1efef82b34c" providerId="ADAL" clId="{F8255695-F8C9-46A7-A58E-6047DC671C15}" dt="2025-09-25T15:53:39.892" v="7234" actId="123"/>
          <ac:spMkLst>
            <pc:docMk/>
            <pc:sldMk cId="3212982475" sldId="4731"/>
            <ac:spMk id="9" creationId="{CAE3D8EB-40BB-25A8-A53D-357CA8DC8AC8}"/>
          </ac:spMkLst>
        </pc:spChg>
      </pc:sldChg>
      <pc:sldChg chg="addSp delSp modSp add mod">
        <pc:chgData name="MAYRA ANDREA GOMEZ GUERRERO" userId="f3388deb-7964-45e3-b264-b1efef82b34c" providerId="ADAL" clId="{F8255695-F8C9-46A7-A58E-6047DC671C15}" dt="2025-09-25T16:40:47.477" v="8110" actId="1076"/>
        <pc:sldMkLst>
          <pc:docMk/>
          <pc:sldMk cId="2813974866" sldId="4732"/>
        </pc:sldMkLst>
        <pc:spChg chg="mod">
          <ac:chgData name="MAYRA ANDREA GOMEZ GUERRERO" userId="f3388deb-7964-45e3-b264-b1efef82b34c" providerId="ADAL" clId="{F8255695-F8C9-46A7-A58E-6047DC671C15}" dt="2025-09-23T22:03:10.381" v="6649" actId="20577"/>
          <ac:spMkLst>
            <pc:docMk/>
            <pc:sldMk cId="2813974866" sldId="4732"/>
            <ac:spMk id="6" creationId="{C2C62DF2-D8B4-F4D2-2D98-88D55D166D53}"/>
          </ac:spMkLst>
        </pc:spChg>
        <pc:spChg chg="mod">
          <ac:chgData name="MAYRA ANDREA GOMEZ GUERRERO" userId="f3388deb-7964-45e3-b264-b1efef82b34c" providerId="ADAL" clId="{F8255695-F8C9-46A7-A58E-6047DC671C15}" dt="2025-09-25T15:52:56.845" v="7200" actId="1076"/>
          <ac:spMkLst>
            <pc:docMk/>
            <pc:sldMk cId="2813974866" sldId="4732"/>
            <ac:spMk id="8" creationId="{B6825476-1498-E9A7-04A0-466359608881}"/>
          </ac:spMkLst>
        </pc:spChg>
        <pc:spChg chg="add mod">
          <ac:chgData name="MAYRA ANDREA GOMEZ GUERRERO" userId="f3388deb-7964-45e3-b264-b1efef82b34c" providerId="ADAL" clId="{F8255695-F8C9-46A7-A58E-6047DC671C15}" dt="2025-09-25T15:53:07.736" v="7201" actId="1076"/>
          <ac:spMkLst>
            <pc:docMk/>
            <pc:sldMk cId="2813974866" sldId="4732"/>
            <ac:spMk id="10" creationId="{110B8506-1B50-38D3-C6A8-514C09C7833F}"/>
          </ac:spMkLst>
        </pc:spChg>
        <pc:picChg chg="add mod">
          <ac:chgData name="MAYRA ANDREA GOMEZ GUERRERO" userId="f3388deb-7964-45e3-b264-b1efef82b34c" providerId="ADAL" clId="{F8255695-F8C9-46A7-A58E-6047DC671C15}" dt="2025-09-25T16:40:47.477" v="8110" actId="1076"/>
          <ac:picMkLst>
            <pc:docMk/>
            <pc:sldMk cId="2813974866" sldId="4732"/>
            <ac:picMk id="9" creationId="{851CC925-9B1E-D646-824B-2857B3455DEF}"/>
          </ac:picMkLst>
        </pc:picChg>
      </pc:sldChg>
      <pc:sldChg chg="addSp delSp modSp add mod">
        <pc:chgData name="MAYRA ANDREA GOMEZ GUERRERO" userId="f3388deb-7964-45e3-b264-b1efef82b34c" providerId="ADAL" clId="{F8255695-F8C9-46A7-A58E-6047DC671C15}" dt="2025-09-25T15:54:04.256" v="7237" actId="1076"/>
        <pc:sldMkLst>
          <pc:docMk/>
          <pc:sldMk cId="4240746143" sldId="4733"/>
        </pc:sldMkLst>
        <pc:spChg chg="mod">
          <ac:chgData name="MAYRA ANDREA GOMEZ GUERRERO" userId="f3388deb-7964-45e3-b264-b1efef82b34c" providerId="ADAL" clId="{F8255695-F8C9-46A7-A58E-6047DC671C15}" dt="2025-09-23T22:04:09.698" v="6755" actId="20577"/>
          <ac:spMkLst>
            <pc:docMk/>
            <pc:sldMk cId="4240746143" sldId="4733"/>
            <ac:spMk id="6" creationId="{BCCA4608-AE29-2757-AB74-7B2CA54D7090}"/>
          </ac:spMkLst>
        </pc:spChg>
        <pc:spChg chg="mod">
          <ac:chgData name="MAYRA ANDREA GOMEZ GUERRERO" userId="f3388deb-7964-45e3-b264-b1efef82b34c" providerId="ADAL" clId="{F8255695-F8C9-46A7-A58E-6047DC671C15}" dt="2025-09-23T22:04:22.712" v="6756"/>
          <ac:spMkLst>
            <pc:docMk/>
            <pc:sldMk cId="4240746143" sldId="4733"/>
            <ac:spMk id="8" creationId="{F821A815-AEFD-2BE0-0017-07C7C89D89AE}"/>
          </ac:spMkLst>
        </pc:spChg>
        <pc:spChg chg="add mod">
          <ac:chgData name="MAYRA ANDREA GOMEZ GUERRERO" userId="f3388deb-7964-45e3-b264-b1efef82b34c" providerId="ADAL" clId="{F8255695-F8C9-46A7-A58E-6047DC671C15}" dt="2025-09-25T15:54:04.256" v="7237" actId="1076"/>
          <ac:spMkLst>
            <pc:docMk/>
            <pc:sldMk cId="4240746143" sldId="4733"/>
            <ac:spMk id="11" creationId="{2975143E-673C-9CE5-B304-844A03EF2281}"/>
          </ac:spMkLst>
        </pc:spChg>
        <pc:picChg chg="add mod">
          <ac:chgData name="MAYRA ANDREA GOMEZ GUERRERO" userId="f3388deb-7964-45e3-b264-b1efef82b34c" providerId="ADAL" clId="{F8255695-F8C9-46A7-A58E-6047DC671C15}" dt="2025-09-23T22:05:42.909" v="6774" actId="1076"/>
          <ac:picMkLst>
            <pc:docMk/>
            <pc:sldMk cId="4240746143" sldId="4733"/>
            <ac:picMk id="13" creationId="{F26AA920-6281-1508-8D60-064F1312A30E}"/>
          </ac:picMkLst>
        </pc:picChg>
      </pc:sldChg>
      <pc:sldChg chg="addSp modSp new">
        <pc:chgData name="MAYRA ANDREA GOMEZ GUERRERO" userId="f3388deb-7964-45e3-b264-b1efef82b34c" providerId="ADAL" clId="{F8255695-F8C9-46A7-A58E-6047DC671C15}" dt="2025-09-25T15:09:30.585" v="6921"/>
        <pc:sldMkLst>
          <pc:docMk/>
          <pc:sldMk cId="3332337439" sldId="4734"/>
        </pc:sldMkLst>
      </pc:sldChg>
      <pc:sldChg chg="addSp delSp modSp add mod">
        <pc:chgData name="MAYRA ANDREA GOMEZ GUERRERO" userId="f3388deb-7964-45e3-b264-b1efef82b34c" providerId="ADAL" clId="{F8255695-F8C9-46A7-A58E-6047DC671C15}" dt="2025-09-25T15:52:29.479" v="7195" actId="1076"/>
        <pc:sldMkLst>
          <pc:docMk/>
          <pc:sldMk cId="2082195986" sldId="4735"/>
        </pc:sldMkLst>
        <pc:spChg chg="mod">
          <ac:chgData name="MAYRA ANDREA GOMEZ GUERRERO" userId="f3388deb-7964-45e3-b264-b1efef82b34c" providerId="ADAL" clId="{F8255695-F8C9-46A7-A58E-6047DC671C15}" dt="2025-09-25T15:46:40.433" v="7089" actId="20577"/>
          <ac:spMkLst>
            <pc:docMk/>
            <pc:sldMk cId="2082195986" sldId="4735"/>
            <ac:spMk id="6" creationId="{F584C122-B463-7C27-395E-F3FFE34D165C}"/>
          </ac:spMkLst>
        </pc:spChg>
        <pc:spChg chg="add mod">
          <ac:chgData name="MAYRA ANDREA GOMEZ GUERRERO" userId="f3388deb-7964-45e3-b264-b1efef82b34c" providerId="ADAL" clId="{F8255695-F8C9-46A7-A58E-6047DC671C15}" dt="2025-09-25T15:52:12.903" v="7192" actId="2710"/>
          <ac:spMkLst>
            <pc:docMk/>
            <pc:sldMk cId="2082195986" sldId="4735"/>
            <ac:spMk id="10" creationId="{AC899565-C637-CB58-394D-206B55F5297B}"/>
          </ac:spMkLst>
        </pc:spChg>
        <pc:spChg chg="add mod">
          <ac:chgData name="MAYRA ANDREA GOMEZ GUERRERO" userId="f3388deb-7964-45e3-b264-b1efef82b34c" providerId="ADAL" clId="{F8255695-F8C9-46A7-A58E-6047DC671C15}" dt="2025-09-25T15:52:29.479" v="7195" actId="1076"/>
          <ac:spMkLst>
            <pc:docMk/>
            <pc:sldMk cId="2082195986" sldId="4735"/>
            <ac:spMk id="12" creationId="{84BED68E-DA75-955B-E84B-EB98AF5D5038}"/>
          </ac:spMkLst>
        </pc:spChg>
      </pc:sldChg>
      <pc:sldChg chg="addSp delSp modSp add mod">
        <pc:chgData name="MAYRA ANDREA GOMEZ GUERRERO" userId="f3388deb-7964-45e3-b264-b1efef82b34c" providerId="ADAL" clId="{F8255695-F8C9-46A7-A58E-6047DC671C15}" dt="2025-09-25T16:18:22.867" v="7657" actId="1076"/>
        <pc:sldMkLst>
          <pc:docMk/>
          <pc:sldMk cId="929943964" sldId="4736"/>
        </pc:sldMkLst>
        <pc:spChg chg="mod">
          <ac:chgData name="MAYRA ANDREA GOMEZ GUERRERO" userId="f3388deb-7964-45e3-b264-b1efef82b34c" providerId="ADAL" clId="{F8255695-F8C9-46A7-A58E-6047DC671C15}" dt="2025-09-25T16:15:24.176" v="7592" actId="1036"/>
          <ac:spMkLst>
            <pc:docMk/>
            <pc:sldMk cId="929943964" sldId="4736"/>
            <ac:spMk id="6" creationId="{AF0003F7-E9D9-B699-377C-5FFE89AB4A39}"/>
          </ac:spMkLst>
        </pc:spChg>
        <pc:spChg chg="add mod">
          <ac:chgData name="MAYRA ANDREA GOMEZ GUERRERO" userId="f3388deb-7964-45e3-b264-b1efef82b34c" providerId="ADAL" clId="{F8255695-F8C9-46A7-A58E-6047DC671C15}" dt="2025-09-25T16:16:04.790" v="7624" actId="123"/>
          <ac:spMkLst>
            <pc:docMk/>
            <pc:sldMk cId="929943964" sldId="4736"/>
            <ac:spMk id="8" creationId="{11BE211C-99ED-E939-439C-6EAEE3DEE387}"/>
          </ac:spMkLst>
        </pc:spChg>
        <pc:spChg chg="mod">
          <ac:chgData name="MAYRA ANDREA GOMEZ GUERRERO" userId="f3388deb-7964-45e3-b264-b1efef82b34c" providerId="ADAL" clId="{F8255695-F8C9-46A7-A58E-6047DC671C15}" dt="2025-09-25T16:16:43.724" v="7631" actId="123"/>
          <ac:spMkLst>
            <pc:docMk/>
            <pc:sldMk cId="929943964" sldId="4736"/>
            <ac:spMk id="10" creationId="{BE3C5CB4-CD5D-8636-24BE-71C68E6528D7}"/>
          </ac:spMkLst>
        </pc:spChg>
        <pc:spChg chg="add mod">
          <ac:chgData name="MAYRA ANDREA GOMEZ GUERRERO" userId="f3388deb-7964-45e3-b264-b1efef82b34c" providerId="ADAL" clId="{F8255695-F8C9-46A7-A58E-6047DC671C15}" dt="2025-09-25T16:18:13.827" v="7655" actId="123"/>
          <ac:spMkLst>
            <pc:docMk/>
            <pc:sldMk cId="929943964" sldId="4736"/>
            <ac:spMk id="11" creationId="{3AFE3AEF-C6FA-F75F-7632-B72A782D311C}"/>
          </ac:spMkLst>
        </pc:spChg>
        <pc:spChg chg="add mod">
          <ac:chgData name="MAYRA ANDREA GOMEZ GUERRERO" userId="f3388deb-7964-45e3-b264-b1efef82b34c" providerId="ADAL" clId="{F8255695-F8C9-46A7-A58E-6047DC671C15}" dt="2025-09-25T16:18:18.614" v="7656" actId="1076"/>
          <ac:spMkLst>
            <pc:docMk/>
            <pc:sldMk cId="929943964" sldId="4736"/>
            <ac:spMk id="13" creationId="{0569483B-05C2-7A52-9B32-E67A6463CBB7}"/>
          </ac:spMkLst>
        </pc:spChg>
        <pc:spChg chg="add mod">
          <ac:chgData name="MAYRA ANDREA GOMEZ GUERRERO" userId="f3388deb-7964-45e3-b264-b1efef82b34c" providerId="ADAL" clId="{F8255695-F8C9-46A7-A58E-6047DC671C15}" dt="2025-09-25T16:18:22.867" v="7657" actId="1076"/>
          <ac:spMkLst>
            <pc:docMk/>
            <pc:sldMk cId="929943964" sldId="4736"/>
            <ac:spMk id="14" creationId="{CE5C9290-1927-D227-AE1D-5C85DD6BE8A5}"/>
          </ac:spMkLst>
        </pc:spChg>
      </pc:sldChg>
      <pc:sldChg chg="new del">
        <pc:chgData name="MAYRA ANDREA GOMEZ GUERRERO" userId="f3388deb-7964-45e3-b264-b1efef82b34c" providerId="ADAL" clId="{F8255695-F8C9-46A7-A58E-6047DC671C15}" dt="2025-09-25T16:04:34.738" v="7488" actId="680"/>
        <pc:sldMkLst>
          <pc:docMk/>
          <pc:sldMk cId="2232415134" sldId="4736"/>
        </pc:sldMkLst>
      </pc:sldChg>
      <pc:sldChg chg="addSp delSp modSp add mod">
        <pc:chgData name="MAYRA ANDREA GOMEZ GUERRERO" userId="f3388deb-7964-45e3-b264-b1efef82b34c" providerId="ADAL" clId="{F8255695-F8C9-46A7-A58E-6047DC671C15}" dt="2025-09-25T16:23:24.519" v="7789" actId="20577"/>
        <pc:sldMkLst>
          <pc:docMk/>
          <pc:sldMk cId="3084751752" sldId="4737"/>
        </pc:sldMkLst>
        <pc:spChg chg="mod">
          <ac:chgData name="MAYRA ANDREA GOMEZ GUERRERO" userId="f3388deb-7964-45e3-b264-b1efef82b34c" providerId="ADAL" clId="{F8255695-F8C9-46A7-A58E-6047DC671C15}" dt="2025-09-25T16:23:24.519" v="7789" actId="20577"/>
          <ac:spMkLst>
            <pc:docMk/>
            <pc:sldMk cId="3084751752" sldId="4737"/>
            <ac:spMk id="6" creationId="{B965F79D-4237-CE4B-D77B-17375EDD162D}"/>
          </ac:spMkLst>
        </pc:spChg>
        <pc:spChg chg="mod">
          <ac:chgData name="MAYRA ANDREA GOMEZ GUERRERO" userId="f3388deb-7964-45e3-b264-b1efef82b34c" providerId="ADAL" clId="{F8255695-F8C9-46A7-A58E-6047DC671C15}" dt="2025-09-25T16:19:24.577" v="7740"/>
          <ac:spMkLst>
            <pc:docMk/>
            <pc:sldMk cId="3084751752" sldId="4737"/>
            <ac:spMk id="8" creationId="{A4AF11F3-B676-A85B-8A65-22C701FBC380}"/>
          </ac:spMkLst>
        </pc:spChg>
      </pc:sldChg>
      <pc:sldChg chg="addSp delSp modSp add mod">
        <pc:chgData name="MAYRA ANDREA GOMEZ GUERRERO" userId="f3388deb-7964-45e3-b264-b1efef82b34c" providerId="ADAL" clId="{F8255695-F8C9-46A7-A58E-6047DC671C15}" dt="2025-09-25T16:29:55.153" v="7928" actId="123"/>
        <pc:sldMkLst>
          <pc:docMk/>
          <pc:sldMk cId="4036914873" sldId="4738"/>
        </pc:sldMkLst>
        <pc:spChg chg="mod">
          <ac:chgData name="MAYRA ANDREA GOMEZ GUERRERO" userId="f3388deb-7964-45e3-b264-b1efef82b34c" providerId="ADAL" clId="{F8255695-F8C9-46A7-A58E-6047DC671C15}" dt="2025-09-25T16:23:37.277" v="7808" actId="20577"/>
          <ac:spMkLst>
            <pc:docMk/>
            <pc:sldMk cId="4036914873" sldId="4738"/>
            <ac:spMk id="6" creationId="{7EC91902-7518-82BD-35F1-0E2CC7AA5DA9}"/>
          </ac:spMkLst>
        </pc:spChg>
        <pc:spChg chg="mod">
          <ac:chgData name="MAYRA ANDREA GOMEZ GUERRERO" userId="f3388deb-7964-45e3-b264-b1efef82b34c" providerId="ADAL" clId="{F8255695-F8C9-46A7-A58E-6047DC671C15}" dt="2025-09-25T16:29:55.153" v="7928" actId="123"/>
          <ac:spMkLst>
            <pc:docMk/>
            <pc:sldMk cId="4036914873" sldId="4738"/>
            <ac:spMk id="8" creationId="{A27896C9-39B6-A8E9-435A-C9EFCD1FAF36}"/>
          </ac:spMkLst>
        </pc:spChg>
        <pc:spChg chg="mod">
          <ac:chgData name="MAYRA ANDREA GOMEZ GUERRERO" userId="f3388deb-7964-45e3-b264-b1efef82b34c" providerId="ADAL" clId="{F8255695-F8C9-46A7-A58E-6047DC671C15}" dt="2025-09-25T16:24:37.740" v="7813" actId="123"/>
          <ac:spMkLst>
            <pc:docMk/>
            <pc:sldMk cId="4036914873" sldId="4738"/>
            <ac:spMk id="9" creationId="{6B80DF6C-1681-1472-BB8D-1ABB893F7C00}"/>
          </ac:spMkLst>
        </pc:spChg>
        <pc:spChg chg="mod">
          <ac:chgData name="MAYRA ANDREA GOMEZ GUERRERO" userId="f3388deb-7964-45e3-b264-b1efef82b34c" providerId="ADAL" clId="{F8255695-F8C9-46A7-A58E-6047DC671C15}" dt="2025-09-25T16:26:47.314" v="7832" actId="1038"/>
          <ac:spMkLst>
            <pc:docMk/>
            <pc:sldMk cId="4036914873" sldId="4738"/>
            <ac:spMk id="15" creationId="{BC39B711-ACB4-A49E-AE1D-754F2644E5C5}"/>
          </ac:spMkLst>
        </pc:spChg>
        <pc:picChg chg="add mod">
          <ac:chgData name="MAYRA ANDREA GOMEZ GUERRERO" userId="f3388deb-7964-45e3-b264-b1efef82b34c" providerId="ADAL" clId="{F8255695-F8C9-46A7-A58E-6047DC671C15}" dt="2025-09-25T16:26:41.412" v="7820" actId="1076"/>
          <ac:picMkLst>
            <pc:docMk/>
            <pc:sldMk cId="4036914873" sldId="4738"/>
            <ac:picMk id="10" creationId="{A532B03F-36EE-C98C-C276-3AF708CF365B}"/>
          </ac:picMkLst>
        </pc:picChg>
        <pc:picChg chg="add mod">
          <ac:chgData name="MAYRA ANDREA GOMEZ GUERRERO" userId="f3388deb-7964-45e3-b264-b1efef82b34c" providerId="ADAL" clId="{F8255695-F8C9-46A7-A58E-6047DC671C15}" dt="2025-09-25T16:27:17.544" v="7835" actId="1076"/>
          <ac:picMkLst>
            <pc:docMk/>
            <pc:sldMk cId="4036914873" sldId="4738"/>
            <ac:picMk id="12" creationId="{320306C7-11F6-F475-C0E6-0616EC8951AC}"/>
          </ac:picMkLst>
        </pc:picChg>
      </pc:sldChg>
      <pc:sldChg chg="delSp modSp add mod">
        <pc:chgData name="MAYRA ANDREA GOMEZ GUERRERO" userId="f3388deb-7964-45e3-b264-b1efef82b34c" providerId="ADAL" clId="{F8255695-F8C9-46A7-A58E-6047DC671C15}" dt="2025-09-25T16:29:49.762" v="7927" actId="123"/>
        <pc:sldMkLst>
          <pc:docMk/>
          <pc:sldMk cId="21037381" sldId="4739"/>
        </pc:sldMkLst>
        <pc:spChg chg="mod">
          <ac:chgData name="MAYRA ANDREA GOMEZ GUERRERO" userId="f3388deb-7964-45e3-b264-b1efef82b34c" providerId="ADAL" clId="{F8255695-F8C9-46A7-A58E-6047DC671C15}" dt="2025-09-25T16:28:04.223" v="7891" actId="20577"/>
          <ac:spMkLst>
            <pc:docMk/>
            <pc:sldMk cId="21037381" sldId="4739"/>
            <ac:spMk id="6" creationId="{CD287B75-A5F2-E6A7-4E92-F1F925D1D8F1}"/>
          </ac:spMkLst>
        </pc:spChg>
        <pc:spChg chg="mod">
          <ac:chgData name="MAYRA ANDREA GOMEZ GUERRERO" userId="f3388deb-7964-45e3-b264-b1efef82b34c" providerId="ADAL" clId="{F8255695-F8C9-46A7-A58E-6047DC671C15}" dt="2025-09-25T16:29:49.762" v="7927" actId="123"/>
          <ac:spMkLst>
            <pc:docMk/>
            <pc:sldMk cId="21037381" sldId="4739"/>
            <ac:spMk id="8" creationId="{9E4C76B1-F0A8-4A0F-F2E7-8BD475F3E840}"/>
          </ac:spMkLst>
        </pc:spChg>
        <pc:spChg chg="mod">
          <ac:chgData name="MAYRA ANDREA GOMEZ GUERRERO" userId="f3388deb-7964-45e3-b264-b1efef82b34c" providerId="ADAL" clId="{F8255695-F8C9-46A7-A58E-6047DC671C15}" dt="2025-09-25T16:29:00.687" v="7901" actId="123"/>
          <ac:spMkLst>
            <pc:docMk/>
            <pc:sldMk cId="21037381" sldId="4739"/>
            <ac:spMk id="9" creationId="{40717361-D6D0-5AEF-917B-95D59D45696B}"/>
          </ac:spMkLst>
        </pc:spChg>
      </pc:sldChg>
      <pc:sldChg chg="addSp modSp add mod">
        <pc:chgData name="MAYRA ANDREA GOMEZ GUERRERO" userId="f3388deb-7964-45e3-b264-b1efef82b34c" providerId="ADAL" clId="{F8255695-F8C9-46A7-A58E-6047DC671C15}" dt="2025-09-25T16:32:59.825" v="7946" actId="1076"/>
        <pc:sldMkLst>
          <pc:docMk/>
          <pc:sldMk cId="2745501171" sldId="4740"/>
        </pc:sldMkLst>
        <pc:spChg chg="add mod">
          <ac:chgData name="MAYRA ANDREA GOMEZ GUERRERO" userId="f3388deb-7964-45e3-b264-b1efef82b34c" providerId="ADAL" clId="{F8255695-F8C9-46A7-A58E-6047DC671C15}" dt="2025-09-25T16:32:42.222" v="7944" actId="123"/>
          <ac:spMkLst>
            <pc:docMk/>
            <pc:sldMk cId="2745501171" sldId="4740"/>
            <ac:spMk id="2" creationId="{0552B040-09BF-0F6C-5516-25486E7D46E5}"/>
          </ac:spMkLst>
        </pc:spChg>
        <pc:spChg chg="mod">
          <ac:chgData name="MAYRA ANDREA GOMEZ GUERRERO" userId="f3388deb-7964-45e3-b264-b1efef82b34c" providerId="ADAL" clId="{F8255695-F8C9-46A7-A58E-6047DC671C15}" dt="2025-09-25T16:30:21.390" v="7932" actId="20577"/>
          <ac:spMkLst>
            <pc:docMk/>
            <pc:sldMk cId="2745501171" sldId="4740"/>
            <ac:spMk id="6" creationId="{14B0D843-60C0-03DC-1DB4-CE40DDBAEDB1}"/>
          </ac:spMkLst>
        </pc:spChg>
        <pc:spChg chg="mod">
          <ac:chgData name="MAYRA ANDREA GOMEZ GUERRERO" userId="f3388deb-7964-45e3-b264-b1efef82b34c" providerId="ADAL" clId="{F8255695-F8C9-46A7-A58E-6047DC671C15}" dt="2025-09-25T16:29:44.527" v="7926" actId="123"/>
          <ac:spMkLst>
            <pc:docMk/>
            <pc:sldMk cId="2745501171" sldId="4740"/>
            <ac:spMk id="8" creationId="{F5372144-F29C-6731-CD0E-AACF84B7B106}"/>
          </ac:spMkLst>
        </pc:spChg>
        <pc:spChg chg="mod">
          <ac:chgData name="MAYRA ANDREA GOMEZ GUERRERO" userId="f3388deb-7964-45e3-b264-b1efef82b34c" providerId="ADAL" clId="{F8255695-F8C9-46A7-A58E-6047DC671C15}" dt="2025-09-25T16:32:38.409" v="7943" actId="123"/>
          <ac:spMkLst>
            <pc:docMk/>
            <pc:sldMk cId="2745501171" sldId="4740"/>
            <ac:spMk id="9" creationId="{E82D0940-4E10-5DF2-C16D-310F50441D59}"/>
          </ac:spMkLst>
        </pc:spChg>
        <pc:spChg chg="mod">
          <ac:chgData name="MAYRA ANDREA GOMEZ GUERRERO" userId="f3388deb-7964-45e3-b264-b1efef82b34c" providerId="ADAL" clId="{F8255695-F8C9-46A7-A58E-6047DC671C15}" dt="2025-09-25T16:32:34.895" v="7942" actId="123"/>
          <ac:spMkLst>
            <pc:docMk/>
            <pc:sldMk cId="2745501171" sldId="4740"/>
            <ac:spMk id="15" creationId="{7AF787A9-222C-B4F8-BD1B-0D1521DD843A}"/>
          </ac:spMkLst>
        </pc:spChg>
        <pc:picChg chg="add mod">
          <ac:chgData name="MAYRA ANDREA GOMEZ GUERRERO" userId="f3388deb-7964-45e3-b264-b1efef82b34c" providerId="ADAL" clId="{F8255695-F8C9-46A7-A58E-6047DC671C15}" dt="2025-09-25T16:31:36.642" v="7938" actId="1076"/>
          <ac:picMkLst>
            <pc:docMk/>
            <pc:sldMk cId="2745501171" sldId="4740"/>
            <ac:picMk id="11" creationId="{8C1E6AE9-CDAA-5AC2-9E1C-472270DB0DD4}"/>
          </ac:picMkLst>
        </pc:picChg>
        <pc:picChg chg="add mod">
          <ac:chgData name="MAYRA ANDREA GOMEZ GUERRERO" userId="f3388deb-7964-45e3-b264-b1efef82b34c" providerId="ADAL" clId="{F8255695-F8C9-46A7-A58E-6047DC671C15}" dt="2025-09-25T16:32:31.318" v="7941" actId="1076"/>
          <ac:picMkLst>
            <pc:docMk/>
            <pc:sldMk cId="2745501171" sldId="4740"/>
            <ac:picMk id="13" creationId="{3E8911A6-CA98-EB83-A1D9-3DCBBCF19C7A}"/>
          </ac:picMkLst>
        </pc:picChg>
        <pc:picChg chg="add mod">
          <ac:chgData name="MAYRA ANDREA GOMEZ GUERRERO" userId="f3388deb-7964-45e3-b264-b1efef82b34c" providerId="ADAL" clId="{F8255695-F8C9-46A7-A58E-6047DC671C15}" dt="2025-09-25T16:32:59.825" v="7946" actId="1076"/>
          <ac:picMkLst>
            <pc:docMk/>
            <pc:sldMk cId="2745501171" sldId="4740"/>
            <ac:picMk id="16" creationId="{05C6B1DC-6757-1EF0-A007-B733CBA6E1FD}"/>
          </ac:picMkLst>
        </pc:picChg>
      </pc:sldChg>
      <pc:sldChg chg="addSp delSp modSp add mod">
        <pc:chgData name="MAYRA ANDREA GOMEZ GUERRERO" userId="f3388deb-7964-45e3-b264-b1efef82b34c" providerId="ADAL" clId="{F8255695-F8C9-46A7-A58E-6047DC671C15}" dt="2025-09-25T16:39:52.032" v="8103" actId="123"/>
        <pc:sldMkLst>
          <pc:docMk/>
          <pc:sldMk cId="4131409076" sldId="4741"/>
        </pc:sldMkLst>
        <pc:spChg chg="mod">
          <ac:chgData name="MAYRA ANDREA GOMEZ GUERRERO" userId="f3388deb-7964-45e3-b264-b1efef82b34c" providerId="ADAL" clId="{F8255695-F8C9-46A7-A58E-6047DC671C15}" dt="2025-09-25T16:39:52.032" v="8103" actId="123"/>
          <ac:spMkLst>
            <pc:docMk/>
            <pc:sldMk cId="4131409076" sldId="4741"/>
            <ac:spMk id="2" creationId="{743E52B3-2F0E-CE6E-445F-E7A1B13C83F9}"/>
          </ac:spMkLst>
        </pc:spChg>
        <pc:spChg chg="mod">
          <ac:chgData name="MAYRA ANDREA GOMEZ GUERRERO" userId="f3388deb-7964-45e3-b264-b1efef82b34c" providerId="ADAL" clId="{F8255695-F8C9-46A7-A58E-6047DC671C15}" dt="2025-09-25T16:36:44.554" v="8093" actId="20577"/>
          <ac:spMkLst>
            <pc:docMk/>
            <pc:sldMk cId="4131409076" sldId="4741"/>
            <ac:spMk id="6" creationId="{01598E6C-6A54-CB08-E131-B3F2D2ACBE8E}"/>
          </ac:spMkLst>
        </pc:spChg>
        <pc:spChg chg="mod">
          <ac:chgData name="MAYRA ANDREA GOMEZ GUERRERO" userId="f3388deb-7964-45e3-b264-b1efef82b34c" providerId="ADAL" clId="{F8255695-F8C9-46A7-A58E-6047DC671C15}" dt="2025-09-25T16:37:03.992" v="8095" actId="123"/>
          <ac:spMkLst>
            <pc:docMk/>
            <pc:sldMk cId="4131409076" sldId="4741"/>
            <ac:spMk id="8" creationId="{8B9B6AA1-92BB-93E0-ACFC-E04DF6CC4DAD}"/>
          </ac:spMkLst>
        </pc:spChg>
        <pc:spChg chg="mod">
          <ac:chgData name="MAYRA ANDREA GOMEZ GUERRERO" userId="f3388deb-7964-45e3-b264-b1efef82b34c" providerId="ADAL" clId="{F8255695-F8C9-46A7-A58E-6047DC671C15}" dt="2025-09-25T16:38:49.881" v="8097" actId="123"/>
          <ac:spMkLst>
            <pc:docMk/>
            <pc:sldMk cId="4131409076" sldId="4741"/>
            <ac:spMk id="9" creationId="{A1F2788F-B0F8-35BF-A035-1DF5C1D48368}"/>
          </ac:spMkLst>
        </pc:spChg>
        <pc:spChg chg="add mod">
          <ac:chgData name="MAYRA ANDREA GOMEZ GUERRERO" userId="f3388deb-7964-45e3-b264-b1efef82b34c" providerId="ADAL" clId="{F8255695-F8C9-46A7-A58E-6047DC671C15}" dt="2025-09-25T16:39:48.811" v="8102" actId="123"/>
          <ac:spMkLst>
            <pc:docMk/>
            <pc:sldMk cId="4131409076" sldId="4741"/>
            <ac:spMk id="12" creationId="{E901A40E-99BE-70F6-B6E5-D0984C8C4839}"/>
          </ac:spMkLst>
        </pc:spChg>
        <pc:spChg chg="mod">
          <ac:chgData name="MAYRA ANDREA GOMEZ GUERRERO" userId="f3388deb-7964-45e3-b264-b1efef82b34c" providerId="ADAL" clId="{F8255695-F8C9-46A7-A58E-6047DC671C15}" dt="2025-09-25T16:39:18.405" v="8099" actId="123"/>
          <ac:spMkLst>
            <pc:docMk/>
            <pc:sldMk cId="4131409076" sldId="4741"/>
            <ac:spMk id="15" creationId="{9548513D-80A1-652D-D1B7-03BBFAA649A0}"/>
          </ac:spMkLst>
        </pc:spChg>
      </pc:sldChg>
      <pc:sldChg chg="add">
        <pc:chgData name="MAYRA ANDREA GOMEZ GUERRERO" userId="f3388deb-7964-45e3-b264-b1efef82b34c" providerId="ADAL" clId="{F8255695-F8C9-46A7-A58E-6047DC671C15}" dt="2025-09-25T16:36:27.270" v="8058" actId="2890"/>
        <pc:sldMkLst>
          <pc:docMk/>
          <pc:sldMk cId="1089842014" sldId="474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FDA463-695E-4AD5-9533-91DE73F9E165}" type="doc">
      <dgm:prSet loTypeId="urn:microsoft.com/office/officeart/2005/8/layout/hList7" loCatId="list" qsTypeId="urn:microsoft.com/office/officeart/2005/8/quickstyle/3d1" qsCatId="3D" csTypeId="urn:microsoft.com/office/officeart/2005/8/colors/colorful5" csCatId="colorful" phldr="1"/>
      <dgm:spPr/>
      <dgm:t>
        <a:bodyPr/>
        <a:lstStyle/>
        <a:p>
          <a:endParaRPr lang="es-MX"/>
        </a:p>
      </dgm:t>
    </dgm:pt>
    <dgm:pt modelId="{DF82C90A-489D-4D3C-BDDA-9369B7A0B1F4}">
      <dgm:prSet phldrT="[Texto]"/>
      <dgm:spPr/>
      <dgm:t>
        <a:bodyPr/>
        <a:lstStyle/>
        <a:p>
          <a:r>
            <a:rPr lang="es-MX" dirty="0"/>
            <a:t>1. Gestión de Avisos de Avería (Notificaciones)</a:t>
          </a:r>
        </a:p>
      </dgm:t>
    </dgm:pt>
    <dgm:pt modelId="{3428227B-A746-4F0F-BC94-04559169A9C9}" type="parTrans" cxnId="{11153AE1-DC58-453B-9243-6596856DC106}">
      <dgm:prSet/>
      <dgm:spPr/>
      <dgm:t>
        <a:bodyPr/>
        <a:lstStyle/>
        <a:p>
          <a:endParaRPr lang="es-MX"/>
        </a:p>
      </dgm:t>
    </dgm:pt>
    <dgm:pt modelId="{7995EF5A-A231-4F7C-A21C-DAFC03F076AD}" type="sibTrans" cxnId="{11153AE1-DC58-453B-9243-6596856DC106}">
      <dgm:prSet/>
      <dgm:spPr/>
      <dgm:t>
        <a:bodyPr/>
        <a:lstStyle/>
        <a:p>
          <a:endParaRPr lang="es-MX"/>
        </a:p>
      </dgm:t>
    </dgm:pt>
    <dgm:pt modelId="{809CCA72-412F-4FEF-87D5-115E0678D5F0}">
      <dgm:prSet/>
      <dgm:spPr/>
      <dgm:t>
        <a:bodyPr/>
        <a:lstStyle/>
        <a:p>
          <a:r>
            <a:rPr lang="es-ES" b="1" dirty="0"/>
            <a:t>3. Gestión de Lista de Componentes (Materiales)</a:t>
          </a:r>
        </a:p>
      </dgm:t>
    </dgm:pt>
    <dgm:pt modelId="{B6531DAD-B46D-480B-9542-689C8832CF58}" type="parTrans" cxnId="{C2135859-8FE8-4D54-8A5A-DB35716BF67B}">
      <dgm:prSet/>
      <dgm:spPr/>
      <dgm:t>
        <a:bodyPr/>
        <a:lstStyle/>
        <a:p>
          <a:endParaRPr lang="es-MX"/>
        </a:p>
      </dgm:t>
    </dgm:pt>
    <dgm:pt modelId="{FB5EEF05-8D25-47F0-B8D3-7FDFC17EC22F}" type="sibTrans" cxnId="{C2135859-8FE8-4D54-8A5A-DB35716BF67B}">
      <dgm:prSet/>
      <dgm:spPr/>
      <dgm:t>
        <a:bodyPr/>
        <a:lstStyle/>
        <a:p>
          <a:endParaRPr lang="es-MX"/>
        </a:p>
      </dgm:t>
    </dgm:pt>
    <dgm:pt modelId="{C5797A99-054D-4E56-8147-1215D242F588}">
      <dgm:prSet/>
      <dgm:spPr/>
      <dgm:t>
        <a:bodyPr/>
        <a:lstStyle/>
        <a:p>
          <a:r>
            <a:rPr lang="es-ES" b="1" dirty="0"/>
            <a:t>4. Gestión de Operaciones (Tareas)</a:t>
          </a:r>
        </a:p>
      </dgm:t>
    </dgm:pt>
    <dgm:pt modelId="{47AA4D71-6874-47E5-8ACD-02FE82508CCD}" type="parTrans" cxnId="{15E9A8E4-393E-4AF8-92AE-D784C833F0DF}">
      <dgm:prSet/>
      <dgm:spPr/>
      <dgm:t>
        <a:bodyPr/>
        <a:lstStyle/>
        <a:p>
          <a:endParaRPr lang="es-MX"/>
        </a:p>
      </dgm:t>
    </dgm:pt>
    <dgm:pt modelId="{6FCBE9DE-8C71-4363-9EA5-21031DAF8278}" type="sibTrans" cxnId="{15E9A8E4-393E-4AF8-92AE-D784C833F0DF}">
      <dgm:prSet/>
      <dgm:spPr/>
      <dgm:t>
        <a:bodyPr/>
        <a:lstStyle/>
        <a:p>
          <a:endParaRPr lang="es-MX"/>
        </a:p>
      </dgm:t>
    </dgm:pt>
    <dgm:pt modelId="{FE0C7443-233D-43AE-9497-C6D949A0CD57}">
      <dgm:prSet/>
      <dgm:spPr/>
      <dgm:t>
        <a:bodyPr/>
        <a:lstStyle/>
        <a:p>
          <a:r>
            <a:rPr lang="es-ES" b="1" dirty="0"/>
            <a:t>5. Imputaciones Contables</a:t>
          </a:r>
        </a:p>
      </dgm:t>
    </dgm:pt>
    <dgm:pt modelId="{48FA9EFB-4C9A-4477-B44D-53C08061A9BF}" type="parTrans" cxnId="{A7AA3FC6-5374-4E05-8C2D-579DA032F115}">
      <dgm:prSet/>
      <dgm:spPr/>
      <dgm:t>
        <a:bodyPr/>
        <a:lstStyle/>
        <a:p>
          <a:endParaRPr lang="es-MX"/>
        </a:p>
      </dgm:t>
    </dgm:pt>
    <dgm:pt modelId="{E4977BD7-9A7F-48E3-A4C9-BFC2CA076C76}" type="sibTrans" cxnId="{A7AA3FC6-5374-4E05-8C2D-579DA032F115}">
      <dgm:prSet/>
      <dgm:spPr/>
      <dgm:t>
        <a:bodyPr/>
        <a:lstStyle/>
        <a:p>
          <a:endParaRPr lang="es-MX"/>
        </a:p>
      </dgm:t>
    </dgm:pt>
    <dgm:pt modelId="{65F82F4D-373E-4E33-A247-AE0D3D7C5E2E}">
      <dgm:prSet phldrT="[Texto]"/>
      <dgm:spPr/>
      <dgm:t>
        <a:bodyPr/>
        <a:lstStyle/>
        <a:p>
          <a:r>
            <a:rPr lang="es-MX"/>
            <a:t>2.</a:t>
          </a:r>
          <a:r>
            <a:rPr lang="es-ES" b="1"/>
            <a:t>Creación y Gestión de Órdenes de Trabajo (OT)</a:t>
          </a:r>
          <a:endParaRPr lang="es-MX" dirty="0"/>
        </a:p>
      </dgm:t>
    </dgm:pt>
    <dgm:pt modelId="{38761EDF-698B-4619-BC59-BAA5E0C405F8}" type="parTrans" cxnId="{1F9F13B2-BEFD-41F0-B31B-B5CA776EA022}">
      <dgm:prSet/>
      <dgm:spPr/>
      <dgm:t>
        <a:bodyPr/>
        <a:lstStyle/>
        <a:p>
          <a:endParaRPr lang="es-MX"/>
        </a:p>
      </dgm:t>
    </dgm:pt>
    <dgm:pt modelId="{6C82576E-3DC3-475E-B184-686940572F55}" type="sibTrans" cxnId="{1F9F13B2-BEFD-41F0-B31B-B5CA776EA022}">
      <dgm:prSet/>
      <dgm:spPr/>
      <dgm:t>
        <a:bodyPr/>
        <a:lstStyle/>
        <a:p>
          <a:endParaRPr lang="es-MX"/>
        </a:p>
      </dgm:t>
    </dgm:pt>
    <dgm:pt modelId="{60793F8A-FF94-4188-B5F0-A23CE8E12C21}" type="pres">
      <dgm:prSet presAssocID="{E2FDA463-695E-4AD5-9533-91DE73F9E165}" presName="Name0" presStyleCnt="0">
        <dgm:presLayoutVars>
          <dgm:dir/>
          <dgm:resizeHandles val="exact"/>
        </dgm:presLayoutVars>
      </dgm:prSet>
      <dgm:spPr/>
    </dgm:pt>
    <dgm:pt modelId="{221D685B-4500-412D-BB43-9BBE4AA0F160}" type="pres">
      <dgm:prSet presAssocID="{E2FDA463-695E-4AD5-9533-91DE73F9E165}" presName="fgShape" presStyleLbl="fgShp" presStyleIdx="0" presStyleCnt="1"/>
      <dgm:spPr/>
    </dgm:pt>
    <dgm:pt modelId="{D1A4CBD9-A677-4D58-9B50-46838C59CCB3}" type="pres">
      <dgm:prSet presAssocID="{E2FDA463-695E-4AD5-9533-91DE73F9E165}" presName="linComp" presStyleCnt="0"/>
      <dgm:spPr/>
    </dgm:pt>
    <dgm:pt modelId="{D2C39299-EBE6-4205-B0DB-900D7973D7A1}" type="pres">
      <dgm:prSet presAssocID="{DF82C90A-489D-4D3C-BDDA-9369B7A0B1F4}" presName="compNode" presStyleCnt="0"/>
      <dgm:spPr/>
    </dgm:pt>
    <dgm:pt modelId="{99D7B504-1AB7-4058-8263-2DE8F4EBB233}" type="pres">
      <dgm:prSet presAssocID="{DF82C90A-489D-4D3C-BDDA-9369B7A0B1F4}" presName="bkgdShape" presStyleLbl="node1" presStyleIdx="0" presStyleCnt="5"/>
      <dgm:spPr/>
    </dgm:pt>
    <dgm:pt modelId="{0B822AB1-95C9-4E37-8CA6-EC34DBD972B2}" type="pres">
      <dgm:prSet presAssocID="{DF82C90A-489D-4D3C-BDDA-9369B7A0B1F4}" presName="nodeTx" presStyleLbl="node1" presStyleIdx="0" presStyleCnt="5">
        <dgm:presLayoutVars>
          <dgm:bulletEnabled val="1"/>
        </dgm:presLayoutVars>
      </dgm:prSet>
      <dgm:spPr/>
    </dgm:pt>
    <dgm:pt modelId="{32EAE83E-B859-49F1-80CC-BAAF7808F014}" type="pres">
      <dgm:prSet presAssocID="{DF82C90A-489D-4D3C-BDDA-9369B7A0B1F4}" presName="invisiNode" presStyleLbl="node1" presStyleIdx="0" presStyleCnt="5"/>
      <dgm:spPr/>
    </dgm:pt>
    <dgm:pt modelId="{BBDD99DD-6624-499B-94D0-EE5C93E5725C}" type="pres">
      <dgm:prSet presAssocID="{DF82C90A-489D-4D3C-BDDA-9369B7A0B1F4}" presName="imagNode" presStyleLbl="fgImgPlace1" presStyleIdx="0" presStyleCnt="5"/>
      <dgm:spPr>
        <a:blipFill>
          <a:blip xmlns:r="http://schemas.openxmlformats.org/officeDocument/2006/relationships" r:embed="rId1"/>
          <a:srcRect/>
          <a:stretch>
            <a:fillRect/>
          </a:stretch>
        </a:blipFill>
      </dgm:spPr>
    </dgm:pt>
    <dgm:pt modelId="{4393A772-916A-4919-A6FB-D158F25016B3}" type="pres">
      <dgm:prSet presAssocID="{7995EF5A-A231-4F7C-A21C-DAFC03F076AD}" presName="sibTrans" presStyleLbl="sibTrans2D1" presStyleIdx="0" presStyleCnt="0"/>
      <dgm:spPr/>
    </dgm:pt>
    <dgm:pt modelId="{19FF4A04-C017-4D9F-A704-C7438F7B540C}" type="pres">
      <dgm:prSet presAssocID="{65F82F4D-373E-4E33-A247-AE0D3D7C5E2E}" presName="compNode" presStyleCnt="0"/>
      <dgm:spPr/>
    </dgm:pt>
    <dgm:pt modelId="{9C56C175-8807-4F1F-8EDD-FDF36F7A1D4C}" type="pres">
      <dgm:prSet presAssocID="{65F82F4D-373E-4E33-A247-AE0D3D7C5E2E}" presName="bkgdShape" presStyleLbl="node1" presStyleIdx="1" presStyleCnt="5"/>
      <dgm:spPr/>
    </dgm:pt>
    <dgm:pt modelId="{ABC894E1-BE82-4029-BBD4-AA78C4382F20}" type="pres">
      <dgm:prSet presAssocID="{65F82F4D-373E-4E33-A247-AE0D3D7C5E2E}" presName="nodeTx" presStyleLbl="node1" presStyleIdx="1" presStyleCnt="5">
        <dgm:presLayoutVars>
          <dgm:bulletEnabled val="1"/>
        </dgm:presLayoutVars>
      </dgm:prSet>
      <dgm:spPr/>
    </dgm:pt>
    <dgm:pt modelId="{32FFF31B-C20E-4387-988A-CA3979BF2596}" type="pres">
      <dgm:prSet presAssocID="{65F82F4D-373E-4E33-A247-AE0D3D7C5E2E}" presName="invisiNode" presStyleLbl="node1" presStyleIdx="1" presStyleCnt="5"/>
      <dgm:spPr/>
    </dgm:pt>
    <dgm:pt modelId="{AD0284AD-4456-4B07-A72E-823C25A9F0DE}" type="pres">
      <dgm:prSet presAssocID="{65F82F4D-373E-4E33-A247-AE0D3D7C5E2E}" presName="imagNode" presStyleLbl="fgImgPlace1" presStyleIdx="1" presStyleCnt="5"/>
      <dgm:spPr>
        <a:blipFill>
          <a:blip xmlns:r="http://schemas.openxmlformats.org/officeDocument/2006/relationships" r:embed="rId2"/>
          <a:srcRect/>
          <a:stretch>
            <a:fillRect l="-9000" r="-9000"/>
          </a:stretch>
        </a:blipFill>
      </dgm:spPr>
    </dgm:pt>
    <dgm:pt modelId="{ECCD6D65-40E6-463B-A0D3-2EE0A96D74D1}" type="pres">
      <dgm:prSet presAssocID="{6C82576E-3DC3-475E-B184-686940572F55}" presName="sibTrans" presStyleLbl="sibTrans2D1" presStyleIdx="0" presStyleCnt="0"/>
      <dgm:spPr/>
    </dgm:pt>
    <dgm:pt modelId="{95152BC2-EF09-4A1D-99A3-30C73C46E3A7}" type="pres">
      <dgm:prSet presAssocID="{809CCA72-412F-4FEF-87D5-115E0678D5F0}" presName="compNode" presStyleCnt="0"/>
      <dgm:spPr/>
    </dgm:pt>
    <dgm:pt modelId="{7F1E98D4-965C-4FD3-9A4E-7128AD6FFDFA}" type="pres">
      <dgm:prSet presAssocID="{809CCA72-412F-4FEF-87D5-115E0678D5F0}" presName="bkgdShape" presStyleLbl="node1" presStyleIdx="2" presStyleCnt="5"/>
      <dgm:spPr/>
    </dgm:pt>
    <dgm:pt modelId="{1532FF4F-9B08-46A3-9379-1408DD490DFE}" type="pres">
      <dgm:prSet presAssocID="{809CCA72-412F-4FEF-87D5-115E0678D5F0}" presName="nodeTx" presStyleLbl="node1" presStyleIdx="2" presStyleCnt="5">
        <dgm:presLayoutVars>
          <dgm:bulletEnabled val="1"/>
        </dgm:presLayoutVars>
      </dgm:prSet>
      <dgm:spPr/>
    </dgm:pt>
    <dgm:pt modelId="{CA8E6854-15EA-41AC-950A-5E3BA1E001B4}" type="pres">
      <dgm:prSet presAssocID="{809CCA72-412F-4FEF-87D5-115E0678D5F0}" presName="invisiNode" presStyleLbl="node1" presStyleIdx="2" presStyleCnt="5"/>
      <dgm:spPr/>
    </dgm:pt>
    <dgm:pt modelId="{E93A51CC-01CE-42E2-8913-75CC3914129B}" type="pres">
      <dgm:prSet presAssocID="{809CCA72-412F-4FEF-87D5-115E0678D5F0}" presName="imagNode" presStyleLbl="fgImgPlace1" presStyleIdx="2" presStyleCnt="5"/>
      <dgm:spPr>
        <a:blipFill>
          <a:blip xmlns:r="http://schemas.openxmlformats.org/officeDocument/2006/relationships" r:embed="rId2"/>
          <a:srcRect/>
          <a:stretch>
            <a:fillRect l="-9000" r="-9000"/>
          </a:stretch>
        </a:blipFill>
      </dgm:spPr>
    </dgm:pt>
    <dgm:pt modelId="{4A77AEDB-90ED-4BE2-A5AD-648E9A18B43F}" type="pres">
      <dgm:prSet presAssocID="{FB5EEF05-8D25-47F0-B8D3-7FDFC17EC22F}" presName="sibTrans" presStyleLbl="sibTrans2D1" presStyleIdx="0" presStyleCnt="0"/>
      <dgm:spPr/>
    </dgm:pt>
    <dgm:pt modelId="{D451E600-4116-41EE-8EB0-7B2C66B52966}" type="pres">
      <dgm:prSet presAssocID="{C5797A99-054D-4E56-8147-1215D242F588}" presName="compNode" presStyleCnt="0"/>
      <dgm:spPr/>
    </dgm:pt>
    <dgm:pt modelId="{A4066F07-EBDD-4CB0-A292-C7C7453C72A8}" type="pres">
      <dgm:prSet presAssocID="{C5797A99-054D-4E56-8147-1215D242F588}" presName="bkgdShape" presStyleLbl="node1" presStyleIdx="3" presStyleCnt="5"/>
      <dgm:spPr/>
    </dgm:pt>
    <dgm:pt modelId="{606ACD9C-8E4F-45A2-B918-60FC44C8E5DD}" type="pres">
      <dgm:prSet presAssocID="{C5797A99-054D-4E56-8147-1215D242F588}" presName="nodeTx" presStyleLbl="node1" presStyleIdx="3" presStyleCnt="5">
        <dgm:presLayoutVars>
          <dgm:bulletEnabled val="1"/>
        </dgm:presLayoutVars>
      </dgm:prSet>
      <dgm:spPr/>
    </dgm:pt>
    <dgm:pt modelId="{2F278045-2CA7-40DE-970C-C9A579B1CED7}" type="pres">
      <dgm:prSet presAssocID="{C5797A99-054D-4E56-8147-1215D242F588}" presName="invisiNode" presStyleLbl="node1" presStyleIdx="3" presStyleCnt="5"/>
      <dgm:spPr/>
    </dgm:pt>
    <dgm:pt modelId="{D71F32B4-D905-459C-88F8-DC73C3664750}" type="pres">
      <dgm:prSet presAssocID="{C5797A99-054D-4E56-8147-1215D242F588}" presName="imagNode" presStyleLbl="fgImgPlace1" presStyleIdx="3" presStyleCnt="5"/>
      <dgm:spPr>
        <a:blipFill>
          <a:blip xmlns:r="http://schemas.openxmlformats.org/officeDocument/2006/relationships" r:embed="rId3"/>
          <a:srcRect/>
          <a:stretch>
            <a:fillRect/>
          </a:stretch>
        </a:blipFill>
      </dgm:spPr>
    </dgm:pt>
    <dgm:pt modelId="{33BC0609-C7B8-4416-AACC-F9340BA2B6DF}" type="pres">
      <dgm:prSet presAssocID="{6FCBE9DE-8C71-4363-9EA5-21031DAF8278}" presName="sibTrans" presStyleLbl="sibTrans2D1" presStyleIdx="0" presStyleCnt="0"/>
      <dgm:spPr/>
    </dgm:pt>
    <dgm:pt modelId="{8919E4C3-D7C8-478A-8EBA-DB406BB7A551}" type="pres">
      <dgm:prSet presAssocID="{FE0C7443-233D-43AE-9497-C6D949A0CD57}" presName="compNode" presStyleCnt="0"/>
      <dgm:spPr/>
    </dgm:pt>
    <dgm:pt modelId="{FB2C833D-47C4-4CC8-B7AB-D3B4EDFDD540}" type="pres">
      <dgm:prSet presAssocID="{FE0C7443-233D-43AE-9497-C6D949A0CD57}" presName="bkgdShape" presStyleLbl="node1" presStyleIdx="4" presStyleCnt="5"/>
      <dgm:spPr/>
    </dgm:pt>
    <dgm:pt modelId="{7073B0B9-BCB1-4B44-BED0-369DE3D75C70}" type="pres">
      <dgm:prSet presAssocID="{FE0C7443-233D-43AE-9497-C6D949A0CD57}" presName="nodeTx" presStyleLbl="node1" presStyleIdx="4" presStyleCnt="5">
        <dgm:presLayoutVars>
          <dgm:bulletEnabled val="1"/>
        </dgm:presLayoutVars>
      </dgm:prSet>
      <dgm:spPr/>
    </dgm:pt>
    <dgm:pt modelId="{88B89B01-6F86-40A5-8323-CF13DE2772D9}" type="pres">
      <dgm:prSet presAssocID="{FE0C7443-233D-43AE-9497-C6D949A0CD57}" presName="invisiNode" presStyleLbl="node1" presStyleIdx="4" presStyleCnt="5"/>
      <dgm:spPr/>
    </dgm:pt>
    <dgm:pt modelId="{F811A0FE-DC5B-4406-A282-8D9DFEF04142}" type="pres">
      <dgm:prSet presAssocID="{FE0C7443-233D-43AE-9497-C6D949A0CD57}" presName="imagNode" presStyleLbl="fgImgPlace1" presStyleIdx="4" presStyleCnt="5"/>
      <dgm:spPr>
        <a:blipFill>
          <a:blip xmlns:r="http://schemas.openxmlformats.org/officeDocument/2006/relationships" r:embed="rId2"/>
          <a:srcRect/>
          <a:stretch>
            <a:fillRect l="-9000" r="-9000"/>
          </a:stretch>
        </a:blipFill>
      </dgm:spPr>
    </dgm:pt>
  </dgm:ptLst>
  <dgm:cxnLst>
    <dgm:cxn modelId="{C37C2510-C065-4D55-9029-1F100294D841}" type="presOf" srcId="{809CCA72-412F-4FEF-87D5-115E0678D5F0}" destId="{1532FF4F-9B08-46A3-9379-1408DD490DFE}" srcOrd="1" destOrd="0" presId="urn:microsoft.com/office/officeart/2005/8/layout/hList7"/>
    <dgm:cxn modelId="{EB1C802E-582A-4574-972C-A773F72BDD5A}" type="presOf" srcId="{DF82C90A-489D-4D3C-BDDA-9369B7A0B1F4}" destId="{0B822AB1-95C9-4E37-8CA6-EC34DBD972B2}" srcOrd="1" destOrd="0" presId="urn:microsoft.com/office/officeart/2005/8/layout/hList7"/>
    <dgm:cxn modelId="{98F45330-D477-4E60-B54F-759790C6D266}" type="presOf" srcId="{C5797A99-054D-4E56-8147-1215D242F588}" destId="{606ACD9C-8E4F-45A2-B918-60FC44C8E5DD}" srcOrd="1" destOrd="0" presId="urn:microsoft.com/office/officeart/2005/8/layout/hList7"/>
    <dgm:cxn modelId="{4B1A6333-B032-4E06-9BC4-8A24C826407C}" type="presOf" srcId="{809CCA72-412F-4FEF-87D5-115E0678D5F0}" destId="{7F1E98D4-965C-4FD3-9A4E-7128AD6FFDFA}" srcOrd="0" destOrd="0" presId="urn:microsoft.com/office/officeart/2005/8/layout/hList7"/>
    <dgm:cxn modelId="{6A322C39-60C2-477E-AF6D-2FC086848D4A}" type="presOf" srcId="{65F82F4D-373E-4E33-A247-AE0D3D7C5E2E}" destId="{9C56C175-8807-4F1F-8EDD-FDF36F7A1D4C}" srcOrd="0" destOrd="0" presId="urn:microsoft.com/office/officeart/2005/8/layout/hList7"/>
    <dgm:cxn modelId="{4837793A-42BB-430C-A7D4-2D30A80901C3}" type="presOf" srcId="{C5797A99-054D-4E56-8147-1215D242F588}" destId="{A4066F07-EBDD-4CB0-A292-C7C7453C72A8}" srcOrd="0" destOrd="0" presId="urn:microsoft.com/office/officeart/2005/8/layout/hList7"/>
    <dgm:cxn modelId="{2F474A43-2FBE-4B8A-A539-A33C7C1BEDEC}" type="presOf" srcId="{6C82576E-3DC3-475E-B184-686940572F55}" destId="{ECCD6D65-40E6-463B-A0D3-2EE0A96D74D1}" srcOrd="0" destOrd="0" presId="urn:microsoft.com/office/officeart/2005/8/layout/hList7"/>
    <dgm:cxn modelId="{E14D9249-590F-4F06-A888-75F690EB630F}" type="presOf" srcId="{E2FDA463-695E-4AD5-9533-91DE73F9E165}" destId="{60793F8A-FF94-4188-B5F0-A23CE8E12C21}" srcOrd="0" destOrd="0" presId="urn:microsoft.com/office/officeart/2005/8/layout/hList7"/>
    <dgm:cxn modelId="{C2135859-8FE8-4D54-8A5A-DB35716BF67B}" srcId="{E2FDA463-695E-4AD5-9533-91DE73F9E165}" destId="{809CCA72-412F-4FEF-87D5-115E0678D5F0}" srcOrd="2" destOrd="0" parTransId="{B6531DAD-B46D-480B-9542-689C8832CF58}" sibTransId="{FB5EEF05-8D25-47F0-B8D3-7FDFC17EC22F}"/>
    <dgm:cxn modelId="{8C6A9E79-3CCC-49A2-B551-753317CA9834}" type="presOf" srcId="{7995EF5A-A231-4F7C-A21C-DAFC03F076AD}" destId="{4393A772-916A-4919-A6FB-D158F25016B3}" srcOrd="0" destOrd="0" presId="urn:microsoft.com/office/officeart/2005/8/layout/hList7"/>
    <dgm:cxn modelId="{A4FCA7A6-5676-44E6-BF26-1B31C5B2697F}" type="presOf" srcId="{FB5EEF05-8D25-47F0-B8D3-7FDFC17EC22F}" destId="{4A77AEDB-90ED-4BE2-A5AD-648E9A18B43F}" srcOrd="0" destOrd="0" presId="urn:microsoft.com/office/officeart/2005/8/layout/hList7"/>
    <dgm:cxn modelId="{1F9F13B2-BEFD-41F0-B31B-B5CA776EA022}" srcId="{E2FDA463-695E-4AD5-9533-91DE73F9E165}" destId="{65F82F4D-373E-4E33-A247-AE0D3D7C5E2E}" srcOrd="1" destOrd="0" parTransId="{38761EDF-698B-4619-BC59-BAA5E0C405F8}" sibTransId="{6C82576E-3DC3-475E-B184-686940572F55}"/>
    <dgm:cxn modelId="{0664F9B9-6B64-42EC-A7A8-B22267D8D248}" type="presOf" srcId="{DF82C90A-489D-4D3C-BDDA-9369B7A0B1F4}" destId="{99D7B504-1AB7-4058-8263-2DE8F4EBB233}" srcOrd="0" destOrd="0" presId="urn:microsoft.com/office/officeart/2005/8/layout/hList7"/>
    <dgm:cxn modelId="{8F5EFBBC-FAFD-480A-99E9-5C487CFA88E4}" type="presOf" srcId="{FE0C7443-233D-43AE-9497-C6D949A0CD57}" destId="{FB2C833D-47C4-4CC8-B7AB-D3B4EDFDD540}" srcOrd="0" destOrd="0" presId="urn:microsoft.com/office/officeart/2005/8/layout/hList7"/>
    <dgm:cxn modelId="{A7AA3FC6-5374-4E05-8C2D-579DA032F115}" srcId="{E2FDA463-695E-4AD5-9533-91DE73F9E165}" destId="{FE0C7443-233D-43AE-9497-C6D949A0CD57}" srcOrd="4" destOrd="0" parTransId="{48FA9EFB-4C9A-4477-B44D-53C08061A9BF}" sibTransId="{E4977BD7-9A7F-48E3-A4C9-BFC2CA076C76}"/>
    <dgm:cxn modelId="{5384E4C6-DEC5-478D-894B-5BA9FD016318}" type="presOf" srcId="{FE0C7443-233D-43AE-9497-C6D949A0CD57}" destId="{7073B0B9-BCB1-4B44-BED0-369DE3D75C70}" srcOrd="1" destOrd="0" presId="urn:microsoft.com/office/officeart/2005/8/layout/hList7"/>
    <dgm:cxn modelId="{CD2791D5-A6D6-4A33-8311-3889C069F52C}" type="presOf" srcId="{6FCBE9DE-8C71-4363-9EA5-21031DAF8278}" destId="{33BC0609-C7B8-4416-AACC-F9340BA2B6DF}" srcOrd="0" destOrd="0" presId="urn:microsoft.com/office/officeart/2005/8/layout/hList7"/>
    <dgm:cxn modelId="{11153AE1-DC58-453B-9243-6596856DC106}" srcId="{E2FDA463-695E-4AD5-9533-91DE73F9E165}" destId="{DF82C90A-489D-4D3C-BDDA-9369B7A0B1F4}" srcOrd="0" destOrd="0" parTransId="{3428227B-A746-4F0F-BC94-04559169A9C9}" sibTransId="{7995EF5A-A231-4F7C-A21C-DAFC03F076AD}"/>
    <dgm:cxn modelId="{13CFD2E3-E346-426E-ADF0-2B83D6FC18BF}" type="presOf" srcId="{65F82F4D-373E-4E33-A247-AE0D3D7C5E2E}" destId="{ABC894E1-BE82-4029-BBD4-AA78C4382F20}" srcOrd="1" destOrd="0" presId="urn:microsoft.com/office/officeart/2005/8/layout/hList7"/>
    <dgm:cxn modelId="{15E9A8E4-393E-4AF8-92AE-D784C833F0DF}" srcId="{E2FDA463-695E-4AD5-9533-91DE73F9E165}" destId="{C5797A99-054D-4E56-8147-1215D242F588}" srcOrd="3" destOrd="0" parTransId="{47AA4D71-6874-47E5-8ACD-02FE82508CCD}" sibTransId="{6FCBE9DE-8C71-4363-9EA5-21031DAF8278}"/>
    <dgm:cxn modelId="{62C445BC-990C-4BA0-9305-5967EA70DD25}" type="presParOf" srcId="{60793F8A-FF94-4188-B5F0-A23CE8E12C21}" destId="{221D685B-4500-412D-BB43-9BBE4AA0F160}" srcOrd="0" destOrd="0" presId="urn:microsoft.com/office/officeart/2005/8/layout/hList7"/>
    <dgm:cxn modelId="{F41D2688-1126-4164-8504-4E7463E732FE}" type="presParOf" srcId="{60793F8A-FF94-4188-B5F0-A23CE8E12C21}" destId="{D1A4CBD9-A677-4D58-9B50-46838C59CCB3}" srcOrd="1" destOrd="0" presId="urn:microsoft.com/office/officeart/2005/8/layout/hList7"/>
    <dgm:cxn modelId="{87ECB2E4-E89F-4428-8577-0AC578049737}" type="presParOf" srcId="{D1A4CBD9-A677-4D58-9B50-46838C59CCB3}" destId="{D2C39299-EBE6-4205-B0DB-900D7973D7A1}" srcOrd="0" destOrd="0" presId="urn:microsoft.com/office/officeart/2005/8/layout/hList7"/>
    <dgm:cxn modelId="{2C717333-54BB-46D9-85E1-918879673CA5}" type="presParOf" srcId="{D2C39299-EBE6-4205-B0DB-900D7973D7A1}" destId="{99D7B504-1AB7-4058-8263-2DE8F4EBB233}" srcOrd="0" destOrd="0" presId="urn:microsoft.com/office/officeart/2005/8/layout/hList7"/>
    <dgm:cxn modelId="{3B7E24D9-BD5D-4E14-96DC-3B7F82C3CA07}" type="presParOf" srcId="{D2C39299-EBE6-4205-B0DB-900D7973D7A1}" destId="{0B822AB1-95C9-4E37-8CA6-EC34DBD972B2}" srcOrd="1" destOrd="0" presId="urn:microsoft.com/office/officeart/2005/8/layout/hList7"/>
    <dgm:cxn modelId="{C4C218BE-8FE0-418B-AA63-0586FC034782}" type="presParOf" srcId="{D2C39299-EBE6-4205-B0DB-900D7973D7A1}" destId="{32EAE83E-B859-49F1-80CC-BAAF7808F014}" srcOrd="2" destOrd="0" presId="urn:microsoft.com/office/officeart/2005/8/layout/hList7"/>
    <dgm:cxn modelId="{3541CCBB-0254-4B6A-B914-6D512D61FE4F}" type="presParOf" srcId="{D2C39299-EBE6-4205-B0DB-900D7973D7A1}" destId="{BBDD99DD-6624-499B-94D0-EE5C93E5725C}" srcOrd="3" destOrd="0" presId="urn:microsoft.com/office/officeart/2005/8/layout/hList7"/>
    <dgm:cxn modelId="{B2A5C850-0059-48C1-8286-558112DDBB84}" type="presParOf" srcId="{D1A4CBD9-A677-4D58-9B50-46838C59CCB3}" destId="{4393A772-916A-4919-A6FB-D158F25016B3}" srcOrd="1" destOrd="0" presId="urn:microsoft.com/office/officeart/2005/8/layout/hList7"/>
    <dgm:cxn modelId="{DC6778F1-3D61-4650-BD46-1DEC87BD5768}" type="presParOf" srcId="{D1A4CBD9-A677-4D58-9B50-46838C59CCB3}" destId="{19FF4A04-C017-4D9F-A704-C7438F7B540C}" srcOrd="2" destOrd="0" presId="urn:microsoft.com/office/officeart/2005/8/layout/hList7"/>
    <dgm:cxn modelId="{FE818DD1-087B-418E-B37E-FFCCB80202E2}" type="presParOf" srcId="{19FF4A04-C017-4D9F-A704-C7438F7B540C}" destId="{9C56C175-8807-4F1F-8EDD-FDF36F7A1D4C}" srcOrd="0" destOrd="0" presId="urn:microsoft.com/office/officeart/2005/8/layout/hList7"/>
    <dgm:cxn modelId="{0D11F32B-7262-4926-8B52-612E2BCEBC89}" type="presParOf" srcId="{19FF4A04-C017-4D9F-A704-C7438F7B540C}" destId="{ABC894E1-BE82-4029-BBD4-AA78C4382F20}" srcOrd="1" destOrd="0" presId="urn:microsoft.com/office/officeart/2005/8/layout/hList7"/>
    <dgm:cxn modelId="{E5FB8C68-027D-41C5-ADD9-B5D6BC4F8F99}" type="presParOf" srcId="{19FF4A04-C017-4D9F-A704-C7438F7B540C}" destId="{32FFF31B-C20E-4387-988A-CA3979BF2596}" srcOrd="2" destOrd="0" presId="urn:microsoft.com/office/officeart/2005/8/layout/hList7"/>
    <dgm:cxn modelId="{74380C0D-7CD2-44FB-AC03-CC2619F69C6B}" type="presParOf" srcId="{19FF4A04-C017-4D9F-A704-C7438F7B540C}" destId="{AD0284AD-4456-4B07-A72E-823C25A9F0DE}" srcOrd="3" destOrd="0" presId="urn:microsoft.com/office/officeart/2005/8/layout/hList7"/>
    <dgm:cxn modelId="{569937F6-790A-4A7D-8A1D-E9D719779C3B}" type="presParOf" srcId="{D1A4CBD9-A677-4D58-9B50-46838C59CCB3}" destId="{ECCD6D65-40E6-463B-A0D3-2EE0A96D74D1}" srcOrd="3" destOrd="0" presId="urn:microsoft.com/office/officeart/2005/8/layout/hList7"/>
    <dgm:cxn modelId="{76145FC6-9E1C-4347-94EA-D5E898BCE550}" type="presParOf" srcId="{D1A4CBD9-A677-4D58-9B50-46838C59CCB3}" destId="{95152BC2-EF09-4A1D-99A3-30C73C46E3A7}" srcOrd="4" destOrd="0" presId="urn:microsoft.com/office/officeart/2005/8/layout/hList7"/>
    <dgm:cxn modelId="{94F9049E-36B4-435B-8134-5FE5018D2D53}" type="presParOf" srcId="{95152BC2-EF09-4A1D-99A3-30C73C46E3A7}" destId="{7F1E98D4-965C-4FD3-9A4E-7128AD6FFDFA}" srcOrd="0" destOrd="0" presId="urn:microsoft.com/office/officeart/2005/8/layout/hList7"/>
    <dgm:cxn modelId="{B2CEA12D-1557-4756-AFB1-EDE1E7E9E255}" type="presParOf" srcId="{95152BC2-EF09-4A1D-99A3-30C73C46E3A7}" destId="{1532FF4F-9B08-46A3-9379-1408DD490DFE}" srcOrd="1" destOrd="0" presId="urn:microsoft.com/office/officeart/2005/8/layout/hList7"/>
    <dgm:cxn modelId="{6CA56C58-FD4A-4542-8893-8167B83DBD6C}" type="presParOf" srcId="{95152BC2-EF09-4A1D-99A3-30C73C46E3A7}" destId="{CA8E6854-15EA-41AC-950A-5E3BA1E001B4}" srcOrd="2" destOrd="0" presId="urn:microsoft.com/office/officeart/2005/8/layout/hList7"/>
    <dgm:cxn modelId="{845D46DA-FFD9-4919-B5D1-A33ABD214256}" type="presParOf" srcId="{95152BC2-EF09-4A1D-99A3-30C73C46E3A7}" destId="{E93A51CC-01CE-42E2-8913-75CC3914129B}" srcOrd="3" destOrd="0" presId="urn:microsoft.com/office/officeart/2005/8/layout/hList7"/>
    <dgm:cxn modelId="{5DF30DC5-4C30-4378-B1DC-55CC10011C1E}" type="presParOf" srcId="{D1A4CBD9-A677-4D58-9B50-46838C59CCB3}" destId="{4A77AEDB-90ED-4BE2-A5AD-648E9A18B43F}" srcOrd="5" destOrd="0" presId="urn:microsoft.com/office/officeart/2005/8/layout/hList7"/>
    <dgm:cxn modelId="{F560E2A5-5CA3-4086-906E-345885A9EA2D}" type="presParOf" srcId="{D1A4CBD9-A677-4D58-9B50-46838C59CCB3}" destId="{D451E600-4116-41EE-8EB0-7B2C66B52966}" srcOrd="6" destOrd="0" presId="urn:microsoft.com/office/officeart/2005/8/layout/hList7"/>
    <dgm:cxn modelId="{2C3D6785-1540-4912-946F-3825E6248D09}" type="presParOf" srcId="{D451E600-4116-41EE-8EB0-7B2C66B52966}" destId="{A4066F07-EBDD-4CB0-A292-C7C7453C72A8}" srcOrd="0" destOrd="0" presId="urn:microsoft.com/office/officeart/2005/8/layout/hList7"/>
    <dgm:cxn modelId="{7CB5C748-8F02-4DFA-9BFD-78E48151318F}" type="presParOf" srcId="{D451E600-4116-41EE-8EB0-7B2C66B52966}" destId="{606ACD9C-8E4F-45A2-B918-60FC44C8E5DD}" srcOrd="1" destOrd="0" presId="urn:microsoft.com/office/officeart/2005/8/layout/hList7"/>
    <dgm:cxn modelId="{3F1572F7-EBA9-43CC-B225-AE458AC0F3A2}" type="presParOf" srcId="{D451E600-4116-41EE-8EB0-7B2C66B52966}" destId="{2F278045-2CA7-40DE-970C-C9A579B1CED7}" srcOrd="2" destOrd="0" presId="urn:microsoft.com/office/officeart/2005/8/layout/hList7"/>
    <dgm:cxn modelId="{6AC7034A-F40F-4B94-A6A3-DDC6018B34BA}" type="presParOf" srcId="{D451E600-4116-41EE-8EB0-7B2C66B52966}" destId="{D71F32B4-D905-459C-88F8-DC73C3664750}" srcOrd="3" destOrd="0" presId="urn:microsoft.com/office/officeart/2005/8/layout/hList7"/>
    <dgm:cxn modelId="{4A418A56-A125-4328-87D3-5E6BEA65E896}" type="presParOf" srcId="{D1A4CBD9-A677-4D58-9B50-46838C59CCB3}" destId="{33BC0609-C7B8-4416-AACC-F9340BA2B6DF}" srcOrd="7" destOrd="0" presId="urn:microsoft.com/office/officeart/2005/8/layout/hList7"/>
    <dgm:cxn modelId="{246A8DA6-F2D8-40DC-A66A-150C464B37F9}" type="presParOf" srcId="{D1A4CBD9-A677-4D58-9B50-46838C59CCB3}" destId="{8919E4C3-D7C8-478A-8EBA-DB406BB7A551}" srcOrd="8" destOrd="0" presId="urn:microsoft.com/office/officeart/2005/8/layout/hList7"/>
    <dgm:cxn modelId="{70D7AD64-77A9-4E30-AC43-77E6F9E7F54E}" type="presParOf" srcId="{8919E4C3-D7C8-478A-8EBA-DB406BB7A551}" destId="{FB2C833D-47C4-4CC8-B7AB-D3B4EDFDD540}" srcOrd="0" destOrd="0" presId="urn:microsoft.com/office/officeart/2005/8/layout/hList7"/>
    <dgm:cxn modelId="{189DEB52-6780-4D28-8B85-60459CA4C1AB}" type="presParOf" srcId="{8919E4C3-D7C8-478A-8EBA-DB406BB7A551}" destId="{7073B0B9-BCB1-4B44-BED0-369DE3D75C70}" srcOrd="1" destOrd="0" presId="urn:microsoft.com/office/officeart/2005/8/layout/hList7"/>
    <dgm:cxn modelId="{6A4FD3BD-73A0-4E72-ADAF-2D452F5F1627}" type="presParOf" srcId="{8919E4C3-D7C8-478A-8EBA-DB406BB7A551}" destId="{88B89B01-6F86-40A5-8323-CF13DE2772D9}" srcOrd="2" destOrd="0" presId="urn:microsoft.com/office/officeart/2005/8/layout/hList7"/>
    <dgm:cxn modelId="{E3F34946-645C-46E2-AE7F-BEADC7F519B4}" type="presParOf" srcId="{8919E4C3-D7C8-478A-8EBA-DB406BB7A551}" destId="{F811A0FE-DC5B-4406-A282-8D9DFEF0414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AFD5FB-36DE-4664-9257-DF61666AFC8B}" type="doc">
      <dgm:prSet loTypeId="urn:microsoft.com/office/officeart/2009/layout/ReverseList" loCatId="relationship" qsTypeId="urn:microsoft.com/office/officeart/2005/8/quickstyle/simple1" qsCatId="simple" csTypeId="urn:microsoft.com/office/officeart/2005/8/colors/colorful5" csCatId="colorful" phldr="1"/>
      <dgm:spPr/>
      <dgm:t>
        <a:bodyPr/>
        <a:lstStyle/>
        <a:p>
          <a:endParaRPr lang="es-MX"/>
        </a:p>
      </dgm:t>
    </dgm:pt>
    <dgm:pt modelId="{024ACCD6-D154-4104-AF1B-FC2AE738EE6B}">
      <dgm:prSet phldrT="[Texto]"/>
      <dgm:spPr/>
      <dgm:t>
        <a:bodyPr/>
        <a:lstStyle/>
        <a:p>
          <a:r>
            <a:rPr lang="es-MX" b="1" dirty="0"/>
            <a:t>¿Cuáles son los tipos de órdenes en JD?</a:t>
          </a:r>
        </a:p>
        <a:p>
          <a:endParaRPr lang="es-MX" dirty="0"/>
        </a:p>
        <a:p>
          <a:endParaRPr lang="es-MX" dirty="0"/>
        </a:p>
        <a:p>
          <a:endParaRPr lang="es-MX" dirty="0"/>
        </a:p>
        <a:p>
          <a:endParaRPr lang="es-MX" dirty="0"/>
        </a:p>
        <a:p>
          <a:endParaRPr lang="es-MX" dirty="0"/>
        </a:p>
        <a:p>
          <a:endParaRPr lang="es-MX" dirty="0"/>
        </a:p>
        <a:p>
          <a:endParaRPr lang="es-MX" dirty="0"/>
        </a:p>
      </dgm:t>
    </dgm:pt>
    <dgm:pt modelId="{A48811D4-971A-441B-B56D-315AF07258C9}" type="parTrans" cxnId="{2015C203-6DE6-488A-AFEF-A2134330A4DD}">
      <dgm:prSet/>
      <dgm:spPr/>
      <dgm:t>
        <a:bodyPr/>
        <a:lstStyle/>
        <a:p>
          <a:endParaRPr lang="es-MX"/>
        </a:p>
      </dgm:t>
    </dgm:pt>
    <dgm:pt modelId="{EFB9E0AA-F21D-42FC-9881-70F54425F9DA}" type="sibTrans" cxnId="{2015C203-6DE6-488A-AFEF-A2134330A4DD}">
      <dgm:prSet/>
      <dgm:spPr/>
      <dgm:t>
        <a:bodyPr/>
        <a:lstStyle/>
        <a:p>
          <a:endParaRPr lang="es-MX"/>
        </a:p>
      </dgm:t>
    </dgm:pt>
    <dgm:pt modelId="{4FDD17B6-B942-456B-955C-96AB71FCF188}">
      <dgm:prSet phldrT="[Texto]" phldr="0"/>
      <dgm:spPr/>
      <dgm:t>
        <a:bodyPr/>
        <a:lstStyle/>
        <a:p>
          <a:r>
            <a:rPr lang="es-MX" b="1" dirty="0"/>
            <a:t>¿Qué tipo de ordenes tendremos con el ingreso de SAP?</a:t>
          </a:r>
        </a:p>
      </dgm:t>
    </dgm:pt>
    <dgm:pt modelId="{1F629823-6E21-49D2-8E97-F08BE52DF0B5}" type="parTrans" cxnId="{BD86BE96-8219-4772-98AA-006AA99871ED}">
      <dgm:prSet/>
      <dgm:spPr/>
      <dgm:t>
        <a:bodyPr/>
        <a:lstStyle/>
        <a:p>
          <a:endParaRPr lang="es-MX"/>
        </a:p>
      </dgm:t>
    </dgm:pt>
    <dgm:pt modelId="{E789E973-D980-414E-8669-D7FF5E00DFBB}" type="sibTrans" cxnId="{BD86BE96-8219-4772-98AA-006AA99871ED}">
      <dgm:prSet/>
      <dgm:spPr/>
      <dgm:t>
        <a:bodyPr/>
        <a:lstStyle/>
        <a:p>
          <a:endParaRPr lang="es-MX"/>
        </a:p>
      </dgm:t>
    </dgm:pt>
    <dgm:pt modelId="{7EB4DDC6-8590-4CD4-8CBD-3443116FA697}" type="pres">
      <dgm:prSet presAssocID="{E3AFD5FB-36DE-4664-9257-DF61666AFC8B}" presName="Name0" presStyleCnt="0">
        <dgm:presLayoutVars>
          <dgm:chMax val="2"/>
          <dgm:chPref val="2"/>
          <dgm:animLvl val="lvl"/>
        </dgm:presLayoutVars>
      </dgm:prSet>
      <dgm:spPr/>
    </dgm:pt>
    <dgm:pt modelId="{58F4D206-4FB3-4F92-B248-E55C6307BD5F}" type="pres">
      <dgm:prSet presAssocID="{E3AFD5FB-36DE-4664-9257-DF61666AFC8B}" presName="LeftText" presStyleLbl="revTx" presStyleIdx="0" presStyleCnt="0">
        <dgm:presLayoutVars>
          <dgm:bulletEnabled val="1"/>
        </dgm:presLayoutVars>
      </dgm:prSet>
      <dgm:spPr/>
    </dgm:pt>
    <dgm:pt modelId="{5083EED0-190C-4577-9592-8D64CA7FF5C0}" type="pres">
      <dgm:prSet presAssocID="{E3AFD5FB-36DE-4664-9257-DF61666AFC8B}" presName="LeftNode" presStyleLbl="bgImgPlace1" presStyleIdx="0" presStyleCnt="2" custScaleX="139886">
        <dgm:presLayoutVars>
          <dgm:chMax val="2"/>
          <dgm:chPref val="2"/>
        </dgm:presLayoutVars>
      </dgm:prSet>
      <dgm:spPr/>
    </dgm:pt>
    <dgm:pt modelId="{A234EF12-A418-476D-9122-C9E39A83BD6A}" type="pres">
      <dgm:prSet presAssocID="{E3AFD5FB-36DE-4664-9257-DF61666AFC8B}" presName="RightText" presStyleLbl="revTx" presStyleIdx="0" presStyleCnt="0">
        <dgm:presLayoutVars>
          <dgm:bulletEnabled val="1"/>
        </dgm:presLayoutVars>
      </dgm:prSet>
      <dgm:spPr/>
    </dgm:pt>
    <dgm:pt modelId="{2DE4D0F9-7E8D-4292-A61E-D9F9E5220CD1}" type="pres">
      <dgm:prSet presAssocID="{E3AFD5FB-36DE-4664-9257-DF61666AFC8B}" presName="RightNode" presStyleLbl="bgImgPlace1" presStyleIdx="1" presStyleCnt="2" custScaleX="222724" custLinFactNeighborX="80582" custLinFactNeighborY="-821">
        <dgm:presLayoutVars>
          <dgm:chMax val="0"/>
          <dgm:chPref val="0"/>
        </dgm:presLayoutVars>
      </dgm:prSet>
      <dgm:spPr/>
    </dgm:pt>
    <dgm:pt modelId="{2E3B168C-7192-414E-9227-0F615987A5FD}" type="pres">
      <dgm:prSet presAssocID="{E3AFD5FB-36DE-4664-9257-DF61666AFC8B}" presName="TopArrow" presStyleLbl="node1" presStyleIdx="0" presStyleCnt="2"/>
      <dgm:spPr/>
    </dgm:pt>
    <dgm:pt modelId="{033C83DD-96D8-4E49-978C-9B2CEAE59E09}" type="pres">
      <dgm:prSet presAssocID="{E3AFD5FB-36DE-4664-9257-DF61666AFC8B}" presName="BottomArrow" presStyleLbl="node1" presStyleIdx="1" presStyleCnt="2"/>
      <dgm:spPr/>
    </dgm:pt>
  </dgm:ptLst>
  <dgm:cxnLst>
    <dgm:cxn modelId="{2015C203-6DE6-488A-AFEF-A2134330A4DD}" srcId="{E3AFD5FB-36DE-4664-9257-DF61666AFC8B}" destId="{024ACCD6-D154-4104-AF1B-FC2AE738EE6B}" srcOrd="0" destOrd="0" parTransId="{A48811D4-971A-441B-B56D-315AF07258C9}" sibTransId="{EFB9E0AA-F21D-42FC-9881-70F54425F9DA}"/>
    <dgm:cxn modelId="{938D5422-EF42-4612-A66A-046A3FD66503}" type="presOf" srcId="{4FDD17B6-B942-456B-955C-96AB71FCF188}" destId="{2DE4D0F9-7E8D-4292-A61E-D9F9E5220CD1}" srcOrd="1" destOrd="0" presId="urn:microsoft.com/office/officeart/2009/layout/ReverseList"/>
    <dgm:cxn modelId="{55421F4B-35BC-409E-B290-B35A5A02F579}" type="presOf" srcId="{E3AFD5FB-36DE-4664-9257-DF61666AFC8B}" destId="{7EB4DDC6-8590-4CD4-8CBD-3443116FA697}" srcOrd="0" destOrd="0" presId="urn:microsoft.com/office/officeart/2009/layout/ReverseList"/>
    <dgm:cxn modelId="{3E0ED76D-DBB8-4C90-A77D-EDAD2B3FB916}" type="presOf" srcId="{024ACCD6-D154-4104-AF1B-FC2AE738EE6B}" destId="{58F4D206-4FB3-4F92-B248-E55C6307BD5F}" srcOrd="0" destOrd="0" presId="urn:microsoft.com/office/officeart/2009/layout/ReverseList"/>
    <dgm:cxn modelId="{9E0F5A77-F7D6-41C6-A05F-A9B3AAB8E65F}" type="presOf" srcId="{4FDD17B6-B942-456B-955C-96AB71FCF188}" destId="{A234EF12-A418-476D-9122-C9E39A83BD6A}" srcOrd="0" destOrd="0" presId="urn:microsoft.com/office/officeart/2009/layout/ReverseList"/>
    <dgm:cxn modelId="{342F788D-523F-486C-A2C0-2112ED0D6558}" type="presOf" srcId="{024ACCD6-D154-4104-AF1B-FC2AE738EE6B}" destId="{5083EED0-190C-4577-9592-8D64CA7FF5C0}" srcOrd="1" destOrd="0" presId="urn:microsoft.com/office/officeart/2009/layout/ReverseList"/>
    <dgm:cxn modelId="{BD86BE96-8219-4772-98AA-006AA99871ED}" srcId="{E3AFD5FB-36DE-4664-9257-DF61666AFC8B}" destId="{4FDD17B6-B942-456B-955C-96AB71FCF188}" srcOrd="1" destOrd="0" parTransId="{1F629823-6E21-49D2-8E97-F08BE52DF0B5}" sibTransId="{E789E973-D980-414E-8669-D7FF5E00DFBB}"/>
    <dgm:cxn modelId="{3828E00E-EDC1-48B0-8241-80888A5D1439}" type="presParOf" srcId="{7EB4DDC6-8590-4CD4-8CBD-3443116FA697}" destId="{58F4D206-4FB3-4F92-B248-E55C6307BD5F}" srcOrd="0" destOrd="0" presId="urn:microsoft.com/office/officeart/2009/layout/ReverseList"/>
    <dgm:cxn modelId="{009C1DAF-DFDF-4F45-B515-0F818A832268}" type="presParOf" srcId="{7EB4DDC6-8590-4CD4-8CBD-3443116FA697}" destId="{5083EED0-190C-4577-9592-8D64CA7FF5C0}" srcOrd="1" destOrd="0" presId="urn:microsoft.com/office/officeart/2009/layout/ReverseList"/>
    <dgm:cxn modelId="{9EC632D5-2647-4239-AB6D-2D842CFDF949}" type="presParOf" srcId="{7EB4DDC6-8590-4CD4-8CBD-3443116FA697}" destId="{A234EF12-A418-476D-9122-C9E39A83BD6A}" srcOrd="2" destOrd="0" presId="urn:microsoft.com/office/officeart/2009/layout/ReverseList"/>
    <dgm:cxn modelId="{E43F6CDB-2283-4F51-9CF7-823618EBE15C}" type="presParOf" srcId="{7EB4DDC6-8590-4CD4-8CBD-3443116FA697}" destId="{2DE4D0F9-7E8D-4292-A61E-D9F9E5220CD1}" srcOrd="3" destOrd="0" presId="urn:microsoft.com/office/officeart/2009/layout/ReverseList"/>
    <dgm:cxn modelId="{B9B9F3DD-51C3-40BF-8424-0B7B8F055AB7}" type="presParOf" srcId="{7EB4DDC6-8590-4CD4-8CBD-3443116FA697}" destId="{2E3B168C-7192-414E-9227-0F615987A5FD}" srcOrd="4" destOrd="0" presId="urn:microsoft.com/office/officeart/2009/layout/ReverseList"/>
    <dgm:cxn modelId="{4548F9AB-AF01-4785-8033-1F532C89E6AD}" type="presParOf" srcId="{7EB4DDC6-8590-4CD4-8CBD-3443116FA697}" destId="{033C83DD-96D8-4E49-978C-9B2CEAE59E09}" srcOrd="5" destOrd="0" presId="urn:microsoft.com/office/officeart/2009/layout/Revers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FF9A59-271D-4E4B-AD46-90069C41542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MX"/>
        </a:p>
      </dgm:t>
    </dgm:pt>
    <dgm:pt modelId="{2F3BEE08-46D4-4501-BC3D-B7D640B160E2}">
      <dgm:prSet phldrT="[Texto]"/>
      <dgm:spPr/>
      <dgm:t>
        <a:bodyPr/>
        <a:lstStyle/>
        <a:p>
          <a:pPr>
            <a:buNone/>
          </a:pPr>
          <a:r>
            <a:rPr lang="es-ES" b="1" dirty="0"/>
            <a:t>IW21: Creación </a:t>
          </a:r>
          <a:r>
            <a:rPr lang="es-ES" b="1"/>
            <a:t>de Aviso: </a:t>
          </a:r>
          <a:r>
            <a:rPr lang="es-ES"/>
            <a:t>Se registra la necesidad de mantenimiento.</a:t>
          </a:r>
          <a:endParaRPr lang="es-MX" dirty="0"/>
        </a:p>
      </dgm:t>
    </dgm:pt>
    <dgm:pt modelId="{943979F9-C581-4C56-90F8-E95A43C5A730}" type="parTrans" cxnId="{CAFDABB9-2D85-4CF9-861A-DD05CA2DF649}">
      <dgm:prSet/>
      <dgm:spPr/>
      <dgm:t>
        <a:bodyPr/>
        <a:lstStyle/>
        <a:p>
          <a:endParaRPr lang="es-MX"/>
        </a:p>
      </dgm:t>
    </dgm:pt>
    <dgm:pt modelId="{BF654402-AA27-4E84-B9A2-68A3470B78FB}" type="sibTrans" cxnId="{CAFDABB9-2D85-4CF9-861A-DD05CA2DF649}">
      <dgm:prSet/>
      <dgm:spPr/>
      <dgm:t>
        <a:bodyPr/>
        <a:lstStyle/>
        <a:p>
          <a:endParaRPr lang="es-MX"/>
        </a:p>
      </dgm:t>
    </dgm:pt>
    <dgm:pt modelId="{C8E723CB-39B5-48FF-AFF1-7086B36F47B8}">
      <dgm:prSet phldrT="[Texto]" phldr="1"/>
      <dgm:spPr/>
      <dgm:t>
        <a:bodyPr/>
        <a:lstStyle/>
        <a:p>
          <a:endParaRPr lang="es-MX"/>
        </a:p>
      </dgm:t>
    </dgm:pt>
    <dgm:pt modelId="{2587E48C-1271-4551-B969-B7D82ADD57F4}" type="parTrans" cxnId="{5EAAB4EA-2E21-4066-B186-23938FF71E43}">
      <dgm:prSet/>
      <dgm:spPr/>
      <dgm:t>
        <a:bodyPr/>
        <a:lstStyle/>
        <a:p>
          <a:endParaRPr lang="es-MX"/>
        </a:p>
      </dgm:t>
    </dgm:pt>
    <dgm:pt modelId="{6334D2F6-5D86-4B1F-BAD8-99129C77BDFF}" type="sibTrans" cxnId="{5EAAB4EA-2E21-4066-B186-23938FF71E43}">
      <dgm:prSet/>
      <dgm:spPr/>
      <dgm:t>
        <a:bodyPr/>
        <a:lstStyle/>
        <a:p>
          <a:endParaRPr lang="es-MX"/>
        </a:p>
      </dgm:t>
    </dgm:pt>
    <dgm:pt modelId="{163E90CF-B449-4A87-AAB5-6B4B53294517}">
      <dgm:prSet phldrT="[Texto]" phldr="1"/>
      <dgm:spPr/>
      <dgm:t>
        <a:bodyPr/>
        <a:lstStyle/>
        <a:p>
          <a:endParaRPr lang="es-MX"/>
        </a:p>
      </dgm:t>
    </dgm:pt>
    <dgm:pt modelId="{462A4503-2A4D-475D-9C0A-9BF068622FC9}" type="parTrans" cxnId="{5ACFC775-FDED-4A97-9628-DE7DB2E02C8B}">
      <dgm:prSet/>
      <dgm:spPr/>
      <dgm:t>
        <a:bodyPr/>
        <a:lstStyle/>
        <a:p>
          <a:endParaRPr lang="es-MX"/>
        </a:p>
      </dgm:t>
    </dgm:pt>
    <dgm:pt modelId="{0C8CBB5F-C7F8-4D26-B331-FC724940A4F9}" type="sibTrans" cxnId="{5ACFC775-FDED-4A97-9628-DE7DB2E02C8B}">
      <dgm:prSet/>
      <dgm:spPr/>
      <dgm:t>
        <a:bodyPr/>
        <a:lstStyle/>
        <a:p>
          <a:endParaRPr lang="es-MX"/>
        </a:p>
      </dgm:t>
    </dgm:pt>
    <dgm:pt modelId="{8B78FE6C-657D-4C28-879D-F9E165BB010F}">
      <dgm:prSet/>
      <dgm:spPr/>
      <dgm:t>
        <a:bodyPr/>
        <a:lstStyle/>
        <a:p>
          <a:r>
            <a:rPr lang="es-ES" b="1"/>
            <a:t>IW31: Diligenciar Orden: </a:t>
          </a:r>
          <a:r>
            <a:rPr lang="es-ES"/>
            <a:t>Se crea la orden de trabajo con todos los detalles.</a:t>
          </a:r>
          <a:endParaRPr lang="es-ES" b="1" dirty="0"/>
        </a:p>
      </dgm:t>
    </dgm:pt>
    <dgm:pt modelId="{6F51572E-44A5-48CF-AC9E-77ACE8553687}" type="parTrans" cxnId="{C80C5751-63C8-420D-BC6D-348485B73071}">
      <dgm:prSet/>
      <dgm:spPr/>
      <dgm:t>
        <a:bodyPr/>
        <a:lstStyle/>
        <a:p>
          <a:endParaRPr lang="es-MX"/>
        </a:p>
      </dgm:t>
    </dgm:pt>
    <dgm:pt modelId="{5F5785FE-D881-448C-89D1-3E85B3EF5C77}" type="sibTrans" cxnId="{C80C5751-63C8-420D-BC6D-348485B73071}">
      <dgm:prSet/>
      <dgm:spPr/>
      <dgm:t>
        <a:bodyPr/>
        <a:lstStyle/>
        <a:p>
          <a:endParaRPr lang="es-MX"/>
        </a:p>
      </dgm:t>
    </dgm:pt>
    <dgm:pt modelId="{3133FD00-3B1B-4553-BEE2-83338EA3946F}">
      <dgm:prSet/>
      <dgm:spPr/>
      <dgm:t>
        <a:bodyPr/>
        <a:lstStyle/>
        <a:p>
          <a:r>
            <a:rPr lang="es-ES" b="1"/>
            <a:t>IW32: Imputación y Norma de Liquidación: </a:t>
          </a:r>
          <a:r>
            <a:rPr lang="es-ES"/>
            <a:t>Se asignan los costos y se define cómo se liquidarán.</a:t>
          </a:r>
          <a:endParaRPr lang="es-ES" b="1" dirty="0"/>
        </a:p>
      </dgm:t>
    </dgm:pt>
    <dgm:pt modelId="{6F116785-BAFC-4E34-8293-41C7A1AFBA14}" type="parTrans" cxnId="{5779F89A-71B5-42D2-B340-4DDC98EABC1C}">
      <dgm:prSet/>
      <dgm:spPr/>
      <dgm:t>
        <a:bodyPr/>
        <a:lstStyle/>
        <a:p>
          <a:endParaRPr lang="es-MX"/>
        </a:p>
      </dgm:t>
    </dgm:pt>
    <dgm:pt modelId="{EBFD16C7-BC0A-4ADC-857F-14B669206B40}" type="sibTrans" cxnId="{5779F89A-71B5-42D2-B340-4DDC98EABC1C}">
      <dgm:prSet/>
      <dgm:spPr/>
      <dgm:t>
        <a:bodyPr/>
        <a:lstStyle/>
        <a:p>
          <a:endParaRPr lang="es-MX"/>
        </a:p>
      </dgm:t>
    </dgm:pt>
    <dgm:pt modelId="{B50B640A-C273-4FBB-9786-A0199C37DD78}">
      <dgm:prSet/>
      <dgm:spPr/>
      <dgm:t>
        <a:bodyPr/>
        <a:lstStyle/>
        <a:p>
          <a:r>
            <a:rPr lang="es-ES" b="1"/>
            <a:t>IW41: Notificación de Tiempos: </a:t>
          </a:r>
          <a:r>
            <a:rPr lang="es-ES"/>
            <a:t>Se registran las horas reales trabajadas en las operaciones.</a:t>
          </a:r>
          <a:endParaRPr lang="es-ES" b="1" dirty="0"/>
        </a:p>
      </dgm:t>
    </dgm:pt>
    <dgm:pt modelId="{B9DCD5B9-491A-4C59-8112-A3A66352F41F}" type="parTrans" cxnId="{501C7BFC-0D90-4AA7-80D3-2987CBD3DD59}">
      <dgm:prSet/>
      <dgm:spPr/>
      <dgm:t>
        <a:bodyPr/>
        <a:lstStyle/>
        <a:p>
          <a:endParaRPr lang="es-MX"/>
        </a:p>
      </dgm:t>
    </dgm:pt>
    <dgm:pt modelId="{3BBE18AC-F528-4447-9976-9F5C7A6BA061}" type="sibTrans" cxnId="{501C7BFC-0D90-4AA7-80D3-2987CBD3DD59}">
      <dgm:prSet/>
      <dgm:spPr/>
      <dgm:t>
        <a:bodyPr/>
        <a:lstStyle/>
        <a:p>
          <a:endParaRPr lang="es-MX"/>
        </a:p>
      </dgm:t>
    </dgm:pt>
    <dgm:pt modelId="{2CC1F076-02F5-4161-B5AB-04CF1E0F8C9F}">
      <dgm:prSet/>
      <dgm:spPr/>
      <dgm:t>
        <a:bodyPr/>
        <a:lstStyle/>
        <a:p>
          <a:r>
            <a:rPr lang="es-ES" b="1"/>
            <a:t>IW32: Cierre Técnico: </a:t>
          </a:r>
          <a:r>
            <a:rPr lang="es-ES"/>
            <a:t>Se complementa el análisis de fallo y se cierra técnicamente la orden.</a:t>
          </a:r>
          <a:endParaRPr lang="es-ES" b="1" dirty="0"/>
        </a:p>
      </dgm:t>
    </dgm:pt>
    <dgm:pt modelId="{FD0E1C5E-A363-436F-804C-F6345C4C5674}" type="parTrans" cxnId="{FAA108C6-8FC2-42CD-9980-63E16516B240}">
      <dgm:prSet/>
      <dgm:spPr/>
      <dgm:t>
        <a:bodyPr/>
        <a:lstStyle/>
        <a:p>
          <a:endParaRPr lang="es-MX"/>
        </a:p>
      </dgm:t>
    </dgm:pt>
    <dgm:pt modelId="{4D4DB309-F3B8-4CB0-B202-9E5604FF2BE1}" type="sibTrans" cxnId="{FAA108C6-8FC2-42CD-9980-63E16516B240}">
      <dgm:prSet/>
      <dgm:spPr/>
      <dgm:t>
        <a:bodyPr/>
        <a:lstStyle/>
        <a:p>
          <a:endParaRPr lang="es-MX"/>
        </a:p>
      </dgm:t>
    </dgm:pt>
    <dgm:pt modelId="{D369E43C-6373-4D42-977F-820BA1CA3423}">
      <dgm:prSet/>
      <dgm:spPr/>
      <dgm:t>
        <a:bodyPr/>
        <a:lstStyle/>
        <a:p>
          <a:r>
            <a:rPr lang="es-ES" b="1"/>
            <a:t>K088: Liquidación: </a:t>
          </a:r>
          <a:r>
            <a:rPr lang="es-ES"/>
            <a:t>Proceso financiero para asignar los costos reales.</a:t>
          </a:r>
          <a:endParaRPr lang="es-ES" b="1" dirty="0"/>
        </a:p>
      </dgm:t>
    </dgm:pt>
    <dgm:pt modelId="{348C09B8-29FF-435A-9443-BA9A9F0787DB}" type="parTrans" cxnId="{02271353-6B9F-4DC3-8252-228F57BFE50D}">
      <dgm:prSet/>
      <dgm:spPr/>
      <dgm:t>
        <a:bodyPr/>
        <a:lstStyle/>
        <a:p>
          <a:endParaRPr lang="es-MX"/>
        </a:p>
      </dgm:t>
    </dgm:pt>
    <dgm:pt modelId="{C12C7CA0-FA42-4BDA-9E42-A8B6DBF878C2}" type="sibTrans" cxnId="{02271353-6B9F-4DC3-8252-228F57BFE50D}">
      <dgm:prSet/>
      <dgm:spPr/>
      <dgm:t>
        <a:bodyPr/>
        <a:lstStyle/>
        <a:p>
          <a:endParaRPr lang="es-MX"/>
        </a:p>
      </dgm:t>
    </dgm:pt>
    <dgm:pt modelId="{13061EF7-8306-4B51-AA0C-7015191B2E19}">
      <dgm:prSet/>
      <dgm:spPr/>
      <dgm:t>
        <a:bodyPr/>
        <a:lstStyle/>
        <a:p>
          <a:r>
            <a:rPr lang="es-ES" b="1" dirty="0"/>
            <a:t>IW32: Cierres Comercial: </a:t>
          </a:r>
          <a:r>
            <a:rPr lang="es-ES" dirty="0"/>
            <a:t>Cierre definitivo de la orden y el aviso asociado.</a:t>
          </a:r>
          <a:endParaRPr lang="es-ES" b="1" dirty="0"/>
        </a:p>
      </dgm:t>
    </dgm:pt>
    <dgm:pt modelId="{CE5E56E8-7B0B-46A8-AC0D-B6F0702E6D6B}" type="parTrans" cxnId="{56A8A2AF-A53E-4A77-96E1-6A661BA3A5E4}">
      <dgm:prSet/>
      <dgm:spPr/>
      <dgm:t>
        <a:bodyPr/>
        <a:lstStyle/>
        <a:p>
          <a:endParaRPr lang="es-MX"/>
        </a:p>
      </dgm:t>
    </dgm:pt>
    <dgm:pt modelId="{C2A68B36-73D6-473D-A3F8-663E990D24F5}" type="sibTrans" cxnId="{56A8A2AF-A53E-4A77-96E1-6A661BA3A5E4}">
      <dgm:prSet/>
      <dgm:spPr/>
      <dgm:t>
        <a:bodyPr/>
        <a:lstStyle/>
        <a:p>
          <a:endParaRPr lang="es-MX"/>
        </a:p>
      </dgm:t>
    </dgm:pt>
    <dgm:pt modelId="{BCF7BCA7-171E-4B7D-83CD-1ED3022C1CFB}" type="pres">
      <dgm:prSet presAssocID="{B9FF9A59-271D-4E4B-AD46-90069C415422}" presName="Name0" presStyleCnt="0">
        <dgm:presLayoutVars>
          <dgm:chMax val="7"/>
          <dgm:chPref val="7"/>
          <dgm:dir/>
        </dgm:presLayoutVars>
      </dgm:prSet>
      <dgm:spPr/>
    </dgm:pt>
    <dgm:pt modelId="{A4837200-4C16-4F9E-9AFF-2604C01EA747}" type="pres">
      <dgm:prSet presAssocID="{B9FF9A59-271D-4E4B-AD46-90069C415422}" presName="Name1" presStyleCnt="0"/>
      <dgm:spPr/>
    </dgm:pt>
    <dgm:pt modelId="{EF75564E-CD82-4D9F-88B7-09E94DE987F2}" type="pres">
      <dgm:prSet presAssocID="{B9FF9A59-271D-4E4B-AD46-90069C415422}" presName="cycle" presStyleCnt="0"/>
      <dgm:spPr/>
    </dgm:pt>
    <dgm:pt modelId="{81E1374A-FD7D-4E6D-9D65-8BD4D97650B6}" type="pres">
      <dgm:prSet presAssocID="{B9FF9A59-271D-4E4B-AD46-90069C415422}" presName="srcNode" presStyleLbl="node1" presStyleIdx="0" presStyleCnt="7"/>
      <dgm:spPr/>
    </dgm:pt>
    <dgm:pt modelId="{382E890C-D7C6-4548-86C3-C0F0579E5274}" type="pres">
      <dgm:prSet presAssocID="{B9FF9A59-271D-4E4B-AD46-90069C415422}" presName="conn" presStyleLbl="parChTrans1D2" presStyleIdx="0" presStyleCnt="1"/>
      <dgm:spPr/>
    </dgm:pt>
    <dgm:pt modelId="{FBB547DD-2B11-47C8-96C9-B913DFE9C14D}" type="pres">
      <dgm:prSet presAssocID="{B9FF9A59-271D-4E4B-AD46-90069C415422}" presName="extraNode" presStyleLbl="node1" presStyleIdx="0" presStyleCnt="7"/>
      <dgm:spPr/>
    </dgm:pt>
    <dgm:pt modelId="{73982A9F-7C48-42B8-A63D-2453EB69233A}" type="pres">
      <dgm:prSet presAssocID="{B9FF9A59-271D-4E4B-AD46-90069C415422}" presName="dstNode" presStyleLbl="node1" presStyleIdx="0" presStyleCnt="7"/>
      <dgm:spPr/>
    </dgm:pt>
    <dgm:pt modelId="{3D87609B-BB2D-4A4D-8A2C-3EFA14B3E266}" type="pres">
      <dgm:prSet presAssocID="{2F3BEE08-46D4-4501-BC3D-B7D640B160E2}" presName="text_1" presStyleLbl="node1" presStyleIdx="0" presStyleCnt="7">
        <dgm:presLayoutVars>
          <dgm:bulletEnabled val="1"/>
        </dgm:presLayoutVars>
      </dgm:prSet>
      <dgm:spPr/>
    </dgm:pt>
    <dgm:pt modelId="{E0AE8110-B56B-4DC5-BF07-F98A51E10A4C}" type="pres">
      <dgm:prSet presAssocID="{2F3BEE08-46D4-4501-BC3D-B7D640B160E2}" presName="accent_1" presStyleCnt="0"/>
      <dgm:spPr/>
    </dgm:pt>
    <dgm:pt modelId="{33DCED00-99A6-4F9C-9671-84C08004AD48}" type="pres">
      <dgm:prSet presAssocID="{2F3BEE08-46D4-4501-BC3D-B7D640B160E2}" presName="accentRepeatNode" presStyleLbl="solidFgAcc1" presStyleIdx="0" presStyleCnt="7"/>
      <dgm:spPr/>
    </dgm:pt>
    <dgm:pt modelId="{4F54EA36-4253-498F-855B-0D81DDC3541C}" type="pres">
      <dgm:prSet presAssocID="{8B78FE6C-657D-4C28-879D-F9E165BB010F}" presName="text_2" presStyleLbl="node1" presStyleIdx="1" presStyleCnt="7">
        <dgm:presLayoutVars>
          <dgm:bulletEnabled val="1"/>
        </dgm:presLayoutVars>
      </dgm:prSet>
      <dgm:spPr/>
    </dgm:pt>
    <dgm:pt modelId="{0B3B5304-A914-4F6C-B42C-9B14671813C5}" type="pres">
      <dgm:prSet presAssocID="{8B78FE6C-657D-4C28-879D-F9E165BB010F}" presName="accent_2" presStyleCnt="0"/>
      <dgm:spPr/>
    </dgm:pt>
    <dgm:pt modelId="{5B051254-9297-408B-8EA2-842F4BBC418F}" type="pres">
      <dgm:prSet presAssocID="{8B78FE6C-657D-4C28-879D-F9E165BB010F}" presName="accentRepeatNode" presStyleLbl="solidFgAcc1" presStyleIdx="1" presStyleCnt="7"/>
      <dgm:spPr/>
    </dgm:pt>
    <dgm:pt modelId="{88E5DF78-2F2F-47E3-838C-0C1C592FABC1}" type="pres">
      <dgm:prSet presAssocID="{3133FD00-3B1B-4553-BEE2-83338EA3946F}" presName="text_3" presStyleLbl="node1" presStyleIdx="2" presStyleCnt="7">
        <dgm:presLayoutVars>
          <dgm:bulletEnabled val="1"/>
        </dgm:presLayoutVars>
      </dgm:prSet>
      <dgm:spPr/>
    </dgm:pt>
    <dgm:pt modelId="{BD647306-F3A3-4777-B46D-1E3395E21EDB}" type="pres">
      <dgm:prSet presAssocID="{3133FD00-3B1B-4553-BEE2-83338EA3946F}" presName="accent_3" presStyleCnt="0"/>
      <dgm:spPr/>
    </dgm:pt>
    <dgm:pt modelId="{6D4277B3-04AC-41BC-8FDA-D2DCAD8D5C9C}" type="pres">
      <dgm:prSet presAssocID="{3133FD00-3B1B-4553-BEE2-83338EA3946F}" presName="accentRepeatNode" presStyleLbl="solidFgAcc1" presStyleIdx="2" presStyleCnt="7"/>
      <dgm:spPr/>
    </dgm:pt>
    <dgm:pt modelId="{5A3AC648-38B7-4FDB-AB1D-3D8401E28065}" type="pres">
      <dgm:prSet presAssocID="{B50B640A-C273-4FBB-9786-A0199C37DD78}" presName="text_4" presStyleLbl="node1" presStyleIdx="3" presStyleCnt="7">
        <dgm:presLayoutVars>
          <dgm:bulletEnabled val="1"/>
        </dgm:presLayoutVars>
      </dgm:prSet>
      <dgm:spPr/>
    </dgm:pt>
    <dgm:pt modelId="{5F6F876D-FA2F-4ACD-A86A-B0226261B695}" type="pres">
      <dgm:prSet presAssocID="{B50B640A-C273-4FBB-9786-A0199C37DD78}" presName="accent_4" presStyleCnt="0"/>
      <dgm:spPr/>
    </dgm:pt>
    <dgm:pt modelId="{6AA6CA00-9B0D-455C-B8D6-B4AC2BB95883}" type="pres">
      <dgm:prSet presAssocID="{B50B640A-C273-4FBB-9786-A0199C37DD78}" presName="accentRepeatNode" presStyleLbl="solidFgAcc1" presStyleIdx="3" presStyleCnt="7"/>
      <dgm:spPr/>
    </dgm:pt>
    <dgm:pt modelId="{925537B4-B152-4053-B0AE-46A3BA899FE5}" type="pres">
      <dgm:prSet presAssocID="{2CC1F076-02F5-4161-B5AB-04CF1E0F8C9F}" presName="text_5" presStyleLbl="node1" presStyleIdx="4" presStyleCnt="7">
        <dgm:presLayoutVars>
          <dgm:bulletEnabled val="1"/>
        </dgm:presLayoutVars>
      </dgm:prSet>
      <dgm:spPr/>
    </dgm:pt>
    <dgm:pt modelId="{11C44D83-A982-45F9-9002-9C9518267346}" type="pres">
      <dgm:prSet presAssocID="{2CC1F076-02F5-4161-B5AB-04CF1E0F8C9F}" presName="accent_5" presStyleCnt="0"/>
      <dgm:spPr/>
    </dgm:pt>
    <dgm:pt modelId="{4C9BDFD3-4270-4C54-A79C-1CDC0961FC8C}" type="pres">
      <dgm:prSet presAssocID="{2CC1F076-02F5-4161-B5AB-04CF1E0F8C9F}" presName="accentRepeatNode" presStyleLbl="solidFgAcc1" presStyleIdx="4" presStyleCnt="7"/>
      <dgm:spPr/>
    </dgm:pt>
    <dgm:pt modelId="{C71B7415-EEB9-4EF6-8C14-07E56E205EEA}" type="pres">
      <dgm:prSet presAssocID="{D369E43C-6373-4D42-977F-820BA1CA3423}" presName="text_6" presStyleLbl="node1" presStyleIdx="5" presStyleCnt="7">
        <dgm:presLayoutVars>
          <dgm:bulletEnabled val="1"/>
        </dgm:presLayoutVars>
      </dgm:prSet>
      <dgm:spPr/>
    </dgm:pt>
    <dgm:pt modelId="{3EE2FF0F-C2D6-4ADD-915E-D5BA452DF9AD}" type="pres">
      <dgm:prSet presAssocID="{D369E43C-6373-4D42-977F-820BA1CA3423}" presName="accent_6" presStyleCnt="0"/>
      <dgm:spPr/>
    </dgm:pt>
    <dgm:pt modelId="{4DEF3413-EEF8-4E32-BADC-8939BA3AD848}" type="pres">
      <dgm:prSet presAssocID="{D369E43C-6373-4D42-977F-820BA1CA3423}" presName="accentRepeatNode" presStyleLbl="solidFgAcc1" presStyleIdx="5" presStyleCnt="7"/>
      <dgm:spPr/>
    </dgm:pt>
    <dgm:pt modelId="{A918D0DD-E400-4DBE-A0A2-DDA3EBD373DC}" type="pres">
      <dgm:prSet presAssocID="{13061EF7-8306-4B51-AA0C-7015191B2E19}" presName="text_7" presStyleLbl="node1" presStyleIdx="6" presStyleCnt="7">
        <dgm:presLayoutVars>
          <dgm:bulletEnabled val="1"/>
        </dgm:presLayoutVars>
      </dgm:prSet>
      <dgm:spPr/>
    </dgm:pt>
    <dgm:pt modelId="{E9DF59BB-BCCA-48C6-82F3-5F007A9C96E3}" type="pres">
      <dgm:prSet presAssocID="{13061EF7-8306-4B51-AA0C-7015191B2E19}" presName="accent_7" presStyleCnt="0"/>
      <dgm:spPr/>
    </dgm:pt>
    <dgm:pt modelId="{4B1A7608-3A94-4F5A-9E09-7EEB85F633F7}" type="pres">
      <dgm:prSet presAssocID="{13061EF7-8306-4B51-AA0C-7015191B2E19}" presName="accentRepeatNode" presStyleLbl="solidFgAcc1" presStyleIdx="6" presStyleCnt="7"/>
      <dgm:spPr/>
    </dgm:pt>
  </dgm:ptLst>
  <dgm:cxnLst>
    <dgm:cxn modelId="{7892E01A-C23B-4CD3-86A9-CC4077EFA344}" type="presOf" srcId="{2F3BEE08-46D4-4501-BC3D-B7D640B160E2}" destId="{3D87609B-BB2D-4A4D-8A2C-3EFA14B3E266}" srcOrd="0" destOrd="0" presId="urn:microsoft.com/office/officeart/2008/layout/VerticalCurvedList"/>
    <dgm:cxn modelId="{A0462826-EF0D-41E0-A7AD-FB17599FAD81}" type="presOf" srcId="{8B78FE6C-657D-4C28-879D-F9E165BB010F}" destId="{4F54EA36-4253-498F-855B-0D81DDC3541C}" srcOrd="0" destOrd="0" presId="urn:microsoft.com/office/officeart/2008/layout/VerticalCurvedList"/>
    <dgm:cxn modelId="{27F4073A-E64D-4200-BECC-48AF1DC5A4AE}" type="presOf" srcId="{BF654402-AA27-4E84-B9A2-68A3470B78FB}" destId="{382E890C-D7C6-4548-86C3-C0F0579E5274}" srcOrd="0" destOrd="0" presId="urn:microsoft.com/office/officeart/2008/layout/VerticalCurvedList"/>
    <dgm:cxn modelId="{70B23B47-05EF-4F97-A021-0F3B0B935308}" type="presOf" srcId="{2CC1F076-02F5-4161-B5AB-04CF1E0F8C9F}" destId="{925537B4-B152-4053-B0AE-46A3BA899FE5}" srcOrd="0" destOrd="0" presId="urn:microsoft.com/office/officeart/2008/layout/VerticalCurvedList"/>
    <dgm:cxn modelId="{52C93F4A-E170-40C7-A014-BF7780316598}" type="presOf" srcId="{D369E43C-6373-4D42-977F-820BA1CA3423}" destId="{C71B7415-EEB9-4EF6-8C14-07E56E205EEA}" srcOrd="0" destOrd="0" presId="urn:microsoft.com/office/officeart/2008/layout/VerticalCurvedList"/>
    <dgm:cxn modelId="{C80C5751-63C8-420D-BC6D-348485B73071}" srcId="{B9FF9A59-271D-4E4B-AD46-90069C415422}" destId="{8B78FE6C-657D-4C28-879D-F9E165BB010F}" srcOrd="1" destOrd="0" parTransId="{6F51572E-44A5-48CF-AC9E-77ACE8553687}" sibTransId="{5F5785FE-D881-448C-89D1-3E85B3EF5C77}"/>
    <dgm:cxn modelId="{02271353-6B9F-4DC3-8252-228F57BFE50D}" srcId="{B9FF9A59-271D-4E4B-AD46-90069C415422}" destId="{D369E43C-6373-4D42-977F-820BA1CA3423}" srcOrd="5" destOrd="0" parTransId="{348C09B8-29FF-435A-9443-BA9A9F0787DB}" sibTransId="{C12C7CA0-FA42-4BDA-9E42-A8B6DBF878C2}"/>
    <dgm:cxn modelId="{5ACFC775-FDED-4A97-9628-DE7DB2E02C8B}" srcId="{B9FF9A59-271D-4E4B-AD46-90069C415422}" destId="{163E90CF-B449-4A87-AAB5-6B4B53294517}" srcOrd="8" destOrd="0" parTransId="{462A4503-2A4D-475D-9C0A-9BF068622FC9}" sibTransId="{0C8CBB5F-C7F8-4D26-B331-FC724940A4F9}"/>
    <dgm:cxn modelId="{BC2FD29A-E8B1-4611-B4C4-B41956B8C289}" type="presOf" srcId="{3133FD00-3B1B-4553-BEE2-83338EA3946F}" destId="{88E5DF78-2F2F-47E3-838C-0C1C592FABC1}" srcOrd="0" destOrd="0" presId="urn:microsoft.com/office/officeart/2008/layout/VerticalCurvedList"/>
    <dgm:cxn modelId="{5779F89A-71B5-42D2-B340-4DDC98EABC1C}" srcId="{B9FF9A59-271D-4E4B-AD46-90069C415422}" destId="{3133FD00-3B1B-4553-BEE2-83338EA3946F}" srcOrd="2" destOrd="0" parTransId="{6F116785-BAFC-4E34-8293-41C7A1AFBA14}" sibTransId="{EBFD16C7-BC0A-4ADC-857F-14B669206B40}"/>
    <dgm:cxn modelId="{3217C19F-BF07-419D-9956-889475915FC6}" type="presOf" srcId="{B9FF9A59-271D-4E4B-AD46-90069C415422}" destId="{BCF7BCA7-171E-4B7D-83CD-1ED3022C1CFB}" srcOrd="0" destOrd="0" presId="urn:microsoft.com/office/officeart/2008/layout/VerticalCurvedList"/>
    <dgm:cxn modelId="{56A8A2AF-A53E-4A77-96E1-6A661BA3A5E4}" srcId="{B9FF9A59-271D-4E4B-AD46-90069C415422}" destId="{13061EF7-8306-4B51-AA0C-7015191B2E19}" srcOrd="6" destOrd="0" parTransId="{CE5E56E8-7B0B-46A8-AC0D-B6F0702E6D6B}" sibTransId="{C2A68B36-73D6-473D-A3F8-663E990D24F5}"/>
    <dgm:cxn modelId="{72344AB9-EE72-4DD1-BFAD-55B8E83F0BD1}" type="presOf" srcId="{B50B640A-C273-4FBB-9786-A0199C37DD78}" destId="{5A3AC648-38B7-4FDB-AB1D-3D8401E28065}" srcOrd="0" destOrd="0" presId="urn:microsoft.com/office/officeart/2008/layout/VerticalCurvedList"/>
    <dgm:cxn modelId="{CAFDABB9-2D85-4CF9-861A-DD05CA2DF649}" srcId="{B9FF9A59-271D-4E4B-AD46-90069C415422}" destId="{2F3BEE08-46D4-4501-BC3D-B7D640B160E2}" srcOrd="0" destOrd="0" parTransId="{943979F9-C581-4C56-90F8-E95A43C5A730}" sibTransId="{BF654402-AA27-4E84-B9A2-68A3470B78FB}"/>
    <dgm:cxn modelId="{AAC8FEC5-D7AC-4A56-9C5D-B7F99CA61AE9}" type="presOf" srcId="{13061EF7-8306-4B51-AA0C-7015191B2E19}" destId="{A918D0DD-E400-4DBE-A0A2-DDA3EBD373DC}" srcOrd="0" destOrd="0" presId="urn:microsoft.com/office/officeart/2008/layout/VerticalCurvedList"/>
    <dgm:cxn modelId="{FAA108C6-8FC2-42CD-9980-63E16516B240}" srcId="{B9FF9A59-271D-4E4B-AD46-90069C415422}" destId="{2CC1F076-02F5-4161-B5AB-04CF1E0F8C9F}" srcOrd="4" destOrd="0" parTransId="{FD0E1C5E-A363-436F-804C-F6345C4C5674}" sibTransId="{4D4DB309-F3B8-4CB0-B202-9E5604FF2BE1}"/>
    <dgm:cxn modelId="{5EAAB4EA-2E21-4066-B186-23938FF71E43}" srcId="{B9FF9A59-271D-4E4B-AD46-90069C415422}" destId="{C8E723CB-39B5-48FF-AFF1-7086B36F47B8}" srcOrd="7" destOrd="0" parTransId="{2587E48C-1271-4551-B969-B7D82ADD57F4}" sibTransId="{6334D2F6-5D86-4B1F-BAD8-99129C77BDFF}"/>
    <dgm:cxn modelId="{501C7BFC-0D90-4AA7-80D3-2987CBD3DD59}" srcId="{B9FF9A59-271D-4E4B-AD46-90069C415422}" destId="{B50B640A-C273-4FBB-9786-A0199C37DD78}" srcOrd="3" destOrd="0" parTransId="{B9DCD5B9-491A-4C59-8112-A3A66352F41F}" sibTransId="{3BBE18AC-F528-4447-9976-9F5C7A6BA061}"/>
    <dgm:cxn modelId="{9FBE66AE-9E82-4260-9DCD-F61A5175CDB8}" type="presParOf" srcId="{BCF7BCA7-171E-4B7D-83CD-1ED3022C1CFB}" destId="{A4837200-4C16-4F9E-9AFF-2604C01EA747}" srcOrd="0" destOrd="0" presId="urn:microsoft.com/office/officeart/2008/layout/VerticalCurvedList"/>
    <dgm:cxn modelId="{62610EEE-12BD-4EA8-B238-0C2B5E853664}" type="presParOf" srcId="{A4837200-4C16-4F9E-9AFF-2604C01EA747}" destId="{EF75564E-CD82-4D9F-88B7-09E94DE987F2}" srcOrd="0" destOrd="0" presId="urn:microsoft.com/office/officeart/2008/layout/VerticalCurvedList"/>
    <dgm:cxn modelId="{2A4CD32D-1F6A-4D3C-B314-4021EF3F7E20}" type="presParOf" srcId="{EF75564E-CD82-4D9F-88B7-09E94DE987F2}" destId="{81E1374A-FD7D-4E6D-9D65-8BD4D97650B6}" srcOrd="0" destOrd="0" presId="urn:microsoft.com/office/officeart/2008/layout/VerticalCurvedList"/>
    <dgm:cxn modelId="{2EF551AD-14FE-4A49-97BF-A2CF6FC377BB}" type="presParOf" srcId="{EF75564E-CD82-4D9F-88B7-09E94DE987F2}" destId="{382E890C-D7C6-4548-86C3-C0F0579E5274}" srcOrd="1" destOrd="0" presId="urn:microsoft.com/office/officeart/2008/layout/VerticalCurvedList"/>
    <dgm:cxn modelId="{52E24796-84CD-49E2-95A2-7187E4CA50C8}" type="presParOf" srcId="{EF75564E-CD82-4D9F-88B7-09E94DE987F2}" destId="{FBB547DD-2B11-47C8-96C9-B913DFE9C14D}" srcOrd="2" destOrd="0" presId="urn:microsoft.com/office/officeart/2008/layout/VerticalCurvedList"/>
    <dgm:cxn modelId="{B0A3EED5-38F3-4422-8AC9-9055BFD43387}" type="presParOf" srcId="{EF75564E-CD82-4D9F-88B7-09E94DE987F2}" destId="{73982A9F-7C48-42B8-A63D-2453EB69233A}" srcOrd="3" destOrd="0" presId="urn:microsoft.com/office/officeart/2008/layout/VerticalCurvedList"/>
    <dgm:cxn modelId="{7F569185-9583-4109-8F87-2BDEFA9F7E02}" type="presParOf" srcId="{A4837200-4C16-4F9E-9AFF-2604C01EA747}" destId="{3D87609B-BB2D-4A4D-8A2C-3EFA14B3E266}" srcOrd="1" destOrd="0" presId="urn:microsoft.com/office/officeart/2008/layout/VerticalCurvedList"/>
    <dgm:cxn modelId="{0194FC24-47FE-42C3-8E0A-D9A1704D2254}" type="presParOf" srcId="{A4837200-4C16-4F9E-9AFF-2604C01EA747}" destId="{E0AE8110-B56B-4DC5-BF07-F98A51E10A4C}" srcOrd="2" destOrd="0" presId="urn:microsoft.com/office/officeart/2008/layout/VerticalCurvedList"/>
    <dgm:cxn modelId="{1EF187CC-B1A9-4A29-A789-B61588EA3468}" type="presParOf" srcId="{E0AE8110-B56B-4DC5-BF07-F98A51E10A4C}" destId="{33DCED00-99A6-4F9C-9671-84C08004AD48}" srcOrd="0" destOrd="0" presId="urn:microsoft.com/office/officeart/2008/layout/VerticalCurvedList"/>
    <dgm:cxn modelId="{95DB5967-FAEA-4EC6-B3F4-3AABA22A9D5A}" type="presParOf" srcId="{A4837200-4C16-4F9E-9AFF-2604C01EA747}" destId="{4F54EA36-4253-498F-855B-0D81DDC3541C}" srcOrd="3" destOrd="0" presId="urn:microsoft.com/office/officeart/2008/layout/VerticalCurvedList"/>
    <dgm:cxn modelId="{02A55AC4-BC4A-4AED-B3E7-BDCFBC7BDADD}" type="presParOf" srcId="{A4837200-4C16-4F9E-9AFF-2604C01EA747}" destId="{0B3B5304-A914-4F6C-B42C-9B14671813C5}" srcOrd="4" destOrd="0" presId="urn:microsoft.com/office/officeart/2008/layout/VerticalCurvedList"/>
    <dgm:cxn modelId="{E627E88D-CC14-4CCF-B6A1-8D6886B4F926}" type="presParOf" srcId="{0B3B5304-A914-4F6C-B42C-9B14671813C5}" destId="{5B051254-9297-408B-8EA2-842F4BBC418F}" srcOrd="0" destOrd="0" presId="urn:microsoft.com/office/officeart/2008/layout/VerticalCurvedList"/>
    <dgm:cxn modelId="{7E407E01-4DA7-4206-B2A0-0C204A6DDEDB}" type="presParOf" srcId="{A4837200-4C16-4F9E-9AFF-2604C01EA747}" destId="{88E5DF78-2F2F-47E3-838C-0C1C592FABC1}" srcOrd="5" destOrd="0" presId="urn:microsoft.com/office/officeart/2008/layout/VerticalCurvedList"/>
    <dgm:cxn modelId="{31AC56EF-A6C7-4984-A283-FC2E5929E4D2}" type="presParOf" srcId="{A4837200-4C16-4F9E-9AFF-2604C01EA747}" destId="{BD647306-F3A3-4777-B46D-1E3395E21EDB}" srcOrd="6" destOrd="0" presId="urn:microsoft.com/office/officeart/2008/layout/VerticalCurvedList"/>
    <dgm:cxn modelId="{7039099A-AA3F-4F15-AF8C-651CB248B700}" type="presParOf" srcId="{BD647306-F3A3-4777-B46D-1E3395E21EDB}" destId="{6D4277B3-04AC-41BC-8FDA-D2DCAD8D5C9C}" srcOrd="0" destOrd="0" presId="urn:microsoft.com/office/officeart/2008/layout/VerticalCurvedList"/>
    <dgm:cxn modelId="{433CD4AE-66D4-477F-8026-4045049F24A7}" type="presParOf" srcId="{A4837200-4C16-4F9E-9AFF-2604C01EA747}" destId="{5A3AC648-38B7-4FDB-AB1D-3D8401E28065}" srcOrd="7" destOrd="0" presId="urn:microsoft.com/office/officeart/2008/layout/VerticalCurvedList"/>
    <dgm:cxn modelId="{3D8D3450-BE7D-4065-8081-95E055318C54}" type="presParOf" srcId="{A4837200-4C16-4F9E-9AFF-2604C01EA747}" destId="{5F6F876D-FA2F-4ACD-A86A-B0226261B695}" srcOrd="8" destOrd="0" presId="urn:microsoft.com/office/officeart/2008/layout/VerticalCurvedList"/>
    <dgm:cxn modelId="{A970EFB4-9E81-4F1F-A880-144A94167B71}" type="presParOf" srcId="{5F6F876D-FA2F-4ACD-A86A-B0226261B695}" destId="{6AA6CA00-9B0D-455C-B8D6-B4AC2BB95883}" srcOrd="0" destOrd="0" presId="urn:microsoft.com/office/officeart/2008/layout/VerticalCurvedList"/>
    <dgm:cxn modelId="{9C73580E-200D-4151-8F73-A2F5863F341F}" type="presParOf" srcId="{A4837200-4C16-4F9E-9AFF-2604C01EA747}" destId="{925537B4-B152-4053-B0AE-46A3BA899FE5}" srcOrd="9" destOrd="0" presId="urn:microsoft.com/office/officeart/2008/layout/VerticalCurvedList"/>
    <dgm:cxn modelId="{E8502D1C-6BFF-448F-A473-04810D469098}" type="presParOf" srcId="{A4837200-4C16-4F9E-9AFF-2604C01EA747}" destId="{11C44D83-A982-45F9-9002-9C9518267346}" srcOrd="10" destOrd="0" presId="urn:microsoft.com/office/officeart/2008/layout/VerticalCurvedList"/>
    <dgm:cxn modelId="{EA1717D0-E54E-496E-A351-E75A5BE02122}" type="presParOf" srcId="{11C44D83-A982-45F9-9002-9C9518267346}" destId="{4C9BDFD3-4270-4C54-A79C-1CDC0961FC8C}" srcOrd="0" destOrd="0" presId="urn:microsoft.com/office/officeart/2008/layout/VerticalCurvedList"/>
    <dgm:cxn modelId="{A3F686E9-AA00-423E-9978-94B9208F7794}" type="presParOf" srcId="{A4837200-4C16-4F9E-9AFF-2604C01EA747}" destId="{C71B7415-EEB9-4EF6-8C14-07E56E205EEA}" srcOrd="11" destOrd="0" presId="urn:microsoft.com/office/officeart/2008/layout/VerticalCurvedList"/>
    <dgm:cxn modelId="{137CC003-A954-47A5-925E-C43EA3AD2792}" type="presParOf" srcId="{A4837200-4C16-4F9E-9AFF-2604C01EA747}" destId="{3EE2FF0F-C2D6-4ADD-915E-D5BA452DF9AD}" srcOrd="12" destOrd="0" presId="urn:microsoft.com/office/officeart/2008/layout/VerticalCurvedList"/>
    <dgm:cxn modelId="{F353F394-363F-4F13-A5FC-A2E71E90D95B}" type="presParOf" srcId="{3EE2FF0F-C2D6-4ADD-915E-D5BA452DF9AD}" destId="{4DEF3413-EEF8-4E32-BADC-8939BA3AD848}" srcOrd="0" destOrd="0" presId="urn:microsoft.com/office/officeart/2008/layout/VerticalCurvedList"/>
    <dgm:cxn modelId="{8F5B658E-9E8F-409D-8548-4EC2C7CCCE76}" type="presParOf" srcId="{A4837200-4C16-4F9E-9AFF-2604C01EA747}" destId="{A918D0DD-E400-4DBE-A0A2-DDA3EBD373DC}" srcOrd="13" destOrd="0" presId="urn:microsoft.com/office/officeart/2008/layout/VerticalCurvedList"/>
    <dgm:cxn modelId="{4175871F-111B-480B-8638-2370FDD660AC}" type="presParOf" srcId="{A4837200-4C16-4F9E-9AFF-2604C01EA747}" destId="{E9DF59BB-BCCA-48C6-82F3-5F007A9C96E3}" srcOrd="14" destOrd="0" presId="urn:microsoft.com/office/officeart/2008/layout/VerticalCurvedList"/>
    <dgm:cxn modelId="{A4EFD640-85B6-4CFF-91B5-9DF2EF170A73}" type="presParOf" srcId="{E9DF59BB-BCCA-48C6-82F3-5F007A9C96E3}" destId="{4B1A7608-3A94-4F5A-9E09-7EEB85F633F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7B504-1AB7-4058-8263-2DE8F4EBB233}">
      <dsp:nvSpPr>
        <dsp:cNvPr id="0" name=""/>
        <dsp:cNvSpPr/>
      </dsp:nvSpPr>
      <dsp:spPr>
        <a:xfrm>
          <a:off x="0" y="0"/>
          <a:ext cx="1991488" cy="449931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MX" sz="2000" kern="1200" dirty="0"/>
            <a:t>1. Gestión de Avisos de Avería (Notificaciones)</a:t>
          </a:r>
        </a:p>
      </dsp:txBody>
      <dsp:txXfrm>
        <a:off x="0" y="1799726"/>
        <a:ext cx="1991488" cy="1799726"/>
      </dsp:txXfrm>
    </dsp:sp>
    <dsp:sp modelId="{BBDD99DD-6624-499B-94D0-EE5C93E5725C}">
      <dsp:nvSpPr>
        <dsp:cNvPr id="0" name=""/>
        <dsp:cNvSpPr/>
      </dsp:nvSpPr>
      <dsp:spPr>
        <a:xfrm>
          <a:off x="246608" y="269958"/>
          <a:ext cx="1498271" cy="1498271"/>
        </a:xfrm>
        <a:prstGeom prst="ellipse">
          <a:avLst/>
        </a:prstGeom>
        <a:blipFill>
          <a:blip xmlns:r="http://schemas.openxmlformats.org/officeDocument/2006/relationships" r:embed="rId1"/>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C56C175-8807-4F1F-8EDD-FDF36F7A1D4C}">
      <dsp:nvSpPr>
        <dsp:cNvPr id="0" name=""/>
        <dsp:cNvSpPr/>
      </dsp:nvSpPr>
      <dsp:spPr>
        <a:xfrm>
          <a:off x="2051232" y="0"/>
          <a:ext cx="1991488" cy="4499315"/>
        </a:xfrm>
        <a:prstGeom prst="roundRect">
          <a:avLst>
            <a:gd name="adj" fmla="val 10000"/>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MX" sz="2000" kern="1200"/>
            <a:t>2.</a:t>
          </a:r>
          <a:r>
            <a:rPr lang="es-ES" sz="2000" b="1" kern="1200"/>
            <a:t>Creación y Gestión de Órdenes de Trabajo (OT)</a:t>
          </a:r>
          <a:endParaRPr lang="es-MX" sz="2000" kern="1200" dirty="0"/>
        </a:p>
      </dsp:txBody>
      <dsp:txXfrm>
        <a:off x="2051232" y="1799726"/>
        <a:ext cx="1991488" cy="1799726"/>
      </dsp:txXfrm>
    </dsp:sp>
    <dsp:sp modelId="{AD0284AD-4456-4B07-A72E-823C25A9F0DE}">
      <dsp:nvSpPr>
        <dsp:cNvPr id="0" name=""/>
        <dsp:cNvSpPr/>
      </dsp:nvSpPr>
      <dsp:spPr>
        <a:xfrm>
          <a:off x="2297841" y="269958"/>
          <a:ext cx="1498271" cy="1498271"/>
        </a:xfrm>
        <a:prstGeom prst="ellipse">
          <a:avLst/>
        </a:prstGeom>
        <a:blipFill>
          <a:blip xmlns:r="http://schemas.openxmlformats.org/officeDocument/2006/relationships" r:embed="rId2"/>
          <a:srcRect/>
          <a:stretch>
            <a:fillRect l="-9000" r="-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F1E98D4-965C-4FD3-9A4E-7128AD6FFDFA}">
      <dsp:nvSpPr>
        <dsp:cNvPr id="0" name=""/>
        <dsp:cNvSpPr/>
      </dsp:nvSpPr>
      <dsp:spPr>
        <a:xfrm>
          <a:off x="4102465" y="0"/>
          <a:ext cx="1991488" cy="4499315"/>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t>3. Gestión de Lista de Componentes (Materiales)</a:t>
          </a:r>
        </a:p>
      </dsp:txBody>
      <dsp:txXfrm>
        <a:off x="4102465" y="1799726"/>
        <a:ext cx="1991488" cy="1799726"/>
      </dsp:txXfrm>
    </dsp:sp>
    <dsp:sp modelId="{E93A51CC-01CE-42E2-8913-75CC3914129B}">
      <dsp:nvSpPr>
        <dsp:cNvPr id="0" name=""/>
        <dsp:cNvSpPr/>
      </dsp:nvSpPr>
      <dsp:spPr>
        <a:xfrm>
          <a:off x="4349074" y="269958"/>
          <a:ext cx="1498271" cy="1498271"/>
        </a:xfrm>
        <a:prstGeom prst="ellipse">
          <a:avLst/>
        </a:prstGeom>
        <a:blipFill>
          <a:blip xmlns:r="http://schemas.openxmlformats.org/officeDocument/2006/relationships" r:embed="rId2"/>
          <a:srcRect/>
          <a:stretch>
            <a:fillRect l="-9000" r="-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4066F07-EBDD-4CB0-A292-C7C7453C72A8}">
      <dsp:nvSpPr>
        <dsp:cNvPr id="0" name=""/>
        <dsp:cNvSpPr/>
      </dsp:nvSpPr>
      <dsp:spPr>
        <a:xfrm>
          <a:off x="6153698" y="0"/>
          <a:ext cx="1991488" cy="4499315"/>
        </a:xfrm>
        <a:prstGeom prst="roundRect">
          <a:avLst>
            <a:gd name="adj" fmla="val 10000"/>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t>4. Gestión de Operaciones (Tareas)</a:t>
          </a:r>
        </a:p>
      </dsp:txBody>
      <dsp:txXfrm>
        <a:off x="6153698" y="1799726"/>
        <a:ext cx="1991488" cy="1799726"/>
      </dsp:txXfrm>
    </dsp:sp>
    <dsp:sp modelId="{D71F32B4-D905-459C-88F8-DC73C3664750}">
      <dsp:nvSpPr>
        <dsp:cNvPr id="0" name=""/>
        <dsp:cNvSpPr/>
      </dsp:nvSpPr>
      <dsp:spPr>
        <a:xfrm>
          <a:off x="6400306" y="269958"/>
          <a:ext cx="1498271" cy="1498271"/>
        </a:xfrm>
        <a:prstGeom prst="ellipse">
          <a:avLst/>
        </a:prstGeom>
        <a:blipFill>
          <a:blip xmlns:r="http://schemas.openxmlformats.org/officeDocument/2006/relationships" r:embed="rId3"/>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B2C833D-47C4-4CC8-B7AB-D3B4EDFDD540}">
      <dsp:nvSpPr>
        <dsp:cNvPr id="0" name=""/>
        <dsp:cNvSpPr/>
      </dsp:nvSpPr>
      <dsp:spPr>
        <a:xfrm>
          <a:off x="8204931" y="0"/>
          <a:ext cx="1991488" cy="4499315"/>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t>5. Imputaciones Contables</a:t>
          </a:r>
        </a:p>
      </dsp:txBody>
      <dsp:txXfrm>
        <a:off x="8204931" y="1799726"/>
        <a:ext cx="1991488" cy="1799726"/>
      </dsp:txXfrm>
    </dsp:sp>
    <dsp:sp modelId="{F811A0FE-DC5B-4406-A282-8D9DFEF04142}">
      <dsp:nvSpPr>
        <dsp:cNvPr id="0" name=""/>
        <dsp:cNvSpPr/>
      </dsp:nvSpPr>
      <dsp:spPr>
        <a:xfrm>
          <a:off x="8451539" y="269958"/>
          <a:ext cx="1498271" cy="1498271"/>
        </a:xfrm>
        <a:prstGeom prst="ellipse">
          <a:avLst/>
        </a:prstGeom>
        <a:blipFill>
          <a:blip xmlns:r="http://schemas.openxmlformats.org/officeDocument/2006/relationships" r:embed="rId2"/>
          <a:srcRect/>
          <a:stretch>
            <a:fillRect l="-9000" r="-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21D685B-4500-412D-BB43-9BBE4AA0F160}">
      <dsp:nvSpPr>
        <dsp:cNvPr id="0" name=""/>
        <dsp:cNvSpPr/>
      </dsp:nvSpPr>
      <dsp:spPr>
        <a:xfrm>
          <a:off x="407856" y="3599452"/>
          <a:ext cx="9380706" cy="674897"/>
        </a:xfrm>
        <a:prstGeom prst="leftRight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3EED0-190C-4577-9592-8D64CA7FF5C0}">
      <dsp:nvSpPr>
        <dsp:cNvPr id="0" name=""/>
        <dsp:cNvSpPr/>
      </dsp:nvSpPr>
      <dsp:spPr>
        <a:xfrm rot="16200000">
          <a:off x="1453148" y="1220597"/>
          <a:ext cx="3483661" cy="2978013"/>
        </a:xfrm>
        <a:prstGeom prst="round2SameRect">
          <a:avLst>
            <a:gd name="adj1" fmla="val 16670"/>
            <a:gd name="adj2" fmla="val 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marL="0" lvl="0" indent="0" algn="l" defTabSz="800100">
            <a:lnSpc>
              <a:spcPct val="90000"/>
            </a:lnSpc>
            <a:spcBef>
              <a:spcPct val="0"/>
            </a:spcBef>
            <a:spcAft>
              <a:spcPct val="35000"/>
            </a:spcAft>
            <a:buNone/>
          </a:pPr>
          <a:r>
            <a:rPr lang="es-MX" sz="1800" b="1" kern="1200" dirty="0"/>
            <a:t>¿Cuáles son los tipos de órdenes en JD?</a:t>
          </a:r>
        </a:p>
        <a:p>
          <a:pPr marL="0" lvl="0" indent="0" algn="l" defTabSz="800100">
            <a:lnSpc>
              <a:spcPct val="90000"/>
            </a:lnSpc>
            <a:spcBef>
              <a:spcPct val="0"/>
            </a:spcBef>
            <a:spcAft>
              <a:spcPct val="35000"/>
            </a:spcAft>
            <a:buNone/>
          </a:pPr>
          <a:endParaRPr lang="es-MX" sz="1800" kern="1200" dirty="0"/>
        </a:p>
        <a:p>
          <a:pPr marL="0" lvl="0" indent="0" algn="l" defTabSz="800100">
            <a:lnSpc>
              <a:spcPct val="90000"/>
            </a:lnSpc>
            <a:spcBef>
              <a:spcPct val="0"/>
            </a:spcBef>
            <a:spcAft>
              <a:spcPct val="35000"/>
            </a:spcAft>
            <a:buNone/>
          </a:pPr>
          <a:endParaRPr lang="es-MX" sz="1800" kern="1200" dirty="0"/>
        </a:p>
        <a:p>
          <a:pPr marL="0" lvl="0" indent="0" algn="l" defTabSz="800100">
            <a:lnSpc>
              <a:spcPct val="90000"/>
            </a:lnSpc>
            <a:spcBef>
              <a:spcPct val="0"/>
            </a:spcBef>
            <a:spcAft>
              <a:spcPct val="35000"/>
            </a:spcAft>
            <a:buNone/>
          </a:pPr>
          <a:endParaRPr lang="es-MX" sz="1800" kern="1200" dirty="0"/>
        </a:p>
        <a:p>
          <a:pPr marL="0" lvl="0" indent="0" algn="l" defTabSz="800100">
            <a:lnSpc>
              <a:spcPct val="90000"/>
            </a:lnSpc>
            <a:spcBef>
              <a:spcPct val="0"/>
            </a:spcBef>
            <a:spcAft>
              <a:spcPct val="35000"/>
            </a:spcAft>
            <a:buNone/>
          </a:pPr>
          <a:endParaRPr lang="es-MX" sz="1800" kern="1200" dirty="0"/>
        </a:p>
        <a:p>
          <a:pPr marL="0" lvl="0" indent="0" algn="l" defTabSz="800100">
            <a:lnSpc>
              <a:spcPct val="90000"/>
            </a:lnSpc>
            <a:spcBef>
              <a:spcPct val="0"/>
            </a:spcBef>
            <a:spcAft>
              <a:spcPct val="35000"/>
            </a:spcAft>
            <a:buNone/>
          </a:pPr>
          <a:endParaRPr lang="es-MX" sz="1800" kern="1200" dirty="0"/>
        </a:p>
        <a:p>
          <a:pPr marL="0" lvl="0" indent="0" algn="l" defTabSz="800100">
            <a:lnSpc>
              <a:spcPct val="90000"/>
            </a:lnSpc>
            <a:spcBef>
              <a:spcPct val="0"/>
            </a:spcBef>
            <a:spcAft>
              <a:spcPct val="35000"/>
            </a:spcAft>
            <a:buNone/>
          </a:pPr>
          <a:endParaRPr lang="es-MX" sz="1800" kern="1200" dirty="0"/>
        </a:p>
        <a:p>
          <a:pPr marL="0" lvl="0" indent="0" algn="l" defTabSz="800100">
            <a:lnSpc>
              <a:spcPct val="90000"/>
            </a:lnSpc>
            <a:spcBef>
              <a:spcPct val="0"/>
            </a:spcBef>
            <a:spcAft>
              <a:spcPct val="35000"/>
            </a:spcAft>
            <a:buNone/>
          </a:pPr>
          <a:endParaRPr lang="es-MX" sz="1800" kern="1200" dirty="0"/>
        </a:p>
      </dsp:txBody>
      <dsp:txXfrm rot="5400000">
        <a:off x="1851373" y="1113175"/>
        <a:ext cx="2832612" cy="3192859"/>
      </dsp:txXfrm>
    </dsp:sp>
    <dsp:sp modelId="{2DE4D0F9-7E8D-4292-A61E-D9F9E5220CD1}">
      <dsp:nvSpPr>
        <dsp:cNvPr id="0" name=""/>
        <dsp:cNvSpPr/>
      </dsp:nvSpPr>
      <dsp:spPr>
        <a:xfrm rot="5400000">
          <a:off x="5384675" y="310233"/>
          <a:ext cx="3483661" cy="4741540"/>
        </a:xfrm>
        <a:prstGeom prst="round2SameRect">
          <a:avLst>
            <a:gd name="adj1" fmla="val 16670"/>
            <a:gd name="adj2" fmla="val 0"/>
          </a:avLst>
        </a:prstGeom>
        <a:solidFill>
          <a:schemeClr val="accent5">
            <a:tint val="50000"/>
            <a:hueOff val="-6685025"/>
            <a:satOff val="-25325"/>
            <a:lumOff val="8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14300" rIns="68580" bIns="114300" numCol="1" spcCol="1270" anchor="t" anchorCtr="0">
          <a:noAutofit/>
        </a:bodyPr>
        <a:lstStyle/>
        <a:p>
          <a:pPr marL="0" lvl="0" indent="0" algn="l" defTabSz="800100">
            <a:lnSpc>
              <a:spcPct val="90000"/>
            </a:lnSpc>
            <a:spcBef>
              <a:spcPct val="0"/>
            </a:spcBef>
            <a:spcAft>
              <a:spcPct val="35000"/>
            </a:spcAft>
            <a:buNone/>
          </a:pPr>
          <a:r>
            <a:rPr lang="es-MX" sz="1800" b="1" kern="1200" dirty="0"/>
            <a:t>¿Qué tipo de ordenes tendremos con el ingreso de SAP?</a:t>
          </a:r>
        </a:p>
      </dsp:txBody>
      <dsp:txXfrm rot="-5400000">
        <a:off x="4755736" y="1109262"/>
        <a:ext cx="4571451" cy="3143483"/>
      </dsp:txXfrm>
    </dsp:sp>
    <dsp:sp modelId="{2E3B168C-7192-414E-9227-0F615987A5FD}">
      <dsp:nvSpPr>
        <dsp:cNvPr id="0" name=""/>
        <dsp:cNvSpPr/>
      </dsp:nvSpPr>
      <dsp:spPr>
        <a:xfrm>
          <a:off x="3194761" y="0"/>
          <a:ext cx="2225554" cy="2225446"/>
        </a:xfrm>
        <a:prstGeom prst="circularArrow">
          <a:avLst>
            <a:gd name="adj1" fmla="val 12500"/>
            <a:gd name="adj2" fmla="val 1142322"/>
            <a:gd name="adj3" fmla="val 20457678"/>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C83DD-96D8-4E49-978C-9B2CEAE59E09}">
      <dsp:nvSpPr>
        <dsp:cNvPr id="0" name=""/>
        <dsp:cNvSpPr/>
      </dsp:nvSpPr>
      <dsp:spPr>
        <a:xfrm rot="10800000">
          <a:off x="3194761" y="3193220"/>
          <a:ext cx="2225554" cy="2225446"/>
        </a:xfrm>
        <a:prstGeom prst="circularArrow">
          <a:avLst>
            <a:gd name="adj1" fmla="val 12500"/>
            <a:gd name="adj2" fmla="val 1142322"/>
            <a:gd name="adj3" fmla="val 20457678"/>
            <a:gd name="adj4" fmla="val 10800000"/>
            <a:gd name="adj5" fmla="val 125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E890C-D7C6-4548-86C3-C0F0579E5274}">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87609B-BB2D-4A4D-8A2C-3EFA14B3E266}">
      <dsp:nvSpPr>
        <dsp:cNvPr id="0" name=""/>
        <dsp:cNvSpPr/>
      </dsp:nvSpPr>
      <dsp:spPr>
        <a:xfrm>
          <a:off x="380119" y="246332"/>
          <a:ext cx="7675541" cy="4924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dirty="0"/>
            <a:t>IW21: Creación </a:t>
          </a:r>
          <a:r>
            <a:rPr lang="es-ES" sz="1400" b="1" kern="1200"/>
            <a:t>de Aviso: </a:t>
          </a:r>
          <a:r>
            <a:rPr lang="es-ES" sz="1400" kern="1200"/>
            <a:t>Se registra la necesidad de mantenimiento.</a:t>
          </a:r>
          <a:endParaRPr lang="es-MX" sz="1400" kern="1200" dirty="0"/>
        </a:p>
      </dsp:txBody>
      <dsp:txXfrm>
        <a:off x="380119" y="246332"/>
        <a:ext cx="7675541" cy="492448"/>
      </dsp:txXfrm>
    </dsp:sp>
    <dsp:sp modelId="{33DCED00-99A6-4F9C-9671-84C08004AD48}">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54EA36-4253-498F-855B-0D81DDC3541C}">
      <dsp:nvSpPr>
        <dsp:cNvPr id="0" name=""/>
        <dsp:cNvSpPr/>
      </dsp:nvSpPr>
      <dsp:spPr>
        <a:xfrm>
          <a:off x="826075" y="985438"/>
          <a:ext cx="7229585" cy="492448"/>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a:t>IW31: Diligenciar Orden: </a:t>
          </a:r>
          <a:r>
            <a:rPr lang="es-ES" sz="1400" kern="1200"/>
            <a:t>Se crea la orden de trabajo con todos los detalles.</a:t>
          </a:r>
          <a:endParaRPr lang="es-ES" sz="1400" b="1" kern="1200" dirty="0"/>
        </a:p>
      </dsp:txBody>
      <dsp:txXfrm>
        <a:off x="826075" y="985438"/>
        <a:ext cx="7229585" cy="492448"/>
      </dsp:txXfrm>
    </dsp:sp>
    <dsp:sp modelId="{5B051254-9297-408B-8EA2-842F4BBC418F}">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5DF78-2F2F-47E3-838C-0C1C592FABC1}">
      <dsp:nvSpPr>
        <dsp:cNvPr id="0" name=""/>
        <dsp:cNvSpPr/>
      </dsp:nvSpPr>
      <dsp:spPr>
        <a:xfrm>
          <a:off x="1070457" y="1724003"/>
          <a:ext cx="6985203" cy="49244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a:t>IW32: Imputación y Norma de Liquidación: </a:t>
          </a:r>
          <a:r>
            <a:rPr lang="es-ES" sz="1400" kern="1200"/>
            <a:t>Se asignan los costos y se define cómo se liquidarán.</a:t>
          </a:r>
          <a:endParaRPr lang="es-ES" sz="1400" b="1" kern="1200" dirty="0"/>
        </a:p>
      </dsp:txBody>
      <dsp:txXfrm>
        <a:off x="1070457" y="1724003"/>
        <a:ext cx="6985203" cy="492448"/>
      </dsp:txXfrm>
    </dsp:sp>
    <dsp:sp modelId="{6D4277B3-04AC-41BC-8FDA-D2DCAD8D5C9C}">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3AC648-38B7-4FDB-AB1D-3D8401E28065}">
      <dsp:nvSpPr>
        <dsp:cNvPr id="0" name=""/>
        <dsp:cNvSpPr/>
      </dsp:nvSpPr>
      <dsp:spPr>
        <a:xfrm>
          <a:off x="1148486" y="2463109"/>
          <a:ext cx="6907174" cy="49244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a:t>IW41: Notificación de Tiempos: </a:t>
          </a:r>
          <a:r>
            <a:rPr lang="es-ES" sz="1400" kern="1200"/>
            <a:t>Se registran las horas reales trabajadas en las operaciones.</a:t>
          </a:r>
          <a:endParaRPr lang="es-ES" sz="1400" b="1" kern="1200" dirty="0"/>
        </a:p>
      </dsp:txBody>
      <dsp:txXfrm>
        <a:off x="1148486" y="2463109"/>
        <a:ext cx="6907174" cy="492448"/>
      </dsp:txXfrm>
    </dsp:sp>
    <dsp:sp modelId="{6AA6CA00-9B0D-455C-B8D6-B4AC2BB95883}">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5537B4-B152-4053-B0AE-46A3BA899FE5}">
      <dsp:nvSpPr>
        <dsp:cNvPr id="0" name=""/>
        <dsp:cNvSpPr/>
      </dsp:nvSpPr>
      <dsp:spPr>
        <a:xfrm>
          <a:off x="1070457" y="3202215"/>
          <a:ext cx="6985203" cy="49244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a:t>IW32: Cierre Técnico: </a:t>
          </a:r>
          <a:r>
            <a:rPr lang="es-ES" sz="1400" kern="1200"/>
            <a:t>Se complementa el análisis de fallo y se cierra técnicamente la orden.</a:t>
          </a:r>
          <a:endParaRPr lang="es-ES" sz="1400" b="1" kern="1200" dirty="0"/>
        </a:p>
      </dsp:txBody>
      <dsp:txXfrm>
        <a:off x="1070457" y="3202215"/>
        <a:ext cx="6985203" cy="492448"/>
      </dsp:txXfrm>
    </dsp:sp>
    <dsp:sp modelId="{4C9BDFD3-4270-4C54-A79C-1CDC0961FC8C}">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1B7415-EEB9-4EF6-8C14-07E56E205EEA}">
      <dsp:nvSpPr>
        <dsp:cNvPr id="0" name=""/>
        <dsp:cNvSpPr/>
      </dsp:nvSpPr>
      <dsp:spPr>
        <a:xfrm>
          <a:off x="826075" y="3940779"/>
          <a:ext cx="7229585" cy="492448"/>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a:t>K088: Liquidación: </a:t>
          </a:r>
          <a:r>
            <a:rPr lang="es-ES" sz="1400" kern="1200"/>
            <a:t>Proceso financiero para asignar los costos reales.</a:t>
          </a:r>
          <a:endParaRPr lang="es-ES" sz="1400" b="1" kern="1200" dirty="0"/>
        </a:p>
      </dsp:txBody>
      <dsp:txXfrm>
        <a:off x="826075" y="3940779"/>
        <a:ext cx="7229585" cy="492448"/>
      </dsp:txXfrm>
    </dsp:sp>
    <dsp:sp modelId="{4DEF3413-EEF8-4E32-BADC-8939BA3AD848}">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18D0DD-E400-4DBE-A0A2-DDA3EBD373DC}">
      <dsp:nvSpPr>
        <dsp:cNvPr id="0" name=""/>
        <dsp:cNvSpPr/>
      </dsp:nvSpPr>
      <dsp:spPr>
        <a:xfrm>
          <a:off x="380119" y="4679885"/>
          <a:ext cx="7675541" cy="49244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dirty="0"/>
            <a:t>IW32: Cierres Comercial: </a:t>
          </a:r>
          <a:r>
            <a:rPr lang="es-ES" sz="1400" kern="1200" dirty="0"/>
            <a:t>Cierre definitivo de la orden y el aviso asociado.</a:t>
          </a:r>
          <a:endParaRPr lang="es-ES" sz="1400" b="1" kern="1200" dirty="0"/>
        </a:p>
      </dsp:txBody>
      <dsp:txXfrm>
        <a:off x="380119" y="4679885"/>
        <a:ext cx="7675541" cy="492448"/>
      </dsp:txXfrm>
    </dsp:sp>
    <dsp:sp modelId="{4B1A7608-3A94-4F5A-9E09-7EEB85F633F7}">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DA3AE2-46CC-4A1A-AD0C-8238D0CE2F69}" type="datetimeFigureOut">
              <a:rPr lang="es-CO" smtClean="0"/>
              <a:t>1/10/2025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26FBB-CDE2-40D4-BBED-F626EE94DE83}" type="slidenum">
              <a:rPr lang="es-CO" smtClean="0"/>
              <a:t>‹Nº›</a:t>
            </a:fld>
            <a:endParaRPr lang="es-CO"/>
          </a:p>
        </p:txBody>
      </p:sp>
    </p:spTree>
    <p:extLst>
      <p:ext uri="{BB962C8B-B14F-4D97-AF65-F5344CB8AC3E}">
        <p14:creationId xmlns:p14="http://schemas.microsoft.com/office/powerpoint/2010/main" val="158679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B200F19-F3D6-42A3-AD89-4C7CE67D73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4858" b="4858"/>
          <a:stretch/>
        </p:blipFill>
        <p:spPr>
          <a:xfrm>
            <a:off x="-1" y="0"/>
            <a:ext cx="12192001"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10447" y="-3810448"/>
            <a:ext cx="4571104" cy="12192003"/>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spTree>
    <p:extLst>
      <p:ext uri="{BB962C8B-B14F-4D97-AF65-F5344CB8AC3E}">
        <p14:creationId xmlns:p14="http://schemas.microsoft.com/office/powerpoint/2010/main" val="1111893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8218BB8-C522-47B5-AA72-56A43F003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3650081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DA4BD50-5F53-4884-BE14-4AE9C04A056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5" r="906" b="15734"/>
          <a:stretch/>
        </p:blipFill>
        <p:spPr bwMode="auto">
          <a:xfrm>
            <a:off x="1" y="0"/>
            <a:ext cx="12192001" cy="6858000"/>
          </a:xfrm>
          <a:prstGeom prst="rect">
            <a:avLst/>
          </a:prstGeom>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10449" y="-3810447"/>
            <a:ext cx="4571103" cy="12192003"/>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80"/>
          </a:p>
        </p:txBody>
      </p:sp>
      <p:sp>
        <p:nvSpPr>
          <p:cNvPr id="2" name="Rectángulo 1">
            <a:extLst>
              <a:ext uri="{FF2B5EF4-FFF2-40B4-BE49-F238E27FC236}">
                <a16:creationId xmlns:a16="http://schemas.microsoft.com/office/drawing/2014/main" id="{FD5F5FC7-6492-7288-077C-1846024B0C74}"/>
              </a:ext>
            </a:extLst>
          </p:cNvPr>
          <p:cNvSpPr/>
          <p:nvPr userDrawn="1"/>
        </p:nvSpPr>
        <p:spPr>
          <a:xfrm>
            <a:off x="2" y="1"/>
            <a:ext cx="12191999" cy="6857999"/>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50" dirty="0"/>
          </a:p>
        </p:txBody>
      </p:sp>
    </p:spTree>
    <p:extLst>
      <p:ext uri="{BB962C8B-B14F-4D97-AF65-F5344CB8AC3E}">
        <p14:creationId xmlns:p14="http://schemas.microsoft.com/office/powerpoint/2010/main" val="755738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parador 3">
    <p:spTree>
      <p:nvGrpSpPr>
        <p:cNvPr id="1" name=""/>
        <p:cNvGrpSpPr/>
        <p:nvPr/>
      </p:nvGrpSpPr>
      <p:grpSpPr>
        <a:xfrm>
          <a:off x="0" y="0"/>
          <a:ext cx="0" cy="0"/>
          <a:chOff x="0" y="0"/>
          <a:chExt cx="0" cy="0"/>
        </a:xfrm>
      </p:grpSpPr>
      <p:pic>
        <p:nvPicPr>
          <p:cNvPr id="3" name="Imagen 2" descr="Torre en medio de campo&#10;&#10;Descripción generada automáticamente">
            <a:extLst>
              <a:ext uri="{FF2B5EF4-FFF2-40B4-BE49-F238E27FC236}">
                <a16:creationId xmlns:a16="http://schemas.microsoft.com/office/drawing/2014/main" id="{0BDE9C54-3742-44DD-A728-61C03BB879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F2880494-B733-4B2A-9FEB-84961444DE93}"/>
              </a:ext>
            </a:extLst>
          </p:cNvPr>
          <p:cNvSpPr/>
          <p:nvPr userDrawn="1"/>
        </p:nvSpPr>
        <p:spPr>
          <a:xfrm rot="5400000">
            <a:off x="3820302" y="-3820300"/>
            <a:ext cx="4551397" cy="12192003"/>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8" name="Imagen 7">
            <a:extLst>
              <a:ext uri="{FF2B5EF4-FFF2-40B4-BE49-F238E27FC236}">
                <a16:creationId xmlns:a16="http://schemas.microsoft.com/office/drawing/2014/main" id="{C3D9FE36-6CD1-485B-AB7E-1F7227D5F0DC}"/>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2090526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17D00E-FCA6-4A7E-B3DE-448825E93C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602" y="0"/>
            <a:ext cx="12231601"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790647" y="-3830248"/>
            <a:ext cx="4571103" cy="122316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80"/>
          </a:p>
        </p:txBody>
      </p:sp>
    </p:spTree>
    <p:extLst>
      <p:ext uri="{BB962C8B-B14F-4D97-AF65-F5344CB8AC3E}">
        <p14:creationId xmlns:p14="http://schemas.microsoft.com/office/powerpoint/2010/main" val="2530772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parador 2">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D73502F-C41F-43DB-8174-83E26D5530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70395"/>
          </a:xfrm>
          <a:prstGeom prst="rect">
            <a:avLst/>
          </a:prstGeom>
        </p:spPr>
      </p:pic>
      <p:sp>
        <p:nvSpPr>
          <p:cNvPr id="6" name="Rectángulo 5">
            <a:extLst>
              <a:ext uri="{FF2B5EF4-FFF2-40B4-BE49-F238E27FC236}">
                <a16:creationId xmlns:a16="http://schemas.microsoft.com/office/drawing/2014/main" id="{F6DEE41A-BCB1-4F0E-80D0-1E096A56D333}"/>
              </a:ext>
            </a:extLst>
          </p:cNvPr>
          <p:cNvSpPr/>
          <p:nvPr userDrawn="1"/>
        </p:nvSpPr>
        <p:spPr>
          <a:xfrm rot="5400000">
            <a:off x="2666999" y="-2667000"/>
            <a:ext cx="6857999" cy="12192001"/>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8" name="Imagen 7">
            <a:extLst>
              <a:ext uri="{FF2B5EF4-FFF2-40B4-BE49-F238E27FC236}">
                <a16:creationId xmlns:a16="http://schemas.microsoft.com/office/drawing/2014/main" id="{F1DB94E8-DC13-4B57-9F86-C5279FAEC005}"/>
              </a:ext>
            </a:extLst>
          </p:cNvPr>
          <p:cNvPicPr>
            <a:picLocks noChangeAspect="1"/>
          </p:cNvPicPr>
          <p:nvPr userDrawn="1"/>
        </p:nvPicPr>
        <p:blipFill rotWithShape="1">
          <a:blip r:embed="rId3"/>
          <a:srcRect l="339" t="3151" r="242" b="10761"/>
          <a:stretch/>
        </p:blipFill>
        <p:spPr>
          <a:xfrm>
            <a:off x="-39604" y="0"/>
            <a:ext cx="12231602" cy="6858000"/>
          </a:xfrm>
          <a:prstGeom prst="rect">
            <a:avLst/>
          </a:prstGeom>
          <a:noFill/>
        </p:spPr>
      </p:pic>
    </p:spTree>
    <p:extLst>
      <p:ext uri="{BB962C8B-B14F-4D97-AF65-F5344CB8AC3E}">
        <p14:creationId xmlns:p14="http://schemas.microsoft.com/office/powerpoint/2010/main" val="2346105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4" name="Imagen 3" descr="Vista aérea de una ciudad&#10;&#10;Descripción generada automáticamente">
            <a:extLst>
              <a:ext uri="{FF2B5EF4-FFF2-40B4-BE49-F238E27FC236}">
                <a16:creationId xmlns:a16="http://schemas.microsoft.com/office/drawing/2014/main" id="{CD97AACD-C1C8-4BF7-8BE5-5DD86ECD96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2C4C22D-6924-429F-BEB4-C60AE86A9BFE}"/>
              </a:ext>
            </a:extLst>
          </p:cNvPr>
          <p:cNvSpPr/>
          <p:nvPr userDrawn="1"/>
        </p:nvSpPr>
        <p:spPr>
          <a:xfrm rot="5400000">
            <a:off x="3756485" y="-3756484"/>
            <a:ext cx="4679032" cy="121920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653"/>
          </a:p>
        </p:txBody>
      </p:sp>
      <p:pic>
        <p:nvPicPr>
          <p:cNvPr id="6" name="Imagen 5">
            <a:extLst>
              <a:ext uri="{FF2B5EF4-FFF2-40B4-BE49-F238E27FC236}">
                <a16:creationId xmlns:a16="http://schemas.microsoft.com/office/drawing/2014/main" id="{27649467-170F-4747-B9CE-456DDC42446D}"/>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512059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Diseño personalizado">
    <p:spTree>
      <p:nvGrpSpPr>
        <p:cNvPr id="1" name=""/>
        <p:cNvGrpSpPr/>
        <p:nvPr/>
      </p:nvGrpSpPr>
      <p:grpSpPr>
        <a:xfrm>
          <a:off x="0" y="0"/>
          <a:ext cx="0" cy="0"/>
          <a:chOff x="0" y="0"/>
          <a:chExt cx="0" cy="0"/>
        </a:xfrm>
      </p:grpSpPr>
      <p:pic>
        <p:nvPicPr>
          <p:cNvPr id="3" name="Imagen 2" descr="Imagen que contiene persona, hombre, tabla, gente&#10;&#10;Descripción generada automáticamente">
            <a:extLst>
              <a:ext uri="{FF2B5EF4-FFF2-40B4-BE49-F238E27FC236}">
                <a16:creationId xmlns:a16="http://schemas.microsoft.com/office/drawing/2014/main" id="{F8AF7C61-6528-417F-84A3-891A4ABF09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0312" b="10312"/>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20348" y="-3820347"/>
            <a:ext cx="4571103" cy="122118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11" name="Imagen 10">
            <a:extLst>
              <a:ext uri="{FF2B5EF4-FFF2-40B4-BE49-F238E27FC236}">
                <a16:creationId xmlns:a16="http://schemas.microsoft.com/office/drawing/2014/main" id="{16D13F7C-FB26-4451-A4E0-82A0019C9CE2}"/>
              </a:ext>
            </a:extLst>
          </p:cNvPr>
          <p:cNvPicPr>
            <a:picLocks noChangeAspect="1"/>
          </p:cNvPicPr>
          <p:nvPr userDrawn="1"/>
        </p:nvPicPr>
        <p:blipFill rotWithShape="1">
          <a:blip r:embed="rId3"/>
          <a:srcRect l="339" t="3151" r="242" b="10761"/>
          <a:stretch/>
        </p:blipFill>
        <p:spPr>
          <a:xfrm>
            <a:off x="-2" y="0"/>
            <a:ext cx="12192000" cy="6858000"/>
          </a:xfrm>
          <a:prstGeom prst="rect">
            <a:avLst/>
          </a:prstGeom>
          <a:noFill/>
        </p:spPr>
      </p:pic>
    </p:spTree>
    <p:extLst>
      <p:ext uri="{BB962C8B-B14F-4D97-AF65-F5344CB8AC3E}">
        <p14:creationId xmlns:p14="http://schemas.microsoft.com/office/powerpoint/2010/main" val="2933270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Diseño personalizado">
    <p:spTree>
      <p:nvGrpSpPr>
        <p:cNvPr id="1" name=""/>
        <p:cNvGrpSpPr/>
        <p:nvPr/>
      </p:nvGrpSpPr>
      <p:grpSpPr>
        <a:xfrm>
          <a:off x="0" y="0"/>
          <a:ext cx="0" cy="0"/>
          <a:chOff x="0" y="0"/>
          <a:chExt cx="0" cy="0"/>
        </a:xfrm>
      </p:grpSpPr>
      <p:pic>
        <p:nvPicPr>
          <p:cNvPr id="3" name="Imagen 2" descr="Un tren pasando en vías al lado de un edificio&#10;&#10;Descripción generada automáticamente">
            <a:extLst>
              <a:ext uri="{FF2B5EF4-FFF2-40B4-BE49-F238E27FC236}">
                <a16:creationId xmlns:a16="http://schemas.microsoft.com/office/drawing/2014/main" id="{B7B1B2EE-5D1F-494A-B825-876B66B682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810" b="9810"/>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04901" y="-3835701"/>
            <a:ext cx="4551397" cy="122228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7" name="Imagen 6">
            <a:extLst>
              <a:ext uri="{FF2B5EF4-FFF2-40B4-BE49-F238E27FC236}">
                <a16:creationId xmlns:a16="http://schemas.microsoft.com/office/drawing/2014/main" id="{E69DF07F-72CA-4468-98CE-3F91F648C590}"/>
              </a:ext>
            </a:extLst>
          </p:cNvPr>
          <p:cNvPicPr>
            <a:picLocks noChangeAspect="1"/>
          </p:cNvPicPr>
          <p:nvPr userDrawn="1"/>
        </p:nvPicPr>
        <p:blipFill rotWithShape="1">
          <a:blip r:embed="rId3"/>
          <a:srcRect l="339" t="3151" r="242" b="10761"/>
          <a:stretch/>
        </p:blipFill>
        <p:spPr>
          <a:xfrm>
            <a:off x="-30802" y="0"/>
            <a:ext cx="12222798" cy="6858000"/>
          </a:xfrm>
          <a:prstGeom prst="rect">
            <a:avLst/>
          </a:prstGeom>
          <a:noFill/>
        </p:spPr>
      </p:pic>
    </p:spTree>
    <p:extLst>
      <p:ext uri="{BB962C8B-B14F-4D97-AF65-F5344CB8AC3E}">
        <p14:creationId xmlns:p14="http://schemas.microsoft.com/office/powerpoint/2010/main" val="123340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Diseño personalizado">
    <p:spTree>
      <p:nvGrpSpPr>
        <p:cNvPr id="1" name=""/>
        <p:cNvGrpSpPr/>
        <p:nvPr/>
      </p:nvGrpSpPr>
      <p:grpSpPr>
        <a:xfrm>
          <a:off x="0" y="0"/>
          <a:ext cx="0" cy="0"/>
          <a:chOff x="0" y="0"/>
          <a:chExt cx="0" cy="0"/>
        </a:xfrm>
      </p:grpSpPr>
      <p:pic>
        <p:nvPicPr>
          <p:cNvPr id="4" name="Imagen 3" descr="Imagen que contiene pasto, comida, tabla, campo&#10;&#10;Descripción generada automáticamente">
            <a:extLst>
              <a:ext uri="{FF2B5EF4-FFF2-40B4-BE49-F238E27FC236}">
                <a16:creationId xmlns:a16="http://schemas.microsoft.com/office/drawing/2014/main" id="{A7734B39-7E5D-4B52-8502-3CF75632BD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468" b="9468"/>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20302" y="-3820301"/>
            <a:ext cx="4551397" cy="12192002"/>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7" name="Imagen 6">
            <a:extLst>
              <a:ext uri="{FF2B5EF4-FFF2-40B4-BE49-F238E27FC236}">
                <a16:creationId xmlns:a16="http://schemas.microsoft.com/office/drawing/2014/main" id="{E69DF07F-72CA-4468-98CE-3F91F648C590}"/>
              </a:ext>
            </a:extLst>
          </p:cNvPr>
          <p:cNvPicPr>
            <a:picLocks noChangeAspect="1"/>
          </p:cNvPicPr>
          <p:nvPr userDrawn="1"/>
        </p:nvPicPr>
        <p:blipFill rotWithShape="1">
          <a:blip r:embed="rId3"/>
          <a:srcRect l="339" t="3151" r="242" b="10761"/>
          <a:stretch/>
        </p:blipFill>
        <p:spPr>
          <a:xfrm>
            <a:off x="0" y="0"/>
            <a:ext cx="12222798" cy="6858000"/>
          </a:xfrm>
          <a:prstGeom prst="rect">
            <a:avLst/>
          </a:prstGeom>
          <a:noFill/>
        </p:spPr>
      </p:pic>
    </p:spTree>
    <p:extLst>
      <p:ext uri="{BB962C8B-B14F-4D97-AF65-F5344CB8AC3E}">
        <p14:creationId xmlns:p14="http://schemas.microsoft.com/office/powerpoint/2010/main" val="1026656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parador 2">
    <p:bg>
      <p:bgPr>
        <a:solidFill>
          <a:schemeClr val="bg1"/>
        </a:solidFill>
        <a:effectLst/>
      </p:bgPr>
    </p:bg>
    <p:spTree>
      <p:nvGrpSpPr>
        <p:cNvPr id="1" name=""/>
        <p:cNvGrpSpPr/>
        <p:nvPr/>
      </p:nvGrpSpPr>
      <p:grpSpPr>
        <a:xfrm>
          <a:off x="0" y="0"/>
          <a:ext cx="0" cy="0"/>
          <a:chOff x="0" y="0"/>
          <a:chExt cx="0" cy="0"/>
        </a:xfrm>
      </p:grpSpPr>
      <p:pic>
        <p:nvPicPr>
          <p:cNvPr id="5" name="Imagen 4" descr="Vista aérea de una ciudad&#10;&#10;Descripción generada automáticamente">
            <a:extLst>
              <a:ext uri="{FF2B5EF4-FFF2-40B4-BE49-F238E27FC236}">
                <a16:creationId xmlns:a16="http://schemas.microsoft.com/office/drawing/2014/main" id="{A6D1A264-A25D-4957-A51D-5712DF5A99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01" t="7854" r="2301" b="7854"/>
          <a:stretch/>
        </p:blipFill>
        <p:spPr>
          <a:xfrm>
            <a:off x="2" y="0"/>
            <a:ext cx="12191999" cy="6858000"/>
          </a:xfrm>
          <a:prstGeom prst="rect">
            <a:avLst/>
          </a:prstGeom>
        </p:spPr>
      </p:pic>
      <p:sp>
        <p:nvSpPr>
          <p:cNvPr id="4" name="Rectángulo 3">
            <a:extLst>
              <a:ext uri="{FF2B5EF4-FFF2-40B4-BE49-F238E27FC236}">
                <a16:creationId xmlns:a16="http://schemas.microsoft.com/office/drawing/2014/main" id="{AFA2683B-20FC-404E-879A-D2C5C74EBD98}"/>
              </a:ext>
            </a:extLst>
          </p:cNvPr>
          <p:cNvSpPr/>
          <p:nvPr userDrawn="1"/>
        </p:nvSpPr>
        <p:spPr>
          <a:xfrm>
            <a:off x="2" y="1"/>
            <a:ext cx="12191999" cy="6857999"/>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50" dirty="0"/>
          </a:p>
        </p:txBody>
      </p:sp>
    </p:spTree>
    <p:extLst>
      <p:ext uri="{BB962C8B-B14F-4D97-AF65-F5344CB8AC3E}">
        <p14:creationId xmlns:p14="http://schemas.microsoft.com/office/powerpoint/2010/main" val="322627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CEDF902-D908-4481-8F0D-2BE9DB4D9F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10449" y="-3810448"/>
            <a:ext cx="4571103" cy="121920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11" name="Imagen 10">
            <a:extLst>
              <a:ext uri="{FF2B5EF4-FFF2-40B4-BE49-F238E27FC236}">
                <a16:creationId xmlns:a16="http://schemas.microsoft.com/office/drawing/2014/main" id="{16D13F7C-FB26-4451-A4E0-82A0019C9CE2}"/>
              </a:ext>
            </a:extLst>
          </p:cNvPr>
          <p:cNvPicPr>
            <a:picLocks noChangeAspect="1"/>
          </p:cNvPicPr>
          <p:nvPr userDrawn="1"/>
        </p:nvPicPr>
        <p:blipFill rotWithShape="1">
          <a:blip r:embed="rId3"/>
          <a:srcRect l="339" t="3151" r="242" b="10761"/>
          <a:stretch/>
        </p:blipFill>
        <p:spPr>
          <a:xfrm>
            <a:off x="-1" y="0"/>
            <a:ext cx="12192000" cy="6858000"/>
          </a:xfrm>
          <a:prstGeom prst="rect">
            <a:avLst/>
          </a:prstGeom>
          <a:noFill/>
        </p:spPr>
      </p:pic>
    </p:spTree>
    <p:extLst>
      <p:ext uri="{BB962C8B-B14F-4D97-AF65-F5344CB8AC3E}">
        <p14:creationId xmlns:p14="http://schemas.microsoft.com/office/powerpoint/2010/main" val="2113418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3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6972BAB-E2F4-4598-A0EB-952C3CC524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3081" b="13081"/>
          <a:stretch/>
        </p:blipFill>
        <p:spPr>
          <a:xfrm>
            <a:off x="-30800" y="0"/>
            <a:ext cx="12222801" cy="6858155"/>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04900" y="-3835701"/>
            <a:ext cx="4551397" cy="122228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spTree>
    <p:extLst>
      <p:ext uri="{BB962C8B-B14F-4D97-AF65-F5344CB8AC3E}">
        <p14:creationId xmlns:p14="http://schemas.microsoft.com/office/powerpoint/2010/main" val="115207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BBAF8C-E823-4C58-8DE4-6C50FF6884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799" y="0"/>
            <a:ext cx="12211800" cy="6869138"/>
          </a:xfrm>
          <a:prstGeom prst="rect">
            <a:avLst/>
          </a:prstGeom>
        </p:spPr>
      </p:pic>
      <p:sp>
        <p:nvSpPr>
          <p:cNvPr id="5" name="Rectángulo 4">
            <a:extLst>
              <a:ext uri="{FF2B5EF4-FFF2-40B4-BE49-F238E27FC236}">
                <a16:creationId xmlns:a16="http://schemas.microsoft.com/office/drawing/2014/main" id="{8E9A2BE4-F0CD-48F1-AF37-E9AB3DB7E110}"/>
              </a:ext>
            </a:extLst>
          </p:cNvPr>
          <p:cNvSpPr/>
          <p:nvPr userDrawn="1"/>
        </p:nvSpPr>
        <p:spPr>
          <a:xfrm rot="5400000">
            <a:off x="3820303" y="-3840100"/>
            <a:ext cx="4551397" cy="12231601"/>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8" name="Imagen 7">
            <a:extLst>
              <a:ext uri="{FF2B5EF4-FFF2-40B4-BE49-F238E27FC236}">
                <a16:creationId xmlns:a16="http://schemas.microsoft.com/office/drawing/2014/main" id="{0150F8B1-B5E1-4381-B15B-E92EEEDD19E9}"/>
              </a:ext>
            </a:extLst>
          </p:cNvPr>
          <p:cNvPicPr preferRelativeResize="0">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1" y="0"/>
            <a:ext cx="12231634" cy="6869138"/>
          </a:xfrm>
          <a:prstGeom prst="rect">
            <a:avLst/>
          </a:prstGeom>
          <a:noFill/>
        </p:spPr>
      </p:pic>
      <p:pic>
        <p:nvPicPr>
          <p:cNvPr id="7" name="Imagen 6">
            <a:extLst>
              <a:ext uri="{FF2B5EF4-FFF2-40B4-BE49-F238E27FC236}">
                <a16:creationId xmlns:a16="http://schemas.microsoft.com/office/drawing/2014/main" id="{DD87A6F6-B3BB-4CE9-B9E3-CBB9D992E5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99686" y="6102202"/>
            <a:ext cx="1529455" cy="553556"/>
          </a:xfrm>
          <a:prstGeom prst="rect">
            <a:avLst/>
          </a:prstGeom>
        </p:spPr>
      </p:pic>
    </p:spTree>
    <p:extLst>
      <p:ext uri="{BB962C8B-B14F-4D97-AF65-F5344CB8AC3E}">
        <p14:creationId xmlns:p14="http://schemas.microsoft.com/office/powerpoint/2010/main" val="2185560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eparador 2">
    <p:bg>
      <p:bgPr>
        <a:solidFill>
          <a:schemeClr val="bg1"/>
        </a:solid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DA2E931-97C3-46AA-99E9-6B8320C9F06E}"/>
              </a:ext>
            </a:extLst>
          </p:cNvPr>
          <p:cNvGrpSpPr/>
          <p:nvPr userDrawn="1"/>
        </p:nvGrpSpPr>
        <p:grpSpPr>
          <a:xfrm>
            <a:off x="-1" y="1"/>
            <a:ext cx="12192001" cy="6857998"/>
            <a:chOff x="0" y="0"/>
            <a:chExt cx="12191998" cy="6887506"/>
          </a:xfrm>
        </p:grpSpPr>
        <p:pic>
          <p:nvPicPr>
            <p:cNvPr id="6" name="Imagen 5">
              <a:extLst>
                <a:ext uri="{FF2B5EF4-FFF2-40B4-BE49-F238E27FC236}">
                  <a16:creationId xmlns:a16="http://schemas.microsoft.com/office/drawing/2014/main" id="{7DCE525D-4D5F-4AC7-9575-DBF7915604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45455" y="2988129"/>
              <a:ext cx="6746543" cy="3899377"/>
            </a:xfrm>
            <a:prstGeom prst="rect">
              <a:avLst/>
            </a:prstGeom>
          </p:spPr>
        </p:pic>
        <p:pic>
          <p:nvPicPr>
            <p:cNvPr id="7" name="Imagen 6">
              <a:extLst>
                <a:ext uri="{FF2B5EF4-FFF2-40B4-BE49-F238E27FC236}">
                  <a16:creationId xmlns:a16="http://schemas.microsoft.com/office/drawing/2014/main" id="{14F59D81-C659-490A-8D73-AEAFFBEED6F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00464" y="1"/>
              <a:ext cx="6191534" cy="3429000"/>
            </a:xfrm>
            <a:prstGeom prst="rect">
              <a:avLst/>
            </a:prstGeom>
          </p:spPr>
        </p:pic>
        <p:pic>
          <p:nvPicPr>
            <p:cNvPr id="8" name="Imagen 7">
              <a:extLst>
                <a:ext uri="{FF2B5EF4-FFF2-40B4-BE49-F238E27FC236}">
                  <a16:creationId xmlns:a16="http://schemas.microsoft.com/office/drawing/2014/main" id="{C5B900D3-5852-4698-B0AE-E99FC4F902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429000"/>
              <a:ext cx="6196084" cy="3429000"/>
            </a:xfrm>
            <a:prstGeom prst="rect">
              <a:avLst/>
            </a:prstGeom>
          </p:spPr>
        </p:pic>
        <p:pic>
          <p:nvPicPr>
            <p:cNvPr id="9" name="Imagen 8">
              <a:extLst>
                <a:ext uri="{FF2B5EF4-FFF2-40B4-BE49-F238E27FC236}">
                  <a16:creationId xmlns:a16="http://schemas.microsoft.com/office/drawing/2014/main" id="{16874C7B-7B4D-4544-97B1-F5639DB216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6196084" cy="3429000"/>
            </a:xfrm>
            <a:prstGeom prst="rect">
              <a:avLst/>
            </a:prstGeom>
          </p:spPr>
        </p:pic>
      </p:grpSp>
      <p:sp>
        <p:nvSpPr>
          <p:cNvPr id="4" name="Rectángulo 3">
            <a:extLst>
              <a:ext uri="{FF2B5EF4-FFF2-40B4-BE49-F238E27FC236}">
                <a16:creationId xmlns:a16="http://schemas.microsoft.com/office/drawing/2014/main" id="{AFA2683B-20FC-404E-879A-D2C5C74EBD98}"/>
              </a:ext>
            </a:extLst>
          </p:cNvPr>
          <p:cNvSpPr/>
          <p:nvPr userDrawn="1"/>
        </p:nvSpPr>
        <p:spPr>
          <a:xfrm>
            <a:off x="2" y="1"/>
            <a:ext cx="12191999" cy="6887382"/>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50" dirty="0"/>
          </a:p>
        </p:txBody>
      </p:sp>
      <p:pic>
        <p:nvPicPr>
          <p:cNvPr id="10" name="Marcador de contenido 8">
            <a:extLst>
              <a:ext uri="{FF2B5EF4-FFF2-40B4-BE49-F238E27FC236}">
                <a16:creationId xmlns:a16="http://schemas.microsoft.com/office/drawing/2014/main" id="{070B0BA0-4477-45B7-B9C0-EC3158626F5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95125" y="195529"/>
            <a:ext cx="3223562" cy="658367"/>
          </a:xfrm>
          <a:prstGeom prst="rect">
            <a:avLst/>
          </a:prstGeom>
        </p:spPr>
      </p:pic>
    </p:spTree>
    <p:extLst>
      <p:ext uri="{BB962C8B-B14F-4D97-AF65-F5344CB8AC3E}">
        <p14:creationId xmlns:p14="http://schemas.microsoft.com/office/powerpoint/2010/main" val="602023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y sub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748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icio tapi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ulo present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21F19-B173-4ABB-B257-25B29F3F4AFD}"/>
              </a:ext>
            </a:extLst>
          </p:cNvPr>
          <p:cNvSpPr>
            <a:spLocks noGrp="1"/>
          </p:cNvSpPr>
          <p:nvPr>
            <p:ph type="title" hasCustomPrompt="1"/>
          </p:nvPr>
        </p:nvSpPr>
        <p:spPr>
          <a:xfrm>
            <a:off x="831850" y="1709739"/>
            <a:ext cx="10515600" cy="1846262"/>
          </a:xfrm>
        </p:spPr>
        <p:txBody>
          <a:bodyPr anchor="b"/>
          <a:lstStyle>
            <a:lvl1pPr algn="ctr">
              <a:defRPr sz="5972" b="1" i="0" baseline="0">
                <a:solidFill>
                  <a:srgbClr val="006600"/>
                </a:solidFill>
                <a:latin typeface="+mn-lt"/>
              </a:defRPr>
            </a:lvl1pPr>
          </a:lstStyle>
          <a:p>
            <a:r>
              <a:rPr lang="es-ES" dirty="0"/>
              <a:t>Título principal</a:t>
            </a:r>
            <a:endParaRPr lang="es-CO" dirty="0"/>
          </a:p>
        </p:txBody>
      </p:sp>
    </p:spTree>
    <p:extLst>
      <p:ext uri="{BB962C8B-B14F-4D97-AF65-F5344CB8AC3E}">
        <p14:creationId xmlns:p14="http://schemas.microsoft.com/office/powerpoint/2010/main" val="334109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947364-5579-4BC3-9FE3-6141497E1C43}"/>
              </a:ext>
            </a:extLst>
          </p:cNvPr>
          <p:cNvSpPr>
            <a:spLocks noGrp="1"/>
          </p:cNvSpPr>
          <p:nvPr>
            <p:ph type="title" hasCustomPrompt="1"/>
          </p:nvPr>
        </p:nvSpPr>
        <p:spPr>
          <a:xfrm>
            <a:off x="800100" y="365125"/>
            <a:ext cx="10515600" cy="930275"/>
          </a:xfrm>
        </p:spPr>
        <p:txBody>
          <a:bodyPr/>
          <a:lstStyle>
            <a:lvl1pPr>
              <a:defRPr b="1">
                <a:solidFill>
                  <a:srgbClr val="006600"/>
                </a:solidFill>
                <a:latin typeface="+mn-lt"/>
              </a:defRPr>
            </a:lvl1pPr>
          </a:lstStyle>
          <a:p>
            <a:r>
              <a:rPr lang="es-ES" dirty="0"/>
              <a:t>Agenda</a:t>
            </a:r>
            <a:endParaRPr lang="es-CO" dirty="0"/>
          </a:p>
        </p:txBody>
      </p:sp>
      <p:sp>
        <p:nvSpPr>
          <p:cNvPr id="10" name="Marcador de contenido 2">
            <a:extLst>
              <a:ext uri="{FF2B5EF4-FFF2-40B4-BE49-F238E27FC236}">
                <a16:creationId xmlns:a16="http://schemas.microsoft.com/office/drawing/2014/main" id="{E15BE516-A8A8-4273-9F65-CCA4B50E89F4}"/>
              </a:ext>
            </a:extLst>
          </p:cNvPr>
          <p:cNvSpPr>
            <a:spLocks noGrp="1"/>
          </p:cNvSpPr>
          <p:nvPr>
            <p:ph idx="1"/>
          </p:nvPr>
        </p:nvSpPr>
        <p:spPr>
          <a:xfrm>
            <a:off x="800100" y="2006600"/>
            <a:ext cx="10515600" cy="3441701"/>
          </a:xfrm>
        </p:spPr>
        <p:txBody>
          <a:bodyPr/>
          <a:lstStyle>
            <a:lvl1pPr>
              <a:defRPr b="1" i="0" baseline="0">
                <a:solidFill>
                  <a:schemeClr val="accent6"/>
                </a:solidFill>
                <a:latin typeface="Calibri" panose="020F0502020204030204" pitchFamily="34" charset="0"/>
              </a:defRPr>
            </a:lvl1pPr>
            <a:lvl2pPr>
              <a:defRPr b="1">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11855709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parador 1">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8C42529-C345-4C67-934D-69EEF9416D14}"/>
              </a:ext>
            </a:extLst>
          </p:cNvPr>
          <p:cNvPicPr>
            <a:picLocks noChangeAspect="1"/>
          </p:cNvPicPr>
          <p:nvPr userDrawn="1"/>
        </p:nvPicPr>
        <p:blipFill rotWithShape="1">
          <a:blip r:embed="rId2"/>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2889173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ítulo y sub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521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staca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56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4" name="Imagen 3" descr="Imagen que contiene exterior, camioneta, camino, coche&#10;&#10;Descripción generada automáticamente">
            <a:extLst>
              <a:ext uri="{FF2B5EF4-FFF2-40B4-BE49-F238E27FC236}">
                <a16:creationId xmlns:a16="http://schemas.microsoft.com/office/drawing/2014/main" id="{6D523430-B5EB-4826-B619-F64661C34F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600" y="0"/>
            <a:ext cx="122316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790650" y="-3830249"/>
            <a:ext cx="4571103" cy="12231601"/>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11" name="Imagen 10">
            <a:extLst>
              <a:ext uri="{FF2B5EF4-FFF2-40B4-BE49-F238E27FC236}">
                <a16:creationId xmlns:a16="http://schemas.microsoft.com/office/drawing/2014/main" id="{16D13F7C-FB26-4451-A4E0-82A0019C9CE2}"/>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307295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parador 2">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cielo, exterior, hierba, edificio&#10;&#10;Descripción generada automáticamente">
            <a:extLst>
              <a:ext uri="{FF2B5EF4-FFF2-40B4-BE49-F238E27FC236}">
                <a16:creationId xmlns:a16="http://schemas.microsoft.com/office/drawing/2014/main" id="{A48154FE-3B66-42E0-99D9-2F15BBCAB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Imagen 4">
            <a:extLst>
              <a:ext uri="{FF2B5EF4-FFF2-40B4-BE49-F238E27FC236}">
                <a16:creationId xmlns:a16="http://schemas.microsoft.com/office/drawing/2014/main" id="{84C7184D-64F8-4CA9-AD8E-D508B4CF71AD}"/>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52808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parador 3">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hierba, exterior, cielo, tren&#10;&#10;Descripción generada automáticamente">
            <a:extLst>
              <a:ext uri="{FF2B5EF4-FFF2-40B4-BE49-F238E27FC236}">
                <a16:creationId xmlns:a16="http://schemas.microsoft.com/office/drawing/2014/main" id="{56FFD55D-2993-4127-961B-C5B690E85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BF3B3C42-D039-422C-937A-B6E2DEBB94A2}"/>
              </a:ext>
            </a:extLst>
          </p:cNvPr>
          <p:cNvPicPr>
            <a:picLocks noChangeAspect="1"/>
          </p:cNvPicPr>
          <p:nvPr userDrawn="1"/>
        </p:nvPicPr>
        <p:blipFill rotWithShape="1">
          <a:blip r:embed="rId3"/>
          <a:srcRect l="339" t="3151" r="242" b="10761"/>
          <a:stretch/>
        </p:blipFill>
        <p:spPr>
          <a:xfrm>
            <a:off x="0" y="17417"/>
            <a:ext cx="12192000" cy="6858000"/>
          </a:xfrm>
          <a:prstGeom prst="rect">
            <a:avLst/>
          </a:prstGeom>
          <a:noFill/>
        </p:spPr>
      </p:pic>
    </p:spTree>
    <p:extLst>
      <p:ext uri="{BB962C8B-B14F-4D97-AF65-F5344CB8AC3E}">
        <p14:creationId xmlns:p14="http://schemas.microsoft.com/office/powerpoint/2010/main" val="1736232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radecimien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21F19-B173-4ABB-B257-25B29F3F4AFD}"/>
              </a:ext>
            </a:extLst>
          </p:cNvPr>
          <p:cNvSpPr>
            <a:spLocks noGrp="1"/>
          </p:cNvSpPr>
          <p:nvPr>
            <p:ph type="title" hasCustomPrompt="1"/>
          </p:nvPr>
        </p:nvSpPr>
        <p:spPr>
          <a:xfrm>
            <a:off x="806450" y="1709739"/>
            <a:ext cx="10515600" cy="1846262"/>
          </a:xfrm>
        </p:spPr>
        <p:txBody>
          <a:bodyPr anchor="b">
            <a:normAutofit/>
          </a:bodyPr>
          <a:lstStyle>
            <a:lvl1pPr algn="ctr">
              <a:defRPr sz="7166" b="1" i="0" baseline="0">
                <a:solidFill>
                  <a:srgbClr val="006600"/>
                </a:solidFill>
                <a:latin typeface="+mn-lt"/>
              </a:defRPr>
            </a:lvl1pPr>
          </a:lstStyle>
          <a:p>
            <a:r>
              <a:rPr lang="es-ES" dirty="0"/>
              <a:t>¡Gracias!</a:t>
            </a:r>
            <a:endParaRPr lang="es-CO" dirty="0"/>
          </a:p>
        </p:txBody>
      </p:sp>
    </p:spTree>
    <p:extLst>
      <p:ext uri="{BB962C8B-B14F-4D97-AF65-F5344CB8AC3E}">
        <p14:creationId xmlns:p14="http://schemas.microsoft.com/office/powerpoint/2010/main" val="2006680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35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7649467-170F-4747-B9CE-456DDC42446D}"/>
              </a:ext>
            </a:extLst>
          </p:cNvPr>
          <p:cNvPicPr>
            <a:picLocks noChangeAspect="1"/>
          </p:cNvPicPr>
          <p:nvPr userDrawn="1"/>
        </p:nvPicPr>
        <p:blipFill rotWithShape="1">
          <a:blip r:embed="rId2"/>
          <a:srcRect b="73759"/>
          <a:stretch/>
        </p:blipFill>
        <p:spPr>
          <a:xfrm>
            <a:off x="2" y="0"/>
            <a:ext cx="12193057" cy="1799771"/>
          </a:xfrm>
          <a:prstGeom prst="rect">
            <a:avLst/>
          </a:prstGeom>
        </p:spPr>
      </p:pic>
      <p:pic>
        <p:nvPicPr>
          <p:cNvPr id="9" name="Imagen 8">
            <a:extLst>
              <a:ext uri="{FF2B5EF4-FFF2-40B4-BE49-F238E27FC236}">
                <a16:creationId xmlns:a16="http://schemas.microsoft.com/office/drawing/2014/main" id="{27649467-170F-4747-B9CE-456DDC42446D}"/>
              </a:ext>
            </a:extLst>
          </p:cNvPr>
          <p:cNvPicPr>
            <a:picLocks noChangeAspect="1"/>
          </p:cNvPicPr>
          <p:nvPr userDrawn="1"/>
        </p:nvPicPr>
        <p:blipFill rotWithShape="1">
          <a:blip r:embed="rId2"/>
          <a:srcRect t="71951" b="11331"/>
          <a:stretch/>
        </p:blipFill>
        <p:spPr>
          <a:xfrm>
            <a:off x="-1055" y="5711371"/>
            <a:ext cx="12193057" cy="1146629"/>
          </a:xfrm>
          <a:prstGeom prst="rect">
            <a:avLst/>
          </a:prstGeom>
        </p:spPr>
      </p:pic>
    </p:spTree>
    <p:extLst>
      <p:ext uri="{BB962C8B-B14F-4D97-AF65-F5344CB8AC3E}">
        <p14:creationId xmlns:p14="http://schemas.microsoft.com/office/powerpoint/2010/main" val="247978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1" b="0" i="1">
                <a:solidFill>
                  <a:srgbClr val="737373"/>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506" b="0" i="1">
                <a:solidFill>
                  <a:srgbClr val="737373"/>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67352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6" name="Imagen 5" descr="Dibujo de un parque&#10;&#10;Descripción generada automáticamente">
            <a:extLst>
              <a:ext uri="{FF2B5EF4-FFF2-40B4-BE49-F238E27FC236}">
                <a16:creationId xmlns:a16="http://schemas.microsoft.com/office/drawing/2014/main" id="{B4CEC27A-96E6-4E78-9E16-D90469B0F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20301" y="-3820300"/>
            <a:ext cx="4551397" cy="12191999"/>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spTree>
    <p:extLst>
      <p:ext uri="{BB962C8B-B14F-4D97-AF65-F5344CB8AC3E}">
        <p14:creationId xmlns:p14="http://schemas.microsoft.com/office/powerpoint/2010/main" val="3278567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rador 3">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D97708F-69E5-410C-8E44-4607C44905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54" y="2"/>
            <a:ext cx="12229948" cy="6841716"/>
          </a:xfrm>
          <a:prstGeom prst="rect">
            <a:avLst/>
          </a:prstGeom>
        </p:spPr>
      </p:pic>
      <p:sp>
        <p:nvSpPr>
          <p:cNvPr id="6" name="Rectángulo 5">
            <a:extLst>
              <a:ext uri="{FF2B5EF4-FFF2-40B4-BE49-F238E27FC236}">
                <a16:creationId xmlns:a16="http://schemas.microsoft.com/office/drawing/2014/main" id="{F2880494-B733-4B2A-9FEB-84961444DE93}"/>
              </a:ext>
            </a:extLst>
          </p:cNvPr>
          <p:cNvSpPr/>
          <p:nvPr userDrawn="1"/>
        </p:nvSpPr>
        <p:spPr>
          <a:xfrm rot="5400000">
            <a:off x="3840931" y="-3850003"/>
            <a:ext cx="4551397" cy="12251404"/>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8" name="Imagen 7">
            <a:extLst>
              <a:ext uri="{FF2B5EF4-FFF2-40B4-BE49-F238E27FC236}">
                <a16:creationId xmlns:a16="http://schemas.microsoft.com/office/drawing/2014/main" id="{C3D9FE36-6CD1-485B-AB7E-1F7227D5F0DC}"/>
              </a:ext>
            </a:extLst>
          </p:cNvPr>
          <p:cNvPicPr>
            <a:picLocks noChangeAspect="1"/>
          </p:cNvPicPr>
          <p:nvPr userDrawn="1"/>
        </p:nvPicPr>
        <p:blipFill rotWithShape="1">
          <a:blip r:embed="rId3"/>
          <a:srcRect l="339" t="3151" r="242" b="10761"/>
          <a:stretch/>
        </p:blipFill>
        <p:spPr>
          <a:xfrm>
            <a:off x="-9075" y="-8140"/>
            <a:ext cx="12229948" cy="6858000"/>
          </a:xfrm>
          <a:prstGeom prst="rect">
            <a:avLst/>
          </a:prstGeom>
          <a:noFill/>
        </p:spPr>
      </p:pic>
    </p:spTree>
    <p:extLst>
      <p:ext uri="{BB962C8B-B14F-4D97-AF65-F5344CB8AC3E}">
        <p14:creationId xmlns:p14="http://schemas.microsoft.com/office/powerpoint/2010/main" val="308061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Separador 2">
    <p:bg>
      <p:bgPr>
        <a:solidFill>
          <a:schemeClr val="bg1"/>
        </a:solid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C1701A3D-6BAE-4112-AED5-86EFA44927F9}"/>
              </a:ext>
            </a:extLst>
          </p:cNvPr>
          <p:cNvGrpSpPr/>
          <p:nvPr userDrawn="1"/>
        </p:nvGrpSpPr>
        <p:grpSpPr>
          <a:xfrm>
            <a:off x="0" y="0"/>
            <a:ext cx="12192000" cy="6858000"/>
            <a:chOff x="0" y="0"/>
            <a:chExt cx="12192000" cy="6858000"/>
          </a:xfrm>
        </p:grpSpPr>
        <p:pic>
          <p:nvPicPr>
            <p:cNvPr id="10" name="Imagen 9" descr="Un grupo de personas frente a un edificio&#10;&#10;Descripción generada automáticamente">
              <a:extLst>
                <a:ext uri="{FF2B5EF4-FFF2-40B4-BE49-F238E27FC236}">
                  <a16:creationId xmlns:a16="http://schemas.microsoft.com/office/drawing/2014/main" id="{4E47EE44-AF71-411D-AEC4-B72B4B758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2830" y="0"/>
              <a:ext cx="6529170" cy="4057210"/>
            </a:xfrm>
            <a:prstGeom prst="rect">
              <a:avLst/>
            </a:prstGeom>
          </p:spPr>
        </p:pic>
        <p:pic>
          <p:nvPicPr>
            <p:cNvPr id="15" name="Imagen 14" descr="Imagen que contiene persona, exterior, hombre, gente&#10;&#10;Descripción generada automáticamente">
              <a:extLst>
                <a:ext uri="{FF2B5EF4-FFF2-40B4-BE49-F238E27FC236}">
                  <a16:creationId xmlns:a16="http://schemas.microsoft.com/office/drawing/2014/main" id="{2806467C-AED9-4D03-9E1B-2A48C647E1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805376" cy="4057210"/>
            </a:xfrm>
            <a:prstGeom prst="rect">
              <a:avLst/>
            </a:prstGeom>
          </p:spPr>
        </p:pic>
        <p:pic>
          <p:nvPicPr>
            <p:cNvPr id="17" name="Imagen 16" descr="Un grupo de personas en una plaza&#10;&#10;Descripción generada automáticamente">
              <a:extLst>
                <a:ext uri="{FF2B5EF4-FFF2-40B4-BE49-F238E27FC236}">
                  <a16:creationId xmlns:a16="http://schemas.microsoft.com/office/drawing/2014/main" id="{12491A4E-7D0C-491E-84E1-92916E86A2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5376" y="3296094"/>
              <a:ext cx="6386624" cy="3561906"/>
            </a:xfrm>
            <a:prstGeom prst="rect">
              <a:avLst/>
            </a:prstGeom>
          </p:spPr>
        </p:pic>
        <p:pic>
          <p:nvPicPr>
            <p:cNvPr id="18" name="Imagen 17">
              <a:extLst>
                <a:ext uri="{FF2B5EF4-FFF2-40B4-BE49-F238E27FC236}">
                  <a16:creationId xmlns:a16="http://schemas.microsoft.com/office/drawing/2014/main" id="{CB7BE1EE-628E-44D9-A930-13946B8531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296094"/>
              <a:ext cx="5805376" cy="3561906"/>
            </a:xfrm>
            <a:prstGeom prst="rect">
              <a:avLst/>
            </a:prstGeom>
          </p:spPr>
        </p:pic>
      </p:grpSp>
      <p:sp>
        <p:nvSpPr>
          <p:cNvPr id="4" name="Rectángulo 3">
            <a:extLst>
              <a:ext uri="{FF2B5EF4-FFF2-40B4-BE49-F238E27FC236}">
                <a16:creationId xmlns:a16="http://schemas.microsoft.com/office/drawing/2014/main" id="{AFA2683B-20FC-404E-879A-D2C5C74EBD98}"/>
              </a:ext>
            </a:extLst>
          </p:cNvPr>
          <p:cNvSpPr/>
          <p:nvPr userDrawn="1"/>
        </p:nvSpPr>
        <p:spPr>
          <a:xfrm>
            <a:off x="1" y="2"/>
            <a:ext cx="12191999" cy="6857999"/>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50"/>
          </a:p>
        </p:txBody>
      </p:sp>
      <p:pic>
        <p:nvPicPr>
          <p:cNvPr id="9" name="Imagen 8">
            <a:extLst>
              <a:ext uri="{FF2B5EF4-FFF2-40B4-BE49-F238E27FC236}">
                <a16:creationId xmlns:a16="http://schemas.microsoft.com/office/drawing/2014/main" id="{46309ABA-02F4-4D92-A377-7A48EB99195D}"/>
              </a:ext>
            </a:extLst>
          </p:cNvPr>
          <p:cNvPicPr>
            <a:picLocks noChangeAspect="1"/>
          </p:cNvPicPr>
          <p:nvPr userDrawn="1"/>
        </p:nvPicPr>
        <p:blipFill rotWithShape="1">
          <a:blip r:embed="rId6"/>
          <a:srcRect l="339" t="3151" r="242" b="10761"/>
          <a:stretch/>
        </p:blipFill>
        <p:spPr>
          <a:xfrm>
            <a:off x="-1" y="0"/>
            <a:ext cx="12192000" cy="6858000"/>
          </a:xfrm>
          <a:prstGeom prst="rect">
            <a:avLst/>
          </a:prstGeom>
          <a:noFill/>
        </p:spPr>
      </p:pic>
    </p:spTree>
    <p:extLst>
      <p:ext uri="{BB962C8B-B14F-4D97-AF65-F5344CB8AC3E}">
        <p14:creationId xmlns:p14="http://schemas.microsoft.com/office/powerpoint/2010/main" val="14667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56E2DFB-627F-4E8A-8F63-F14F02A557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08" b="8908"/>
          <a:stretch/>
        </p:blipFill>
        <p:spPr>
          <a:xfrm>
            <a:off x="1" y="1"/>
            <a:ext cx="12191999" cy="6864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10449" y="-3810448"/>
            <a:ext cx="4571103" cy="12192002"/>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dirty="0"/>
          </a:p>
        </p:txBody>
      </p:sp>
      <p:pic>
        <p:nvPicPr>
          <p:cNvPr id="8" name="Imagen 7">
            <a:extLst>
              <a:ext uri="{FF2B5EF4-FFF2-40B4-BE49-F238E27FC236}">
                <a16:creationId xmlns:a16="http://schemas.microsoft.com/office/drawing/2014/main" id="{1B32E436-D951-4966-B0AF-8D1BF1C1DBFC}"/>
              </a:ext>
            </a:extLst>
          </p:cNvPr>
          <p:cNvPicPr>
            <a:picLocks noChangeAspect="1"/>
          </p:cNvPicPr>
          <p:nvPr userDrawn="1"/>
        </p:nvPicPr>
        <p:blipFill rotWithShape="1">
          <a:blip r:embed="rId3"/>
          <a:srcRect l="339" t="3151" r="242" b="10761"/>
          <a:stretch/>
        </p:blipFill>
        <p:spPr>
          <a:xfrm>
            <a:off x="1" y="1"/>
            <a:ext cx="12198943" cy="6868885"/>
          </a:xfrm>
          <a:prstGeom prst="rect">
            <a:avLst/>
          </a:prstGeom>
          <a:noFill/>
        </p:spPr>
      </p:pic>
    </p:spTree>
    <p:extLst>
      <p:ext uri="{BB962C8B-B14F-4D97-AF65-F5344CB8AC3E}">
        <p14:creationId xmlns:p14="http://schemas.microsoft.com/office/powerpoint/2010/main" val="56991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parador 2">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cielo, exterior, hierba, edificio&#10;&#10;Descripción generada automáticamente">
            <a:extLst>
              <a:ext uri="{FF2B5EF4-FFF2-40B4-BE49-F238E27FC236}">
                <a16:creationId xmlns:a16="http://schemas.microsoft.com/office/drawing/2014/main" id="{A48154FE-3B66-42E0-99D9-2F15BBCAB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ángulo 3">
            <a:extLst>
              <a:ext uri="{FF2B5EF4-FFF2-40B4-BE49-F238E27FC236}">
                <a16:creationId xmlns:a16="http://schemas.microsoft.com/office/drawing/2014/main" id="{AFA2683B-20FC-404E-879A-D2C5C74EBD98}"/>
              </a:ext>
            </a:extLst>
          </p:cNvPr>
          <p:cNvSpPr/>
          <p:nvPr userDrawn="1"/>
        </p:nvSpPr>
        <p:spPr>
          <a:xfrm>
            <a:off x="3" y="2"/>
            <a:ext cx="12191999" cy="6857999"/>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42"/>
          </a:p>
        </p:txBody>
      </p:sp>
    </p:spTree>
    <p:extLst>
      <p:ext uri="{BB962C8B-B14F-4D97-AF65-F5344CB8AC3E}">
        <p14:creationId xmlns:p14="http://schemas.microsoft.com/office/powerpoint/2010/main" val="357654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7" name="Imagen 6" descr="Un grupo de personas caminando en la calle&#10;&#10;Descripción generada automáticamente">
            <a:extLst>
              <a:ext uri="{FF2B5EF4-FFF2-40B4-BE49-F238E27FC236}">
                <a16:creationId xmlns:a16="http://schemas.microsoft.com/office/drawing/2014/main" id="{126F1849-3BE4-48BB-AD24-01D2EAC4F7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648" b="11722"/>
          <a:stretch/>
        </p:blipFill>
        <p:spPr>
          <a:xfrm>
            <a:off x="0" y="1"/>
            <a:ext cx="12192000" cy="6858000"/>
          </a:xfrm>
          <a:prstGeom prst="rect">
            <a:avLst/>
          </a:prstGeom>
        </p:spPr>
      </p:pic>
      <p:sp>
        <p:nvSpPr>
          <p:cNvPr id="5" name="Rectángulo 4">
            <a:extLst>
              <a:ext uri="{FF2B5EF4-FFF2-40B4-BE49-F238E27FC236}">
                <a16:creationId xmlns:a16="http://schemas.microsoft.com/office/drawing/2014/main" id="{F2C4C22D-6924-429F-BEB4-C60AE86A9BFE}"/>
              </a:ext>
            </a:extLst>
          </p:cNvPr>
          <p:cNvSpPr/>
          <p:nvPr userDrawn="1"/>
        </p:nvSpPr>
        <p:spPr>
          <a:xfrm rot="5400000">
            <a:off x="3756485" y="-3756484"/>
            <a:ext cx="4679032" cy="121920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653"/>
          </a:p>
        </p:txBody>
      </p:sp>
      <p:pic>
        <p:nvPicPr>
          <p:cNvPr id="6" name="Imagen 5">
            <a:extLst>
              <a:ext uri="{FF2B5EF4-FFF2-40B4-BE49-F238E27FC236}">
                <a16:creationId xmlns:a16="http://schemas.microsoft.com/office/drawing/2014/main" id="{27649467-170F-4747-B9CE-456DDC42446D}"/>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306288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C7B2684-6467-4B06-9FD5-3F6F0F98A40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EDA7399-76A2-4604-B1A0-84486B680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F58A246-0682-43A1-9107-FA525AAF0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89">
                <a:solidFill>
                  <a:schemeClr val="tx1">
                    <a:tint val="75000"/>
                  </a:schemeClr>
                </a:solidFill>
              </a:defRPr>
            </a:lvl1pPr>
          </a:lstStyle>
          <a:p>
            <a:fld id="{5F1670AA-CA09-491C-B69D-06515735E45D}" type="datetimeFigureOut">
              <a:rPr lang="es-CO" smtClean="0"/>
              <a:t>1/10/2025</a:t>
            </a:fld>
            <a:endParaRPr lang="es-CO"/>
          </a:p>
        </p:txBody>
      </p:sp>
      <p:sp>
        <p:nvSpPr>
          <p:cNvPr id="5" name="Marcador de pie de página 4">
            <a:extLst>
              <a:ext uri="{FF2B5EF4-FFF2-40B4-BE49-F238E27FC236}">
                <a16:creationId xmlns:a16="http://schemas.microsoft.com/office/drawing/2014/main" id="{F8B49D69-F9F8-4859-B7CB-E7553373A857}"/>
              </a:ext>
            </a:extLst>
          </p:cNvPr>
          <p:cNvSpPr>
            <a:spLocks noGrp="1"/>
          </p:cNvSpPr>
          <p:nvPr>
            <p:ph type="ftr" sz="quarter" idx="3"/>
          </p:nvPr>
        </p:nvSpPr>
        <p:spPr>
          <a:xfrm>
            <a:off x="4038602" y="6356350"/>
            <a:ext cx="4114800" cy="365125"/>
          </a:xfrm>
          <a:prstGeom prst="rect">
            <a:avLst/>
          </a:prstGeom>
        </p:spPr>
        <p:txBody>
          <a:bodyPr vert="horz" lIns="91440" tIns="45720" rIns="91440" bIns="45720" rtlCol="0" anchor="ctr"/>
          <a:lstStyle>
            <a:lvl1pPr algn="ctr">
              <a:defRPr sz="1189">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F5BC586-F781-4C4F-8E45-EB044761AA78}"/>
              </a:ext>
            </a:extLst>
          </p:cNvPr>
          <p:cNvSpPr>
            <a:spLocks noGrp="1"/>
          </p:cNvSpPr>
          <p:nvPr>
            <p:ph type="sldNum" sz="quarter" idx="4"/>
          </p:nvPr>
        </p:nvSpPr>
        <p:spPr>
          <a:xfrm>
            <a:off x="8610602" y="6356350"/>
            <a:ext cx="2743200" cy="365125"/>
          </a:xfrm>
          <a:prstGeom prst="rect">
            <a:avLst/>
          </a:prstGeom>
        </p:spPr>
        <p:txBody>
          <a:bodyPr vert="horz" lIns="91440" tIns="45720" rIns="91440" bIns="45720" rtlCol="0" anchor="ctr"/>
          <a:lstStyle>
            <a:lvl1pPr algn="r">
              <a:defRPr sz="1189">
                <a:solidFill>
                  <a:schemeClr val="tx1">
                    <a:tint val="75000"/>
                  </a:schemeClr>
                </a:solidFill>
              </a:defRPr>
            </a:lvl1pPr>
          </a:lstStyle>
          <a:p>
            <a:fld id="{B504D3C9-4EF0-47EF-84DE-7B749D1D0FAA}" type="slidenum">
              <a:rPr lang="es-CO" smtClean="0"/>
              <a:t>‹Nº›</a:t>
            </a:fld>
            <a:endParaRPr lang="es-CO"/>
          </a:p>
        </p:txBody>
      </p:sp>
    </p:spTree>
    <p:extLst>
      <p:ext uri="{BB962C8B-B14F-4D97-AF65-F5344CB8AC3E}">
        <p14:creationId xmlns:p14="http://schemas.microsoft.com/office/powerpoint/2010/main" val="4232277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Lst>
  <p:txStyles>
    <p:titleStyle>
      <a:lvl1pPr algn="l" defTabSz="905762" rtl="0" eaLnBrk="1" latinLnBrk="0" hangingPunct="1">
        <a:lnSpc>
          <a:spcPct val="90000"/>
        </a:lnSpc>
        <a:spcBef>
          <a:spcPct val="0"/>
        </a:spcBef>
        <a:buNone/>
        <a:defRPr sz="4358" kern="1200">
          <a:solidFill>
            <a:schemeClr val="tx1"/>
          </a:solidFill>
          <a:latin typeface="+mj-lt"/>
          <a:ea typeface="+mj-ea"/>
          <a:cs typeface="+mj-cs"/>
        </a:defRPr>
      </a:lvl1pPr>
    </p:titleStyle>
    <p:bodyStyle>
      <a:lvl1pPr marL="226441" indent="-226441" algn="l" defTabSz="905762" rtl="0" eaLnBrk="1" latinLnBrk="0" hangingPunct="1">
        <a:lnSpc>
          <a:spcPct val="90000"/>
        </a:lnSpc>
        <a:spcBef>
          <a:spcPts val="991"/>
        </a:spcBef>
        <a:buFont typeface="Arial" panose="020B0604020202020204" pitchFamily="34" charset="0"/>
        <a:buChar char="•"/>
        <a:defRPr sz="2773" kern="1200">
          <a:solidFill>
            <a:schemeClr val="tx1"/>
          </a:solidFill>
          <a:latin typeface="+mn-lt"/>
          <a:ea typeface="+mn-ea"/>
          <a:cs typeface="+mn-cs"/>
        </a:defRPr>
      </a:lvl1pPr>
      <a:lvl2pPr marL="679322" indent="-226441" algn="l" defTabSz="905762" rtl="0" eaLnBrk="1" latinLnBrk="0" hangingPunct="1">
        <a:lnSpc>
          <a:spcPct val="90000"/>
        </a:lnSpc>
        <a:spcBef>
          <a:spcPts val="494"/>
        </a:spcBef>
        <a:buFont typeface="Arial" panose="020B0604020202020204" pitchFamily="34" charset="0"/>
        <a:buChar char="•"/>
        <a:defRPr sz="2378" kern="1200">
          <a:solidFill>
            <a:schemeClr val="tx1"/>
          </a:solidFill>
          <a:latin typeface="+mn-lt"/>
          <a:ea typeface="+mn-ea"/>
          <a:cs typeface="+mn-cs"/>
        </a:defRPr>
      </a:lvl2pPr>
      <a:lvl3pPr marL="1132203" indent="-226441" algn="l" defTabSz="905762" rtl="0" eaLnBrk="1" latinLnBrk="0" hangingPunct="1">
        <a:lnSpc>
          <a:spcPct val="90000"/>
        </a:lnSpc>
        <a:spcBef>
          <a:spcPts val="494"/>
        </a:spcBef>
        <a:buFont typeface="Arial" panose="020B0604020202020204" pitchFamily="34" charset="0"/>
        <a:buChar char="•"/>
        <a:defRPr sz="1981" kern="1200">
          <a:solidFill>
            <a:schemeClr val="tx1"/>
          </a:solidFill>
          <a:latin typeface="+mn-lt"/>
          <a:ea typeface="+mn-ea"/>
          <a:cs typeface="+mn-cs"/>
        </a:defRPr>
      </a:lvl3pPr>
      <a:lvl4pPr marL="1585084"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4pPr>
      <a:lvl5pPr marL="2037966"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5pPr>
      <a:lvl6pPr marL="2490847"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6pPr>
      <a:lvl7pPr marL="2943728"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7pPr>
      <a:lvl8pPr marL="3396609"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8pPr>
      <a:lvl9pPr marL="3849491"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9pPr>
    </p:bodyStyle>
    <p:otherStyle>
      <a:defPPr>
        <a:defRPr lang="es-CO"/>
      </a:defPPr>
      <a:lvl1pPr marL="0" algn="l" defTabSz="905762" rtl="0" eaLnBrk="1" latinLnBrk="0" hangingPunct="1">
        <a:defRPr sz="1784" kern="1200">
          <a:solidFill>
            <a:schemeClr val="tx1"/>
          </a:solidFill>
          <a:latin typeface="+mn-lt"/>
          <a:ea typeface="+mn-ea"/>
          <a:cs typeface="+mn-cs"/>
        </a:defRPr>
      </a:lvl1pPr>
      <a:lvl2pPr marL="452881" algn="l" defTabSz="905762" rtl="0" eaLnBrk="1" latinLnBrk="0" hangingPunct="1">
        <a:defRPr sz="1784" kern="1200">
          <a:solidFill>
            <a:schemeClr val="tx1"/>
          </a:solidFill>
          <a:latin typeface="+mn-lt"/>
          <a:ea typeface="+mn-ea"/>
          <a:cs typeface="+mn-cs"/>
        </a:defRPr>
      </a:lvl2pPr>
      <a:lvl3pPr marL="905762" algn="l" defTabSz="905762" rtl="0" eaLnBrk="1" latinLnBrk="0" hangingPunct="1">
        <a:defRPr sz="1784" kern="1200">
          <a:solidFill>
            <a:schemeClr val="tx1"/>
          </a:solidFill>
          <a:latin typeface="+mn-lt"/>
          <a:ea typeface="+mn-ea"/>
          <a:cs typeface="+mn-cs"/>
        </a:defRPr>
      </a:lvl3pPr>
      <a:lvl4pPr marL="1358643" algn="l" defTabSz="905762" rtl="0" eaLnBrk="1" latinLnBrk="0" hangingPunct="1">
        <a:defRPr sz="1784" kern="1200">
          <a:solidFill>
            <a:schemeClr val="tx1"/>
          </a:solidFill>
          <a:latin typeface="+mn-lt"/>
          <a:ea typeface="+mn-ea"/>
          <a:cs typeface="+mn-cs"/>
        </a:defRPr>
      </a:lvl4pPr>
      <a:lvl5pPr marL="1811525" algn="l" defTabSz="905762" rtl="0" eaLnBrk="1" latinLnBrk="0" hangingPunct="1">
        <a:defRPr sz="1784" kern="1200">
          <a:solidFill>
            <a:schemeClr val="tx1"/>
          </a:solidFill>
          <a:latin typeface="+mn-lt"/>
          <a:ea typeface="+mn-ea"/>
          <a:cs typeface="+mn-cs"/>
        </a:defRPr>
      </a:lvl5pPr>
      <a:lvl6pPr marL="2264406" algn="l" defTabSz="905762" rtl="0" eaLnBrk="1" latinLnBrk="0" hangingPunct="1">
        <a:defRPr sz="1784" kern="1200">
          <a:solidFill>
            <a:schemeClr val="tx1"/>
          </a:solidFill>
          <a:latin typeface="+mn-lt"/>
          <a:ea typeface="+mn-ea"/>
          <a:cs typeface="+mn-cs"/>
        </a:defRPr>
      </a:lvl6pPr>
      <a:lvl7pPr marL="2717287" algn="l" defTabSz="905762" rtl="0" eaLnBrk="1" latinLnBrk="0" hangingPunct="1">
        <a:defRPr sz="1784" kern="1200">
          <a:solidFill>
            <a:schemeClr val="tx1"/>
          </a:solidFill>
          <a:latin typeface="+mn-lt"/>
          <a:ea typeface="+mn-ea"/>
          <a:cs typeface="+mn-cs"/>
        </a:defRPr>
      </a:lvl7pPr>
      <a:lvl8pPr marL="3170169" algn="l" defTabSz="905762" rtl="0" eaLnBrk="1" latinLnBrk="0" hangingPunct="1">
        <a:defRPr sz="1784" kern="1200">
          <a:solidFill>
            <a:schemeClr val="tx1"/>
          </a:solidFill>
          <a:latin typeface="+mn-lt"/>
          <a:ea typeface="+mn-ea"/>
          <a:cs typeface="+mn-cs"/>
        </a:defRPr>
      </a:lvl8pPr>
      <a:lvl9pPr marL="3623050" algn="l" defTabSz="905762" rtl="0" eaLnBrk="1" latinLnBrk="0" hangingPunct="1">
        <a:defRPr sz="17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C7B2684-6467-4B06-9FD5-3F6F0F98A40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EDA7399-76A2-4604-B1A0-84486B680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F58A246-0682-43A1-9107-FA525AAF0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95">
                <a:solidFill>
                  <a:schemeClr val="tx1">
                    <a:tint val="75000"/>
                  </a:schemeClr>
                </a:solidFill>
              </a:defRPr>
            </a:lvl1pPr>
          </a:lstStyle>
          <a:p>
            <a:fld id="{5F1670AA-CA09-491C-B69D-06515735E45D}" type="datetimeFigureOut">
              <a:rPr lang="es-CO" smtClean="0"/>
              <a:t>1/10/2025</a:t>
            </a:fld>
            <a:endParaRPr lang="es-CO"/>
          </a:p>
        </p:txBody>
      </p:sp>
      <p:sp>
        <p:nvSpPr>
          <p:cNvPr id="5" name="Marcador de pie de página 4">
            <a:extLst>
              <a:ext uri="{FF2B5EF4-FFF2-40B4-BE49-F238E27FC236}">
                <a16:creationId xmlns:a16="http://schemas.microsoft.com/office/drawing/2014/main" id="{F8B49D69-F9F8-4859-B7CB-E7553373A857}"/>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195">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F5BC586-F781-4C4F-8E45-EB044761AA78}"/>
              </a:ext>
            </a:extLst>
          </p:cNvPr>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195">
                <a:solidFill>
                  <a:schemeClr val="tx1">
                    <a:tint val="75000"/>
                  </a:schemeClr>
                </a:solidFill>
              </a:defRPr>
            </a:lvl1pPr>
          </a:lstStyle>
          <a:p>
            <a:fld id="{B504D3C9-4EF0-47EF-84DE-7B749D1D0FAA}" type="slidenum">
              <a:rPr lang="es-CO" smtClean="0"/>
              <a:t>‹Nº›</a:t>
            </a:fld>
            <a:endParaRPr lang="es-CO"/>
          </a:p>
        </p:txBody>
      </p:sp>
    </p:spTree>
    <p:extLst>
      <p:ext uri="{BB962C8B-B14F-4D97-AF65-F5344CB8AC3E}">
        <p14:creationId xmlns:p14="http://schemas.microsoft.com/office/powerpoint/2010/main" val="12003898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0071" rtl="0" eaLnBrk="1" latinLnBrk="0" hangingPunct="1">
        <a:lnSpc>
          <a:spcPct val="90000"/>
        </a:lnSpc>
        <a:spcBef>
          <a:spcPct val="0"/>
        </a:spcBef>
        <a:buNone/>
        <a:defRPr sz="4379" kern="1200">
          <a:solidFill>
            <a:schemeClr val="tx1"/>
          </a:solidFill>
          <a:latin typeface="+mj-lt"/>
          <a:ea typeface="+mj-ea"/>
          <a:cs typeface="+mj-cs"/>
        </a:defRPr>
      </a:lvl1pPr>
    </p:titleStyle>
    <p:bodyStyle>
      <a:lvl1pPr marL="227518" indent="-227518" algn="l" defTabSz="910071" rtl="0" eaLnBrk="1" latinLnBrk="0" hangingPunct="1">
        <a:lnSpc>
          <a:spcPct val="90000"/>
        </a:lnSpc>
        <a:spcBef>
          <a:spcPts val="995"/>
        </a:spcBef>
        <a:buFont typeface="Arial" panose="020B0604020202020204" pitchFamily="34" charset="0"/>
        <a:buChar char="•"/>
        <a:defRPr sz="2787" kern="1200">
          <a:solidFill>
            <a:schemeClr val="tx1"/>
          </a:solidFill>
          <a:latin typeface="+mn-lt"/>
          <a:ea typeface="+mn-ea"/>
          <a:cs typeface="+mn-cs"/>
        </a:defRPr>
      </a:lvl1pPr>
      <a:lvl2pPr marL="682553" indent="-227518" algn="l" defTabSz="910071" rtl="0" eaLnBrk="1" latinLnBrk="0" hangingPunct="1">
        <a:lnSpc>
          <a:spcPct val="90000"/>
        </a:lnSpc>
        <a:spcBef>
          <a:spcPts val="497"/>
        </a:spcBef>
        <a:buFont typeface="Arial" panose="020B0604020202020204" pitchFamily="34" charset="0"/>
        <a:buChar char="•"/>
        <a:defRPr sz="2389" kern="1200">
          <a:solidFill>
            <a:schemeClr val="tx1"/>
          </a:solidFill>
          <a:latin typeface="+mn-lt"/>
          <a:ea typeface="+mn-ea"/>
          <a:cs typeface="+mn-cs"/>
        </a:defRPr>
      </a:lvl2pPr>
      <a:lvl3pPr marL="1137588" indent="-227518" algn="l" defTabSz="910071" rtl="0" eaLnBrk="1" latinLnBrk="0" hangingPunct="1">
        <a:lnSpc>
          <a:spcPct val="90000"/>
        </a:lnSpc>
        <a:spcBef>
          <a:spcPts val="497"/>
        </a:spcBef>
        <a:buFont typeface="Arial" panose="020B0604020202020204" pitchFamily="34" charset="0"/>
        <a:buChar char="•"/>
        <a:defRPr sz="1991" kern="1200">
          <a:solidFill>
            <a:schemeClr val="tx1"/>
          </a:solidFill>
          <a:latin typeface="+mn-lt"/>
          <a:ea typeface="+mn-ea"/>
          <a:cs typeface="+mn-cs"/>
        </a:defRPr>
      </a:lvl3pPr>
      <a:lvl4pPr marL="1592624"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4pPr>
      <a:lvl5pPr marL="2047660"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5pPr>
      <a:lvl6pPr marL="2502695"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6pPr>
      <a:lvl7pPr marL="2957731"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7pPr>
      <a:lvl8pPr marL="3412766"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8pPr>
      <a:lvl9pPr marL="3867802"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9pPr>
    </p:bodyStyle>
    <p:otherStyle>
      <a:defPPr>
        <a:defRPr lang="es-CO"/>
      </a:defPPr>
      <a:lvl1pPr marL="0" algn="l" defTabSz="910071" rtl="0" eaLnBrk="1" latinLnBrk="0" hangingPunct="1">
        <a:defRPr sz="1792" kern="1200">
          <a:solidFill>
            <a:schemeClr val="tx1"/>
          </a:solidFill>
          <a:latin typeface="+mn-lt"/>
          <a:ea typeface="+mn-ea"/>
          <a:cs typeface="+mn-cs"/>
        </a:defRPr>
      </a:lvl1pPr>
      <a:lvl2pPr marL="455035" algn="l" defTabSz="910071" rtl="0" eaLnBrk="1" latinLnBrk="0" hangingPunct="1">
        <a:defRPr sz="1792" kern="1200">
          <a:solidFill>
            <a:schemeClr val="tx1"/>
          </a:solidFill>
          <a:latin typeface="+mn-lt"/>
          <a:ea typeface="+mn-ea"/>
          <a:cs typeface="+mn-cs"/>
        </a:defRPr>
      </a:lvl2pPr>
      <a:lvl3pPr marL="910071" algn="l" defTabSz="910071" rtl="0" eaLnBrk="1" latinLnBrk="0" hangingPunct="1">
        <a:defRPr sz="1792" kern="1200">
          <a:solidFill>
            <a:schemeClr val="tx1"/>
          </a:solidFill>
          <a:latin typeface="+mn-lt"/>
          <a:ea typeface="+mn-ea"/>
          <a:cs typeface="+mn-cs"/>
        </a:defRPr>
      </a:lvl3pPr>
      <a:lvl4pPr marL="1365106" algn="l" defTabSz="910071" rtl="0" eaLnBrk="1" latinLnBrk="0" hangingPunct="1">
        <a:defRPr sz="1792" kern="1200">
          <a:solidFill>
            <a:schemeClr val="tx1"/>
          </a:solidFill>
          <a:latin typeface="+mn-lt"/>
          <a:ea typeface="+mn-ea"/>
          <a:cs typeface="+mn-cs"/>
        </a:defRPr>
      </a:lvl4pPr>
      <a:lvl5pPr marL="1820142" algn="l" defTabSz="910071" rtl="0" eaLnBrk="1" latinLnBrk="0" hangingPunct="1">
        <a:defRPr sz="1792" kern="1200">
          <a:solidFill>
            <a:schemeClr val="tx1"/>
          </a:solidFill>
          <a:latin typeface="+mn-lt"/>
          <a:ea typeface="+mn-ea"/>
          <a:cs typeface="+mn-cs"/>
        </a:defRPr>
      </a:lvl5pPr>
      <a:lvl6pPr marL="2275178" algn="l" defTabSz="910071" rtl="0" eaLnBrk="1" latinLnBrk="0" hangingPunct="1">
        <a:defRPr sz="1792" kern="1200">
          <a:solidFill>
            <a:schemeClr val="tx1"/>
          </a:solidFill>
          <a:latin typeface="+mn-lt"/>
          <a:ea typeface="+mn-ea"/>
          <a:cs typeface="+mn-cs"/>
        </a:defRPr>
      </a:lvl6pPr>
      <a:lvl7pPr marL="2730213" algn="l" defTabSz="910071" rtl="0" eaLnBrk="1" latinLnBrk="0" hangingPunct="1">
        <a:defRPr sz="1792" kern="1200">
          <a:solidFill>
            <a:schemeClr val="tx1"/>
          </a:solidFill>
          <a:latin typeface="+mn-lt"/>
          <a:ea typeface="+mn-ea"/>
          <a:cs typeface="+mn-cs"/>
        </a:defRPr>
      </a:lvl7pPr>
      <a:lvl8pPr marL="3185249" algn="l" defTabSz="910071" rtl="0" eaLnBrk="1" latinLnBrk="0" hangingPunct="1">
        <a:defRPr sz="1792" kern="1200">
          <a:solidFill>
            <a:schemeClr val="tx1"/>
          </a:solidFill>
          <a:latin typeface="+mn-lt"/>
          <a:ea typeface="+mn-ea"/>
          <a:cs typeface="+mn-cs"/>
        </a:defRPr>
      </a:lvl8pPr>
      <a:lvl9pPr marL="3640284" algn="l" defTabSz="910071" rtl="0" eaLnBrk="1" latinLnBrk="0" hangingPunct="1">
        <a:defRPr sz="17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38.emf"/></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emf"/><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6.png"/><Relationship Id="rId7" Type="http://schemas.openxmlformats.org/officeDocument/2006/relationships/diagramQuickStyle" Target="../diagrams/quickStyle2.xml"/><Relationship Id="rId2" Type="http://schemas.openxmlformats.org/officeDocument/2006/relationships/image" Target="../media/image65.png"/><Relationship Id="rId1" Type="http://schemas.openxmlformats.org/officeDocument/2006/relationships/slideLayout" Target="../slideLayouts/slideLayout27.xml"/><Relationship Id="rId6" Type="http://schemas.openxmlformats.org/officeDocument/2006/relationships/diagramLayout" Target="../diagrams/layout2.xml"/><Relationship Id="rId11" Type="http://schemas.openxmlformats.org/officeDocument/2006/relationships/image" Target="../media/image68.png"/><Relationship Id="rId5" Type="http://schemas.openxmlformats.org/officeDocument/2006/relationships/diagramData" Target="../diagrams/data2.xml"/><Relationship Id="rId10" Type="http://schemas.openxmlformats.org/officeDocument/2006/relationships/image" Target="../media/image67.png"/><Relationship Id="rId4" Type="http://schemas.openxmlformats.org/officeDocument/2006/relationships/image" Target="../media/image38.emf"/><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70.pn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69.png"/><Relationship Id="rId1" Type="http://schemas.openxmlformats.org/officeDocument/2006/relationships/slideLayout" Target="../slideLayouts/slideLayout2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38.emf"/><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svg"/><Relationship Id="rId1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8.emf"/><Relationship Id="rId1" Type="http://schemas.openxmlformats.org/officeDocument/2006/relationships/slideLayout" Target="../slideLayouts/slideLayout27.xml"/><Relationship Id="rId6" Type="http://schemas.openxmlformats.org/officeDocument/2006/relationships/image" Target="../media/image85.png"/><Relationship Id="rId5" Type="http://schemas.microsoft.com/office/2007/relationships/hdphoto" Target="../media/hdphoto2.wdp"/><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8.emf"/><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3.png"/><Relationship Id="rId4" Type="http://schemas.openxmlformats.org/officeDocument/2006/relationships/diagramLayout" Target="../diagrams/layout3.xm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38.emf"/><Relationship Id="rId1" Type="http://schemas.openxmlformats.org/officeDocument/2006/relationships/slideLayout" Target="../slideLayouts/slideLayout2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38.emf"/><Relationship Id="rId1" Type="http://schemas.openxmlformats.org/officeDocument/2006/relationships/slideLayout" Target="../slideLayouts/slideLayout2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2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38.emf"/><Relationship Id="rId1" Type="http://schemas.openxmlformats.org/officeDocument/2006/relationships/slideLayout" Target="../slideLayouts/slideLayout27.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slides/_rels/slide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0.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8.emf"/><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8.emf"/><Relationship Id="rId1" Type="http://schemas.openxmlformats.org/officeDocument/2006/relationships/slideLayout" Target="../slideLayouts/slideLayout27.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38.emf"/><Relationship Id="rId4" Type="http://schemas.openxmlformats.org/officeDocument/2006/relationships/image" Target="../media/image53.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51.png"/><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8.emf"/><Relationship Id="rId7"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80810F8-90BF-E2FA-7F08-8B32DFAA38A3}"/>
              </a:ext>
            </a:extLst>
          </p:cNvPr>
          <p:cNvGrpSpPr/>
          <p:nvPr/>
        </p:nvGrpSpPr>
        <p:grpSpPr>
          <a:xfrm>
            <a:off x="350000" y="375959"/>
            <a:ext cx="9032805" cy="1691174"/>
            <a:chOff x="179293" y="305083"/>
            <a:chExt cx="7251493" cy="1895499"/>
          </a:xfrm>
        </p:grpSpPr>
        <p:cxnSp>
          <p:nvCxnSpPr>
            <p:cNvPr id="3" name="Conector recto 2">
              <a:extLst>
                <a:ext uri="{FF2B5EF4-FFF2-40B4-BE49-F238E27FC236}">
                  <a16:creationId xmlns:a16="http://schemas.microsoft.com/office/drawing/2014/main" id="{08E4609B-0494-9765-CB82-5E8D3C392C99}"/>
                </a:ext>
              </a:extLst>
            </p:cNvPr>
            <p:cNvCxnSpPr>
              <a:cxnSpLocks/>
            </p:cNvCxnSpPr>
            <p:nvPr/>
          </p:nvCxnSpPr>
          <p:spPr>
            <a:xfrm flipV="1">
              <a:off x="179293" y="305083"/>
              <a:ext cx="0" cy="1895499"/>
            </a:xfrm>
            <a:prstGeom prst="line">
              <a:avLst/>
            </a:prstGeom>
            <a:ln>
              <a:solidFill>
                <a:srgbClr val="92D001"/>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EECCD6FB-B9F3-3529-CA8D-58DF70300E55}"/>
                </a:ext>
              </a:extLst>
            </p:cNvPr>
            <p:cNvSpPr txBox="1"/>
            <p:nvPr/>
          </p:nvSpPr>
          <p:spPr>
            <a:xfrm>
              <a:off x="179293" y="663074"/>
              <a:ext cx="7251493" cy="1451713"/>
            </a:xfrm>
            <a:prstGeom prst="rect">
              <a:avLst/>
            </a:prstGeom>
            <a:noFill/>
            <a:effectLst>
              <a:outerShdw blurRad="50800" dist="38100" dir="2700000" algn="tl" rotWithShape="0">
                <a:prstClr val="black">
                  <a:alpha val="97000"/>
                </a:prstClr>
              </a:outerShdw>
            </a:effectLst>
          </p:spPr>
          <p:txBody>
            <a:bodyPr wrap="square" rtlCol="0">
              <a:spAutoFit/>
            </a:bodyPr>
            <a:lstStyle/>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DOMINANDO LA PLANIFICACIÓN SAP PM</a:t>
              </a:r>
            </a:p>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Fecha de presentación:</a:t>
              </a:r>
            </a:p>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Creado por: Mayra Andrea Gómez</a:t>
              </a:r>
            </a:p>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V2. 2025.10.01</a:t>
              </a:r>
            </a:p>
          </p:txBody>
        </p:sp>
      </p:grpSp>
    </p:spTree>
    <p:extLst>
      <p:ext uri="{BB962C8B-B14F-4D97-AF65-F5344CB8AC3E}">
        <p14:creationId xmlns:p14="http://schemas.microsoft.com/office/powerpoint/2010/main" val="1679923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77BDA9B-98DD-E411-0A2D-15B38D086367}"/>
              </a:ext>
            </a:extLst>
          </p:cNvPr>
          <p:cNvPicPr>
            <a:picLocks noChangeAspect="1"/>
          </p:cNvPicPr>
          <p:nvPr/>
        </p:nvPicPr>
        <p:blipFill>
          <a:blip r:embed="rId2">
            <a:alphaModFix/>
          </a:blip>
          <a:srcRect l="1406" t="8734" r="563" b="-1319"/>
          <a:stretch>
            <a:fillRect/>
          </a:stretch>
        </p:blipFill>
        <p:spPr>
          <a:xfrm>
            <a:off x="633379" y="1701371"/>
            <a:ext cx="10373925" cy="4198939"/>
          </a:xfrm>
          <a:prstGeom prst="rect">
            <a:avLst/>
          </a:prstGeom>
        </p:spPr>
      </p:pic>
      <p:pic>
        <p:nvPicPr>
          <p:cNvPr id="5" name="Imagen 4">
            <a:extLst>
              <a:ext uri="{FF2B5EF4-FFF2-40B4-BE49-F238E27FC236}">
                <a16:creationId xmlns:a16="http://schemas.microsoft.com/office/drawing/2014/main" id="{65C59072-99D8-7A31-7C91-D92C9FC53F3F}"/>
              </a:ext>
            </a:extLst>
          </p:cNvPr>
          <p:cNvPicPr>
            <a:picLocks noChangeAspect="1"/>
          </p:cNvPicPr>
          <p:nvPr/>
        </p:nvPicPr>
        <p:blipFill>
          <a:blip r:embed="rId3"/>
          <a:stretch>
            <a:fillRect/>
          </a:stretch>
        </p:blipFill>
        <p:spPr>
          <a:xfrm>
            <a:off x="6213093" y="1881768"/>
            <a:ext cx="646331" cy="646331"/>
          </a:xfrm>
          <a:prstGeom prst="rect">
            <a:avLst/>
          </a:prstGeom>
        </p:spPr>
      </p:pic>
      <p:grpSp>
        <p:nvGrpSpPr>
          <p:cNvPr id="6" name="Grupo 5">
            <a:extLst>
              <a:ext uri="{FF2B5EF4-FFF2-40B4-BE49-F238E27FC236}">
                <a16:creationId xmlns:a16="http://schemas.microsoft.com/office/drawing/2014/main" id="{7B01AC7E-B637-64A8-3EA1-D90D2F7AFC2D}"/>
              </a:ext>
            </a:extLst>
          </p:cNvPr>
          <p:cNvGrpSpPr/>
          <p:nvPr/>
        </p:nvGrpSpPr>
        <p:grpSpPr>
          <a:xfrm>
            <a:off x="265248" y="266656"/>
            <a:ext cx="5208870" cy="697336"/>
            <a:chOff x="351927" y="804889"/>
            <a:chExt cx="5357297" cy="717207"/>
          </a:xfrm>
        </p:grpSpPr>
        <p:grpSp>
          <p:nvGrpSpPr>
            <p:cNvPr id="7" name="Grupo 6">
              <a:extLst>
                <a:ext uri="{FF2B5EF4-FFF2-40B4-BE49-F238E27FC236}">
                  <a16:creationId xmlns:a16="http://schemas.microsoft.com/office/drawing/2014/main" id="{6BBD9615-D960-BD18-407E-909E3DAC4CA4}"/>
                </a:ext>
              </a:extLst>
            </p:cNvPr>
            <p:cNvGrpSpPr/>
            <p:nvPr/>
          </p:nvGrpSpPr>
          <p:grpSpPr>
            <a:xfrm>
              <a:off x="1008903" y="804889"/>
              <a:ext cx="4700321" cy="717207"/>
              <a:chOff x="515381" y="249051"/>
              <a:chExt cx="4700321" cy="717207"/>
            </a:xfrm>
          </p:grpSpPr>
          <p:sp>
            <p:nvSpPr>
              <p:cNvPr id="9" name="Rectángulo 8">
                <a:extLst>
                  <a:ext uri="{FF2B5EF4-FFF2-40B4-BE49-F238E27FC236}">
                    <a16:creationId xmlns:a16="http://schemas.microsoft.com/office/drawing/2014/main" id="{DBD368E1-0E07-E50B-7694-3242FADB6871}"/>
                  </a:ext>
                </a:extLst>
              </p:cNvPr>
              <p:cNvSpPr/>
              <p:nvPr/>
            </p:nvSpPr>
            <p:spPr>
              <a:xfrm>
                <a:off x="551386" y="306714"/>
                <a:ext cx="4664316"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Funciones clave del planificador en SAP</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Conector recto 9">
                <a:extLst>
                  <a:ext uri="{FF2B5EF4-FFF2-40B4-BE49-F238E27FC236}">
                    <a16:creationId xmlns:a16="http://schemas.microsoft.com/office/drawing/2014/main" id="{60F59D91-8F41-7EC1-87C1-7C046C2F37F4}"/>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8" name="Imagen 7">
              <a:extLst>
                <a:ext uri="{FF2B5EF4-FFF2-40B4-BE49-F238E27FC236}">
                  <a16:creationId xmlns:a16="http://schemas.microsoft.com/office/drawing/2014/main" id="{16C15477-6E48-8B6A-3E00-28092A308366}"/>
                </a:ext>
              </a:extLst>
            </p:cNvPr>
            <p:cNvPicPr>
              <a:picLocks noChangeAspect="1"/>
            </p:cNvPicPr>
            <p:nvPr/>
          </p:nvPicPr>
          <p:blipFill>
            <a:blip r:embed="rId4">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pic>
        <p:nvPicPr>
          <p:cNvPr id="11" name="Imagen 10">
            <a:extLst>
              <a:ext uri="{FF2B5EF4-FFF2-40B4-BE49-F238E27FC236}">
                <a16:creationId xmlns:a16="http://schemas.microsoft.com/office/drawing/2014/main" id="{47A893DE-FA62-1266-B7B7-0BF0CDCF94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4780488" y="867681"/>
            <a:ext cx="965504" cy="802138"/>
          </a:xfrm>
          <a:prstGeom prst="rect">
            <a:avLst/>
          </a:prstGeom>
        </p:spPr>
      </p:pic>
      <p:sp>
        <p:nvSpPr>
          <p:cNvPr id="12" name="CuadroTexto 11">
            <a:extLst>
              <a:ext uri="{FF2B5EF4-FFF2-40B4-BE49-F238E27FC236}">
                <a16:creationId xmlns:a16="http://schemas.microsoft.com/office/drawing/2014/main" id="{0CA58007-B99F-7C24-7E4B-D501EB250416}"/>
              </a:ext>
            </a:extLst>
          </p:cNvPr>
          <p:cNvSpPr txBox="1"/>
          <p:nvPr/>
        </p:nvSpPr>
        <p:spPr>
          <a:xfrm>
            <a:off x="1701741" y="3813778"/>
            <a:ext cx="4222041" cy="1400383"/>
          </a:xfrm>
          <a:prstGeom prst="rect">
            <a:avLst/>
          </a:prstGeom>
          <a:noFill/>
        </p:spPr>
        <p:txBody>
          <a:bodyPr wrap="square" rtlCol="0">
            <a:spAutoFit/>
          </a:bodyPr>
          <a:lstStyle/>
          <a:p>
            <a:pPr algn="just"/>
            <a:r>
              <a:rPr lang="es-ES" sz="1700" b="1" dirty="0">
                <a:solidFill>
                  <a:srgbClr val="076A07"/>
                </a:solidFill>
              </a:rPr>
              <a:t>4. Gestión de Operaciones (Tareas)</a:t>
            </a:r>
          </a:p>
          <a:p>
            <a:pPr algn="just"/>
            <a:r>
              <a:rPr lang="es-ES" sz="1700" dirty="0"/>
              <a:t>Detalla las secuencias de trabajo, las tareas específicas a realizar, los recursos humanos requeridos y los tiempos estimados para cada actividad, optimizando el flujo de trabajo.</a:t>
            </a:r>
          </a:p>
        </p:txBody>
      </p:sp>
      <p:sp>
        <p:nvSpPr>
          <p:cNvPr id="13" name="CuadroTexto 12">
            <a:extLst>
              <a:ext uri="{FF2B5EF4-FFF2-40B4-BE49-F238E27FC236}">
                <a16:creationId xmlns:a16="http://schemas.microsoft.com/office/drawing/2014/main" id="{824BCE4F-CD8B-86FD-B0CE-271683892E94}"/>
              </a:ext>
            </a:extLst>
          </p:cNvPr>
          <p:cNvSpPr txBox="1"/>
          <p:nvPr/>
        </p:nvSpPr>
        <p:spPr>
          <a:xfrm>
            <a:off x="8745093" y="4033406"/>
            <a:ext cx="2486499" cy="2446824"/>
          </a:xfrm>
          <a:prstGeom prst="rect">
            <a:avLst/>
          </a:prstGeom>
          <a:noFill/>
        </p:spPr>
        <p:txBody>
          <a:bodyPr wrap="square" rtlCol="0">
            <a:spAutoFit/>
          </a:bodyPr>
          <a:lstStyle/>
          <a:p>
            <a:pPr algn="just"/>
            <a:r>
              <a:rPr lang="es-ES" sz="1700" b="1" dirty="0">
                <a:solidFill>
                  <a:srgbClr val="076A07"/>
                </a:solidFill>
              </a:rPr>
              <a:t>Imputaciones Contables</a:t>
            </a:r>
          </a:p>
          <a:p>
            <a:pPr algn="just"/>
            <a:r>
              <a:rPr lang="es-ES" sz="1700" dirty="0"/>
              <a:t>Asigna los costos de la OT (materiales, mano de obra, servicios externos) a los centros de coste o elementos PEP (Proyecto) correspondientes, para un seguimiento financiero preciso.</a:t>
            </a:r>
          </a:p>
        </p:txBody>
      </p:sp>
      <p:pic>
        <p:nvPicPr>
          <p:cNvPr id="15" name="Imagen 14">
            <a:extLst>
              <a:ext uri="{FF2B5EF4-FFF2-40B4-BE49-F238E27FC236}">
                <a16:creationId xmlns:a16="http://schemas.microsoft.com/office/drawing/2014/main" id="{3496F7C0-C54A-E9B4-7DC5-A79A1097FBE3}"/>
              </a:ext>
            </a:extLst>
          </p:cNvPr>
          <p:cNvPicPr>
            <a:picLocks noChangeAspect="1"/>
          </p:cNvPicPr>
          <p:nvPr/>
        </p:nvPicPr>
        <p:blipFill>
          <a:blip r:embed="rId7"/>
          <a:srcRect l="51821" t="45674" r="6441" b="14284"/>
          <a:stretch>
            <a:fillRect/>
          </a:stretch>
        </p:blipFill>
        <p:spPr>
          <a:xfrm>
            <a:off x="9843891" y="3070948"/>
            <a:ext cx="889567" cy="919084"/>
          </a:xfrm>
          <a:prstGeom prst="rect">
            <a:avLst/>
          </a:prstGeom>
        </p:spPr>
      </p:pic>
      <p:sp>
        <p:nvSpPr>
          <p:cNvPr id="16" name="Elipse 15">
            <a:extLst>
              <a:ext uri="{FF2B5EF4-FFF2-40B4-BE49-F238E27FC236}">
                <a16:creationId xmlns:a16="http://schemas.microsoft.com/office/drawing/2014/main" id="{3346E4C9-7306-EDF1-BBB7-D2ED5D45737E}"/>
              </a:ext>
            </a:extLst>
          </p:cNvPr>
          <p:cNvSpPr/>
          <p:nvPr/>
        </p:nvSpPr>
        <p:spPr>
          <a:xfrm>
            <a:off x="5923782" y="3083979"/>
            <a:ext cx="1224951" cy="345021"/>
          </a:xfrm>
          <a:prstGeom prst="ellipse">
            <a:avLst/>
          </a:prstGeom>
          <a:noFill/>
          <a:ln w="28575">
            <a:solidFill>
              <a:schemeClr val="accent2">
                <a:lumMod val="75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36567593-95B3-9D4A-504A-F551FE43B7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8798550" y="3144520"/>
            <a:ext cx="965504" cy="802138"/>
          </a:xfrm>
          <a:prstGeom prst="rect">
            <a:avLst/>
          </a:prstGeom>
        </p:spPr>
      </p:pic>
      <p:pic>
        <p:nvPicPr>
          <p:cNvPr id="18" name="Imagen 17">
            <a:extLst>
              <a:ext uri="{FF2B5EF4-FFF2-40B4-BE49-F238E27FC236}">
                <a16:creationId xmlns:a16="http://schemas.microsoft.com/office/drawing/2014/main" id="{F4F1584A-B00F-620A-7938-020D25FB6C08}"/>
              </a:ext>
            </a:extLst>
          </p:cNvPr>
          <p:cNvPicPr>
            <a:picLocks noChangeAspect="1"/>
          </p:cNvPicPr>
          <p:nvPr/>
        </p:nvPicPr>
        <p:blipFill>
          <a:blip r:embed="rId3"/>
          <a:stretch>
            <a:fillRect/>
          </a:stretch>
        </p:blipFill>
        <p:spPr>
          <a:xfrm>
            <a:off x="2051827" y="5543939"/>
            <a:ext cx="646331" cy="646331"/>
          </a:xfrm>
          <a:prstGeom prst="rect">
            <a:avLst/>
          </a:prstGeom>
        </p:spPr>
      </p:pic>
      <p:pic>
        <p:nvPicPr>
          <p:cNvPr id="19" name="Imagen 18">
            <a:extLst>
              <a:ext uri="{FF2B5EF4-FFF2-40B4-BE49-F238E27FC236}">
                <a16:creationId xmlns:a16="http://schemas.microsoft.com/office/drawing/2014/main" id="{EE745448-BB33-955F-084B-D1EABBE876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108758" y="4112900"/>
            <a:ext cx="965504" cy="802138"/>
          </a:xfrm>
          <a:prstGeom prst="rect">
            <a:avLst/>
          </a:prstGeom>
        </p:spPr>
      </p:pic>
      <p:sp>
        <p:nvSpPr>
          <p:cNvPr id="20" name="Flecha: arriba y abajo 19">
            <a:extLst>
              <a:ext uri="{FF2B5EF4-FFF2-40B4-BE49-F238E27FC236}">
                <a16:creationId xmlns:a16="http://schemas.microsoft.com/office/drawing/2014/main" id="{8EA9457E-F126-7C73-7B7F-1B6A7888D41B}"/>
              </a:ext>
            </a:extLst>
          </p:cNvPr>
          <p:cNvSpPr/>
          <p:nvPr/>
        </p:nvSpPr>
        <p:spPr>
          <a:xfrm rot="19315554">
            <a:off x="1049674" y="4755888"/>
            <a:ext cx="684364" cy="1266783"/>
          </a:xfrm>
          <a:prstGeom prst="upDownArrow">
            <a:avLst>
              <a:gd name="adj1" fmla="val 35413"/>
              <a:gd name="adj2" fmla="val 31874"/>
            </a:avLst>
          </a:prstGeom>
          <a:solidFill>
            <a:schemeClr val="bg1">
              <a:lumMod val="65000"/>
            </a:schemeClr>
          </a:solidFill>
          <a:ln>
            <a:solidFill>
              <a:schemeClr val="bg1">
                <a:lumMod val="75000"/>
              </a:schemeClr>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1" name="Imagen 20">
            <a:extLst>
              <a:ext uri="{FF2B5EF4-FFF2-40B4-BE49-F238E27FC236}">
                <a16:creationId xmlns:a16="http://schemas.microsoft.com/office/drawing/2014/main" id="{C6B1ACA7-65BD-3197-88B6-D045E7ABECB4}"/>
              </a:ext>
            </a:extLst>
          </p:cNvPr>
          <p:cNvPicPr>
            <a:picLocks noChangeAspect="1"/>
          </p:cNvPicPr>
          <p:nvPr/>
        </p:nvPicPr>
        <p:blipFill>
          <a:blip r:embed="rId7"/>
          <a:srcRect l="51821" t="45674" r="6441" b="14284"/>
          <a:stretch>
            <a:fillRect/>
          </a:stretch>
        </p:blipFill>
        <p:spPr>
          <a:xfrm>
            <a:off x="984290" y="3556300"/>
            <a:ext cx="717451" cy="741257"/>
          </a:xfrm>
          <a:prstGeom prst="rect">
            <a:avLst/>
          </a:prstGeom>
        </p:spPr>
      </p:pic>
    </p:spTree>
    <p:extLst>
      <p:ext uri="{BB962C8B-B14F-4D97-AF65-F5344CB8AC3E}">
        <p14:creationId xmlns:p14="http://schemas.microsoft.com/office/powerpoint/2010/main" val="2780807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FD56C-AB57-C83A-F75A-2CBF5E4CECAE}"/>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55E5F91E-71D6-F4E4-5302-004A78294E7F}"/>
              </a:ext>
            </a:extLst>
          </p:cNvPr>
          <p:cNvGrpSpPr/>
          <p:nvPr/>
        </p:nvGrpSpPr>
        <p:grpSpPr>
          <a:xfrm>
            <a:off x="265248" y="266656"/>
            <a:ext cx="5208870" cy="697336"/>
            <a:chOff x="351927" y="804889"/>
            <a:chExt cx="5357297" cy="717207"/>
          </a:xfrm>
        </p:grpSpPr>
        <p:grpSp>
          <p:nvGrpSpPr>
            <p:cNvPr id="4" name="Grupo 3">
              <a:extLst>
                <a:ext uri="{FF2B5EF4-FFF2-40B4-BE49-F238E27FC236}">
                  <a16:creationId xmlns:a16="http://schemas.microsoft.com/office/drawing/2014/main" id="{6B8B3CC6-35D1-B158-0A51-B02CBCC9B477}"/>
                </a:ext>
              </a:extLst>
            </p:cNvPr>
            <p:cNvGrpSpPr/>
            <p:nvPr/>
          </p:nvGrpSpPr>
          <p:grpSpPr>
            <a:xfrm>
              <a:off x="1008903" y="804889"/>
              <a:ext cx="4700321" cy="717207"/>
              <a:chOff x="515381" y="249051"/>
              <a:chExt cx="4700321" cy="717207"/>
            </a:xfrm>
          </p:grpSpPr>
          <p:sp>
            <p:nvSpPr>
              <p:cNvPr id="6" name="Rectángulo 5">
                <a:extLst>
                  <a:ext uri="{FF2B5EF4-FFF2-40B4-BE49-F238E27FC236}">
                    <a16:creationId xmlns:a16="http://schemas.microsoft.com/office/drawing/2014/main" id="{006742FF-8C56-9F06-EB3B-7BEF1122F494}"/>
                  </a:ext>
                </a:extLst>
              </p:cNvPr>
              <p:cNvSpPr/>
              <p:nvPr/>
            </p:nvSpPr>
            <p:spPr>
              <a:xfrm>
                <a:off x="551386" y="306714"/>
                <a:ext cx="4664316"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Funciones clave del planificador en SAP</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AD97AA51-6C6A-C61A-1D03-0137B042BC3D}"/>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D0AA37A7-8D41-62AE-42AF-775BC2614646}"/>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grpSp>
        <p:nvGrpSpPr>
          <p:cNvPr id="22" name="Grupo 21">
            <a:extLst>
              <a:ext uri="{FF2B5EF4-FFF2-40B4-BE49-F238E27FC236}">
                <a16:creationId xmlns:a16="http://schemas.microsoft.com/office/drawing/2014/main" id="{E3FCD384-DAE8-7A3B-2141-CFD5CCD5FD28}"/>
              </a:ext>
            </a:extLst>
          </p:cNvPr>
          <p:cNvGrpSpPr/>
          <p:nvPr/>
        </p:nvGrpSpPr>
        <p:grpSpPr>
          <a:xfrm>
            <a:off x="759128" y="1272492"/>
            <a:ext cx="10196420" cy="4567592"/>
            <a:chOff x="802260" y="1514031"/>
            <a:chExt cx="10196420" cy="4567592"/>
          </a:xfrm>
        </p:grpSpPr>
        <p:graphicFrame>
          <p:nvGraphicFramePr>
            <p:cNvPr id="14" name="Diagrama 13">
              <a:extLst>
                <a:ext uri="{FF2B5EF4-FFF2-40B4-BE49-F238E27FC236}">
                  <a16:creationId xmlns:a16="http://schemas.microsoft.com/office/drawing/2014/main" id="{9B372FFC-5BE9-9ADA-955C-E0A61235ED4A}"/>
                </a:ext>
              </a:extLst>
            </p:cNvPr>
            <p:cNvGraphicFramePr/>
            <p:nvPr>
              <p:extLst>
                <p:ext uri="{D42A27DB-BD31-4B8C-83A1-F6EECF244321}">
                  <p14:modId xmlns:p14="http://schemas.microsoft.com/office/powerpoint/2010/main" val="3417901758"/>
                </p:ext>
              </p:extLst>
            </p:nvPr>
          </p:nvGraphicFramePr>
          <p:xfrm>
            <a:off x="802260" y="1582308"/>
            <a:ext cx="10196420" cy="4499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F69BDA8B-52A5-8296-8907-D61802D3F4BA}"/>
                </a:ext>
              </a:extLst>
            </p:cNvPr>
            <p:cNvPicPr>
              <a:picLocks noChangeAspect="1"/>
            </p:cNvPicPr>
            <p:nvPr/>
          </p:nvPicPr>
          <p:blipFill>
            <a:blip r:embed="rId8">
              <a:biLevel thresh="50000"/>
            </a:blip>
            <a:stretch>
              <a:fillRect/>
            </a:stretch>
          </p:blipFill>
          <p:spPr>
            <a:xfrm>
              <a:off x="802260" y="1570296"/>
              <a:ext cx="432117" cy="432117"/>
            </a:xfrm>
            <a:prstGeom prst="rect">
              <a:avLst/>
            </a:prstGeom>
          </p:spPr>
        </p:pic>
        <p:pic>
          <p:nvPicPr>
            <p:cNvPr id="16" name="Imagen 15">
              <a:extLst>
                <a:ext uri="{FF2B5EF4-FFF2-40B4-BE49-F238E27FC236}">
                  <a16:creationId xmlns:a16="http://schemas.microsoft.com/office/drawing/2014/main" id="{5A77579C-2558-D9F0-885D-6B9B0EBDA3C2}"/>
                </a:ext>
              </a:extLst>
            </p:cNvPr>
            <p:cNvPicPr>
              <a:picLocks noChangeAspect="1"/>
            </p:cNvPicPr>
            <p:nvPr/>
          </p:nvPicPr>
          <p:blipFill>
            <a:blip r:embed="rId8">
              <a:biLevel thresh="50000"/>
            </a:blip>
            <a:stretch>
              <a:fillRect/>
            </a:stretch>
          </p:blipFill>
          <p:spPr>
            <a:xfrm>
              <a:off x="2843845" y="1570295"/>
              <a:ext cx="432117" cy="432117"/>
            </a:xfrm>
            <a:prstGeom prst="rect">
              <a:avLst/>
            </a:prstGeom>
          </p:spPr>
        </p:pic>
        <p:pic>
          <p:nvPicPr>
            <p:cNvPr id="18" name="Imagen 17">
              <a:extLst>
                <a:ext uri="{FF2B5EF4-FFF2-40B4-BE49-F238E27FC236}">
                  <a16:creationId xmlns:a16="http://schemas.microsoft.com/office/drawing/2014/main" id="{1176C7EF-2747-8C87-5C86-3E4A326392A7}"/>
                </a:ext>
              </a:extLst>
            </p:cNvPr>
            <p:cNvPicPr>
              <a:picLocks noChangeAspect="1"/>
            </p:cNvPicPr>
            <p:nvPr/>
          </p:nvPicPr>
          <p:blipFill>
            <a:blip r:embed="rId8">
              <a:biLevel thresh="50000"/>
            </a:blip>
            <a:stretch>
              <a:fillRect/>
            </a:stretch>
          </p:blipFill>
          <p:spPr>
            <a:xfrm rot="1342313">
              <a:off x="4879678" y="1546183"/>
              <a:ext cx="432117" cy="432117"/>
            </a:xfrm>
            <a:prstGeom prst="rect">
              <a:avLst/>
            </a:prstGeom>
          </p:spPr>
        </p:pic>
        <p:pic>
          <p:nvPicPr>
            <p:cNvPr id="19" name="Imagen 18">
              <a:extLst>
                <a:ext uri="{FF2B5EF4-FFF2-40B4-BE49-F238E27FC236}">
                  <a16:creationId xmlns:a16="http://schemas.microsoft.com/office/drawing/2014/main" id="{8BDAC678-F25D-5ABD-E541-8BE627874F46}"/>
                </a:ext>
              </a:extLst>
            </p:cNvPr>
            <p:cNvPicPr>
              <a:picLocks noChangeAspect="1"/>
            </p:cNvPicPr>
            <p:nvPr/>
          </p:nvPicPr>
          <p:blipFill>
            <a:blip r:embed="rId9"/>
            <a:srcRect l="51821" t="45674" r="6441" b="14284"/>
            <a:stretch>
              <a:fillRect/>
            </a:stretch>
          </p:blipFill>
          <p:spPr>
            <a:xfrm>
              <a:off x="8571777" y="1514031"/>
              <a:ext cx="421421" cy="435404"/>
            </a:xfrm>
            <a:prstGeom prst="flowChartConnector">
              <a:avLst/>
            </a:prstGeom>
          </p:spPr>
        </p:pic>
        <p:pic>
          <p:nvPicPr>
            <p:cNvPr id="20" name="Imagen 19">
              <a:extLst>
                <a:ext uri="{FF2B5EF4-FFF2-40B4-BE49-F238E27FC236}">
                  <a16:creationId xmlns:a16="http://schemas.microsoft.com/office/drawing/2014/main" id="{79E21BBD-00F1-9881-80AC-6D870A59DB10}"/>
                </a:ext>
              </a:extLst>
            </p:cNvPr>
            <p:cNvPicPr>
              <a:picLocks noChangeAspect="1"/>
            </p:cNvPicPr>
            <p:nvPr/>
          </p:nvPicPr>
          <p:blipFill>
            <a:blip r:embed="rId9"/>
            <a:srcRect l="51821" t="45674" r="6441" b="14284"/>
            <a:stretch>
              <a:fillRect/>
            </a:stretch>
          </p:blipFill>
          <p:spPr>
            <a:xfrm>
              <a:off x="10577259" y="1532318"/>
              <a:ext cx="421421" cy="435404"/>
            </a:xfrm>
            <a:prstGeom prst="flowChartConnector">
              <a:avLst/>
            </a:prstGeom>
          </p:spPr>
        </p:pic>
        <p:sp>
          <p:nvSpPr>
            <p:cNvPr id="21" name="CuadroTexto 20">
              <a:extLst>
                <a:ext uri="{FF2B5EF4-FFF2-40B4-BE49-F238E27FC236}">
                  <a16:creationId xmlns:a16="http://schemas.microsoft.com/office/drawing/2014/main" id="{3EDC7D4F-8E3E-4B71-357C-00A70BF73672}"/>
                </a:ext>
              </a:extLst>
            </p:cNvPr>
            <p:cNvSpPr txBox="1"/>
            <p:nvPr/>
          </p:nvSpPr>
          <p:spPr>
            <a:xfrm>
              <a:off x="1552755" y="5309465"/>
              <a:ext cx="8695426" cy="400110"/>
            </a:xfrm>
            <a:prstGeom prst="rect">
              <a:avLst/>
            </a:prstGeom>
            <a:noFill/>
          </p:spPr>
          <p:txBody>
            <a:bodyPr wrap="square" rtlCol="0">
              <a:spAutoFit/>
            </a:bodyPr>
            <a:lstStyle/>
            <a:p>
              <a:pPr algn="ctr"/>
              <a:r>
                <a:rPr lang="es-MX" sz="2000" b="1" dirty="0"/>
                <a:t>FUNCIONES O PROCESOS GENERALES EN LA GESTIÓN DE OT</a:t>
              </a:r>
            </a:p>
          </p:txBody>
        </p:sp>
      </p:grpSp>
    </p:spTree>
    <p:extLst>
      <p:ext uri="{BB962C8B-B14F-4D97-AF65-F5344CB8AC3E}">
        <p14:creationId xmlns:p14="http://schemas.microsoft.com/office/powerpoint/2010/main" val="67238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8D7C-F14A-BD14-EB0D-40EE9E2A15C4}"/>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795D0A69-E52B-CDB5-7712-AD906F0025F0}"/>
              </a:ext>
            </a:extLst>
          </p:cNvPr>
          <p:cNvPicPr>
            <a:picLocks noChangeAspect="1"/>
          </p:cNvPicPr>
          <p:nvPr/>
        </p:nvPicPr>
        <p:blipFill>
          <a:blip r:embed="rId2"/>
          <a:stretch>
            <a:fillRect/>
          </a:stretch>
        </p:blipFill>
        <p:spPr>
          <a:xfrm>
            <a:off x="10191750" y="1901436"/>
            <a:ext cx="1683470" cy="1683470"/>
          </a:xfrm>
          <a:prstGeom prst="rect">
            <a:avLst/>
          </a:prstGeom>
          <a:ln>
            <a:noFill/>
          </a:ln>
          <a:effectLst>
            <a:softEdge rad="112500"/>
          </a:effectLst>
        </p:spPr>
      </p:pic>
      <p:pic>
        <p:nvPicPr>
          <p:cNvPr id="13" name="Imagen 12">
            <a:extLst>
              <a:ext uri="{FF2B5EF4-FFF2-40B4-BE49-F238E27FC236}">
                <a16:creationId xmlns:a16="http://schemas.microsoft.com/office/drawing/2014/main" id="{46A2E5FD-8AA9-01EB-C02D-62DF2E4C72CC}"/>
              </a:ext>
            </a:extLst>
          </p:cNvPr>
          <p:cNvPicPr>
            <a:picLocks noChangeAspect="1"/>
          </p:cNvPicPr>
          <p:nvPr/>
        </p:nvPicPr>
        <p:blipFill>
          <a:blip r:embed="rId3"/>
          <a:stretch>
            <a:fillRect/>
          </a:stretch>
        </p:blipFill>
        <p:spPr>
          <a:xfrm>
            <a:off x="10010774" y="3855892"/>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upo 2">
            <a:extLst>
              <a:ext uri="{FF2B5EF4-FFF2-40B4-BE49-F238E27FC236}">
                <a16:creationId xmlns:a16="http://schemas.microsoft.com/office/drawing/2014/main" id="{8A2B976F-1F03-54A0-3F41-77C3DE366221}"/>
              </a:ext>
            </a:extLst>
          </p:cNvPr>
          <p:cNvGrpSpPr/>
          <p:nvPr/>
        </p:nvGrpSpPr>
        <p:grpSpPr>
          <a:xfrm>
            <a:off x="265248" y="266656"/>
            <a:ext cx="6836436" cy="697336"/>
            <a:chOff x="351927" y="804889"/>
            <a:chExt cx="7031213" cy="717207"/>
          </a:xfrm>
        </p:grpSpPr>
        <p:grpSp>
          <p:nvGrpSpPr>
            <p:cNvPr id="4" name="Grupo 3">
              <a:extLst>
                <a:ext uri="{FF2B5EF4-FFF2-40B4-BE49-F238E27FC236}">
                  <a16:creationId xmlns:a16="http://schemas.microsoft.com/office/drawing/2014/main" id="{5708F36D-4251-3353-F881-C7FC3454929F}"/>
                </a:ext>
              </a:extLst>
            </p:cNvPr>
            <p:cNvGrpSpPr/>
            <p:nvPr/>
          </p:nvGrpSpPr>
          <p:grpSpPr>
            <a:xfrm>
              <a:off x="1008903" y="804889"/>
              <a:ext cx="6374237" cy="717207"/>
              <a:chOff x="515381" y="249051"/>
              <a:chExt cx="6374237" cy="717207"/>
            </a:xfrm>
          </p:grpSpPr>
          <p:sp>
            <p:nvSpPr>
              <p:cNvPr id="6" name="Rectángulo 5">
                <a:extLst>
                  <a:ext uri="{FF2B5EF4-FFF2-40B4-BE49-F238E27FC236}">
                    <a16:creationId xmlns:a16="http://schemas.microsoft.com/office/drawing/2014/main" id="{995491DC-F170-E0C9-9472-5A8DAAD49A1F}"/>
                  </a:ext>
                </a:extLst>
              </p:cNvPr>
              <p:cNvSpPr/>
              <p:nvPr/>
            </p:nvSpPr>
            <p:spPr>
              <a:xfrm>
                <a:off x="551388" y="306714"/>
                <a:ext cx="6338230"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Tipos de órdenes de mantenimiento y particularidades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4546FFF6-DE01-2185-9528-C4A2ABA70525}"/>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398E3624-3AFC-602D-FD62-1CD08E247E87}"/>
                </a:ext>
              </a:extLst>
            </p:cNvPr>
            <p:cNvPicPr>
              <a:picLocks noChangeAspect="1"/>
            </p:cNvPicPr>
            <p:nvPr/>
          </p:nvPicPr>
          <p:blipFill>
            <a:blip r:embed="rId4">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graphicFrame>
        <p:nvGraphicFramePr>
          <p:cNvPr id="10" name="Diagrama 9">
            <a:extLst>
              <a:ext uri="{FF2B5EF4-FFF2-40B4-BE49-F238E27FC236}">
                <a16:creationId xmlns:a16="http://schemas.microsoft.com/office/drawing/2014/main" id="{74EE3D7D-6025-6EB6-D81F-41C0F8B834F1}"/>
              </a:ext>
            </a:extLst>
          </p:cNvPr>
          <p:cNvGraphicFramePr/>
          <p:nvPr>
            <p:extLst>
              <p:ext uri="{D42A27DB-BD31-4B8C-83A1-F6EECF244321}">
                <p14:modId xmlns:p14="http://schemas.microsoft.com/office/powerpoint/2010/main" val="2719485087"/>
              </p:ext>
            </p:extLst>
          </p:nvPr>
        </p:nvGraphicFramePr>
        <p:xfrm>
          <a:off x="-543776" y="1101541"/>
          <a:ext cx="949727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Imagen 11">
            <a:extLst>
              <a:ext uri="{FF2B5EF4-FFF2-40B4-BE49-F238E27FC236}">
                <a16:creationId xmlns:a16="http://schemas.microsoft.com/office/drawing/2014/main" id="{6B6B7564-D641-33A7-6ED9-C60C8E6EBDAA}"/>
              </a:ext>
            </a:extLst>
          </p:cNvPr>
          <p:cNvPicPr>
            <a:picLocks noChangeAspect="1"/>
          </p:cNvPicPr>
          <p:nvPr/>
        </p:nvPicPr>
        <p:blipFill>
          <a:blip r:embed="rId10"/>
          <a:stretch>
            <a:fillRect/>
          </a:stretch>
        </p:blipFill>
        <p:spPr>
          <a:xfrm rot="20821284">
            <a:off x="1161353" y="3004454"/>
            <a:ext cx="2407803" cy="2968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CAE3D8EB-40BB-25A8-A53D-357CA8DC8AC8}"/>
              </a:ext>
            </a:extLst>
          </p:cNvPr>
          <p:cNvSpPr txBox="1"/>
          <p:nvPr/>
        </p:nvSpPr>
        <p:spPr>
          <a:xfrm>
            <a:off x="4745044" y="2785030"/>
            <a:ext cx="6588245" cy="3970318"/>
          </a:xfrm>
          <a:prstGeom prst="rect">
            <a:avLst/>
          </a:prstGeom>
          <a:noFill/>
        </p:spPr>
        <p:txBody>
          <a:bodyPr wrap="square">
            <a:spAutoFit/>
          </a:bodyPr>
          <a:lstStyle/>
          <a:p>
            <a:pPr algn="just">
              <a:buNone/>
            </a:pPr>
            <a:r>
              <a:rPr lang="es-ES" b="1" dirty="0"/>
              <a:t>PM01: Correctivo</a:t>
            </a:r>
          </a:p>
          <a:p>
            <a:pPr algn="just">
              <a:buNone/>
            </a:pPr>
            <a:r>
              <a:rPr lang="es-ES" dirty="0"/>
              <a:t>Para reparaciones no planificadas, incluyendo </a:t>
            </a:r>
            <a:r>
              <a:rPr lang="es-ES" b="1" dirty="0">
                <a:solidFill>
                  <a:srgbClr val="076A07"/>
                </a:solidFill>
              </a:rPr>
              <a:t>emergencias</a:t>
            </a:r>
            <a:r>
              <a:rPr lang="es-ES" dirty="0"/>
              <a:t>.</a:t>
            </a:r>
          </a:p>
          <a:p>
            <a:pPr algn="just">
              <a:buNone/>
            </a:pPr>
            <a:r>
              <a:rPr lang="es-ES" b="1" dirty="0"/>
              <a:t>PM02: Preventivo</a:t>
            </a:r>
          </a:p>
          <a:p>
            <a:pPr algn="just">
              <a:buNone/>
            </a:pPr>
            <a:r>
              <a:rPr lang="es-ES" dirty="0"/>
              <a:t>Mantenimiento planificado basado en tiempo o rendimiento.</a:t>
            </a:r>
          </a:p>
          <a:p>
            <a:pPr algn="just">
              <a:buNone/>
            </a:pPr>
            <a:r>
              <a:rPr lang="es-ES" b="1" dirty="0"/>
              <a:t>PM03: Garantía</a:t>
            </a:r>
          </a:p>
          <a:p>
            <a:pPr algn="just">
              <a:buNone/>
            </a:pPr>
            <a:r>
              <a:rPr lang="es-ES" dirty="0"/>
              <a:t>Trabajos cubiertos por garantía de proveedor/fabricante.</a:t>
            </a:r>
          </a:p>
          <a:p>
            <a:pPr algn="just">
              <a:buNone/>
            </a:pPr>
            <a:r>
              <a:rPr lang="es-ES" b="1" dirty="0"/>
              <a:t>PM07: Inversión</a:t>
            </a:r>
          </a:p>
          <a:p>
            <a:pPr algn="just">
              <a:buNone/>
            </a:pPr>
            <a:r>
              <a:rPr lang="es-ES" dirty="0"/>
              <a:t>Para proyectos que implican capitalización de activos</a:t>
            </a:r>
          </a:p>
          <a:p>
            <a:pPr algn="just">
              <a:buNone/>
            </a:pPr>
            <a:r>
              <a:rPr lang="es-ES" dirty="0"/>
              <a:t>Ejemplo: </a:t>
            </a:r>
            <a:r>
              <a:rPr lang="es-ES" dirty="0" err="1"/>
              <a:t>Overall</a:t>
            </a:r>
            <a:r>
              <a:rPr lang="es-ES" dirty="0"/>
              <a:t> - Repotenciación</a:t>
            </a:r>
          </a:p>
          <a:p>
            <a:pPr algn="just">
              <a:buNone/>
            </a:pPr>
            <a:r>
              <a:rPr lang="es-ES" b="1" dirty="0"/>
              <a:t>PM08: Proyectos</a:t>
            </a:r>
          </a:p>
          <a:p>
            <a:pPr algn="just">
              <a:buNone/>
            </a:pPr>
            <a:r>
              <a:rPr lang="es-ES" dirty="0"/>
              <a:t>Mantenimiento a equipos dentro de un proyecto en curso.</a:t>
            </a:r>
          </a:p>
          <a:p>
            <a:pPr algn="just">
              <a:buNone/>
            </a:pPr>
            <a:r>
              <a:rPr lang="es-ES" dirty="0"/>
              <a:t>Ejemplo: Encendido de variadores</a:t>
            </a:r>
          </a:p>
          <a:p>
            <a:pPr algn="just">
              <a:buNone/>
            </a:pPr>
            <a:r>
              <a:rPr lang="es-ES" b="1" dirty="0"/>
              <a:t>PM10: Predictivo</a:t>
            </a:r>
          </a:p>
          <a:p>
            <a:pPr algn="just">
              <a:buNone/>
            </a:pPr>
            <a:r>
              <a:rPr lang="es-ES" dirty="0"/>
              <a:t>Basado en el monitoreo de la condición del equipo.</a:t>
            </a:r>
          </a:p>
        </p:txBody>
      </p:sp>
      <p:sp>
        <p:nvSpPr>
          <p:cNvPr id="8" name="CuadroTexto 7">
            <a:extLst>
              <a:ext uri="{FF2B5EF4-FFF2-40B4-BE49-F238E27FC236}">
                <a16:creationId xmlns:a16="http://schemas.microsoft.com/office/drawing/2014/main" id="{12BC7D36-0DE2-A321-FE4A-A41B75EFD28E}"/>
              </a:ext>
            </a:extLst>
          </p:cNvPr>
          <p:cNvSpPr txBox="1"/>
          <p:nvPr/>
        </p:nvSpPr>
        <p:spPr>
          <a:xfrm>
            <a:off x="939030" y="926284"/>
            <a:ext cx="8747630" cy="584775"/>
          </a:xfrm>
          <a:prstGeom prst="rect">
            <a:avLst/>
          </a:prstGeom>
          <a:solidFill>
            <a:schemeClr val="bg1"/>
          </a:solidFill>
        </p:spPr>
        <p:txBody>
          <a:bodyPr wrap="square" rtlCol="0">
            <a:spAutoFit/>
          </a:bodyPr>
          <a:lstStyle/>
          <a:p>
            <a:r>
              <a:rPr lang="es-ES" sz="1600" dirty="0"/>
              <a:t>Existen diversos tipos de órdenes, cada una diseñada para un escenario específico de mantenimiento, permitiendo una gestión precisa y diferenciada.</a:t>
            </a:r>
          </a:p>
        </p:txBody>
      </p:sp>
      <p:sp>
        <p:nvSpPr>
          <p:cNvPr id="15" name="CuadroTexto 14">
            <a:extLst>
              <a:ext uri="{FF2B5EF4-FFF2-40B4-BE49-F238E27FC236}">
                <a16:creationId xmlns:a16="http://schemas.microsoft.com/office/drawing/2014/main" id="{B56A050C-CBB7-D745-A5CF-3921B0B7C266}"/>
              </a:ext>
            </a:extLst>
          </p:cNvPr>
          <p:cNvSpPr txBox="1"/>
          <p:nvPr/>
        </p:nvSpPr>
        <p:spPr>
          <a:xfrm>
            <a:off x="10297542" y="1945860"/>
            <a:ext cx="1471886" cy="246221"/>
          </a:xfrm>
          <a:prstGeom prst="rect">
            <a:avLst/>
          </a:prstGeom>
          <a:solidFill>
            <a:schemeClr val="tx1">
              <a:lumMod val="85000"/>
              <a:lumOff val="15000"/>
            </a:schemeClr>
          </a:solidFill>
        </p:spPr>
        <p:txBody>
          <a:bodyPr wrap="square" rtlCol="0">
            <a:spAutoFit/>
          </a:bodyPr>
          <a:lstStyle/>
          <a:p>
            <a:pPr algn="ctr"/>
            <a:r>
              <a:rPr lang="es-MX" sz="1000" b="1" dirty="0">
                <a:solidFill>
                  <a:schemeClr val="bg1"/>
                </a:solidFill>
                <a:latin typeface="Aptos Narrow" panose="020B0004020202020204" pitchFamily="34" charset="0"/>
              </a:rPr>
              <a:t>Permisos y </a:t>
            </a:r>
            <a:r>
              <a:rPr lang="es-MX" sz="1000" b="1" dirty="0" err="1">
                <a:solidFill>
                  <a:schemeClr val="bg1"/>
                </a:solidFill>
                <a:latin typeface="Aptos Narrow" panose="020B0004020202020204" pitchFamily="34" charset="0"/>
              </a:rPr>
              <a:t>workflow</a:t>
            </a:r>
            <a:endParaRPr lang="es-MX" sz="1000" b="1" dirty="0">
              <a:solidFill>
                <a:schemeClr val="bg1"/>
              </a:solidFill>
              <a:latin typeface="Aptos Narrow" panose="020B0004020202020204" pitchFamily="34" charset="0"/>
            </a:endParaRPr>
          </a:p>
        </p:txBody>
      </p:sp>
      <p:pic>
        <p:nvPicPr>
          <p:cNvPr id="16" name="Imagen 15">
            <a:extLst>
              <a:ext uri="{FF2B5EF4-FFF2-40B4-BE49-F238E27FC236}">
                <a16:creationId xmlns:a16="http://schemas.microsoft.com/office/drawing/2014/main" id="{9B51031F-BEF5-794F-9C6B-0DF6F8CC0764}"/>
              </a:ext>
            </a:extLst>
          </p:cNvPr>
          <p:cNvPicPr>
            <a:picLocks noChangeAspect="1"/>
          </p:cNvPicPr>
          <p:nvPr/>
        </p:nvPicPr>
        <p:blipFill>
          <a:blip r:embed="rId11">
            <a:duotone>
              <a:schemeClr val="accent3">
                <a:shade val="45000"/>
                <a:satMod val="135000"/>
              </a:schemeClr>
              <a:prstClr val="white"/>
            </a:duotone>
          </a:blip>
          <a:stretch>
            <a:fillRect/>
          </a:stretch>
        </p:blipFill>
        <p:spPr>
          <a:xfrm>
            <a:off x="10515600" y="5235364"/>
            <a:ext cx="566736" cy="566736"/>
          </a:xfrm>
          <a:prstGeom prst="flowChartConnector">
            <a:avLst/>
          </a:prstGeom>
        </p:spPr>
      </p:pic>
      <p:sp>
        <p:nvSpPr>
          <p:cNvPr id="17" name="CuadroTexto 16">
            <a:extLst>
              <a:ext uri="{FF2B5EF4-FFF2-40B4-BE49-F238E27FC236}">
                <a16:creationId xmlns:a16="http://schemas.microsoft.com/office/drawing/2014/main" id="{CE039704-8A6D-F0A5-843A-26F9E77E45FC}"/>
              </a:ext>
            </a:extLst>
          </p:cNvPr>
          <p:cNvSpPr txBox="1"/>
          <p:nvPr/>
        </p:nvSpPr>
        <p:spPr>
          <a:xfrm>
            <a:off x="10437962" y="5714696"/>
            <a:ext cx="1471886" cy="246221"/>
          </a:xfrm>
          <a:prstGeom prst="rect">
            <a:avLst/>
          </a:prstGeom>
          <a:solidFill>
            <a:srgbClr val="45413C"/>
          </a:solidFill>
        </p:spPr>
        <p:txBody>
          <a:bodyPr wrap="square" rtlCol="0">
            <a:spAutoFit/>
          </a:bodyPr>
          <a:lstStyle/>
          <a:p>
            <a:pPr algn="ctr"/>
            <a:r>
              <a:rPr lang="es-MX" sz="1000" b="1" dirty="0">
                <a:solidFill>
                  <a:schemeClr val="bg1"/>
                </a:solidFill>
                <a:latin typeface="Aptos Narrow" panose="020B0004020202020204" pitchFamily="34" charset="0"/>
              </a:rPr>
              <a:t>Listados de materiales</a:t>
            </a:r>
          </a:p>
        </p:txBody>
      </p:sp>
    </p:spTree>
    <p:extLst>
      <p:ext uri="{BB962C8B-B14F-4D97-AF65-F5344CB8AC3E}">
        <p14:creationId xmlns:p14="http://schemas.microsoft.com/office/powerpoint/2010/main" val="3212982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6D24B-EEEF-211E-30E9-6A872B330C92}"/>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9BFEC0F5-FA78-BBFA-7FEE-1217B972ABF3}"/>
              </a:ext>
            </a:extLst>
          </p:cNvPr>
          <p:cNvPicPr>
            <a:picLocks noChangeAspect="1"/>
          </p:cNvPicPr>
          <p:nvPr/>
        </p:nvPicPr>
        <p:blipFill>
          <a:blip r:embed="rId2"/>
          <a:stretch>
            <a:fillRect/>
          </a:stretch>
        </p:blipFill>
        <p:spPr>
          <a:xfrm>
            <a:off x="6631196" y="2058826"/>
            <a:ext cx="446276" cy="446276"/>
          </a:xfrm>
          <a:prstGeom prst="rect">
            <a:avLst/>
          </a:prstGeom>
        </p:spPr>
      </p:pic>
      <p:pic>
        <p:nvPicPr>
          <p:cNvPr id="10" name="Imagen 9">
            <a:extLst>
              <a:ext uri="{FF2B5EF4-FFF2-40B4-BE49-F238E27FC236}">
                <a16:creationId xmlns:a16="http://schemas.microsoft.com/office/drawing/2014/main" id="{9C6E78CF-927A-E253-137F-5BBD7C271DF3}"/>
              </a:ext>
            </a:extLst>
          </p:cNvPr>
          <p:cNvPicPr>
            <a:picLocks noChangeAspect="1"/>
          </p:cNvPicPr>
          <p:nvPr/>
        </p:nvPicPr>
        <p:blipFill>
          <a:blip r:embed="rId3">
            <a:duotone>
              <a:schemeClr val="accent6">
                <a:shade val="45000"/>
                <a:satMod val="135000"/>
              </a:schemeClr>
              <a:prstClr val="white"/>
            </a:duotone>
          </a:blip>
          <a:stretch>
            <a:fillRect/>
          </a:stretch>
        </p:blipFill>
        <p:spPr>
          <a:xfrm>
            <a:off x="9773013" y="3356694"/>
            <a:ext cx="1106939" cy="1106939"/>
          </a:xfrm>
          <a:prstGeom prst="rect">
            <a:avLst/>
          </a:prstGeom>
        </p:spPr>
      </p:pic>
      <p:pic>
        <p:nvPicPr>
          <p:cNvPr id="2" name="Imagen 1">
            <a:extLst>
              <a:ext uri="{FF2B5EF4-FFF2-40B4-BE49-F238E27FC236}">
                <a16:creationId xmlns:a16="http://schemas.microsoft.com/office/drawing/2014/main" id="{CB93B1C8-031C-C09F-B2F9-C3B7887EAB49}"/>
              </a:ext>
            </a:extLst>
          </p:cNvPr>
          <p:cNvPicPr>
            <a:picLocks noChangeAspect="1"/>
          </p:cNvPicPr>
          <p:nvPr/>
        </p:nvPicPr>
        <p:blipFill>
          <a:blip r:embed="rId4"/>
          <a:stretch>
            <a:fillRect/>
          </a:stretch>
        </p:blipFill>
        <p:spPr>
          <a:xfrm>
            <a:off x="4798140" y="4855900"/>
            <a:ext cx="869325" cy="869325"/>
          </a:xfrm>
          <a:prstGeom prst="rect">
            <a:avLst/>
          </a:prstGeom>
        </p:spPr>
      </p:pic>
      <p:grpSp>
        <p:nvGrpSpPr>
          <p:cNvPr id="3" name="Grupo 2">
            <a:extLst>
              <a:ext uri="{FF2B5EF4-FFF2-40B4-BE49-F238E27FC236}">
                <a16:creationId xmlns:a16="http://schemas.microsoft.com/office/drawing/2014/main" id="{02A99398-F9EB-2E33-41E9-94BD1B51B40C}"/>
              </a:ext>
            </a:extLst>
          </p:cNvPr>
          <p:cNvGrpSpPr/>
          <p:nvPr/>
        </p:nvGrpSpPr>
        <p:grpSpPr>
          <a:xfrm>
            <a:off x="265248" y="266656"/>
            <a:ext cx="6968649" cy="697336"/>
            <a:chOff x="351927" y="804889"/>
            <a:chExt cx="7167201" cy="717207"/>
          </a:xfrm>
        </p:grpSpPr>
        <p:grpSp>
          <p:nvGrpSpPr>
            <p:cNvPr id="4" name="Grupo 3">
              <a:extLst>
                <a:ext uri="{FF2B5EF4-FFF2-40B4-BE49-F238E27FC236}">
                  <a16:creationId xmlns:a16="http://schemas.microsoft.com/office/drawing/2014/main" id="{EE5187AE-5FC6-9ABA-694A-022B5F5FF4CC}"/>
                </a:ext>
              </a:extLst>
            </p:cNvPr>
            <p:cNvGrpSpPr/>
            <p:nvPr/>
          </p:nvGrpSpPr>
          <p:grpSpPr>
            <a:xfrm>
              <a:off x="1008903" y="804889"/>
              <a:ext cx="6510225" cy="717207"/>
              <a:chOff x="515381" y="249051"/>
              <a:chExt cx="6510225" cy="717207"/>
            </a:xfrm>
          </p:grpSpPr>
          <p:sp>
            <p:nvSpPr>
              <p:cNvPr id="6" name="Rectángulo 5">
                <a:extLst>
                  <a:ext uri="{FF2B5EF4-FFF2-40B4-BE49-F238E27FC236}">
                    <a16:creationId xmlns:a16="http://schemas.microsoft.com/office/drawing/2014/main" id="{67826F2F-716E-D174-9186-87E5285AC742}"/>
                  </a:ext>
                </a:extLst>
              </p:cNvPr>
              <p:cNvSpPr/>
              <p:nvPr/>
            </p:nvSpPr>
            <p:spPr>
              <a:xfrm>
                <a:off x="551386" y="306714"/>
                <a:ext cx="6474220"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Estatus más visualizados del SISTEMA para las órdenes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0BC5FBD8-F520-02FD-4384-5FF706695944}"/>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05C94546-077F-62AA-8E41-480C7486B096}"/>
                </a:ext>
              </a:extLst>
            </p:cNvPr>
            <p:cNvPicPr>
              <a:picLocks noChangeAspect="1"/>
            </p:cNvPicPr>
            <p:nvPr/>
          </p:nvPicPr>
          <p:blipFill>
            <a:blip r:embed="rId5">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5D021576-B847-E4F9-B8CB-B5B7A2D73A65}"/>
              </a:ext>
            </a:extLst>
          </p:cNvPr>
          <p:cNvSpPr txBox="1"/>
          <p:nvPr/>
        </p:nvSpPr>
        <p:spPr>
          <a:xfrm>
            <a:off x="892643" y="1165933"/>
            <a:ext cx="10182860" cy="584775"/>
          </a:xfrm>
          <a:prstGeom prst="rect">
            <a:avLst/>
          </a:prstGeom>
          <a:noFill/>
        </p:spPr>
        <p:txBody>
          <a:bodyPr wrap="square" rtlCol="0">
            <a:spAutoFit/>
          </a:bodyPr>
          <a:lstStyle/>
          <a:p>
            <a:r>
              <a:rPr lang="es-ES" sz="1600" dirty="0"/>
              <a:t>El estatus de una orden en SAP PM indica su fase actual en el ciclo de vida del mantenimiento. Comprender estos estatus es crucial para el planificador. Algunos de los status más utilizados son:</a:t>
            </a:r>
          </a:p>
        </p:txBody>
      </p:sp>
      <p:sp>
        <p:nvSpPr>
          <p:cNvPr id="14" name="CuadroTexto 13">
            <a:extLst>
              <a:ext uri="{FF2B5EF4-FFF2-40B4-BE49-F238E27FC236}">
                <a16:creationId xmlns:a16="http://schemas.microsoft.com/office/drawing/2014/main" id="{660013B7-7DC6-9184-6513-A7D30F71191E}"/>
              </a:ext>
            </a:extLst>
          </p:cNvPr>
          <p:cNvSpPr txBox="1"/>
          <p:nvPr/>
        </p:nvSpPr>
        <p:spPr>
          <a:xfrm>
            <a:off x="1781530" y="2082819"/>
            <a:ext cx="3977531" cy="892552"/>
          </a:xfrm>
          <a:prstGeom prst="rect">
            <a:avLst/>
          </a:prstGeom>
          <a:noFill/>
        </p:spPr>
        <p:txBody>
          <a:bodyPr wrap="square" rtlCol="0">
            <a:spAutoFit/>
          </a:bodyPr>
          <a:lstStyle/>
          <a:p>
            <a:r>
              <a:rPr lang="es-ES" sz="1700" b="1" dirty="0" err="1"/>
              <a:t>ABIE</a:t>
            </a:r>
            <a:r>
              <a:rPr lang="es-ES" sz="1700" b="1" dirty="0"/>
              <a:t> (Orden Abierta)</a:t>
            </a:r>
          </a:p>
          <a:p>
            <a:r>
              <a:rPr lang="es-ES" sz="1700" dirty="0"/>
              <a:t>Creada, pero no liberada para ejecución. No permite imputaciones.</a:t>
            </a:r>
          </a:p>
        </p:txBody>
      </p:sp>
      <p:sp>
        <p:nvSpPr>
          <p:cNvPr id="16" name="CuadroTexto 15">
            <a:extLst>
              <a:ext uri="{FF2B5EF4-FFF2-40B4-BE49-F238E27FC236}">
                <a16:creationId xmlns:a16="http://schemas.microsoft.com/office/drawing/2014/main" id="{A488A628-E9EB-F655-3824-F77F71DE3A0C}"/>
              </a:ext>
            </a:extLst>
          </p:cNvPr>
          <p:cNvSpPr txBox="1"/>
          <p:nvPr/>
        </p:nvSpPr>
        <p:spPr>
          <a:xfrm>
            <a:off x="7097972" y="2302033"/>
            <a:ext cx="3977531" cy="830997"/>
          </a:xfrm>
          <a:prstGeom prst="rect">
            <a:avLst/>
          </a:prstGeom>
          <a:noFill/>
        </p:spPr>
        <p:txBody>
          <a:bodyPr wrap="square" rtlCol="0">
            <a:spAutoFit/>
          </a:bodyPr>
          <a:lstStyle/>
          <a:p>
            <a:r>
              <a:rPr lang="es-ES" sz="1600" b="1" dirty="0"/>
              <a:t>LIBE (Orden Liberada)</a:t>
            </a:r>
          </a:p>
          <a:p>
            <a:r>
              <a:rPr lang="es-ES" sz="1600" dirty="0"/>
              <a:t>Lista para ejecución. Permite imputaciones de materiales, mano de obra y servicios.</a:t>
            </a:r>
          </a:p>
        </p:txBody>
      </p:sp>
      <p:sp>
        <p:nvSpPr>
          <p:cNvPr id="18" name="CuadroTexto 17">
            <a:extLst>
              <a:ext uri="{FF2B5EF4-FFF2-40B4-BE49-F238E27FC236}">
                <a16:creationId xmlns:a16="http://schemas.microsoft.com/office/drawing/2014/main" id="{D02AABEA-34F5-A1A8-5516-94AAAB493025}"/>
              </a:ext>
            </a:extLst>
          </p:cNvPr>
          <p:cNvSpPr txBox="1"/>
          <p:nvPr/>
        </p:nvSpPr>
        <p:spPr>
          <a:xfrm>
            <a:off x="1781530" y="3448499"/>
            <a:ext cx="3977531" cy="923330"/>
          </a:xfrm>
          <a:prstGeom prst="rect">
            <a:avLst/>
          </a:prstGeom>
          <a:noFill/>
        </p:spPr>
        <p:txBody>
          <a:bodyPr wrap="square" rtlCol="0">
            <a:spAutoFit/>
          </a:bodyPr>
          <a:lstStyle/>
          <a:p>
            <a:r>
              <a:rPr lang="es-ES" b="1" dirty="0" err="1"/>
              <a:t>CNF</a:t>
            </a:r>
            <a:r>
              <a:rPr lang="es-ES" b="1" dirty="0"/>
              <a:t> (Confirmada)</a:t>
            </a:r>
          </a:p>
          <a:p>
            <a:r>
              <a:rPr lang="es-ES" dirty="0"/>
              <a:t>Todas las operaciones finalizadas. Trabajo de mantenimiento completado.</a:t>
            </a:r>
          </a:p>
        </p:txBody>
      </p:sp>
      <p:sp>
        <p:nvSpPr>
          <p:cNvPr id="19" name="CuadroTexto 18">
            <a:extLst>
              <a:ext uri="{FF2B5EF4-FFF2-40B4-BE49-F238E27FC236}">
                <a16:creationId xmlns:a16="http://schemas.microsoft.com/office/drawing/2014/main" id="{5354BA8E-9AF8-A641-6A9D-228FEA7261F3}"/>
              </a:ext>
            </a:extLst>
          </p:cNvPr>
          <p:cNvSpPr txBox="1"/>
          <p:nvPr/>
        </p:nvSpPr>
        <p:spPr>
          <a:xfrm>
            <a:off x="1781530" y="4925324"/>
            <a:ext cx="3977531" cy="923330"/>
          </a:xfrm>
          <a:prstGeom prst="rect">
            <a:avLst/>
          </a:prstGeom>
          <a:noFill/>
        </p:spPr>
        <p:txBody>
          <a:bodyPr wrap="square" rtlCol="0">
            <a:spAutoFit/>
          </a:bodyPr>
          <a:lstStyle/>
          <a:p>
            <a:r>
              <a:rPr lang="es-ES" b="1" dirty="0" err="1"/>
              <a:t>CERR</a:t>
            </a:r>
            <a:r>
              <a:rPr lang="es-ES" b="1" dirty="0"/>
              <a:t> (Cerrada)</a:t>
            </a:r>
          </a:p>
          <a:p>
            <a:r>
              <a:rPr lang="es-ES" dirty="0"/>
              <a:t>Cierre completo. No permite modificaciones ni imputaciones.</a:t>
            </a:r>
          </a:p>
        </p:txBody>
      </p:sp>
      <p:sp>
        <p:nvSpPr>
          <p:cNvPr id="20" name="CuadroTexto 19">
            <a:extLst>
              <a:ext uri="{FF2B5EF4-FFF2-40B4-BE49-F238E27FC236}">
                <a16:creationId xmlns:a16="http://schemas.microsoft.com/office/drawing/2014/main" id="{D91D462E-D3E7-2FE4-ADFF-5CA405D19DFD}"/>
              </a:ext>
            </a:extLst>
          </p:cNvPr>
          <p:cNvSpPr txBox="1"/>
          <p:nvPr/>
        </p:nvSpPr>
        <p:spPr>
          <a:xfrm>
            <a:off x="7097972" y="3514892"/>
            <a:ext cx="3866433" cy="1754326"/>
          </a:xfrm>
          <a:prstGeom prst="rect">
            <a:avLst/>
          </a:prstGeom>
          <a:noFill/>
        </p:spPr>
        <p:txBody>
          <a:bodyPr wrap="square" rtlCol="0">
            <a:spAutoFit/>
          </a:bodyPr>
          <a:lstStyle/>
          <a:p>
            <a:pPr algn="just"/>
            <a:br>
              <a:rPr lang="es-CO" dirty="0"/>
            </a:br>
            <a:r>
              <a:rPr lang="es-CO" b="1" dirty="0" err="1"/>
              <a:t>CTEC</a:t>
            </a:r>
            <a:r>
              <a:rPr lang="es-CO" b="1" dirty="0"/>
              <a:t> (Cerrada Técnicamente)</a:t>
            </a:r>
          </a:p>
          <a:p>
            <a:r>
              <a:rPr lang="es-CO" dirty="0"/>
              <a:t>Cierre técnico. Permite bloquear/desbloquear, pero no imputaciones adicionales de materiales ni mano de obra.</a:t>
            </a:r>
          </a:p>
        </p:txBody>
      </p:sp>
      <p:pic>
        <p:nvPicPr>
          <p:cNvPr id="9" name="Gráfico 8" descr="Insignia 1 contorno">
            <a:extLst>
              <a:ext uri="{FF2B5EF4-FFF2-40B4-BE49-F238E27FC236}">
                <a16:creationId xmlns:a16="http://schemas.microsoft.com/office/drawing/2014/main" id="{765805B3-D7A4-E70A-4291-E9C5984180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0518" y="2124125"/>
            <a:ext cx="613161" cy="613161"/>
          </a:xfrm>
          <a:prstGeom prst="rect">
            <a:avLst/>
          </a:prstGeom>
        </p:spPr>
      </p:pic>
      <p:pic>
        <p:nvPicPr>
          <p:cNvPr id="11" name="Gráfico 10" descr="Insignia contorno">
            <a:extLst>
              <a:ext uri="{FF2B5EF4-FFF2-40B4-BE49-F238E27FC236}">
                <a16:creationId xmlns:a16="http://schemas.microsoft.com/office/drawing/2014/main" id="{13B71042-63DC-EDF4-3D8A-C28BBC89F5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9235" y="2347742"/>
            <a:ext cx="668737" cy="668737"/>
          </a:xfrm>
          <a:prstGeom prst="rect">
            <a:avLst/>
          </a:prstGeom>
        </p:spPr>
      </p:pic>
      <p:pic>
        <p:nvPicPr>
          <p:cNvPr id="13" name="Gráfico 12" descr="Insignia 3 contorno">
            <a:extLst>
              <a:ext uri="{FF2B5EF4-FFF2-40B4-BE49-F238E27FC236}">
                <a16:creationId xmlns:a16="http://schemas.microsoft.com/office/drawing/2014/main" id="{FCAEA645-3EFB-4A1F-3911-101AF6D50A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2729" y="3448499"/>
            <a:ext cx="668737" cy="668737"/>
          </a:xfrm>
          <a:prstGeom prst="rect">
            <a:avLst/>
          </a:prstGeom>
        </p:spPr>
      </p:pic>
      <p:pic>
        <p:nvPicPr>
          <p:cNvPr id="17" name="Gráfico 16" descr="Insignia 4 contorno">
            <a:extLst>
              <a:ext uri="{FF2B5EF4-FFF2-40B4-BE49-F238E27FC236}">
                <a16:creationId xmlns:a16="http://schemas.microsoft.com/office/drawing/2014/main" id="{48E0BC57-AAAC-81A4-E42B-6DF5034E81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9235" y="3861817"/>
            <a:ext cx="668738" cy="668738"/>
          </a:xfrm>
          <a:prstGeom prst="rect">
            <a:avLst/>
          </a:prstGeom>
        </p:spPr>
      </p:pic>
      <p:pic>
        <p:nvPicPr>
          <p:cNvPr id="22" name="Gráfico 21" descr="Insignia 5 contorno">
            <a:extLst>
              <a:ext uri="{FF2B5EF4-FFF2-40B4-BE49-F238E27FC236}">
                <a16:creationId xmlns:a16="http://schemas.microsoft.com/office/drawing/2014/main" id="{9AB3FA12-483E-F4DB-D409-C7D462EDAA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48598" y="4932335"/>
            <a:ext cx="668737" cy="668737"/>
          </a:xfrm>
          <a:prstGeom prst="rect">
            <a:avLst/>
          </a:prstGeom>
        </p:spPr>
      </p:pic>
    </p:spTree>
    <p:extLst>
      <p:ext uri="{BB962C8B-B14F-4D97-AF65-F5344CB8AC3E}">
        <p14:creationId xmlns:p14="http://schemas.microsoft.com/office/powerpoint/2010/main" val="35731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0FF68-361A-A6DF-2EF9-C3F73F068386}"/>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D85E5173-5EA6-C47A-D02D-A46CC2B6D7B3}"/>
              </a:ext>
            </a:extLst>
          </p:cNvPr>
          <p:cNvGrpSpPr/>
          <p:nvPr/>
        </p:nvGrpSpPr>
        <p:grpSpPr>
          <a:xfrm>
            <a:off x="265248" y="266656"/>
            <a:ext cx="5047995" cy="697336"/>
            <a:chOff x="351927" y="804889"/>
            <a:chExt cx="5191823" cy="717207"/>
          </a:xfrm>
        </p:grpSpPr>
        <p:grpSp>
          <p:nvGrpSpPr>
            <p:cNvPr id="4" name="Grupo 3">
              <a:extLst>
                <a:ext uri="{FF2B5EF4-FFF2-40B4-BE49-F238E27FC236}">
                  <a16:creationId xmlns:a16="http://schemas.microsoft.com/office/drawing/2014/main" id="{5460478D-10FB-8975-F542-972CCE482B6F}"/>
                </a:ext>
              </a:extLst>
            </p:cNvPr>
            <p:cNvGrpSpPr/>
            <p:nvPr/>
          </p:nvGrpSpPr>
          <p:grpSpPr>
            <a:xfrm>
              <a:off x="1008903" y="804889"/>
              <a:ext cx="4534847" cy="717207"/>
              <a:chOff x="515381" y="249051"/>
              <a:chExt cx="4534847" cy="717207"/>
            </a:xfrm>
          </p:grpSpPr>
          <p:sp>
            <p:nvSpPr>
              <p:cNvPr id="6" name="Rectángulo 5">
                <a:extLst>
                  <a:ext uri="{FF2B5EF4-FFF2-40B4-BE49-F238E27FC236}">
                    <a16:creationId xmlns:a16="http://schemas.microsoft.com/office/drawing/2014/main" id="{B2D69F78-D76B-C15C-B5EA-D61F0332C73C}"/>
                  </a:ext>
                </a:extLst>
              </p:cNvPr>
              <p:cNvSpPr/>
              <p:nvPr/>
            </p:nvSpPr>
            <p:spPr>
              <a:xfrm>
                <a:off x="551386" y="306714"/>
                <a:ext cx="4498842"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Estatus del SISTEMA para las órdenes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0C03980B-1584-3B09-D94E-76CD55243F31}"/>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D39A3649-D283-9E3B-BBF2-1852E9E4E007}"/>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graphicFrame>
        <p:nvGraphicFramePr>
          <p:cNvPr id="24" name="Tabla 23">
            <a:extLst>
              <a:ext uri="{FF2B5EF4-FFF2-40B4-BE49-F238E27FC236}">
                <a16:creationId xmlns:a16="http://schemas.microsoft.com/office/drawing/2014/main" id="{7425155C-21F6-7CC0-F163-71824464D620}"/>
              </a:ext>
            </a:extLst>
          </p:cNvPr>
          <p:cNvGraphicFramePr>
            <a:graphicFrameLocks noGrp="1"/>
          </p:cNvGraphicFramePr>
          <p:nvPr>
            <p:extLst>
              <p:ext uri="{D42A27DB-BD31-4B8C-83A1-F6EECF244321}">
                <p14:modId xmlns:p14="http://schemas.microsoft.com/office/powerpoint/2010/main" val="2253813283"/>
              </p:ext>
            </p:extLst>
          </p:nvPr>
        </p:nvGraphicFramePr>
        <p:xfrm>
          <a:off x="939029" y="1147363"/>
          <a:ext cx="8921750" cy="5387916"/>
        </p:xfrm>
        <a:graphic>
          <a:graphicData uri="http://schemas.openxmlformats.org/drawingml/2006/table">
            <a:tbl>
              <a:tblPr firstRow="1" bandRow="1">
                <a:tableStyleId>{68D230F3-CF80-4859-8CE7-A43EE81993B5}</a:tableStyleId>
              </a:tblPr>
              <a:tblGrid>
                <a:gridCol w="2422115">
                  <a:extLst>
                    <a:ext uri="{9D8B030D-6E8A-4147-A177-3AD203B41FA5}">
                      <a16:colId xmlns:a16="http://schemas.microsoft.com/office/drawing/2014/main" val="616678055"/>
                    </a:ext>
                  </a:extLst>
                </a:gridCol>
                <a:gridCol w="6499635">
                  <a:extLst>
                    <a:ext uri="{9D8B030D-6E8A-4147-A177-3AD203B41FA5}">
                      <a16:colId xmlns:a16="http://schemas.microsoft.com/office/drawing/2014/main" val="236433484"/>
                    </a:ext>
                  </a:extLst>
                </a:gridCol>
              </a:tblGrid>
              <a:tr h="385691">
                <a:tc>
                  <a:txBody>
                    <a:bodyPr/>
                    <a:lstStyle/>
                    <a:p>
                      <a:pPr algn="ctr"/>
                      <a:r>
                        <a:rPr lang="es-MX" dirty="0"/>
                        <a:t>OTROS STATUS</a:t>
                      </a:r>
                    </a:p>
                  </a:txBody>
                  <a:tcPr/>
                </a:tc>
                <a:tc>
                  <a:txBody>
                    <a:bodyPr/>
                    <a:lstStyle/>
                    <a:p>
                      <a:pPr algn="ctr"/>
                      <a:r>
                        <a:rPr lang="es-MX" dirty="0"/>
                        <a:t>DESCRIPCIÓN GENERAL</a:t>
                      </a:r>
                    </a:p>
                  </a:txBody>
                  <a:tcPr/>
                </a:tc>
                <a:extLst>
                  <a:ext uri="{0D108BD9-81ED-4DB2-BD59-A6C34878D82A}">
                    <a16:rowId xmlns:a16="http://schemas.microsoft.com/office/drawing/2014/main" val="2370521677"/>
                  </a:ext>
                </a:extLst>
              </a:tr>
              <a:tr h="370814">
                <a:tc>
                  <a:txBody>
                    <a:bodyPr/>
                    <a:lstStyle/>
                    <a:p>
                      <a:pPr marL="457200" algn="ctr">
                        <a:lnSpc>
                          <a:spcPct val="107000"/>
                        </a:lnSpc>
                        <a:spcAft>
                          <a:spcPts val="800"/>
                        </a:spcAft>
                        <a:buNone/>
                      </a:pPr>
                      <a:r>
                        <a:rPr lang="es-CO" sz="1600" dirty="0">
                          <a:effectLst/>
                        </a:rPr>
                        <a:t>CEST</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CO" sz="1600" kern="1200" dirty="0">
                          <a:solidFill>
                            <a:schemeClr val="dk1"/>
                          </a:solidFill>
                          <a:effectLst/>
                        </a:rPr>
                        <a:t>Orden en Proceso de Liquidación</a:t>
                      </a:r>
                      <a:endParaRPr lang="es-MX" sz="1600" dirty="0"/>
                    </a:p>
                  </a:txBody>
                  <a:tcPr/>
                </a:tc>
                <a:extLst>
                  <a:ext uri="{0D108BD9-81ED-4DB2-BD59-A6C34878D82A}">
                    <a16:rowId xmlns:a16="http://schemas.microsoft.com/office/drawing/2014/main" val="4124131906"/>
                  </a:ext>
                </a:extLst>
              </a:tr>
              <a:tr h="370814">
                <a:tc>
                  <a:txBody>
                    <a:bodyPr/>
                    <a:lstStyle/>
                    <a:p>
                      <a:pPr marL="457200" algn="ctr">
                        <a:lnSpc>
                          <a:spcPct val="107000"/>
                        </a:lnSpc>
                        <a:spcAft>
                          <a:spcPts val="800"/>
                        </a:spcAft>
                        <a:buNone/>
                      </a:pPr>
                      <a:r>
                        <a:rPr lang="es-CO" sz="1600" dirty="0">
                          <a:effectLst/>
                        </a:rPr>
                        <a:t>NEJE</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CO" sz="1600" kern="1200" dirty="0">
                          <a:solidFill>
                            <a:schemeClr val="dk1"/>
                          </a:solidFill>
                          <a:effectLst/>
                        </a:rPr>
                        <a:t>No Ejecutar</a:t>
                      </a:r>
                      <a:endParaRPr lang="es-MX" sz="1600" dirty="0"/>
                    </a:p>
                  </a:txBody>
                  <a:tcPr/>
                </a:tc>
                <a:extLst>
                  <a:ext uri="{0D108BD9-81ED-4DB2-BD59-A6C34878D82A}">
                    <a16:rowId xmlns:a16="http://schemas.microsoft.com/office/drawing/2014/main" val="342430378"/>
                  </a:ext>
                </a:extLst>
              </a:tr>
              <a:tr h="370814">
                <a:tc>
                  <a:txBody>
                    <a:bodyPr/>
                    <a:lstStyle/>
                    <a:p>
                      <a:pPr marL="457200" algn="ctr">
                        <a:lnSpc>
                          <a:spcPct val="107000"/>
                        </a:lnSpc>
                        <a:spcAft>
                          <a:spcPts val="800"/>
                        </a:spcAft>
                        <a:buNone/>
                      </a:pPr>
                      <a:r>
                        <a:rPr lang="es-CO" sz="1600" dirty="0">
                          <a:effectLst/>
                        </a:rPr>
                        <a:t>PREC</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CO" sz="1600" kern="1200" dirty="0">
                          <a:solidFill>
                            <a:schemeClr val="dk1"/>
                          </a:solidFill>
                          <a:effectLst/>
                        </a:rPr>
                        <a:t>Precedente</a:t>
                      </a:r>
                      <a:endParaRPr lang="es-MX" sz="1600" dirty="0"/>
                    </a:p>
                  </a:txBody>
                  <a:tcPr/>
                </a:tc>
                <a:extLst>
                  <a:ext uri="{0D108BD9-81ED-4DB2-BD59-A6C34878D82A}">
                    <a16:rowId xmlns:a16="http://schemas.microsoft.com/office/drawing/2014/main" val="1324638246"/>
                  </a:ext>
                </a:extLst>
              </a:tr>
              <a:tr h="370814">
                <a:tc>
                  <a:txBody>
                    <a:bodyPr/>
                    <a:lstStyle/>
                    <a:p>
                      <a:pPr marL="457200" algn="ctr">
                        <a:lnSpc>
                          <a:spcPct val="107000"/>
                        </a:lnSpc>
                        <a:spcAft>
                          <a:spcPts val="800"/>
                        </a:spcAft>
                        <a:buNone/>
                      </a:pPr>
                      <a:r>
                        <a:rPr lang="es-CO" sz="1600" dirty="0">
                          <a:effectLst/>
                        </a:rPr>
                        <a:t>DMNV</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CO" sz="1600" kern="1200" dirty="0">
                          <a:solidFill>
                            <a:schemeClr val="dk1"/>
                          </a:solidFill>
                          <a:effectLst/>
                        </a:rPr>
                        <a:t>No Valida</a:t>
                      </a:r>
                      <a:endParaRPr lang="es-MX" sz="1600" dirty="0"/>
                    </a:p>
                  </a:txBody>
                  <a:tcPr/>
                </a:tc>
                <a:extLst>
                  <a:ext uri="{0D108BD9-81ED-4DB2-BD59-A6C34878D82A}">
                    <a16:rowId xmlns:a16="http://schemas.microsoft.com/office/drawing/2014/main" val="451977072"/>
                  </a:ext>
                </a:extLst>
              </a:tr>
              <a:tr h="370814">
                <a:tc>
                  <a:txBody>
                    <a:bodyPr/>
                    <a:lstStyle/>
                    <a:p>
                      <a:pPr marL="457200" algn="ctr">
                        <a:lnSpc>
                          <a:spcPct val="107000"/>
                        </a:lnSpc>
                        <a:spcAft>
                          <a:spcPts val="800"/>
                        </a:spcAft>
                        <a:buNone/>
                      </a:pPr>
                      <a:r>
                        <a:rPr lang="es-CO" sz="1600" dirty="0">
                          <a:effectLst/>
                        </a:rPr>
                        <a:t>OSTS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CO" sz="1600" kern="1200" dirty="0">
                          <a:solidFill>
                            <a:schemeClr val="dk1"/>
                          </a:solidFill>
                          <a:effectLst/>
                        </a:rPr>
                        <a:t>Tareas Pendientes en Aviso</a:t>
                      </a:r>
                      <a:endParaRPr lang="es-MX" sz="1600" dirty="0"/>
                    </a:p>
                  </a:txBody>
                  <a:tcPr/>
                </a:tc>
                <a:extLst>
                  <a:ext uri="{0D108BD9-81ED-4DB2-BD59-A6C34878D82A}">
                    <a16:rowId xmlns:a16="http://schemas.microsoft.com/office/drawing/2014/main" val="2809296490"/>
                  </a:ext>
                </a:extLst>
              </a:tr>
              <a:tr h="370814">
                <a:tc>
                  <a:txBody>
                    <a:bodyPr/>
                    <a:lstStyle/>
                    <a:p>
                      <a:pPr marL="457200" algn="ctr">
                        <a:lnSpc>
                          <a:spcPct val="107000"/>
                        </a:lnSpc>
                        <a:spcAft>
                          <a:spcPts val="800"/>
                        </a:spcAft>
                        <a:buNone/>
                      </a:pPr>
                      <a:r>
                        <a:rPr lang="es-CO" sz="1600" dirty="0">
                          <a:effectLst/>
                        </a:rPr>
                        <a:t>EDET</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CO" sz="1600" kern="1200" dirty="0">
                          <a:solidFill>
                            <a:schemeClr val="dk1"/>
                          </a:solidFill>
                          <a:effectLst/>
                        </a:rPr>
                        <a:t>Error al determinar costes</a:t>
                      </a:r>
                      <a:endParaRPr lang="es-MX" sz="1600" dirty="0"/>
                    </a:p>
                  </a:txBody>
                  <a:tcPr/>
                </a:tc>
                <a:extLst>
                  <a:ext uri="{0D108BD9-81ED-4DB2-BD59-A6C34878D82A}">
                    <a16:rowId xmlns:a16="http://schemas.microsoft.com/office/drawing/2014/main" val="879034283"/>
                  </a:ext>
                </a:extLst>
              </a:tr>
              <a:tr h="548203">
                <a:tc>
                  <a:txBody>
                    <a:bodyPr/>
                    <a:lstStyle/>
                    <a:p>
                      <a:pPr marL="457200" algn="ctr">
                        <a:lnSpc>
                          <a:spcPct val="107000"/>
                        </a:lnSpc>
                        <a:spcAft>
                          <a:spcPts val="800"/>
                        </a:spcAft>
                        <a:buNone/>
                      </a:pPr>
                      <a:r>
                        <a:rPr lang="es-CO" sz="2800" b="1" dirty="0">
                          <a:effectLst/>
                        </a:rPr>
                        <a:t>NOTI</a:t>
                      </a:r>
                      <a:endParaRPr lang="es-MX"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CO" sz="2800" b="1" kern="1200" dirty="0">
                          <a:solidFill>
                            <a:schemeClr val="dk1"/>
                          </a:solidFill>
                          <a:effectLst/>
                        </a:rPr>
                        <a:t>Notificado finalmente</a:t>
                      </a:r>
                      <a:endParaRPr lang="es-MX" sz="2800" b="1" dirty="0"/>
                    </a:p>
                  </a:txBody>
                  <a:tcPr/>
                </a:tc>
                <a:extLst>
                  <a:ext uri="{0D108BD9-81ED-4DB2-BD59-A6C34878D82A}">
                    <a16:rowId xmlns:a16="http://schemas.microsoft.com/office/drawing/2014/main" val="2814305827"/>
                  </a:ext>
                </a:extLst>
              </a:tr>
              <a:tr h="370814">
                <a:tc>
                  <a:txBody>
                    <a:bodyPr/>
                    <a:lstStyle/>
                    <a:p>
                      <a:pPr marL="457200" algn="ctr">
                        <a:lnSpc>
                          <a:spcPct val="107000"/>
                        </a:lnSpc>
                        <a:spcAft>
                          <a:spcPts val="800"/>
                        </a:spcAft>
                        <a:buNone/>
                      </a:pPr>
                      <a:r>
                        <a:rPr lang="es-CO" sz="1600" dirty="0">
                          <a:effectLst/>
                        </a:rPr>
                        <a:t>IHMI</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CO" sz="1600" kern="1200" dirty="0">
                          <a:solidFill>
                            <a:schemeClr val="dk1"/>
                          </a:solidFill>
                          <a:effectLst/>
                        </a:rPr>
                        <a:t>Imputación HHM incompleta</a:t>
                      </a:r>
                      <a:endParaRPr lang="es-MX" sz="1600" dirty="0"/>
                    </a:p>
                  </a:txBody>
                  <a:tcPr/>
                </a:tc>
                <a:extLst>
                  <a:ext uri="{0D108BD9-81ED-4DB2-BD59-A6C34878D82A}">
                    <a16:rowId xmlns:a16="http://schemas.microsoft.com/office/drawing/2014/main" val="1685785454"/>
                  </a:ext>
                </a:extLst>
              </a:tr>
              <a:tr h="558348">
                <a:tc>
                  <a:txBody>
                    <a:bodyPr/>
                    <a:lstStyle/>
                    <a:p>
                      <a:pPr marL="457200" algn="ctr" defTabSz="910071" rtl="0" eaLnBrk="1" latinLnBrk="0" hangingPunct="1">
                        <a:lnSpc>
                          <a:spcPct val="107000"/>
                        </a:lnSpc>
                        <a:spcAft>
                          <a:spcPts val="800"/>
                        </a:spcAft>
                        <a:buNone/>
                      </a:pPr>
                      <a:r>
                        <a:rPr lang="es-CO" sz="2800" b="1" kern="1200" dirty="0">
                          <a:solidFill>
                            <a:schemeClr val="dk1"/>
                          </a:solidFill>
                          <a:effectLst/>
                        </a:rPr>
                        <a:t>IMOP</a:t>
                      </a:r>
                      <a:endParaRPr lang="es-MX" sz="2800" b="1" kern="1200" dirty="0">
                        <a:solidFill>
                          <a:schemeClr val="dk1"/>
                        </a:solidFill>
                        <a:effectLst/>
                        <a:latin typeface="+mn-lt"/>
                        <a:ea typeface="+mn-ea"/>
                        <a:cs typeface="+mn-cs"/>
                      </a:endParaRPr>
                    </a:p>
                  </a:txBody>
                  <a:tcPr marL="25270" marR="25270" marT="0" marB="0"/>
                </a:tc>
                <a:tc>
                  <a:txBody>
                    <a:bodyPr/>
                    <a:lstStyle/>
                    <a:p>
                      <a:pPr marL="0" algn="l" defTabSz="910071" rtl="0" eaLnBrk="1" latinLnBrk="0" hangingPunct="1">
                        <a:lnSpc>
                          <a:spcPct val="107000"/>
                        </a:lnSpc>
                        <a:spcAft>
                          <a:spcPts val="800"/>
                        </a:spcAft>
                        <a:buNone/>
                      </a:pPr>
                      <a:r>
                        <a:rPr lang="es-CO" sz="2800" b="1" kern="1200" dirty="0">
                          <a:solidFill>
                            <a:schemeClr val="dk1"/>
                          </a:solidFill>
                          <a:effectLst/>
                        </a:rPr>
                        <a:t>Imputación de operaciones</a:t>
                      </a:r>
                      <a:endParaRPr lang="es-MX" sz="2800" b="1" kern="1200" dirty="0">
                        <a:solidFill>
                          <a:schemeClr val="dk1"/>
                        </a:solidFill>
                        <a:effectLst/>
                        <a:latin typeface="+mn-lt"/>
                        <a:ea typeface="+mn-ea"/>
                        <a:cs typeface="+mn-cs"/>
                      </a:endParaRPr>
                    </a:p>
                  </a:txBody>
                  <a:tcPr/>
                </a:tc>
                <a:extLst>
                  <a:ext uri="{0D108BD9-81ED-4DB2-BD59-A6C34878D82A}">
                    <a16:rowId xmlns:a16="http://schemas.microsoft.com/office/drawing/2014/main" val="456240451"/>
                  </a:ext>
                </a:extLst>
              </a:tr>
              <a:tr h="558348">
                <a:tc>
                  <a:txBody>
                    <a:bodyPr/>
                    <a:lstStyle/>
                    <a:p>
                      <a:pPr marL="457200" algn="ctr" defTabSz="910071" rtl="0" eaLnBrk="1" latinLnBrk="0" hangingPunct="1">
                        <a:lnSpc>
                          <a:spcPct val="107000"/>
                        </a:lnSpc>
                        <a:spcAft>
                          <a:spcPts val="800"/>
                        </a:spcAft>
                        <a:buNone/>
                      </a:pPr>
                      <a:r>
                        <a:rPr lang="es-CO" sz="2800" b="1" kern="1200" dirty="0">
                          <a:solidFill>
                            <a:schemeClr val="dk1"/>
                          </a:solidFill>
                          <a:effectLst/>
                        </a:rPr>
                        <a:t>MOVM</a:t>
                      </a:r>
                      <a:endParaRPr lang="es-MX" sz="2800" b="1" kern="1200" dirty="0">
                        <a:solidFill>
                          <a:schemeClr val="dk1"/>
                        </a:solidFill>
                        <a:effectLst/>
                        <a:latin typeface="+mn-lt"/>
                        <a:ea typeface="+mn-ea"/>
                        <a:cs typeface="+mn-cs"/>
                      </a:endParaRPr>
                    </a:p>
                  </a:txBody>
                  <a:tcPr marL="25270" marR="25270" marT="0" marB="0"/>
                </a:tc>
                <a:tc>
                  <a:txBody>
                    <a:bodyPr/>
                    <a:lstStyle/>
                    <a:p>
                      <a:pPr marL="0" algn="l" defTabSz="910071" rtl="0" eaLnBrk="1" latinLnBrk="0" hangingPunct="1">
                        <a:lnSpc>
                          <a:spcPct val="107000"/>
                        </a:lnSpc>
                        <a:spcAft>
                          <a:spcPts val="800"/>
                        </a:spcAft>
                        <a:buNone/>
                      </a:pPr>
                      <a:r>
                        <a:rPr lang="es-CO" sz="2800" b="1" kern="1200" dirty="0">
                          <a:solidFill>
                            <a:schemeClr val="dk1"/>
                          </a:solidFill>
                          <a:effectLst/>
                        </a:rPr>
                        <a:t>Movimiento de mercancías ejecutado</a:t>
                      </a:r>
                      <a:endParaRPr lang="es-MX" sz="2800" b="1" kern="1200" dirty="0">
                        <a:solidFill>
                          <a:schemeClr val="dk1"/>
                        </a:solidFill>
                        <a:effectLst/>
                        <a:latin typeface="+mn-lt"/>
                        <a:ea typeface="+mn-ea"/>
                        <a:cs typeface="+mn-cs"/>
                      </a:endParaRPr>
                    </a:p>
                  </a:txBody>
                  <a:tcPr/>
                </a:tc>
                <a:extLst>
                  <a:ext uri="{0D108BD9-81ED-4DB2-BD59-A6C34878D82A}">
                    <a16:rowId xmlns:a16="http://schemas.microsoft.com/office/drawing/2014/main" val="293329316"/>
                  </a:ext>
                </a:extLst>
              </a:tr>
              <a:tr h="370814">
                <a:tc>
                  <a:txBody>
                    <a:bodyPr/>
                    <a:lstStyle/>
                    <a:p>
                      <a:pPr marL="457200" algn="ctr" defTabSz="910071" rtl="0" eaLnBrk="1" latinLnBrk="0" hangingPunct="1">
                        <a:lnSpc>
                          <a:spcPct val="107000"/>
                        </a:lnSpc>
                        <a:spcAft>
                          <a:spcPts val="800"/>
                        </a:spcAft>
                        <a:buNone/>
                      </a:pPr>
                      <a:r>
                        <a:rPr lang="es-CO" sz="1600" kern="1200" dirty="0">
                          <a:solidFill>
                            <a:schemeClr val="dk1"/>
                          </a:solidFill>
                          <a:effectLst/>
                        </a:rPr>
                        <a:t>PRE</a:t>
                      </a:r>
                      <a:endParaRPr lang="es-MX" sz="1600" kern="1200" dirty="0">
                        <a:solidFill>
                          <a:schemeClr val="dk1"/>
                        </a:solidFill>
                        <a:effectLst/>
                        <a:latin typeface="+mn-lt"/>
                        <a:ea typeface="+mn-ea"/>
                        <a:cs typeface="+mn-cs"/>
                      </a:endParaRPr>
                    </a:p>
                  </a:txBody>
                  <a:tcPr marL="25270" marR="25270" marT="0" marB="0"/>
                </a:tc>
                <a:tc>
                  <a:txBody>
                    <a:bodyPr/>
                    <a:lstStyle/>
                    <a:p>
                      <a:pPr marL="0" algn="l" defTabSz="910071" rtl="0" eaLnBrk="1" latinLnBrk="0" hangingPunct="1">
                        <a:lnSpc>
                          <a:spcPct val="107000"/>
                        </a:lnSpc>
                        <a:spcAft>
                          <a:spcPts val="800"/>
                        </a:spcAft>
                        <a:buNone/>
                      </a:pPr>
                      <a:r>
                        <a:rPr lang="es-CO" sz="1600" kern="1200" dirty="0" err="1">
                          <a:solidFill>
                            <a:schemeClr val="dk1"/>
                          </a:solidFill>
                          <a:effectLst/>
                        </a:rPr>
                        <a:t>Pre-calculo</a:t>
                      </a:r>
                      <a:r>
                        <a:rPr lang="es-CO" sz="1600" kern="1200" dirty="0">
                          <a:solidFill>
                            <a:schemeClr val="dk1"/>
                          </a:solidFill>
                          <a:effectLst/>
                        </a:rPr>
                        <a:t> de costes</a:t>
                      </a:r>
                      <a:endParaRPr lang="es-MX" sz="1600" kern="1200" dirty="0">
                        <a:solidFill>
                          <a:schemeClr val="dk1"/>
                        </a:solidFill>
                        <a:effectLst/>
                        <a:latin typeface="+mn-lt"/>
                        <a:ea typeface="+mn-ea"/>
                        <a:cs typeface="+mn-cs"/>
                      </a:endParaRPr>
                    </a:p>
                  </a:txBody>
                  <a:tcPr/>
                </a:tc>
                <a:extLst>
                  <a:ext uri="{0D108BD9-81ED-4DB2-BD59-A6C34878D82A}">
                    <a16:rowId xmlns:a16="http://schemas.microsoft.com/office/drawing/2014/main" val="1384584462"/>
                  </a:ext>
                </a:extLst>
              </a:tr>
              <a:tr h="370814">
                <a:tc>
                  <a:txBody>
                    <a:bodyPr/>
                    <a:lstStyle/>
                    <a:p>
                      <a:pPr marL="457200" algn="ctr" defTabSz="910071" rtl="0" eaLnBrk="1" latinLnBrk="0" hangingPunct="1">
                        <a:lnSpc>
                          <a:spcPct val="107000"/>
                        </a:lnSpc>
                        <a:spcAft>
                          <a:spcPts val="800"/>
                        </a:spcAft>
                        <a:buNone/>
                      </a:pPr>
                      <a:r>
                        <a:rPr lang="es-CO" sz="1600" kern="1200" dirty="0">
                          <a:solidFill>
                            <a:schemeClr val="dk1"/>
                          </a:solidFill>
                          <a:effectLst/>
                        </a:rPr>
                        <a:t>JBFI</a:t>
                      </a:r>
                      <a:endParaRPr lang="es-MX" sz="1600" kern="1200" dirty="0">
                        <a:solidFill>
                          <a:schemeClr val="dk1"/>
                        </a:solidFill>
                        <a:effectLst/>
                        <a:latin typeface="+mn-lt"/>
                        <a:ea typeface="+mn-ea"/>
                        <a:cs typeface="+mn-cs"/>
                      </a:endParaRPr>
                    </a:p>
                  </a:txBody>
                  <a:tcPr marL="25270" marR="25270" marT="0" marB="0"/>
                </a:tc>
                <a:tc>
                  <a:txBody>
                    <a:bodyPr/>
                    <a:lstStyle/>
                    <a:p>
                      <a:pPr marL="0" algn="l" defTabSz="910071" rtl="0" eaLnBrk="1" latinLnBrk="0" hangingPunct="1">
                        <a:lnSpc>
                          <a:spcPct val="107000"/>
                        </a:lnSpc>
                        <a:spcAft>
                          <a:spcPts val="800"/>
                        </a:spcAft>
                        <a:buNone/>
                      </a:pPr>
                      <a:r>
                        <a:rPr lang="es-CO" sz="1600" kern="1200" dirty="0">
                          <a:solidFill>
                            <a:schemeClr val="dk1"/>
                          </a:solidFill>
                          <a:effectLst/>
                        </a:rPr>
                        <a:t>Trabajo Finalizado</a:t>
                      </a:r>
                      <a:endParaRPr lang="es-MX" sz="16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403942673"/>
                  </a:ext>
                </a:extLst>
              </a:tr>
            </a:tbl>
          </a:graphicData>
        </a:graphic>
      </p:graphicFrame>
      <p:pic>
        <p:nvPicPr>
          <p:cNvPr id="25" name="Imagen 24">
            <a:extLst>
              <a:ext uri="{FF2B5EF4-FFF2-40B4-BE49-F238E27FC236}">
                <a16:creationId xmlns:a16="http://schemas.microsoft.com/office/drawing/2014/main" id="{91DCB97C-01A9-76FA-2F5E-46BDD8515640}"/>
              </a:ext>
            </a:extLst>
          </p:cNvPr>
          <p:cNvPicPr>
            <a:picLocks noChangeAspect="1"/>
          </p:cNvPicPr>
          <p:nvPr/>
        </p:nvPicPr>
        <p:blipFill>
          <a:blip r:embed="rId3"/>
          <a:stretch>
            <a:fillRect/>
          </a:stretch>
        </p:blipFill>
        <p:spPr>
          <a:xfrm>
            <a:off x="8103369" y="1147363"/>
            <a:ext cx="2587303" cy="34497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56755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88A0B-85B3-3863-9A8D-C14575D86091}"/>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E77E3452-B638-F339-21A1-53533F965B92}"/>
              </a:ext>
            </a:extLst>
          </p:cNvPr>
          <p:cNvGrpSpPr/>
          <p:nvPr/>
        </p:nvGrpSpPr>
        <p:grpSpPr>
          <a:xfrm>
            <a:off x="265248" y="266656"/>
            <a:ext cx="4903725" cy="697336"/>
            <a:chOff x="351927" y="804889"/>
            <a:chExt cx="5043444" cy="717207"/>
          </a:xfrm>
        </p:grpSpPr>
        <p:grpSp>
          <p:nvGrpSpPr>
            <p:cNvPr id="4" name="Grupo 3">
              <a:extLst>
                <a:ext uri="{FF2B5EF4-FFF2-40B4-BE49-F238E27FC236}">
                  <a16:creationId xmlns:a16="http://schemas.microsoft.com/office/drawing/2014/main" id="{04E88D2D-A118-FE98-D59A-DEC3E8E77466}"/>
                </a:ext>
              </a:extLst>
            </p:cNvPr>
            <p:cNvGrpSpPr/>
            <p:nvPr/>
          </p:nvGrpSpPr>
          <p:grpSpPr>
            <a:xfrm>
              <a:off x="1008903" y="804889"/>
              <a:ext cx="4386468" cy="717207"/>
              <a:chOff x="515381" y="249051"/>
              <a:chExt cx="4386468" cy="717207"/>
            </a:xfrm>
          </p:grpSpPr>
          <p:sp>
            <p:nvSpPr>
              <p:cNvPr id="6" name="Rectángulo 5">
                <a:extLst>
                  <a:ext uri="{FF2B5EF4-FFF2-40B4-BE49-F238E27FC236}">
                    <a16:creationId xmlns:a16="http://schemas.microsoft.com/office/drawing/2014/main" id="{9D3D5E85-E95D-F561-580B-63BFB0047289}"/>
                  </a:ext>
                </a:extLst>
              </p:cNvPr>
              <p:cNvSpPr/>
              <p:nvPr/>
            </p:nvSpPr>
            <p:spPr>
              <a:xfrm>
                <a:off x="551386" y="306714"/>
                <a:ext cx="4350463"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Estados del usuario para las órdenes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D63A9F06-9273-115A-4CCE-A3D40C36683B}"/>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B8E46C33-D1A7-9918-F56F-B0AE7249C5C1}"/>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graphicFrame>
        <p:nvGraphicFramePr>
          <p:cNvPr id="24" name="Tabla 23">
            <a:extLst>
              <a:ext uri="{FF2B5EF4-FFF2-40B4-BE49-F238E27FC236}">
                <a16:creationId xmlns:a16="http://schemas.microsoft.com/office/drawing/2014/main" id="{4EA222B1-0043-1A6C-CD1F-B80B789AC65E}"/>
              </a:ext>
            </a:extLst>
          </p:cNvPr>
          <p:cNvGraphicFramePr>
            <a:graphicFrameLocks noGrp="1"/>
          </p:cNvGraphicFramePr>
          <p:nvPr>
            <p:extLst>
              <p:ext uri="{D42A27DB-BD31-4B8C-83A1-F6EECF244321}">
                <p14:modId xmlns:p14="http://schemas.microsoft.com/office/powerpoint/2010/main" val="2124767304"/>
              </p:ext>
            </p:extLst>
          </p:nvPr>
        </p:nvGraphicFramePr>
        <p:xfrm>
          <a:off x="2403475" y="1276394"/>
          <a:ext cx="6588125" cy="5100955"/>
        </p:xfrm>
        <a:graphic>
          <a:graphicData uri="http://schemas.openxmlformats.org/drawingml/2006/table">
            <a:tbl>
              <a:tblPr firstRow="1" bandRow="1">
                <a:tableStyleId>{68D230F3-CF80-4859-8CE7-A43EE81993B5}</a:tableStyleId>
              </a:tblPr>
              <a:tblGrid>
                <a:gridCol w="1788572">
                  <a:extLst>
                    <a:ext uri="{9D8B030D-6E8A-4147-A177-3AD203B41FA5}">
                      <a16:colId xmlns:a16="http://schemas.microsoft.com/office/drawing/2014/main" val="616678055"/>
                    </a:ext>
                  </a:extLst>
                </a:gridCol>
                <a:gridCol w="4799553">
                  <a:extLst>
                    <a:ext uri="{9D8B030D-6E8A-4147-A177-3AD203B41FA5}">
                      <a16:colId xmlns:a16="http://schemas.microsoft.com/office/drawing/2014/main" val="236433484"/>
                    </a:ext>
                  </a:extLst>
                </a:gridCol>
              </a:tblGrid>
              <a:tr h="354682">
                <a:tc>
                  <a:txBody>
                    <a:bodyPr/>
                    <a:lstStyle/>
                    <a:p>
                      <a:pPr lvl="1" algn="ctr"/>
                      <a:r>
                        <a:rPr lang="es-MX" dirty="0"/>
                        <a:t>ESTADO DE USUARIO</a:t>
                      </a:r>
                    </a:p>
                  </a:txBody>
                  <a:tcPr anchor="ctr"/>
                </a:tc>
                <a:tc>
                  <a:txBody>
                    <a:bodyPr/>
                    <a:lstStyle/>
                    <a:p>
                      <a:pPr algn="ctr"/>
                      <a:r>
                        <a:rPr lang="es-MX" dirty="0"/>
                        <a:t>DESCRIPCIÓN GENERAL</a:t>
                      </a:r>
                    </a:p>
                  </a:txBody>
                  <a:tcPr anchor="ctr"/>
                </a:tc>
                <a:extLst>
                  <a:ext uri="{0D108BD9-81ED-4DB2-BD59-A6C34878D82A}">
                    <a16:rowId xmlns:a16="http://schemas.microsoft.com/office/drawing/2014/main" val="2370521677"/>
                  </a:ext>
                </a:extLst>
              </a:tr>
              <a:tr h="326200">
                <a:tc>
                  <a:txBody>
                    <a:bodyPr/>
                    <a:lstStyle/>
                    <a:p>
                      <a:pPr marL="457200" lvl="0" algn="ctr">
                        <a:lnSpc>
                          <a:spcPct val="107000"/>
                        </a:lnSpc>
                        <a:spcAft>
                          <a:spcPts val="800"/>
                        </a:spcAft>
                        <a:buNone/>
                      </a:pPr>
                      <a:r>
                        <a:rPr lang="es-MX" sz="1600" dirty="0">
                          <a:effectLst/>
                        </a:rPr>
                        <a:t>CREA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MX" sz="1600" dirty="0"/>
                        <a:t>Orden creada</a:t>
                      </a:r>
                    </a:p>
                  </a:txBody>
                  <a:tcPr/>
                </a:tc>
                <a:extLst>
                  <a:ext uri="{0D108BD9-81ED-4DB2-BD59-A6C34878D82A}">
                    <a16:rowId xmlns:a16="http://schemas.microsoft.com/office/drawing/2014/main" val="4124131906"/>
                  </a:ext>
                </a:extLst>
              </a:tr>
              <a:tr h="326200">
                <a:tc>
                  <a:txBody>
                    <a:bodyPr/>
                    <a:lstStyle/>
                    <a:p>
                      <a:pPr marL="457200" lvl="0" algn="ctr">
                        <a:lnSpc>
                          <a:spcPct val="107000"/>
                        </a:lnSpc>
                        <a:spcAft>
                          <a:spcPts val="800"/>
                        </a:spcAft>
                        <a:buNone/>
                      </a:pPr>
                      <a:r>
                        <a:rPr lang="es-MX" sz="1600" dirty="0">
                          <a:effectLst/>
                        </a:rPr>
                        <a:t>ESPL</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MX" sz="1600" dirty="0"/>
                        <a:t>En espera de planificación</a:t>
                      </a:r>
                    </a:p>
                  </a:txBody>
                  <a:tcPr/>
                </a:tc>
                <a:extLst>
                  <a:ext uri="{0D108BD9-81ED-4DB2-BD59-A6C34878D82A}">
                    <a16:rowId xmlns:a16="http://schemas.microsoft.com/office/drawing/2014/main" val="342430378"/>
                  </a:ext>
                </a:extLst>
              </a:tr>
              <a:tr h="326200">
                <a:tc>
                  <a:txBody>
                    <a:bodyPr/>
                    <a:lstStyle/>
                    <a:p>
                      <a:pPr marL="457200" lvl="0" algn="ctr">
                        <a:lnSpc>
                          <a:spcPct val="107000"/>
                        </a:lnSpc>
                        <a:spcAft>
                          <a:spcPts val="800"/>
                        </a:spcAft>
                        <a:buNone/>
                      </a:pPr>
                      <a:r>
                        <a:rPr lang="es-MX" sz="1600" dirty="0">
                          <a:effectLst/>
                        </a:rPr>
                        <a:t>ESMH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MX" sz="1600" dirty="0"/>
                        <a:t>En espera de materiales y herramientas</a:t>
                      </a:r>
                    </a:p>
                  </a:txBody>
                  <a:tcPr/>
                </a:tc>
                <a:extLst>
                  <a:ext uri="{0D108BD9-81ED-4DB2-BD59-A6C34878D82A}">
                    <a16:rowId xmlns:a16="http://schemas.microsoft.com/office/drawing/2014/main" val="1324638246"/>
                  </a:ext>
                </a:extLst>
              </a:tr>
              <a:tr h="326200">
                <a:tc>
                  <a:txBody>
                    <a:bodyPr/>
                    <a:lstStyle/>
                    <a:p>
                      <a:pPr marL="457200" lvl="0" algn="ctr">
                        <a:lnSpc>
                          <a:spcPct val="107000"/>
                        </a:lnSpc>
                        <a:spcAft>
                          <a:spcPts val="800"/>
                        </a:spcAft>
                        <a:buNone/>
                      </a:pPr>
                      <a:r>
                        <a:rPr lang="es-MX" sz="1600" dirty="0">
                          <a:effectLst/>
                        </a:rPr>
                        <a:t>ESCS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MX" sz="1600" dirty="0"/>
                        <a:t>En espera de compras y servicios</a:t>
                      </a:r>
                    </a:p>
                  </a:txBody>
                  <a:tcPr/>
                </a:tc>
                <a:extLst>
                  <a:ext uri="{0D108BD9-81ED-4DB2-BD59-A6C34878D82A}">
                    <a16:rowId xmlns:a16="http://schemas.microsoft.com/office/drawing/2014/main" val="451977072"/>
                  </a:ext>
                </a:extLst>
              </a:tr>
              <a:tr h="326200">
                <a:tc>
                  <a:txBody>
                    <a:bodyPr/>
                    <a:lstStyle/>
                    <a:p>
                      <a:pPr marL="457200" lvl="0" algn="ctr">
                        <a:lnSpc>
                          <a:spcPct val="107000"/>
                        </a:lnSpc>
                        <a:spcAft>
                          <a:spcPts val="800"/>
                        </a:spcAft>
                        <a:buNone/>
                      </a:pPr>
                      <a:r>
                        <a:rPr lang="es-MX" sz="1600" dirty="0">
                          <a:effectLst/>
                        </a:rPr>
                        <a:t>PLAN</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MX" sz="1600" dirty="0"/>
                        <a:t>Planificada</a:t>
                      </a:r>
                    </a:p>
                  </a:txBody>
                  <a:tcPr/>
                </a:tc>
                <a:extLst>
                  <a:ext uri="{0D108BD9-81ED-4DB2-BD59-A6C34878D82A}">
                    <a16:rowId xmlns:a16="http://schemas.microsoft.com/office/drawing/2014/main" val="2809296490"/>
                  </a:ext>
                </a:extLst>
              </a:tr>
              <a:tr h="326200">
                <a:tc>
                  <a:txBody>
                    <a:bodyPr/>
                    <a:lstStyle/>
                    <a:p>
                      <a:pPr marL="457200" lvl="0" algn="ctr">
                        <a:lnSpc>
                          <a:spcPct val="107000"/>
                        </a:lnSpc>
                        <a:spcAft>
                          <a:spcPts val="800"/>
                        </a:spcAft>
                        <a:buNone/>
                      </a:pPr>
                      <a:r>
                        <a:rPr lang="es-MX" sz="1600" dirty="0">
                          <a:effectLst/>
                        </a:rPr>
                        <a:t>ESPR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5270" marR="25270" marT="0" marB="0"/>
                </a:tc>
                <a:tc>
                  <a:txBody>
                    <a:bodyPr/>
                    <a:lstStyle/>
                    <a:p>
                      <a:r>
                        <a:rPr lang="es-MX" sz="1600" dirty="0"/>
                        <a:t>En espera de programación</a:t>
                      </a:r>
                    </a:p>
                  </a:txBody>
                  <a:tcPr/>
                </a:tc>
                <a:extLst>
                  <a:ext uri="{0D108BD9-81ED-4DB2-BD59-A6C34878D82A}">
                    <a16:rowId xmlns:a16="http://schemas.microsoft.com/office/drawing/2014/main" val="879034283"/>
                  </a:ext>
                </a:extLst>
              </a:tr>
              <a:tr h="331513">
                <a:tc>
                  <a:txBody>
                    <a:bodyPr/>
                    <a:lstStyle/>
                    <a:p>
                      <a:pPr marL="457200" lvl="0" algn="ctr" defTabSz="910071" rtl="0" eaLnBrk="1" latinLnBrk="0" hangingPunct="1">
                        <a:lnSpc>
                          <a:spcPct val="107000"/>
                        </a:lnSpc>
                        <a:spcAft>
                          <a:spcPts val="800"/>
                        </a:spcAft>
                        <a:buNone/>
                      </a:pPr>
                      <a:r>
                        <a:rPr lang="es-MX" sz="1600" kern="1200" dirty="0">
                          <a:solidFill>
                            <a:schemeClr val="tx1"/>
                          </a:solidFill>
                          <a:effectLst/>
                          <a:latin typeface="+mn-lt"/>
                          <a:ea typeface="+mn-ea"/>
                          <a:cs typeface="+mn-cs"/>
                        </a:rPr>
                        <a:t>PROG</a:t>
                      </a:r>
                    </a:p>
                  </a:txBody>
                  <a:tcPr marL="25270" marR="25270" marT="0" marB="0"/>
                </a:tc>
                <a:tc>
                  <a:txBody>
                    <a:bodyPr/>
                    <a:lstStyle/>
                    <a:p>
                      <a:pPr marL="0" algn="l" defTabSz="910071" rtl="0" eaLnBrk="1" latinLnBrk="0" hangingPunct="1">
                        <a:lnSpc>
                          <a:spcPct val="107000"/>
                        </a:lnSpc>
                        <a:spcAft>
                          <a:spcPts val="800"/>
                        </a:spcAft>
                        <a:buNone/>
                      </a:pPr>
                      <a:r>
                        <a:rPr lang="es-MX" sz="1600" kern="1200" dirty="0">
                          <a:solidFill>
                            <a:schemeClr val="tx1"/>
                          </a:solidFill>
                          <a:latin typeface="+mn-lt"/>
                          <a:ea typeface="+mn-ea"/>
                          <a:cs typeface="+mn-cs"/>
                        </a:rPr>
                        <a:t>Programada</a:t>
                      </a:r>
                    </a:p>
                  </a:txBody>
                  <a:tcPr/>
                </a:tc>
                <a:extLst>
                  <a:ext uri="{0D108BD9-81ED-4DB2-BD59-A6C34878D82A}">
                    <a16:rowId xmlns:a16="http://schemas.microsoft.com/office/drawing/2014/main" val="2814305827"/>
                  </a:ext>
                </a:extLst>
              </a:tr>
              <a:tr h="331513">
                <a:tc>
                  <a:txBody>
                    <a:bodyPr/>
                    <a:lstStyle/>
                    <a:p>
                      <a:pPr marL="457200" lvl="0" algn="ctr" defTabSz="910071" rtl="0" eaLnBrk="1" latinLnBrk="0" hangingPunct="1">
                        <a:lnSpc>
                          <a:spcPct val="107000"/>
                        </a:lnSpc>
                        <a:spcAft>
                          <a:spcPts val="800"/>
                        </a:spcAft>
                        <a:buNone/>
                      </a:pPr>
                      <a:r>
                        <a:rPr lang="es-MX" sz="16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ESAP</a:t>
                      </a:r>
                    </a:p>
                  </a:txBody>
                  <a:tcPr marL="25270" marR="25270" marT="0" marB="0"/>
                </a:tc>
                <a:tc>
                  <a:txBody>
                    <a:bodyPr/>
                    <a:lstStyle/>
                    <a:p>
                      <a:pPr marL="0" algn="l" defTabSz="910071" rtl="0" eaLnBrk="1" latinLnBrk="0" hangingPunct="1">
                        <a:lnSpc>
                          <a:spcPct val="107000"/>
                        </a:lnSpc>
                        <a:spcAft>
                          <a:spcPts val="800"/>
                        </a:spcAft>
                        <a:buNone/>
                      </a:pPr>
                      <a:r>
                        <a:rPr lang="es-MX" sz="1600" kern="1200" dirty="0">
                          <a:solidFill>
                            <a:schemeClr val="tx1"/>
                          </a:solidFill>
                          <a:latin typeface="+mn-lt"/>
                          <a:ea typeface="+mn-ea"/>
                          <a:cs typeface="+mn-cs"/>
                        </a:rPr>
                        <a:t>En espera de liberación</a:t>
                      </a:r>
                    </a:p>
                  </a:txBody>
                  <a:tcPr/>
                </a:tc>
                <a:extLst>
                  <a:ext uri="{0D108BD9-81ED-4DB2-BD59-A6C34878D82A}">
                    <a16:rowId xmlns:a16="http://schemas.microsoft.com/office/drawing/2014/main" val="1685785454"/>
                  </a:ext>
                </a:extLst>
              </a:tr>
              <a:tr h="331513">
                <a:tc>
                  <a:txBody>
                    <a:bodyPr/>
                    <a:lstStyle/>
                    <a:p>
                      <a:pPr marL="457200" lvl="0" algn="ctr" defTabSz="910071" rtl="0" eaLnBrk="1" latinLnBrk="0" hangingPunct="1">
                        <a:lnSpc>
                          <a:spcPct val="107000"/>
                        </a:lnSpc>
                        <a:spcAft>
                          <a:spcPts val="800"/>
                        </a:spcAft>
                        <a:buNone/>
                      </a:pPr>
                      <a:r>
                        <a:rPr lang="es-MX" sz="16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ESEJ</a:t>
                      </a:r>
                    </a:p>
                  </a:txBody>
                  <a:tcPr marL="25270" marR="25270" marT="0" marB="0"/>
                </a:tc>
                <a:tc>
                  <a:txBody>
                    <a:bodyPr/>
                    <a:lstStyle/>
                    <a:p>
                      <a:pPr marL="0" algn="l" defTabSz="910071" rtl="0" eaLnBrk="1" latinLnBrk="0" hangingPunct="1">
                        <a:lnSpc>
                          <a:spcPct val="107000"/>
                        </a:lnSpc>
                        <a:spcAft>
                          <a:spcPts val="800"/>
                        </a:spcAft>
                        <a:buNone/>
                      </a:pPr>
                      <a:r>
                        <a:rPr lang="es-MX" sz="1600" kern="1200" dirty="0">
                          <a:solidFill>
                            <a:schemeClr val="tx1"/>
                          </a:solidFill>
                          <a:latin typeface="+mn-lt"/>
                          <a:ea typeface="+mn-ea"/>
                          <a:cs typeface="+mn-cs"/>
                        </a:rPr>
                        <a:t>En espera de ejecución</a:t>
                      </a:r>
                    </a:p>
                  </a:txBody>
                  <a:tcPr/>
                </a:tc>
                <a:extLst>
                  <a:ext uri="{0D108BD9-81ED-4DB2-BD59-A6C34878D82A}">
                    <a16:rowId xmlns:a16="http://schemas.microsoft.com/office/drawing/2014/main" val="456240451"/>
                  </a:ext>
                </a:extLst>
              </a:tr>
              <a:tr h="331513">
                <a:tc>
                  <a:txBody>
                    <a:bodyPr/>
                    <a:lstStyle/>
                    <a:p>
                      <a:pPr marL="457200" lvl="0" algn="ctr" defTabSz="910071" rtl="0" eaLnBrk="1" latinLnBrk="0" hangingPunct="1">
                        <a:lnSpc>
                          <a:spcPct val="107000"/>
                        </a:lnSpc>
                        <a:spcAft>
                          <a:spcPts val="800"/>
                        </a:spcAft>
                        <a:buNone/>
                      </a:pPr>
                      <a:r>
                        <a:rPr lang="es-MX" sz="16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ESMO</a:t>
                      </a:r>
                    </a:p>
                  </a:txBody>
                  <a:tcPr marL="25270" marR="25270" marT="0" marB="0"/>
                </a:tc>
                <a:tc>
                  <a:txBody>
                    <a:bodyPr/>
                    <a:lstStyle/>
                    <a:p>
                      <a:pPr marL="0" algn="l" defTabSz="910071" rtl="0" eaLnBrk="1" latinLnBrk="0" hangingPunct="1">
                        <a:lnSpc>
                          <a:spcPct val="107000"/>
                        </a:lnSpc>
                        <a:spcAft>
                          <a:spcPts val="800"/>
                        </a:spcAft>
                        <a:buNone/>
                      </a:pPr>
                      <a:r>
                        <a:rPr lang="es-MX" sz="1600" kern="1200" dirty="0">
                          <a:solidFill>
                            <a:schemeClr val="tx1"/>
                          </a:solidFill>
                          <a:latin typeface="+mn-lt"/>
                          <a:ea typeface="+mn-ea"/>
                          <a:cs typeface="+mn-cs"/>
                        </a:rPr>
                        <a:t>En espera de mano de obra</a:t>
                      </a:r>
                    </a:p>
                  </a:txBody>
                  <a:tcPr/>
                </a:tc>
                <a:extLst>
                  <a:ext uri="{0D108BD9-81ED-4DB2-BD59-A6C34878D82A}">
                    <a16:rowId xmlns:a16="http://schemas.microsoft.com/office/drawing/2014/main" val="293329316"/>
                  </a:ext>
                </a:extLst>
              </a:tr>
              <a:tr h="331513">
                <a:tc>
                  <a:txBody>
                    <a:bodyPr/>
                    <a:lstStyle/>
                    <a:p>
                      <a:pPr marL="457200" lvl="0" algn="ctr" defTabSz="910071" rtl="0" eaLnBrk="1" latinLnBrk="0" hangingPunct="1">
                        <a:lnSpc>
                          <a:spcPct val="107000"/>
                        </a:lnSpc>
                        <a:spcAft>
                          <a:spcPts val="800"/>
                        </a:spcAft>
                        <a:buNone/>
                      </a:pPr>
                      <a:r>
                        <a:rPr lang="es-MX" sz="16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ESPT</a:t>
                      </a:r>
                    </a:p>
                  </a:txBody>
                  <a:tcPr marL="25270" marR="25270" marT="0" marB="0"/>
                </a:tc>
                <a:tc>
                  <a:txBody>
                    <a:bodyPr/>
                    <a:lstStyle/>
                    <a:p>
                      <a:pPr marL="0" algn="l" defTabSz="910071" rtl="0" eaLnBrk="1" latinLnBrk="0" hangingPunct="1">
                        <a:lnSpc>
                          <a:spcPct val="107000"/>
                        </a:lnSpc>
                        <a:spcAft>
                          <a:spcPts val="800"/>
                        </a:spcAft>
                        <a:buNone/>
                      </a:pPr>
                      <a:r>
                        <a:rPr lang="es-MX" sz="1600" kern="1200" dirty="0">
                          <a:solidFill>
                            <a:schemeClr val="tx1"/>
                          </a:solidFill>
                          <a:latin typeface="+mn-lt"/>
                          <a:ea typeface="+mn-ea"/>
                          <a:cs typeface="+mn-cs"/>
                        </a:rPr>
                        <a:t>En espera de terceros</a:t>
                      </a:r>
                    </a:p>
                  </a:txBody>
                  <a:tcPr/>
                </a:tc>
                <a:extLst>
                  <a:ext uri="{0D108BD9-81ED-4DB2-BD59-A6C34878D82A}">
                    <a16:rowId xmlns:a16="http://schemas.microsoft.com/office/drawing/2014/main" val="1384584462"/>
                  </a:ext>
                </a:extLst>
              </a:tr>
              <a:tr h="242550">
                <a:tc>
                  <a:txBody>
                    <a:bodyPr/>
                    <a:lstStyle/>
                    <a:p>
                      <a:pPr marL="457200" lvl="0" algn="ctr" defTabSz="910071" rtl="0" eaLnBrk="1" latinLnBrk="0" hangingPunct="1">
                        <a:lnSpc>
                          <a:spcPct val="107000"/>
                        </a:lnSpc>
                        <a:spcAft>
                          <a:spcPts val="800"/>
                        </a:spcAft>
                        <a:buNone/>
                      </a:pPr>
                      <a:r>
                        <a:rPr lang="es-MX" sz="1600" kern="1200" dirty="0">
                          <a:solidFill>
                            <a:schemeClr val="dk1"/>
                          </a:solidFill>
                          <a:effectLst/>
                          <a:latin typeface="+mn-lt"/>
                          <a:ea typeface="+mn-ea"/>
                          <a:cs typeface="+mn-cs"/>
                        </a:rPr>
                        <a:t>EJEC</a:t>
                      </a:r>
                    </a:p>
                  </a:txBody>
                  <a:tcPr marL="25270" marR="25270" marT="0" marB="0"/>
                </a:tc>
                <a:tc>
                  <a:txBody>
                    <a:bodyPr/>
                    <a:lstStyle/>
                    <a:p>
                      <a:pPr marL="0" algn="l" defTabSz="910071" rtl="0" eaLnBrk="1" latinLnBrk="0" hangingPunct="1">
                        <a:lnSpc>
                          <a:spcPct val="107000"/>
                        </a:lnSpc>
                        <a:spcAft>
                          <a:spcPts val="800"/>
                        </a:spcAft>
                        <a:buNone/>
                      </a:pPr>
                      <a:r>
                        <a:rPr lang="es-MX" sz="1600" kern="1200" dirty="0">
                          <a:solidFill>
                            <a:schemeClr val="dk1"/>
                          </a:solidFill>
                          <a:effectLst/>
                          <a:latin typeface="+mn-lt"/>
                          <a:ea typeface="+mn-ea"/>
                          <a:cs typeface="+mn-cs"/>
                        </a:rPr>
                        <a:t>En ejecución</a:t>
                      </a:r>
                    </a:p>
                  </a:txBody>
                  <a:tcPr marL="68580" marR="68580" marT="0" marB="0"/>
                </a:tc>
                <a:extLst>
                  <a:ext uri="{0D108BD9-81ED-4DB2-BD59-A6C34878D82A}">
                    <a16:rowId xmlns:a16="http://schemas.microsoft.com/office/drawing/2014/main" val="3403942673"/>
                  </a:ext>
                </a:extLst>
              </a:tr>
              <a:tr h="242550">
                <a:tc>
                  <a:txBody>
                    <a:bodyPr/>
                    <a:lstStyle/>
                    <a:p>
                      <a:pPr marL="457200" lvl="0" algn="ctr" defTabSz="910071" rtl="0" eaLnBrk="1" latinLnBrk="0" hangingPunct="1">
                        <a:lnSpc>
                          <a:spcPct val="107000"/>
                        </a:lnSpc>
                        <a:spcAft>
                          <a:spcPts val="800"/>
                        </a:spcAft>
                        <a:buNone/>
                      </a:pPr>
                      <a:r>
                        <a:rPr lang="es-MX" sz="1600" kern="1200" dirty="0">
                          <a:solidFill>
                            <a:schemeClr val="dk1"/>
                          </a:solidFill>
                          <a:effectLst/>
                          <a:latin typeface="+mn-lt"/>
                          <a:ea typeface="+mn-ea"/>
                          <a:cs typeface="+mn-cs"/>
                        </a:rPr>
                        <a:t>ESPF</a:t>
                      </a:r>
                    </a:p>
                  </a:txBody>
                  <a:tcPr marL="25270" marR="25270" marT="0" marB="0"/>
                </a:tc>
                <a:tc>
                  <a:txBody>
                    <a:bodyPr/>
                    <a:lstStyle/>
                    <a:p>
                      <a:pPr marL="0" algn="l" defTabSz="910071" rtl="0" eaLnBrk="1" latinLnBrk="0" hangingPunct="1">
                        <a:lnSpc>
                          <a:spcPct val="107000"/>
                        </a:lnSpc>
                        <a:spcAft>
                          <a:spcPts val="800"/>
                        </a:spcAft>
                        <a:buNone/>
                      </a:pPr>
                      <a:r>
                        <a:rPr lang="es-MX" sz="1600" kern="1200" dirty="0">
                          <a:solidFill>
                            <a:schemeClr val="dk1"/>
                          </a:solidFill>
                          <a:effectLst/>
                          <a:latin typeface="+mn-lt"/>
                          <a:ea typeface="+mn-ea"/>
                          <a:cs typeface="+mn-cs"/>
                        </a:rPr>
                        <a:t>En espera proceso financiero</a:t>
                      </a:r>
                    </a:p>
                  </a:txBody>
                  <a:tcPr marL="68580" marR="68580" marT="0" marB="0"/>
                </a:tc>
                <a:extLst>
                  <a:ext uri="{0D108BD9-81ED-4DB2-BD59-A6C34878D82A}">
                    <a16:rowId xmlns:a16="http://schemas.microsoft.com/office/drawing/2014/main" val="1991026145"/>
                  </a:ext>
                </a:extLst>
              </a:tr>
              <a:tr h="242550">
                <a:tc>
                  <a:txBody>
                    <a:bodyPr/>
                    <a:lstStyle/>
                    <a:p>
                      <a:pPr marL="457200" lvl="0" algn="ctr" defTabSz="910071" rtl="0" eaLnBrk="1" latinLnBrk="0" hangingPunct="1">
                        <a:lnSpc>
                          <a:spcPct val="107000"/>
                        </a:lnSpc>
                        <a:spcAft>
                          <a:spcPts val="800"/>
                        </a:spcAft>
                        <a:buNone/>
                      </a:pPr>
                      <a:r>
                        <a:rPr lang="es-MX" sz="1600" kern="1200" dirty="0">
                          <a:solidFill>
                            <a:schemeClr val="dk1"/>
                          </a:solidFill>
                          <a:effectLst/>
                          <a:latin typeface="+mn-lt"/>
                          <a:ea typeface="+mn-ea"/>
                          <a:cs typeface="+mn-cs"/>
                        </a:rPr>
                        <a:t>TTER</a:t>
                      </a:r>
                    </a:p>
                  </a:txBody>
                  <a:tcPr marL="25270" marR="25270" marT="0" marB="0"/>
                </a:tc>
                <a:tc>
                  <a:txBody>
                    <a:bodyPr/>
                    <a:lstStyle/>
                    <a:p>
                      <a:pPr marL="0" algn="l" defTabSz="910071" rtl="0" eaLnBrk="1" latinLnBrk="0" hangingPunct="1">
                        <a:lnSpc>
                          <a:spcPct val="107000"/>
                        </a:lnSpc>
                        <a:spcAft>
                          <a:spcPts val="800"/>
                        </a:spcAft>
                        <a:buNone/>
                      </a:pPr>
                      <a:r>
                        <a:rPr lang="es-MX" sz="1600" kern="1200" dirty="0">
                          <a:solidFill>
                            <a:schemeClr val="dk1"/>
                          </a:solidFill>
                          <a:effectLst/>
                          <a:latin typeface="+mn-lt"/>
                          <a:ea typeface="+mn-ea"/>
                          <a:cs typeface="+mn-cs"/>
                        </a:rPr>
                        <a:t>Trabajo terminado</a:t>
                      </a:r>
                    </a:p>
                  </a:txBody>
                  <a:tcPr marL="68580" marR="68580" marT="0" marB="0"/>
                </a:tc>
                <a:extLst>
                  <a:ext uri="{0D108BD9-81ED-4DB2-BD59-A6C34878D82A}">
                    <a16:rowId xmlns:a16="http://schemas.microsoft.com/office/drawing/2014/main" val="3198649882"/>
                  </a:ext>
                </a:extLst>
              </a:tr>
            </a:tbl>
          </a:graphicData>
        </a:graphic>
      </p:graphicFrame>
      <p:pic>
        <p:nvPicPr>
          <p:cNvPr id="2" name="Imagen 1">
            <a:extLst>
              <a:ext uri="{FF2B5EF4-FFF2-40B4-BE49-F238E27FC236}">
                <a16:creationId xmlns:a16="http://schemas.microsoft.com/office/drawing/2014/main" id="{2F3DBE5C-AF78-833E-1136-AD87B87771B0}"/>
              </a:ext>
            </a:extLst>
          </p:cNvPr>
          <p:cNvPicPr>
            <a:picLocks noChangeAspect="1"/>
          </p:cNvPicPr>
          <p:nvPr/>
        </p:nvPicPr>
        <p:blipFill>
          <a:blip r:embed="rId3"/>
          <a:stretch>
            <a:fillRect/>
          </a:stretch>
        </p:blipFill>
        <p:spPr>
          <a:xfrm rot="21318849">
            <a:off x="269535" y="1382606"/>
            <a:ext cx="2750343" cy="3667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2FE5125D-CC41-A004-F821-9EFE07B42CDD}"/>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artisticGlowEdges/>
                    </a14:imgEffect>
                    <a14:imgEffect>
                      <a14:colorTemperature colorTemp="8800"/>
                    </a14:imgEffect>
                  </a14:imgLayer>
                </a14:imgProps>
              </a:ext>
            </a:extLst>
          </a:blip>
          <a:stretch>
            <a:fillRect/>
          </a:stretch>
        </p:blipFill>
        <p:spPr>
          <a:xfrm rot="614382">
            <a:off x="9733714" y="4070702"/>
            <a:ext cx="1477566" cy="13906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1" name="Grupo 10">
            <a:extLst>
              <a:ext uri="{FF2B5EF4-FFF2-40B4-BE49-F238E27FC236}">
                <a16:creationId xmlns:a16="http://schemas.microsoft.com/office/drawing/2014/main" id="{60C21ABD-8493-21D3-FCA7-5EF0BFD15D6A}"/>
              </a:ext>
            </a:extLst>
          </p:cNvPr>
          <p:cNvGrpSpPr/>
          <p:nvPr/>
        </p:nvGrpSpPr>
        <p:grpSpPr>
          <a:xfrm>
            <a:off x="9177097" y="1388220"/>
            <a:ext cx="2590800" cy="2562225"/>
            <a:chOff x="9277350" y="1847850"/>
            <a:chExt cx="2590800" cy="2562225"/>
          </a:xfrm>
        </p:grpSpPr>
        <p:pic>
          <p:nvPicPr>
            <p:cNvPr id="9" name="Imagen 8">
              <a:extLst>
                <a:ext uri="{FF2B5EF4-FFF2-40B4-BE49-F238E27FC236}">
                  <a16:creationId xmlns:a16="http://schemas.microsoft.com/office/drawing/2014/main" id="{BFFC2DA0-6B9D-7357-6EBB-27215210BC68}"/>
                </a:ext>
              </a:extLst>
            </p:cNvPr>
            <p:cNvPicPr>
              <a:picLocks noChangeAspect="1"/>
            </p:cNvPicPr>
            <p:nvPr/>
          </p:nvPicPr>
          <p:blipFill>
            <a:blip r:embed="rId6">
              <a:duotone>
                <a:schemeClr val="accent6">
                  <a:shade val="45000"/>
                  <a:satMod val="135000"/>
                </a:schemeClr>
                <a:prstClr val="white"/>
              </a:duotone>
            </a:blip>
            <a:srcRect l="8236" t="5397" r="10007" b="10340"/>
            <a:stretch>
              <a:fillRect/>
            </a:stretch>
          </p:blipFill>
          <p:spPr>
            <a:xfrm>
              <a:off x="9277350" y="1847850"/>
              <a:ext cx="2486025" cy="2562225"/>
            </a:xfrm>
            <a:prstGeom prst="rect">
              <a:avLst/>
            </a:prstGeom>
          </p:spPr>
        </p:pic>
        <p:sp>
          <p:nvSpPr>
            <p:cNvPr id="10" name="CuadroTexto 9">
              <a:extLst>
                <a:ext uri="{FF2B5EF4-FFF2-40B4-BE49-F238E27FC236}">
                  <a16:creationId xmlns:a16="http://schemas.microsoft.com/office/drawing/2014/main" id="{E781AFD0-76A5-7BFB-B86D-14C35A1A0587}"/>
                </a:ext>
              </a:extLst>
            </p:cNvPr>
            <p:cNvSpPr txBox="1"/>
            <p:nvPr/>
          </p:nvSpPr>
          <p:spPr>
            <a:xfrm>
              <a:off x="9382125" y="2757785"/>
              <a:ext cx="2486025" cy="1569660"/>
            </a:xfrm>
            <a:prstGeom prst="rect">
              <a:avLst/>
            </a:prstGeom>
            <a:noFill/>
          </p:spPr>
          <p:txBody>
            <a:bodyPr wrap="square" rtlCol="0">
              <a:spAutoFit/>
            </a:bodyPr>
            <a:lstStyle/>
            <a:p>
              <a:r>
                <a:rPr lang="es-MX" sz="2400" dirty="0">
                  <a:solidFill>
                    <a:schemeClr val="accent2">
                      <a:lumMod val="75000"/>
                    </a:schemeClr>
                  </a:solidFill>
                  <a:latin typeface="Baguet Script" panose="00000500000000000000" pitchFamily="2" charset="0"/>
                </a:rPr>
                <a:t>permiten asignar los retardos a las órdenes de trabajo</a:t>
              </a:r>
            </a:p>
          </p:txBody>
        </p:sp>
      </p:grpSp>
    </p:spTree>
    <p:extLst>
      <p:ext uri="{BB962C8B-B14F-4D97-AF65-F5344CB8AC3E}">
        <p14:creationId xmlns:p14="http://schemas.microsoft.com/office/powerpoint/2010/main" val="3376840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67176-BC12-6AD5-7FC8-F6A9F23DF322}"/>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98BCE311-2938-B2FD-D418-E03EB0AC0E03}"/>
              </a:ext>
            </a:extLst>
          </p:cNvPr>
          <p:cNvGrpSpPr/>
          <p:nvPr/>
        </p:nvGrpSpPr>
        <p:grpSpPr>
          <a:xfrm>
            <a:off x="265248" y="266656"/>
            <a:ext cx="7052711" cy="697336"/>
            <a:chOff x="351927" y="804889"/>
            <a:chExt cx="7253648" cy="717207"/>
          </a:xfrm>
        </p:grpSpPr>
        <p:grpSp>
          <p:nvGrpSpPr>
            <p:cNvPr id="4" name="Grupo 3">
              <a:extLst>
                <a:ext uri="{FF2B5EF4-FFF2-40B4-BE49-F238E27FC236}">
                  <a16:creationId xmlns:a16="http://schemas.microsoft.com/office/drawing/2014/main" id="{9147984D-E9CD-2713-0C68-8A37381567E7}"/>
                </a:ext>
              </a:extLst>
            </p:cNvPr>
            <p:cNvGrpSpPr/>
            <p:nvPr/>
          </p:nvGrpSpPr>
          <p:grpSpPr>
            <a:xfrm>
              <a:off x="1008903" y="804889"/>
              <a:ext cx="6596672" cy="717207"/>
              <a:chOff x="515381" y="249051"/>
              <a:chExt cx="6596672" cy="717207"/>
            </a:xfrm>
          </p:grpSpPr>
          <p:sp>
            <p:nvSpPr>
              <p:cNvPr id="6" name="Rectángulo 5">
                <a:extLst>
                  <a:ext uri="{FF2B5EF4-FFF2-40B4-BE49-F238E27FC236}">
                    <a16:creationId xmlns:a16="http://schemas.microsoft.com/office/drawing/2014/main" id="{3AB4268E-5D1F-04AE-74B8-CF183CEBF599}"/>
                  </a:ext>
                </a:extLst>
              </p:cNvPr>
              <p:cNvSpPr/>
              <p:nvPr/>
            </p:nvSpPr>
            <p:spPr>
              <a:xfrm>
                <a:off x="551387" y="306714"/>
                <a:ext cx="6560666"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Flujo rápido de una orden de mantenimiento en SAP PM</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D751DC2B-21EE-709C-29CE-380381C2E3E1}"/>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48533F54-0FF7-0790-E2CB-2077FB0601D9}"/>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7DFEA5CB-A6B1-5045-04C7-5BEE6BD4D7B0}"/>
              </a:ext>
            </a:extLst>
          </p:cNvPr>
          <p:cNvSpPr txBox="1"/>
          <p:nvPr/>
        </p:nvSpPr>
        <p:spPr>
          <a:xfrm>
            <a:off x="939030" y="994365"/>
            <a:ext cx="10182860" cy="584775"/>
          </a:xfrm>
          <a:prstGeom prst="rect">
            <a:avLst/>
          </a:prstGeom>
          <a:noFill/>
        </p:spPr>
        <p:txBody>
          <a:bodyPr wrap="square" rtlCol="0">
            <a:spAutoFit/>
          </a:bodyPr>
          <a:lstStyle/>
          <a:p>
            <a:r>
              <a:rPr lang="es-ES" sz="1600" dirty="0"/>
              <a:t>Este es el camino que sigue una orden de mantenimiento desde su concepción hasta su cierre, con las transacciones clave en cada paso.</a:t>
            </a:r>
          </a:p>
        </p:txBody>
      </p:sp>
      <p:graphicFrame>
        <p:nvGraphicFramePr>
          <p:cNvPr id="2" name="Diagrama 1">
            <a:extLst>
              <a:ext uri="{FF2B5EF4-FFF2-40B4-BE49-F238E27FC236}">
                <a16:creationId xmlns:a16="http://schemas.microsoft.com/office/drawing/2014/main" id="{27EDE87A-2DA2-CD5B-0576-4BF3D8244A1C}"/>
              </a:ext>
            </a:extLst>
          </p:cNvPr>
          <p:cNvGraphicFramePr/>
          <p:nvPr>
            <p:extLst>
              <p:ext uri="{D42A27DB-BD31-4B8C-83A1-F6EECF244321}">
                <p14:modId xmlns:p14="http://schemas.microsoft.com/office/powerpoint/2010/main" val="466835684"/>
              </p:ext>
            </p:extLst>
          </p:nvPr>
        </p:nvGraphicFramePr>
        <p:xfrm>
          <a:off x="2689225" y="145832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9F64863-7EC4-BF03-AC3C-B4B6EA0F7FB8}"/>
              </a:ext>
            </a:extLst>
          </p:cNvPr>
          <p:cNvPicPr>
            <a:picLocks noChangeAspect="1"/>
          </p:cNvPicPr>
          <p:nvPr/>
        </p:nvPicPr>
        <p:blipFill>
          <a:blip r:embed="rId8"/>
          <a:stretch>
            <a:fillRect/>
          </a:stretch>
        </p:blipFill>
        <p:spPr>
          <a:xfrm>
            <a:off x="2796732" y="1675796"/>
            <a:ext cx="555470" cy="555470"/>
          </a:xfrm>
          <a:prstGeom prst="flowChartConnector">
            <a:avLst/>
          </a:prstGeom>
        </p:spPr>
      </p:pic>
      <p:pic>
        <p:nvPicPr>
          <p:cNvPr id="12" name="Imagen 11">
            <a:extLst>
              <a:ext uri="{FF2B5EF4-FFF2-40B4-BE49-F238E27FC236}">
                <a16:creationId xmlns:a16="http://schemas.microsoft.com/office/drawing/2014/main" id="{4845A7EF-CD4E-123C-071A-10FCDAA089B5}"/>
              </a:ext>
            </a:extLst>
          </p:cNvPr>
          <p:cNvPicPr>
            <a:picLocks noChangeAspect="1"/>
          </p:cNvPicPr>
          <p:nvPr/>
        </p:nvPicPr>
        <p:blipFill>
          <a:blip r:embed="rId9"/>
          <a:srcRect t="8241" r="4622" b="18301"/>
          <a:stretch>
            <a:fillRect/>
          </a:stretch>
        </p:blipFill>
        <p:spPr>
          <a:xfrm>
            <a:off x="3468049" y="3187750"/>
            <a:ext cx="563314" cy="468000"/>
          </a:xfrm>
          <a:prstGeom prst="flowChartConnector">
            <a:avLst/>
          </a:prstGeom>
        </p:spPr>
      </p:pic>
      <p:pic>
        <p:nvPicPr>
          <p:cNvPr id="13" name="Imagen 12">
            <a:extLst>
              <a:ext uri="{FF2B5EF4-FFF2-40B4-BE49-F238E27FC236}">
                <a16:creationId xmlns:a16="http://schemas.microsoft.com/office/drawing/2014/main" id="{5316AEA9-77E5-3610-B2E9-039B684FF1FE}"/>
              </a:ext>
            </a:extLst>
          </p:cNvPr>
          <p:cNvPicPr>
            <a:picLocks noChangeAspect="1"/>
          </p:cNvPicPr>
          <p:nvPr/>
        </p:nvPicPr>
        <p:blipFill>
          <a:blip r:embed="rId9"/>
          <a:srcRect t="8241" r="4622" b="18301"/>
          <a:stretch>
            <a:fillRect/>
          </a:stretch>
        </p:blipFill>
        <p:spPr>
          <a:xfrm>
            <a:off x="3205442" y="2451696"/>
            <a:ext cx="563314" cy="468000"/>
          </a:xfrm>
          <a:prstGeom prst="flowChartConnector">
            <a:avLst/>
          </a:prstGeom>
        </p:spPr>
      </p:pic>
      <p:pic>
        <p:nvPicPr>
          <p:cNvPr id="14" name="Imagen 13">
            <a:extLst>
              <a:ext uri="{FF2B5EF4-FFF2-40B4-BE49-F238E27FC236}">
                <a16:creationId xmlns:a16="http://schemas.microsoft.com/office/drawing/2014/main" id="{C32D4E7E-6DA4-B4AC-1241-2CE703BC16AD}"/>
              </a:ext>
            </a:extLst>
          </p:cNvPr>
          <p:cNvPicPr>
            <a:picLocks noChangeAspect="1"/>
          </p:cNvPicPr>
          <p:nvPr/>
        </p:nvPicPr>
        <p:blipFill>
          <a:blip r:embed="rId10"/>
          <a:stretch>
            <a:fillRect/>
          </a:stretch>
        </p:blipFill>
        <p:spPr>
          <a:xfrm>
            <a:off x="3628739" y="3933329"/>
            <a:ext cx="468000" cy="468000"/>
          </a:xfrm>
          <a:prstGeom prst="flowChartConnector">
            <a:avLst/>
          </a:prstGeom>
        </p:spPr>
      </p:pic>
      <p:pic>
        <p:nvPicPr>
          <p:cNvPr id="15" name="Imagen 14">
            <a:extLst>
              <a:ext uri="{FF2B5EF4-FFF2-40B4-BE49-F238E27FC236}">
                <a16:creationId xmlns:a16="http://schemas.microsoft.com/office/drawing/2014/main" id="{9E8ED7B0-8168-AAEA-0BD5-D8B9F2C2FE56}"/>
              </a:ext>
            </a:extLst>
          </p:cNvPr>
          <p:cNvPicPr>
            <a:picLocks noChangeAspect="1"/>
          </p:cNvPicPr>
          <p:nvPr/>
        </p:nvPicPr>
        <p:blipFill>
          <a:blip r:embed="rId10"/>
          <a:stretch>
            <a:fillRect/>
          </a:stretch>
        </p:blipFill>
        <p:spPr>
          <a:xfrm>
            <a:off x="3534756" y="4678908"/>
            <a:ext cx="468000" cy="468000"/>
          </a:xfrm>
          <a:prstGeom prst="flowChartConnector">
            <a:avLst/>
          </a:prstGeom>
        </p:spPr>
      </p:pic>
      <p:pic>
        <p:nvPicPr>
          <p:cNvPr id="16" name="Imagen 15">
            <a:extLst>
              <a:ext uri="{FF2B5EF4-FFF2-40B4-BE49-F238E27FC236}">
                <a16:creationId xmlns:a16="http://schemas.microsoft.com/office/drawing/2014/main" id="{1200178F-FC6A-06AF-781D-21D035845A64}"/>
              </a:ext>
            </a:extLst>
          </p:cNvPr>
          <p:cNvPicPr>
            <a:picLocks noChangeAspect="1"/>
          </p:cNvPicPr>
          <p:nvPr/>
        </p:nvPicPr>
        <p:blipFill>
          <a:blip r:embed="rId9"/>
          <a:srcRect t="8241" r="4622" b="18301"/>
          <a:stretch>
            <a:fillRect/>
          </a:stretch>
        </p:blipFill>
        <p:spPr>
          <a:xfrm>
            <a:off x="3226748" y="5376863"/>
            <a:ext cx="563314" cy="468000"/>
          </a:xfrm>
          <a:prstGeom prst="flowChartConnector">
            <a:avLst/>
          </a:prstGeom>
        </p:spPr>
      </p:pic>
      <p:pic>
        <p:nvPicPr>
          <p:cNvPr id="17" name="Imagen 16">
            <a:extLst>
              <a:ext uri="{FF2B5EF4-FFF2-40B4-BE49-F238E27FC236}">
                <a16:creationId xmlns:a16="http://schemas.microsoft.com/office/drawing/2014/main" id="{0FBE14B2-27D4-1E26-A15A-395D0E4B0EF8}"/>
              </a:ext>
            </a:extLst>
          </p:cNvPr>
          <p:cNvPicPr>
            <a:picLocks noChangeAspect="1"/>
          </p:cNvPicPr>
          <p:nvPr/>
        </p:nvPicPr>
        <p:blipFill>
          <a:blip r:embed="rId9"/>
          <a:srcRect t="8241" r="4622" b="18301"/>
          <a:stretch>
            <a:fillRect/>
          </a:stretch>
        </p:blipFill>
        <p:spPr>
          <a:xfrm>
            <a:off x="2796732" y="6126925"/>
            <a:ext cx="563314" cy="468000"/>
          </a:xfrm>
          <a:prstGeom prst="flowChartConnector">
            <a:avLst/>
          </a:prstGeom>
        </p:spPr>
      </p:pic>
    </p:spTree>
    <p:extLst>
      <p:ext uri="{BB962C8B-B14F-4D97-AF65-F5344CB8AC3E}">
        <p14:creationId xmlns:p14="http://schemas.microsoft.com/office/powerpoint/2010/main" val="105256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69145-A4CC-9F27-C31A-456AD2BE1CBD}"/>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84D4AAC0-AC69-CAE7-06B4-D97EA1BABDE2}"/>
              </a:ext>
            </a:extLst>
          </p:cNvPr>
          <p:cNvGrpSpPr/>
          <p:nvPr/>
        </p:nvGrpSpPr>
        <p:grpSpPr>
          <a:xfrm>
            <a:off x="265248" y="266656"/>
            <a:ext cx="4183849" cy="697336"/>
            <a:chOff x="351927" y="804889"/>
            <a:chExt cx="4303048" cy="717207"/>
          </a:xfrm>
        </p:grpSpPr>
        <p:grpSp>
          <p:nvGrpSpPr>
            <p:cNvPr id="4" name="Grupo 3">
              <a:extLst>
                <a:ext uri="{FF2B5EF4-FFF2-40B4-BE49-F238E27FC236}">
                  <a16:creationId xmlns:a16="http://schemas.microsoft.com/office/drawing/2014/main" id="{9108B8CE-2073-7999-F512-060618EE4934}"/>
                </a:ext>
              </a:extLst>
            </p:cNvPr>
            <p:cNvGrpSpPr/>
            <p:nvPr/>
          </p:nvGrpSpPr>
          <p:grpSpPr>
            <a:xfrm>
              <a:off x="1008903" y="804889"/>
              <a:ext cx="3646072" cy="717207"/>
              <a:chOff x="515381" y="249051"/>
              <a:chExt cx="3646072" cy="717207"/>
            </a:xfrm>
          </p:grpSpPr>
          <p:sp>
            <p:nvSpPr>
              <p:cNvPr id="6" name="Rectángulo 5">
                <a:extLst>
                  <a:ext uri="{FF2B5EF4-FFF2-40B4-BE49-F238E27FC236}">
                    <a16:creationId xmlns:a16="http://schemas.microsoft.com/office/drawing/2014/main" id="{C2C62DF2-D8B4-F4D2-2D98-88D55D166D53}"/>
                  </a:ext>
                </a:extLst>
              </p:cNvPr>
              <p:cNvSpPr/>
              <p:nvPr/>
            </p:nvSpPr>
            <p:spPr>
              <a:xfrm>
                <a:off x="551388" y="306714"/>
                <a:ext cx="3610065"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Transacciones clave en detalle</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2843449B-0E30-1A9C-B2EF-53D7D8A253B9}"/>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463D953C-C926-9A46-7EAF-00D17A103595}"/>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B6825476-1498-E9A7-04A0-466359608881}"/>
              </a:ext>
            </a:extLst>
          </p:cNvPr>
          <p:cNvSpPr txBox="1"/>
          <p:nvPr/>
        </p:nvSpPr>
        <p:spPr>
          <a:xfrm>
            <a:off x="939030" y="851683"/>
            <a:ext cx="7697048" cy="584775"/>
          </a:xfrm>
          <a:prstGeom prst="rect">
            <a:avLst/>
          </a:prstGeom>
          <a:noFill/>
        </p:spPr>
        <p:txBody>
          <a:bodyPr wrap="square" rtlCol="0">
            <a:spAutoFit/>
          </a:bodyPr>
          <a:lstStyle/>
          <a:p>
            <a:r>
              <a:rPr lang="es-ES" sz="1600" dirty="0"/>
              <a:t>Profundicemos en las transacciones más importantes para el planificador de mantenimiento en SAP PM</a:t>
            </a:r>
          </a:p>
        </p:txBody>
      </p:sp>
      <p:sp>
        <p:nvSpPr>
          <p:cNvPr id="10" name="CuadroTexto 9">
            <a:extLst>
              <a:ext uri="{FF2B5EF4-FFF2-40B4-BE49-F238E27FC236}">
                <a16:creationId xmlns:a16="http://schemas.microsoft.com/office/drawing/2014/main" id="{110B8506-1B50-38D3-C6A8-514C09C7833F}"/>
              </a:ext>
            </a:extLst>
          </p:cNvPr>
          <p:cNvSpPr txBox="1"/>
          <p:nvPr/>
        </p:nvSpPr>
        <p:spPr>
          <a:xfrm>
            <a:off x="1247869" y="1455246"/>
            <a:ext cx="6097656" cy="5355312"/>
          </a:xfrm>
          <a:prstGeom prst="rect">
            <a:avLst/>
          </a:prstGeom>
          <a:noFill/>
        </p:spPr>
        <p:txBody>
          <a:bodyPr wrap="square">
            <a:spAutoFit/>
          </a:bodyPr>
          <a:lstStyle/>
          <a:p>
            <a:pPr>
              <a:buNone/>
            </a:pPr>
            <a:r>
              <a:rPr lang="es-ES" b="1" dirty="0"/>
              <a:t>IW21: Creación de Aviso</a:t>
            </a:r>
          </a:p>
          <a:p>
            <a:pPr>
              <a:buNone/>
            </a:pPr>
            <a:r>
              <a:rPr lang="es-ES" dirty="0"/>
              <a:t>Punto de partida. Se registra una anomalía o necesidad de mantenimiento. Es el "qué" y "dónde" inicial.</a:t>
            </a:r>
          </a:p>
          <a:p>
            <a:pPr>
              <a:buNone/>
            </a:pPr>
            <a:endParaRPr lang="es-ES" dirty="0"/>
          </a:p>
          <a:p>
            <a:pPr>
              <a:buNone/>
            </a:pPr>
            <a:r>
              <a:rPr lang="es-ES" b="1" dirty="0"/>
              <a:t>IW31: Crear Orden</a:t>
            </a:r>
          </a:p>
          <a:p>
            <a:pPr>
              <a:buNone/>
            </a:pPr>
            <a:r>
              <a:rPr lang="es-ES" dirty="0"/>
              <a:t>Transforma el aviso en una orden de trabajo. Aquí se define el "cómo", "quién" y "cuándo" del mantenimiento.</a:t>
            </a:r>
          </a:p>
          <a:p>
            <a:pPr>
              <a:buNone/>
            </a:pPr>
            <a:endParaRPr lang="es-ES" dirty="0"/>
          </a:p>
          <a:p>
            <a:pPr>
              <a:buNone/>
            </a:pPr>
            <a:r>
              <a:rPr lang="es-ES" b="1" dirty="0"/>
              <a:t>IW32: Modificar Orden</a:t>
            </a:r>
          </a:p>
          <a:p>
            <a:pPr>
              <a:buNone/>
            </a:pPr>
            <a:r>
              <a:rPr lang="es-ES" dirty="0"/>
              <a:t>Permite ajustar detalles, imputar costos, establecer normas de liquidación, y realizar cierres técnicos y comerciales.</a:t>
            </a:r>
          </a:p>
          <a:p>
            <a:pPr>
              <a:buNone/>
            </a:pPr>
            <a:endParaRPr lang="es-ES" dirty="0"/>
          </a:p>
          <a:p>
            <a:pPr>
              <a:buNone/>
            </a:pPr>
            <a:r>
              <a:rPr lang="es-ES" b="1" dirty="0"/>
              <a:t>IW41: Notificación de Tiempos</a:t>
            </a:r>
          </a:p>
          <a:p>
            <a:pPr>
              <a:buNone/>
            </a:pPr>
            <a:r>
              <a:rPr lang="es-ES" dirty="0"/>
              <a:t>Registro de las horas reales de trabajo por operación y personal. Fundamental para el control de costos y eficiencia.</a:t>
            </a:r>
          </a:p>
          <a:p>
            <a:pPr>
              <a:buNone/>
            </a:pPr>
            <a:endParaRPr lang="es-ES" dirty="0"/>
          </a:p>
          <a:p>
            <a:pPr>
              <a:buNone/>
            </a:pPr>
            <a:r>
              <a:rPr lang="es-ES" b="1" dirty="0"/>
              <a:t>K088: Liquidación</a:t>
            </a:r>
          </a:p>
          <a:p>
            <a:pPr>
              <a:buNone/>
            </a:pPr>
            <a:r>
              <a:rPr lang="es-ES" dirty="0"/>
              <a:t>Proceso financiero que asigna los costos reales de la orden a los centros de costo o activos correspondientes.</a:t>
            </a:r>
          </a:p>
        </p:txBody>
      </p:sp>
      <p:pic>
        <p:nvPicPr>
          <p:cNvPr id="9" name="Imagen 8" descr="Diagrama&#10;&#10;El contenido generado por IA puede ser incorrecto.">
            <a:extLst>
              <a:ext uri="{FF2B5EF4-FFF2-40B4-BE49-F238E27FC236}">
                <a16:creationId xmlns:a16="http://schemas.microsoft.com/office/drawing/2014/main" id="{851CC925-9B1E-D646-824B-2857B3455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5960">
            <a:off x="8166666" y="826708"/>
            <a:ext cx="3484506" cy="4495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3974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5CA7-3309-F28D-A16C-16D385F5874B}"/>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0958B43D-BC6C-DFCE-AFD6-2186B61B265D}"/>
              </a:ext>
            </a:extLst>
          </p:cNvPr>
          <p:cNvGrpSpPr/>
          <p:nvPr/>
        </p:nvGrpSpPr>
        <p:grpSpPr>
          <a:xfrm>
            <a:off x="265248" y="266656"/>
            <a:ext cx="3306239" cy="697336"/>
            <a:chOff x="351927" y="804889"/>
            <a:chExt cx="3400435" cy="717207"/>
          </a:xfrm>
        </p:grpSpPr>
        <p:grpSp>
          <p:nvGrpSpPr>
            <p:cNvPr id="4" name="Grupo 3">
              <a:extLst>
                <a:ext uri="{FF2B5EF4-FFF2-40B4-BE49-F238E27FC236}">
                  <a16:creationId xmlns:a16="http://schemas.microsoft.com/office/drawing/2014/main" id="{A98EED33-E68E-F190-6989-B94D187DEF94}"/>
                </a:ext>
              </a:extLst>
            </p:cNvPr>
            <p:cNvGrpSpPr/>
            <p:nvPr/>
          </p:nvGrpSpPr>
          <p:grpSpPr>
            <a:xfrm>
              <a:off x="1008903" y="804889"/>
              <a:ext cx="2743459" cy="717207"/>
              <a:chOff x="515381" y="249051"/>
              <a:chExt cx="2743459" cy="717207"/>
            </a:xfrm>
          </p:grpSpPr>
          <p:sp>
            <p:nvSpPr>
              <p:cNvPr id="6" name="Rectángulo 5">
                <a:extLst>
                  <a:ext uri="{FF2B5EF4-FFF2-40B4-BE49-F238E27FC236}">
                    <a16:creationId xmlns:a16="http://schemas.microsoft.com/office/drawing/2014/main" id="{8B5621D0-3533-8747-E817-A26151DE94C5}"/>
                  </a:ext>
                </a:extLst>
              </p:cNvPr>
              <p:cNvSpPr/>
              <p:nvPr/>
            </p:nvSpPr>
            <p:spPr>
              <a:xfrm>
                <a:off x="551388" y="306714"/>
                <a:ext cx="2707452"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EJERCICIO PRÁCTICO</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5B809B7A-7347-33F6-1B0E-A15B3DACAB9C}"/>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5282E553-1A59-5FC8-3C31-1C73EC33EAE5}"/>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0EB6BA28-150C-BC5E-D6AC-EF0B6E546D44}"/>
              </a:ext>
            </a:extLst>
          </p:cNvPr>
          <p:cNvSpPr txBox="1"/>
          <p:nvPr/>
        </p:nvSpPr>
        <p:spPr>
          <a:xfrm>
            <a:off x="939030" y="870471"/>
            <a:ext cx="7697048" cy="830997"/>
          </a:xfrm>
          <a:prstGeom prst="rect">
            <a:avLst/>
          </a:prstGeom>
          <a:noFill/>
        </p:spPr>
        <p:txBody>
          <a:bodyPr wrap="square" rtlCol="0">
            <a:spAutoFit/>
          </a:bodyPr>
          <a:lstStyle/>
          <a:p>
            <a:pPr marL="285750" indent="-285750">
              <a:buFont typeface="Arial" panose="020B0604020202020204" pitchFamily="34" charset="0"/>
              <a:buChar char="•"/>
            </a:pPr>
            <a:r>
              <a:rPr lang="es-ES" sz="1600" dirty="0"/>
              <a:t>Realizar grupo de 3 personas</a:t>
            </a:r>
          </a:p>
          <a:p>
            <a:endParaRPr lang="es-ES" sz="1600" dirty="0"/>
          </a:p>
          <a:p>
            <a:pPr marL="285750" indent="-285750">
              <a:buFont typeface="Arial" panose="020B0604020202020204" pitchFamily="34" charset="0"/>
              <a:buChar char="•"/>
            </a:pPr>
            <a:r>
              <a:rPr lang="es-ES" sz="1600" dirty="0"/>
              <a:t>Realizar un flujo completo para la orden de trabajo</a:t>
            </a:r>
          </a:p>
        </p:txBody>
      </p:sp>
      <p:pic>
        <p:nvPicPr>
          <p:cNvPr id="2" name="Imagen 1">
            <a:extLst>
              <a:ext uri="{FF2B5EF4-FFF2-40B4-BE49-F238E27FC236}">
                <a16:creationId xmlns:a16="http://schemas.microsoft.com/office/drawing/2014/main" id="{B1EBA343-7BBD-B50B-71F6-B753A7CEB864}"/>
              </a:ext>
            </a:extLst>
          </p:cNvPr>
          <p:cNvPicPr>
            <a:picLocks noChangeAspect="1"/>
          </p:cNvPicPr>
          <p:nvPr/>
        </p:nvPicPr>
        <p:blipFill>
          <a:blip r:embed="rId3"/>
          <a:stretch>
            <a:fillRect/>
          </a:stretch>
        </p:blipFill>
        <p:spPr>
          <a:xfrm>
            <a:off x="1061114" y="1807409"/>
            <a:ext cx="6067688" cy="4046643"/>
          </a:xfrm>
          <a:prstGeom prst="rect">
            <a:avLst/>
          </a:prstGeom>
        </p:spPr>
      </p:pic>
      <p:sp>
        <p:nvSpPr>
          <p:cNvPr id="9" name="CuadroTexto 8">
            <a:extLst>
              <a:ext uri="{FF2B5EF4-FFF2-40B4-BE49-F238E27FC236}">
                <a16:creationId xmlns:a16="http://schemas.microsoft.com/office/drawing/2014/main" id="{BEB894B6-D7FB-1946-D2D3-AAE7547961A8}"/>
              </a:ext>
            </a:extLst>
          </p:cNvPr>
          <p:cNvSpPr txBox="1"/>
          <p:nvPr/>
        </p:nvSpPr>
        <p:spPr>
          <a:xfrm>
            <a:off x="7970807" y="2932981"/>
            <a:ext cx="3372928" cy="1477328"/>
          </a:xfrm>
          <a:prstGeom prst="rect">
            <a:avLst/>
          </a:prstGeom>
          <a:noFill/>
        </p:spPr>
        <p:txBody>
          <a:bodyPr wrap="square" rtlCol="0">
            <a:spAutoFit/>
          </a:bodyPr>
          <a:lstStyle/>
          <a:p>
            <a:r>
              <a:rPr lang="es-MX" dirty="0"/>
              <a:t>Entregable:</a:t>
            </a:r>
          </a:p>
          <a:p>
            <a:r>
              <a:rPr lang="es-MX" dirty="0"/>
              <a:t>Número de equipo</a:t>
            </a:r>
          </a:p>
          <a:p>
            <a:r>
              <a:rPr lang="es-MX" dirty="0"/>
              <a:t>Número de aviso</a:t>
            </a:r>
          </a:p>
          <a:p>
            <a:r>
              <a:rPr lang="es-MX" dirty="0"/>
              <a:t>Número de orden</a:t>
            </a:r>
          </a:p>
          <a:p>
            <a:r>
              <a:rPr lang="es-MX" dirty="0"/>
              <a:t>Estado final de la orden</a:t>
            </a:r>
          </a:p>
        </p:txBody>
      </p:sp>
    </p:spTree>
    <p:extLst>
      <p:ext uri="{BB962C8B-B14F-4D97-AF65-F5344CB8AC3E}">
        <p14:creationId xmlns:p14="http://schemas.microsoft.com/office/powerpoint/2010/main" val="2571546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F5691-2CA6-83BE-F495-2B1F82D92BE5}"/>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EEE73BE4-C900-FCA5-2D62-28B7CABB37D5}"/>
              </a:ext>
            </a:extLst>
          </p:cNvPr>
          <p:cNvGrpSpPr/>
          <p:nvPr/>
        </p:nvGrpSpPr>
        <p:grpSpPr>
          <a:xfrm>
            <a:off x="265248" y="266656"/>
            <a:ext cx="6545073" cy="870134"/>
            <a:chOff x="351927" y="804889"/>
            <a:chExt cx="6731546" cy="894929"/>
          </a:xfrm>
        </p:grpSpPr>
        <p:grpSp>
          <p:nvGrpSpPr>
            <p:cNvPr id="4" name="Grupo 3">
              <a:extLst>
                <a:ext uri="{FF2B5EF4-FFF2-40B4-BE49-F238E27FC236}">
                  <a16:creationId xmlns:a16="http://schemas.microsoft.com/office/drawing/2014/main" id="{F7EF4650-6035-7496-4D7B-FD399C938869}"/>
                </a:ext>
              </a:extLst>
            </p:cNvPr>
            <p:cNvGrpSpPr/>
            <p:nvPr/>
          </p:nvGrpSpPr>
          <p:grpSpPr>
            <a:xfrm>
              <a:off x="1008903" y="804889"/>
              <a:ext cx="6074570" cy="894929"/>
              <a:chOff x="515381" y="249051"/>
              <a:chExt cx="6074570" cy="894929"/>
            </a:xfrm>
          </p:grpSpPr>
          <p:sp>
            <p:nvSpPr>
              <p:cNvPr id="6" name="Rectángulo 5">
                <a:extLst>
                  <a:ext uri="{FF2B5EF4-FFF2-40B4-BE49-F238E27FC236}">
                    <a16:creationId xmlns:a16="http://schemas.microsoft.com/office/drawing/2014/main" id="{F584C122-B463-7C27-395E-F3FFE34D165C}"/>
                  </a:ext>
                </a:extLst>
              </p:cNvPr>
              <p:cNvSpPr/>
              <p:nvPr/>
            </p:nvSpPr>
            <p:spPr>
              <a:xfrm>
                <a:off x="551387" y="306714"/>
                <a:ext cx="6038564" cy="83726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CONSULTAS DE ÓRDENES DE TRABAJO EN SAP PM</a:t>
                </a:r>
              </a:p>
              <a:p>
                <a:pPr defTabSz="455035">
                  <a:defRPr/>
                </a:pPr>
                <a:r>
                  <a:rPr lang="es-ES" sz="1368" i="1" dirty="0">
                    <a:solidFill>
                      <a:srgbClr val="737373"/>
                    </a:solidFill>
                    <a:latin typeface="Tahoma" panose="020B0604030504040204" pitchFamily="34" charset="0"/>
                    <a:ea typeface="Tahoma" panose="020B0604030504040204" pitchFamily="34" charset="0"/>
                    <a:cs typeface="Tahoma" panose="020B0604030504040204" pitchFamily="34" charset="0"/>
                  </a:rPr>
                  <a:t>Guía completa para el personal de mantenimiento.</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61D1830D-2B79-0DE3-7CA8-0AF28F645B21}"/>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3DFAD0DF-3890-7B9C-630B-8D9499317FF9}"/>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0" name="CuadroTexto 9">
            <a:extLst>
              <a:ext uri="{FF2B5EF4-FFF2-40B4-BE49-F238E27FC236}">
                <a16:creationId xmlns:a16="http://schemas.microsoft.com/office/drawing/2014/main" id="{AC899565-C637-CB58-394D-206B55F5297B}"/>
              </a:ext>
            </a:extLst>
          </p:cNvPr>
          <p:cNvSpPr txBox="1"/>
          <p:nvPr/>
        </p:nvSpPr>
        <p:spPr>
          <a:xfrm>
            <a:off x="882563" y="1902103"/>
            <a:ext cx="4734066" cy="3234860"/>
          </a:xfrm>
          <a:prstGeom prst="rect">
            <a:avLst/>
          </a:prstGeom>
          <a:noFill/>
        </p:spPr>
        <p:txBody>
          <a:bodyPr wrap="square">
            <a:spAutoFit/>
          </a:bodyPr>
          <a:lstStyle/>
          <a:p>
            <a:pPr algn="just"/>
            <a:r>
              <a:rPr lang="es-ES" b="1" dirty="0"/>
              <a:t>PROPÓSITO PRINCIPAL</a:t>
            </a:r>
          </a:p>
          <a:p>
            <a:pPr algn="just"/>
            <a:endParaRPr lang="es-ES" b="1" dirty="0"/>
          </a:p>
          <a:p>
            <a:pPr algn="just"/>
            <a:r>
              <a:rPr lang="es-ES" dirty="0"/>
              <a:t>Capacitar al equipo de ingenieros de mantenimiento en el uso efectivo de las herramientas de consulta de órdenes de trabajo disponibles en SAP PM.</a:t>
            </a:r>
          </a:p>
          <a:p>
            <a:pPr algn="just"/>
            <a:endParaRPr lang="es-ES" dirty="0"/>
          </a:p>
          <a:p>
            <a:pPr marL="285750" indent="-285750" algn="just">
              <a:lnSpc>
                <a:spcPct val="150000"/>
              </a:lnSpc>
              <a:buFont typeface="Arial" panose="020B0604020202020204" pitchFamily="34" charset="0"/>
              <a:buChar char="•"/>
            </a:pPr>
            <a:r>
              <a:rPr lang="es-ES" dirty="0"/>
              <a:t>Dominar las transacciones clave del sistema</a:t>
            </a:r>
          </a:p>
          <a:p>
            <a:pPr marL="285750" indent="-285750" algn="just">
              <a:lnSpc>
                <a:spcPct val="150000"/>
              </a:lnSpc>
              <a:buFont typeface="Arial" panose="020B0604020202020204" pitchFamily="34" charset="0"/>
              <a:buChar char="•"/>
            </a:pPr>
            <a:r>
              <a:rPr lang="es-ES" dirty="0"/>
              <a:t>Optimizar los tiempos de respuesta</a:t>
            </a:r>
          </a:p>
          <a:p>
            <a:pPr marL="285750" indent="-285750" algn="just">
              <a:lnSpc>
                <a:spcPct val="150000"/>
              </a:lnSpc>
              <a:buFont typeface="Arial" panose="020B0604020202020204" pitchFamily="34" charset="0"/>
              <a:buChar char="•"/>
            </a:pPr>
            <a:r>
              <a:rPr lang="es-ES" dirty="0"/>
              <a:t>Mejorar la trazabilidad de actividades</a:t>
            </a:r>
          </a:p>
        </p:txBody>
      </p:sp>
      <p:sp>
        <p:nvSpPr>
          <p:cNvPr id="12" name="CuadroTexto 11">
            <a:extLst>
              <a:ext uri="{FF2B5EF4-FFF2-40B4-BE49-F238E27FC236}">
                <a16:creationId xmlns:a16="http://schemas.microsoft.com/office/drawing/2014/main" id="{84BED68E-DA75-955B-E84B-EB98AF5D5038}"/>
              </a:ext>
            </a:extLst>
          </p:cNvPr>
          <p:cNvSpPr txBox="1"/>
          <p:nvPr/>
        </p:nvSpPr>
        <p:spPr>
          <a:xfrm>
            <a:off x="6417638" y="1895893"/>
            <a:ext cx="4734066" cy="3234860"/>
          </a:xfrm>
          <a:prstGeom prst="rect">
            <a:avLst/>
          </a:prstGeom>
          <a:noFill/>
        </p:spPr>
        <p:txBody>
          <a:bodyPr wrap="square">
            <a:spAutoFit/>
          </a:bodyPr>
          <a:lstStyle/>
          <a:p>
            <a:r>
              <a:rPr lang="es-ES" b="1" dirty="0"/>
              <a:t>RESULTADOS ESPERADOS</a:t>
            </a:r>
          </a:p>
          <a:p>
            <a:endParaRPr lang="es-ES" b="1" dirty="0"/>
          </a:p>
          <a:p>
            <a:pPr algn="just"/>
            <a:r>
              <a:rPr lang="es-ES" dirty="0"/>
              <a:t>Al finalizar esta capacitación, los participantes podrán navegar con confianza en SAP PM y realizar consultas precisas de órdenes de trabajo.</a:t>
            </a:r>
          </a:p>
          <a:p>
            <a:pPr algn="just"/>
            <a:endParaRPr lang="es-ES" dirty="0"/>
          </a:p>
          <a:p>
            <a:pPr marL="285750" indent="-285750" algn="just">
              <a:lnSpc>
                <a:spcPct val="150000"/>
              </a:lnSpc>
              <a:buFont typeface="Arial" panose="020B0604020202020204" pitchFamily="34" charset="0"/>
              <a:buChar char="•"/>
            </a:pPr>
            <a:r>
              <a:rPr lang="es-ES" dirty="0"/>
              <a:t>Reducir errores en consultas</a:t>
            </a:r>
          </a:p>
          <a:p>
            <a:pPr marL="285750" indent="-285750" algn="just">
              <a:lnSpc>
                <a:spcPct val="150000"/>
              </a:lnSpc>
              <a:buFont typeface="Arial" panose="020B0604020202020204" pitchFamily="34" charset="0"/>
              <a:buChar char="•"/>
            </a:pPr>
            <a:r>
              <a:rPr lang="es-ES" dirty="0"/>
              <a:t>Acelerar procesos de seguimiento</a:t>
            </a:r>
          </a:p>
          <a:p>
            <a:pPr marL="285750" indent="-285750" algn="just">
              <a:lnSpc>
                <a:spcPct val="150000"/>
              </a:lnSpc>
              <a:buFont typeface="Arial" panose="020B0604020202020204" pitchFamily="34" charset="0"/>
              <a:buChar char="•"/>
            </a:pPr>
            <a:r>
              <a:rPr lang="es-ES" dirty="0"/>
              <a:t>Mejorar reportes de gestión</a:t>
            </a:r>
          </a:p>
        </p:txBody>
      </p:sp>
    </p:spTree>
    <p:extLst>
      <p:ext uri="{BB962C8B-B14F-4D97-AF65-F5344CB8AC3E}">
        <p14:creationId xmlns:p14="http://schemas.microsoft.com/office/powerpoint/2010/main" val="2082195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Marcador de texto">
            <a:extLst>
              <a:ext uri="{FF2B5EF4-FFF2-40B4-BE49-F238E27FC236}">
                <a16:creationId xmlns:a16="http://schemas.microsoft.com/office/drawing/2014/main" id="{7DBB246C-5A46-48DB-AB53-34A90335F3AB}"/>
              </a:ext>
            </a:extLst>
          </p:cNvPr>
          <p:cNvSpPr txBox="1">
            <a:spLocks/>
          </p:cNvSpPr>
          <p:nvPr/>
        </p:nvSpPr>
        <p:spPr>
          <a:xfrm>
            <a:off x="1247397" y="466054"/>
            <a:ext cx="5833846" cy="423899"/>
          </a:xfrm>
          <a:prstGeom prst="rect">
            <a:avLst/>
          </a:prstGeom>
        </p:spPr>
        <p:txBody>
          <a:bodyPr anchor="b"/>
          <a:lstStyle>
            <a:lvl1pPr marL="0" indent="0" algn="l" defTabSz="914400" rtl="0" eaLnBrk="1" latinLnBrk="0" hangingPunct="1">
              <a:spcBef>
                <a:spcPct val="20000"/>
              </a:spcBef>
              <a:buFont typeface="Arial" pitchFamily="34" charset="0"/>
              <a:buNone/>
              <a:defRPr sz="3200" b="1" kern="1200" baseline="0">
                <a:solidFill>
                  <a:srgbClr val="007934"/>
                </a:solidFill>
                <a:latin typeface="Trebuchet MS"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defTabSz="880650">
              <a:lnSpc>
                <a:spcPts val="2208"/>
              </a:lnSpc>
              <a:defRPr/>
            </a:pPr>
            <a:endParaRPr lang="es-CO" altLang="es-CO" sz="2747">
              <a:ln>
                <a:solidFill>
                  <a:srgbClr val="006600"/>
                </a:solidFill>
              </a:ln>
              <a:latin typeface="Calibri Light" panose="020F0302020204030204"/>
            </a:endParaRPr>
          </a:p>
        </p:txBody>
      </p:sp>
      <p:grpSp>
        <p:nvGrpSpPr>
          <p:cNvPr id="8" name="Grupo 7">
            <a:extLst>
              <a:ext uri="{FF2B5EF4-FFF2-40B4-BE49-F238E27FC236}">
                <a16:creationId xmlns:a16="http://schemas.microsoft.com/office/drawing/2014/main" id="{ED573D37-AC81-4F09-A049-CC6177CA3CD5}"/>
              </a:ext>
            </a:extLst>
          </p:cNvPr>
          <p:cNvGrpSpPr/>
          <p:nvPr/>
        </p:nvGrpSpPr>
        <p:grpSpPr>
          <a:xfrm>
            <a:off x="226501" y="343608"/>
            <a:ext cx="5704840" cy="832563"/>
            <a:chOff x="315925" y="759994"/>
            <a:chExt cx="5895410" cy="860374"/>
          </a:xfrm>
        </p:grpSpPr>
        <p:grpSp>
          <p:nvGrpSpPr>
            <p:cNvPr id="13" name="Grupo 12">
              <a:extLst>
                <a:ext uri="{FF2B5EF4-FFF2-40B4-BE49-F238E27FC236}">
                  <a16:creationId xmlns:a16="http://schemas.microsoft.com/office/drawing/2014/main" id="{2D3158E8-885F-4FDB-A6C5-EAD74C15414D}"/>
                </a:ext>
              </a:extLst>
            </p:cNvPr>
            <p:cNvGrpSpPr/>
            <p:nvPr/>
          </p:nvGrpSpPr>
          <p:grpSpPr>
            <a:xfrm>
              <a:off x="972898" y="759994"/>
              <a:ext cx="5238437" cy="860374"/>
              <a:chOff x="479376" y="204156"/>
              <a:chExt cx="5238437" cy="860374"/>
            </a:xfrm>
          </p:grpSpPr>
          <p:sp>
            <p:nvSpPr>
              <p:cNvPr id="15" name="Rectángulo 14">
                <a:extLst>
                  <a:ext uri="{FF2B5EF4-FFF2-40B4-BE49-F238E27FC236}">
                    <a16:creationId xmlns:a16="http://schemas.microsoft.com/office/drawing/2014/main" id="{3305C4D3-EA71-4719-BC87-C5D0782B2AFF}"/>
                  </a:ext>
                </a:extLst>
              </p:cNvPr>
              <p:cNvSpPr/>
              <p:nvPr/>
            </p:nvSpPr>
            <p:spPr>
              <a:xfrm>
                <a:off x="515381" y="347575"/>
                <a:ext cx="5202432" cy="716955"/>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Órdenes de mantenimiento en SAP PM: Rol </a:t>
                </a:r>
              </a:p>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Planificador de mantenimiento</a:t>
                </a:r>
              </a:p>
            </p:txBody>
          </p:sp>
          <p:cxnSp>
            <p:nvCxnSpPr>
              <p:cNvPr id="16" name="Conector recto 15">
                <a:extLst>
                  <a:ext uri="{FF2B5EF4-FFF2-40B4-BE49-F238E27FC236}">
                    <a16:creationId xmlns:a16="http://schemas.microsoft.com/office/drawing/2014/main" id="{3E60F5CD-7583-494B-8287-8E00A3C444A4}"/>
                  </a:ext>
                </a:extLst>
              </p:cNvPr>
              <p:cNvCxnSpPr>
                <a:cxnSpLocks/>
              </p:cNvCxnSpPr>
              <p:nvPr/>
            </p:nvCxnSpPr>
            <p:spPr>
              <a:xfrm flipV="1">
                <a:off x="479376" y="204156"/>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14" name="Imagen 13">
              <a:extLst>
                <a:ext uri="{FF2B5EF4-FFF2-40B4-BE49-F238E27FC236}">
                  <a16:creationId xmlns:a16="http://schemas.microsoft.com/office/drawing/2014/main" id="{15FEB3B8-7B6D-44E8-862E-65ADD7B98E7B}"/>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19020" y="790977"/>
              <a:ext cx="422621" cy="628811"/>
            </a:xfrm>
            <a:prstGeom prst="rect">
              <a:avLst/>
            </a:prstGeom>
            <a:noFill/>
          </p:spPr>
        </p:pic>
      </p:grpSp>
      <p:sp>
        <p:nvSpPr>
          <p:cNvPr id="2" name="CuadroTexto 1">
            <a:extLst>
              <a:ext uri="{FF2B5EF4-FFF2-40B4-BE49-F238E27FC236}">
                <a16:creationId xmlns:a16="http://schemas.microsoft.com/office/drawing/2014/main" id="{11C2C5FB-A631-867F-865D-AF894B838DB1}"/>
              </a:ext>
            </a:extLst>
          </p:cNvPr>
          <p:cNvSpPr txBox="1"/>
          <p:nvPr/>
        </p:nvSpPr>
        <p:spPr>
          <a:xfrm>
            <a:off x="820879" y="2031950"/>
            <a:ext cx="5275121" cy="3400931"/>
          </a:xfrm>
          <a:prstGeom prst="rect">
            <a:avLst/>
          </a:prstGeom>
          <a:noFill/>
        </p:spPr>
        <p:txBody>
          <a:bodyPr wrap="square" rtlCol="0">
            <a:spAutoFit/>
          </a:bodyPr>
          <a:lstStyle/>
          <a:p>
            <a:pPr algn="just"/>
            <a:r>
              <a:rPr lang="es-ES" sz="2000" dirty="0"/>
              <a:t>Bienvenidos a esta presentación esencial para el personal de Ingeniería del área de mantenimiento de la planta de tratamiento de aguas residuales Aguas Claras EPM. En esta sesión, profundizaremos en el papel crítico del </a:t>
            </a:r>
            <a:r>
              <a:rPr lang="es-ES" sz="2000" b="1" dirty="0"/>
              <a:t>Planificador de mantenimiento</a:t>
            </a:r>
            <a:r>
              <a:rPr lang="es-ES" sz="2000" dirty="0"/>
              <a:t>, </a:t>
            </a:r>
            <a:r>
              <a:rPr lang="es-ES" sz="2000" b="1" dirty="0">
                <a:solidFill>
                  <a:srgbClr val="FF0000"/>
                </a:solidFill>
              </a:rPr>
              <a:t>programador de mantenimiento</a:t>
            </a:r>
            <a:r>
              <a:rPr lang="es-ES" sz="2000" dirty="0">
                <a:solidFill>
                  <a:srgbClr val="FF0000"/>
                </a:solidFill>
              </a:rPr>
              <a:t> y </a:t>
            </a:r>
            <a:r>
              <a:rPr lang="es-ES" sz="2000" b="1" dirty="0">
                <a:solidFill>
                  <a:srgbClr val="FF0000"/>
                </a:solidFill>
              </a:rPr>
              <a:t>ejecutante de mantenimiento</a:t>
            </a:r>
            <a:r>
              <a:rPr lang="es-ES" sz="2000" dirty="0">
                <a:solidFill>
                  <a:srgbClr val="FF0000"/>
                </a:solidFill>
              </a:rPr>
              <a:t> </a:t>
            </a:r>
            <a:r>
              <a:rPr lang="es-ES" sz="2000" dirty="0"/>
              <a:t>dentro del módulo SAP PM, una herramienta fundamental para la eficiencia operativa.</a:t>
            </a:r>
          </a:p>
          <a:p>
            <a:pPr algn="just">
              <a:tabLst>
                <a:tab pos="223520" algn="l"/>
              </a:tabLst>
            </a:pPr>
            <a:endParaRPr lang="es-CO" sz="15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4" name="Imagen 3" descr="Diagrama&#10;&#10;El contenido generado por IA puede ser incorrecto.">
            <a:extLst>
              <a:ext uri="{FF2B5EF4-FFF2-40B4-BE49-F238E27FC236}">
                <a16:creationId xmlns:a16="http://schemas.microsoft.com/office/drawing/2014/main" id="{064DD484-50C7-0395-8899-002023947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831" y="1123925"/>
            <a:ext cx="3851800" cy="4952315"/>
          </a:xfrm>
          <a:prstGeom prst="rect">
            <a:avLst/>
          </a:prstGeom>
        </p:spPr>
      </p:pic>
    </p:spTree>
    <p:extLst>
      <p:ext uri="{BB962C8B-B14F-4D97-AF65-F5344CB8AC3E}">
        <p14:creationId xmlns:p14="http://schemas.microsoft.com/office/powerpoint/2010/main" val="385781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04B65-275B-8414-92A7-CB13C734564C}"/>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76BBDC16-420E-96FC-A0DE-7467D2BBB36F}"/>
              </a:ext>
            </a:extLst>
          </p:cNvPr>
          <p:cNvGrpSpPr/>
          <p:nvPr/>
        </p:nvGrpSpPr>
        <p:grpSpPr>
          <a:xfrm>
            <a:off x="265248" y="266656"/>
            <a:ext cx="5272096" cy="709324"/>
            <a:chOff x="351927" y="804889"/>
            <a:chExt cx="5422300" cy="729536"/>
          </a:xfrm>
        </p:grpSpPr>
        <p:grpSp>
          <p:nvGrpSpPr>
            <p:cNvPr id="4" name="Grupo 3">
              <a:extLst>
                <a:ext uri="{FF2B5EF4-FFF2-40B4-BE49-F238E27FC236}">
                  <a16:creationId xmlns:a16="http://schemas.microsoft.com/office/drawing/2014/main" id="{6BBEB668-F6D6-7E4F-76D2-E561DBAD9F7C}"/>
                </a:ext>
              </a:extLst>
            </p:cNvPr>
            <p:cNvGrpSpPr/>
            <p:nvPr/>
          </p:nvGrpSpPr>
          <p:grpSpPr>
            <a:xfrm>
              <a:off x="1008903" y="804889"/>
              <a:ext cx="4765324" cy="729536"/>
              <a:chOff x="515381" y="249051"/>
              <a:chExt cx="4765324" cy="729536"/>
            </a:xfrm>
          </p:grpSpPr>
          <p:sp>
            <p:nvSpPr>
              <p:cNvPr id="6" name="Rectángulo 5">
                <a:extLst>
                  <a:ext uri="{FF2B5EF4-FFF2-40B4-BE49-F238E27FC236}">
                    <a16:creationId xmlns:a16="http://schemas.microsoft.com/office/drawing/2014/main" id="{AF0003F7-E9D9-B699-377C-5FFE89AB4A39}"/>
                  </a:ext>
                </a:extLst>
              </p:cNvPr>
              <p:cNvSpPr/>
              <p:nvPr/>
            </p:nvSpPr>
            <p:spPr>
              <a:xfrm>
                <a:off x="551387" y="357825"/>
                <a:ext cx="4729318"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Panorama general del flujo de consultas</a:t>
                </a:r>
                <a:endParaRPr lang="es-ES"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D7B7E42E-A41C-47CB-E99B-E05F04D54EFB}"/>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EF69E982-EB2B-392B-6155-37761944DCD3}"/>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0" name="CuadroTexto 9">
            <a:extLst>
              <a:ext uri="{FF2B5EF4-FFF2-40B4-BE49-F238E27FC236}">
                <a16:creationId xmlns:a16="http://schemas.microsoft.com/office/drawing/2014/main" id="{BE3C5CB4-CD5D-8636-24BE-71C68E6528D7}"/>
              </a:ext>
            </a:extLst>
          </p:cNvPr>
          <p:cNvSpPr txBox="1"/>
          <p:nvPr/>
        </p:nvSpPr>
        <p:spPr>
          <a:xfrm>
            <a:off x="939030" y="2259913"/>
            <a:ext cx="4734066" cy="1200329"/>
          </a:xfrm>
          <a:prstGeom prst="rect">
            <a:avLst/>
          </a:prstGeom>
          <a:noFill/>
        </p:spPr>
        <p:txBody>
          <a:bodyPr wrap="square">
            <a:spAutoFit/>
          </a:bodyPr>
          <a:lstStyle/>
          <a:p>
            <a:pPr algn="just"/>
            <a:r>
              <a:rPr lang="es-ES" b="1" dirty="0"/>
              <a:t>1. Identificación de Necesidad</a:t>
            </a:r>
          </a:p>
          <a:p>
            <a:pPr algn="just"/>
            <a:r>
              <a:rPr lang="es-ES" dirty="0"/>
              <a:t>Determinar qué información se requiere: estado, costos, historial o reportes específicos</a:t>
            </a:r>
          </a:p>
          <a:p>
            <a:pPr algn="just"/>
            <a:endParaRPr lang="es-ES" dirty="0"/>
          </a:p>
        </p:txBody>
      </p:sp>
      <p:sp>
        <p:nvSpPr>
          <p:cNvPr id="8" name="CuadroTexto 7">
            <a:extLst>
              <a:ext uri="{FF2B5EF4-FFF2-40B4-BE49-F238E27FC236}">
                <a16:creationId xmlns:a16="http://schemas.microsoft.com/office/drawing/2014/main" id="{11BE211C-99ED-E939-439C-6EAEE3DEE387}"/>
              </a:ext>
            </a:extLst>
          </p:cNvPr>
          <p:cNvSpPr txBox="1"/>
          <p:nvPr/>
        </p:nvSpPr>
        <p:spPr>
          <a:xfrm>
            <a:off x="974038" y="1027749"/>
            <a:ext cx="9243388" cy="646331"/>
          </a:xfrm>
          <a:prstGeom prst="rect">
            <a:avLst/>
          </a:prstGeom>
          <a:noFill/>
        </p:spPr>
        <p:txBody>
          <a:bodyPr wrap="square">
            <a:spAutoFit/>
          </a:bodyPr>
          <a:lstStyle/>
          <a:p>
            <a:pPr algn="just">
              <a:buNone/>
            </a:pPr>
            <a:r>
              <a:rPr lang="es-ES" dirty="0"/>
              <a:t>El proceso de consulta de órdenes de trabajo en SAP PM sigue una secuencia lógica que permite acceder a información específica según las necesidades operativas.</a:t>
            </a:r>
          </a:p>
        </p:txBody>
      </p:sp>
      <p:sp>
        <p:nvSpPr>
          <p:cNvPr id="11" name="CuadroTexto 10">
            <a:extLst>
              <a:ext uri="{FF2B5EF4-FFF2-40B4-BE49-F238E27FC236}">
                <a16:creationId xmlns:a16="http://schemas.microsoft.com/office/drawing/2014/main" id="{3AFE3AEF-C6FA-F75F-7632-B72A782D311C}"/>
              </a:ext>
            </a:extLst>
          </p:cNvPr>
          <p:cNvSpPr txBox="1"/>
          <p:nvPr/>
        </p:nvSpPr>
        <p:spPr>
          <a:xfrm>
            <a:off x="6282969" y="2121413"/>
            <a:ext cx="4734066" cy="1477328"/>
          </a:xfrm>
          <a:prstGeom prst="rect">
            <a:avLst/>
          </a:prstGeom>
          <a:noFill/>
        </p:spPr>
        <p:txBody>
          <a:bodyPr wrap="square">
            <a:spAutoFit/>
          </a:bodyPr>
          <a:lstStyle/>
          <a:p>
            <a:pPr algn="just"/>
            <a:r>
              <a:rPr lang="es-ES" b="1" dirty="0"/>
              <a:t>2. Selección de Transacción</a:t>
            </a:r>
          </a:p>
          <a:p>
            <a:pPr algn="just"/>
            <a:r>
              <a:rPr lang="es-ES" dirty="0"/>
              <a:t>Elegir la transacción SAP más apropiada según el tipo de consulta requerida</a:t>
            </a:r>
          </a:p>
          <a:p>
            <a:pPr algn="just"/>
            <a:endParaRPr lang="es-ES" dirty="0"/>
          </a:p>
          <a:p>
            <a:pPr algn="just"/>
            <a:endParaRPr lang="es-ES" dirty="0"/>
          </a:p>
        </p:txBody>
      </p:sp>
      <p:sp>
        <p:nvSpPr>
          <p:cNvPr id="13" name="CuadroTexto 12">
            <a:extLst>
              <a:ext uri="{FF2B5EF4-FFF2-40B4-BE49-F238E27FC236}">
                <a16:creationId xmlns:a16="http://schemas.microsoft.com/office/drawing/2014/main" id="{0569483B-05C2-7A52-9B32-E67A6463CBB7}"/>
              </a:ext>
            </a:extLst>
          </p:cNvPr>
          <p:cNvSpPr txBox="1"/>
          <p:nvPr/>
        </p:nvSpPr>
        <p:spPr>
          <a:xfrm>
            <a:off x="974038" y="3646724"/>
            <a:ext cx="4734066" cy="1477328"/>
          </a:xfrm>
          <a:prstGeom prst="rect">
            <a:avLst/>
          </a:prstGeom>
          <a:noFill/>
        </p:spPr>
        <p:txBody>
          <a:bodyPr wrap="square">
            <a:spAutoFit/>
          </a:bodyPr>
          <a:lstStyle/>
          <a:p>
            <a:r>
              <a:rPr lang="es-ES" b="1" dirty="0"/>
              <a:t>3. Aplicación de Filtros</a:t>
            </a:r>
          </a:p>
          <a:p>
            <a:r>
              <a:rPr lang="es-ES" dirty="0"/>
              <a:t>Configurar criterios de búsqueda para obtener resultados precisos y relevantes</a:t>
            </a:r>
          </a:p>
          <a:p>
            <a:pPr algn="just"/>
            <a:endParaRPr lang="es-ES" dirty="0"/>
          </a:p>
          <a:p>
            <a:pPr algn="just"/>
            <a:endParaRPr lang="es-ES" dirty="0"/>
          </a:p>
        </p:txBody>
      </p:sp>
      <p:sp>
        <p:nvSpPr>
          <p:cNvPr id="14" name="CuadroTexto 13">
            <a:extLst>
              <a:ext uri="{FF2B5EF4-FFF2-40B4-BE49-F238E27FC236}">
                <a16:creationId xmlns:a16="http://schemas.microsoft.com/office/drawing/2014/main" id="{CE5C9290-1927-D227-AE1D-5C85DD6BE8A5}"/>
              </a:ext>
            </a:extLst>
          </p:cNvPr>
          <p:cNvSpPr txBox="1"/>
          <p:nvPr/>
        </p:nvSpPr>
        <p:spPr>
          <a:xfrm>
            <a:off x="6282969" y="3598741"/>
            <a:ext cx="4734066" cy="1200329"/>
          </a:xfrm>
          <a:prstGeom prst="rect">
            <a:avLst/>
          </a:prstGeom>
          <a:noFill/>
        </p:spPr>
        <p:txBody>
          <a:bodyPr wrap="square">
            <a:spAutoFit/>
          </a:bodyPr>
          <a:lstStyle/>
          <a:p>
            <a:r>
              <a:rPr lang="es-ES" b="1" dirty="0"/>
              <a:t>4. Análisis de Resultados</a:t>
            </a:r>
          </a:p>
          <a:p>
            <a:r>
              <a:rPr lang="es-ES" dirty="0"/>
              <a:t>Interpretar la información obtenida y tomar decisiones informadas</a:t>
            </a:r>
          </a:p>
          <a:p>
            <a:pPr algn="just"/>
            <a:endParaRPr lang="es-ES" dirty="0"/>
          </a:p>
        </p:txBody>
      </p:sp>
    </p:spTree>
    <p:extLst>
      <p:ext uri="{BB962C8B-B14F-4D97-AF65-F5344CB8AC3E}">
        <p14:creationId xmlns:p14="http://schemas.microsoft.com/office/powerpoint/2010/main" val="929943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5A7D5-9190-1886-DF12-5A9D0EB74EE9}"/>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A66F4D70-83DF-7866-318C-6808F66D7BAD}"/>
              </a:ext>
            </a:extLst>
          </p:cNvPr>
          <p:cNvGrpSpPr/>
          <p:nvPr/>
        </p:nvGrpSpPr>
        <p:grpSpPr>
          <a:xfrm>
            <a:off x="265248" y="266656"/>
            <a:ext cx="4876860" cy="697336"/>
            <a:chOff x="351927" y="804889"/>
            <a:chExt cx="5015805" cy="717207"/>
          </a:xfrm>
        </p:grpSpPr>
        <p:grpSp>
          <p:nvGrpSpPr>
            <p:cNvPr id="4" name="Grupo 3">
              <a:extLst>
                <a:ext uri="{FF2B5EF4-FFF2-40B4-BE49-F238E27FC236}">
                  <a16:creationId xmlns:a16="http://schemas.microsoft.com/office/drawing/2014/main" id="{5BD24EFF-3F7E-9A1B-867A-B75ED71B9A30}"/>
                </a:ext>
              </a:extLst>
            </p:cNvPr>
            <p:cNvGrpSpPr/>
            <p:nvPr/>
          </p:nvGrpSpPr>
          <p:grpSpPr>
            <a:xfrm>
              <a:off x="1008903" y="804889"/>
              <a:ext cx="4358829" cy="717207"/>
              <a:chOff x="515381" y="249051"/>
              <a:chExt cx="4358829" cy="717207"/>
            </a:xfrm>
          </p:grpSpPr>
          <p:sp>
            <p:nvSpPr>
              <p:cNvPr id="6" name="Rectángulo 5">
                <a:extLst>
                  <a:ext uri="{FF2B5EF4-FFF2-40B4-BE49-F238E27FC236}">
                    <a16:creationId xmlns:a16="http://schemas.microsoft.com/office/drawing/2014/main" id="{BCCA4608-AE29-2757-AB74-7B2CA54D7090}"/>
                  </a:ext>
                </a:extLst>
              </p:cNvPr>
              <p:cNvSpPr/>
              <p:nvPr/>
            </p:nvSpPr>
            <p:spPr>
              <a:xfrm>
                <a:off x="551387" y="306714"/>
                <a:ext cx="4322823"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Permisos y visualización de órdenes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83D99BE5-A785-214F-D9BB-58D6E9F5214A}"/>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F88C004A-BBF9-46EA-DE4A-328825D9AB46}"/>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F821A815-AEFD-2BE0-0017-07C7C89D89AE}"/>
              </a:ext>
            </a:extLst>
          </p:cNvPr>
          <p:cNvSpPr txBox="1"/>
          <p:nvPr/>
        </p:nvSpPr>
        <p:spPr>
          <a:xfrm>
            <a:off x="939030" y="1310523"/>
            <a:ext cx="7329627" cy="584775"/>
          </a:xfrm>
          <a:prstGeom prst="rect">
            <a:avLst/>
          </a:prstGeom>
          <a:noFill/>
        </p:spPr>
        <p:txBody>
          <a:bodyPr wrap="square" rtlCol="0">
            <a:spAutoFit/>
          </a:bodyPr>
          <a:lstStyle/>
          <a:p>
            <a:r>
              <a:rPr lang="es-ES" sz="1600" dirty="0"/>
              <a:t>Como planificador, es crucial conocer cómo acceder y visualizar la información relevante de los avisos y de las órdenes:</a:t>
            </a:r>
          </a:p>
        </p:txBody>
      </p:sp>
      <p:sp>
        <p:nvSpPr>
          <p:cNvPr id="11" name="CuadroTexto 10">
            <a:extLst>
              <a:ext uri="{FF2B5EF4-FFF2-40B4-BE49-F238E27FC236}">
                <a16:creationId xmlns:a16="http://schemas.microsoft.com/office/drawing/2014/main" id="{2975143E-673C-9CE5-B304-844A03EF2281}"/>
              </a:ext>
            </a:extLst>
          </p:cNvPr>
          <p:cNvSpPr txBox="1"/>
          <p:nvPr/>
        </p:nvSpPr>
        <p:spPr>
          <a:xfrm>
            <a:off x="1025294" y="2420340"/>
            <a:ext cx="6097656" cy="2542363"/>
          </a:xfrm>
          <a:prstGeom prst="rect">
            <a:avLst/>
          </a:prstGeom>
          <a:noFill/>
        </p:spPr>
        <p:txBody>
          <a:bodyPr wrap="square">
            <a:spAutoFit/>
          </a:bodyPr>
          <a:lstStyle/>
          <a:p>
            <a:pPr>
              <a:lnSpc>
                <a:spcPct val="150000"/>
              </a:lnSpc>
              <a:buFont typeface="Arial" panose="020B0604020202020204" pitchFamily="34" charset="0"/>
              <a:buChar char="•"/>
            </a:pPr>
            <a:r>
              <a:rPr lang="es-ES" b="1" dirty="0"/>
              <a:t>IW33: </a:t>
            </a:r>
            <a:r>
              <a:rPr lang="es-ES" dirty="0"/>
              <a:t>Visualizar orden</a:t>
            </a:r>
          </a:p>
          <a:p>
            <a:pPr>
              <a:lnSpc>
                <a:spcPct val="150000"/>
              </a:lnSpc>
              <a:buFont typeface="Arial" panose="020B0604020202020204" pitchFamily="34" charset="0"/>
              <a:buChar char="•"/>
            </a:pPr>
            <a:r>
              <a:rPr lang="es-ES" b="1" dirty="0"/>
              <a:t>IW28:</a:t>
            </a:r>
            <a:r>
              <a:rPr lang="es-ES" dirty="0"/>
              <a:t> Listado de avisos para seguimiento.</a:t>
            </a:r>
          </a:p>
          <a:p>
            <a:pPr>
              <a:lnSpc>
                <a:spcPct val="150000"/>
              </a:lnSpc>
              <a:buFont typeface="Arial" panose="020B0604020202020204" pitchFamily="34" charset="0"/>
              <a:buChar char="•"/>
            </a:pPr>
            <a:r>
              <a:rPr lang="es-ES" b="1" dirty="0"/>
              <a:t>IW38: </a:t>
            </a:r>
            <a:r>
              <a:rPr lang="es-ES" dirty="0"/>
              <a:t>Modificar órdenes PM: Selección de órdenes PM</a:t>
            </a:r>
          </a:p>
          <a:p>
            <a:pPr>
              <a:lnSpc>
                <a:spcPct val="150000"/>
              </a:lnSpc>
              <a:buFont typeface="Arial" panose="020B0604020202020204" pitchFamily="34" charset="0"/>
              <a:buChar char="•"/>
            </a:pPr>
            <a:r>
              <a:rPr lang="es-ES" b="1" dirty="0"/>
              <a:t>IW3D:</a:t>
            </a:r>
            <a:r>
              <a:rPr lang="es-ES" dirty="0"/>
              <a:t> Impresión de órdenes</a:t>
            </a:r>
          </a:p>
          <a:p>
            <a:pPr>
              <a:lnSpc>
                <a:spcPct val="150000"/>
              </a:lnSpc>
              <a:buFont typeface="Arial" panose="020B0604020202020204" pitchFamily="34" charset="0"/>
              <a:buChar char="•"/>
            </a:pPr>
            <a:r>
              <a:rPr lang="es-ES" b="1" dirty="0"/>
              <a:t>IW3L:</a:t>
            </a:r>
            <a:r>
              <a:rPr lang="es-ES" dirty="0"/>
              <a:t>Visualizar orden – componentes</a:t>
            </a:r>
          </a:p>
          <a:p>
            <a:pPr>
              <a:lnSpc>
                <a:spcPct val="150000"/>
              </a:lnSpc>
              <a:buFont typeface="Arial" panose="020B0604020202020204" pitchFamily="34" charset="0"/>
              <a:buChar char="•"/>
            </a:pPr>
            <a:r>
              <a:rPr lang="es-ES" b="1" dirty="0"/>
              <a:t>IW40 –IW40N: </a:t>
            </a:r>
            <a:r>
              <a:rPr lang="es-ES" dirty="0"/>
              <a:t>Resumen de costos por orden</a:t>
            </a:r>
          </a:p>
        </p:txBody>
      </p:sp>
      <p:pic>
        <p:nvPicPr>
          <p:cNvPr id="13" name="Imagen 12" descr="Diagrama&#10;&#10;El contenido generado por IA puede ser incorrecto.">
            <a:extLst>
              <a:ext uri="{FF2B5EF4-FFF2-40B4-BE49-F238E27FC236}">
                <a16:creationId xmlns:a16="http://schemas.microsoft.com/office/drawing/2014/main" id="{F26AA920-6281-1508-8D60-064F1312A30E}"/>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8279798" y="1706428"/>
            <a:ext cx="3341258" cy="33412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40746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A7118-71C3-F508-C12A-2B1603BC60C2}"/>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E16CE9DA-92E2-DDD6-BE47-485FA2626490}"/>
              </a:ext>
            </a:extLst>
          </p:cNvPr>
          <p:cNvGrpSpPr/>
          <p:nvPr/>
        </p:nvGrpSpPr>
        <p:grpSpPr>
          <a:xfrm>
            <a:off x="265248" y="266656"/>
            <a:ext cx="4554527" cy="709323"/>
            <a:chOff x="351927" y="804889"/>
            <a:chExt cx="4684284" cy="729535"/>
          </a:xfrm>
        </p:grpSpPr>
        <p:grpSp>
          <p:nvGrpSpPr>
            <p:cNvPr id="4" name="Grupo 3">
              <a:extLst>
                <a:ext uri="{FF2B5EF4-FFF2-40B4-BE49-F238E27FC236}">
                  <a16:creationId xmlns:a16="http://schemas.microsoft.com/office/drawing/2014/main" id="{2E69E76C-5968-B706-BF1D-7E63A1A6055D}"/>
                </a:ext>
              </a:extLst>
            </p:cNvPr>
            <p:cNvGrpSpPr/>
            <p:nvPr/>
          </p:nvGrpSpPr>
          <p:grpSpPr>
            <a:xfrm>
              <a:off x="1008903" y="804889"/>
              <a:ext cx="4027308" cy="729535"/>
              <a:chOff x="515381" y="249051"/>
              <a:chExt cx="4027308" cy="729535"/>
            </a:xfrm>
          </p:grpSpPr>
          <p:sp>
            <p:nvSpPr>
              <p:cNvPr id="6" name="Rectángulo 5">
                <a:extLst>
                  <a:ext uri="{FF2B5EF4-FFF2-40B4-BE49-F238E27FC236}">
                    <a16:creationId xmlns:a16="http://schemas.microsoft.com/office/drawing/2014/main" id="{7EC91902-7518-82BD-35F1-0E2CC7AA5DA9}"/>
                  </a:ext>
                </a:extLst>
              </p:cNvPr>
              <p:cNvSpPr/>
              <p:nvPr/>
            </p:nvSpPr>
            <p:spPr>
              <a:xfrm>
                <a:off x="551387" y="357825"/>
                <a:ext cx="3991302" cy="620761"/>
              </a:xfrm>
              <a:prstGeom prst="rect">
                <a:avLst/>
              </a:prstGeom>
            </p:spPr>
            <p:txBody>
              <a:bodyPr wrap="none">
                <a:spAutoFit/>
              </a:bodyPr>
              <a:lstStyle/>
              <a:p>
                <a:pPr defTabSz="455035">
                  <a:defRPr/>
                </a:pPr>
                <a:r>
                  <a:rPr lang="es-ES" sz="1954" i="1"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Transacciones de consulta Masiva</a:t>
                </a:r>
                <a:endParaRPr lang="es-ES"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0B2E86D6-4FC1-3EDF-E575-1A53095B4E9F}"/>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9A33E31E-392F-7B14-A0BF-5685683B78BB}"/>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A27896C9-39B6-A8E9-435A-C9EFCD1FAF36}"/>
              </a:ext>
            </a:extLst>
          </p:cNvPr>
          <p:cNvSpPr txBox="1"/>
          <p:nvPr/>
        </p:nvSpPr>
        <p:spPr>
          <a:xfrm>
            <a:off x="974038" y="1027749"/>
            <a:ext cx="9243388" cy="646331"/>
          </a:xfrm>
          <a:prstGeom prst="rect">
            <a:avLst/>
          </a:prstGeom>
          <a:noFill/>
        </p:spPr>
        <p:txBody>
          <a:bodyPr wrap="square">
            <a:spAutoFit/>
          </a:bodyPr>
          <a:lstStyle/>
          <a:p>
            <a:pPr algn="just"/>
            <a:r>
              <a:rPr lang="es-CO" dirty="0"/>
              <a:t>Para análisis de múltiples órdenes simultáneamente, estas transacciones ofrecen vistas consolidadas y reportes comprensivos de actividades de mantenimiento.</a:t>
            </a:r>
          </a:p>
        </p:txBody>
      </p:sp>
      <p:sp>
        <p:nvSpPr>
          <p:cNvPr id="9" name="CuadroTexto 8">
            <a:extLst>
              <a:ext uri="{FF2B5EF4-FFF2-40B4-BE49-F238E27FC236}">
                <a16:creationId xmlns:a16="http://schemas.microsoft.com/office/drawing/2014/main" id="{6B80DF6C-1681-1472-BB8D-1ABB893F7C00}"/>
              </a:ext>
            </a:extLst>
          </p:cNvPr>
          <p:cNvSpPr txBox="1"/>
          <p:nvPr/>
        </p:nvSpPr>
        <p:spPr>
          <a:xfrm>
            <a:off x="1897226" y="2018289"/>
            <a:ext cx="4449003" cy="1477328"/>
          </a:xfrm>
          <a:prstGeom prst="rect">
            <a:avLst/>
          </a:prstGeom>
          <a:noFill/>
        </p:spPr>
        <p:txBody>
          <a:bodyPr wrap="square">
            <a:spAutoFit/>
          </a:bodyPr>
          <a:lstStyle/>
          <a:p>
            <a:pPr algn="just"/>
            <a:r>
              <a:rPr lang="es-ES" b="1" dirty="0"/>
              <a:t>IW38A - Lista de Órdenes</a:t>
            </a:r>
          </a:p>
          <a:p>
            <a:pPr algn="just"/>
            <a:r>
              <a:rPr lang="es-ES" dirty="0"/>
              <a:t>Genera listados personalizables de órdenes según criterios específicos. Permite filtrar por equipo, fecha, estado y otros parámetros relevantes para análisis masivo.</a:t>
            </a:r>
          </a:p>
        </p:txBody>
      </p:sp>
      <p:sp>
        <p:nvSpPr>
          <p:cNvPr id="15" name="CuadroTexto 14">
            <a:extLst>
              <a:ext uri="{FF2B5EF4-FFF2-40B4-BE49-F238E27FC236}">
                <a16:creationId xmlns:a16="http://schemas.microsoft.com/office/drawing/2014/main" id="{BC39B711-ACB4-A49E-AE1D-754F2644E5C5}"/>
              </a:ext>
            </a:extLst>
          </p:cNvPr>
          <p:cNvSpPr txBox="1"/>
          <p:nvPr/>
        </p:nvSpPr>
        <p:spPr>
          <a:xfrm>
            <a:off x="1897226" y="3994644"/>
            <a:ext cx="4449003" cy="1477328"/>
          </a:xfrm>
          <a:prstGeom prst="rect">
            <a:avLst/>
          </a:prstGeom>
          <a:noFill/>
        </p:spPr>
        <p:txBody>
          <a:bodyPr wrap="square">
            <a:spAutoFit/>
          </a:bodyPr>
          <a:lstStyle/>
          <a:p>
            <a:pPr algn="just"/>
            <a:r>
              <a:rPr lang="es-ES" b="1" dirty="0"/>
              <a:t>IW39 - Lista de Órdenes con Totales</a:t>
            </a:r>
          </a:p>
          <a:p>
            <a:pPr algn="just"/>
            <a:r>
              <a:rPr lang="es-ES" dirty="0"/>
              <a:t>Similar a IW38A pero incluye totalizaciones automáticas de costos y horas. Esencial para reportes gerenciales y análisis financiero de mantenimiento.</a:t>
            </a:r>
          </a:p>
        </p:txBody>
      </p:sp>
      <p:pic>
        <p:nvPicPr>
          <p:cNvPr id="10" name="Gráfico 9" descr="Lista contorno">
            <a:extLst>
              <a:ext uri="{FF2B5EF4-FFF2-40B4-BE49-F238E27FC236}">
                <a16:creationId xmlns:a16="http://schemas.microsoft.com/office/drawing/2014/main" id="{A532B03F-36EE-C98C-C276-3AF708CF36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470" y="2299753"/>
            <a:ext cx="914400" cy="914400"/>
          </a:xfrm>
          <a:prstGeom prst="rect">
            <a:avLst/>
          </a:prstGeom>
        </p:spPr>
      </p:pic>
      <p:pic>
        <p:nvPicPr>
          <p:cNvPr id="12" name="Gráfico 11" descr="Gráfico circular contorno">
            <a:extLst>
              <a:ext uri="{FF2B5EF4-FFF2-40B4-BE49-F238E27FC236}">
                <a16:creationId xmlns:a16="http://schemas.microsoft.com/office/drawing/2014/main" id="{320306C7-11F6-F475-C0E6-0616EC8951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569" y="4156507"/>
            <a:ext cx="838202" cy="838202"/>
          </a:xfrm>
          <a:prstGeom prst="rect">
            <a:avLst/>
          </a:prstGeom>
        </p:spPr>
      </p:pic>
      <p:pic>
        <p:nvPicPr>
          <p:cNvPr id="11" name="Imagen 10">
            <a:extLst>
              <a:ext uri="{FF2B5EF4-FFF2-40B4-BE49-F238E27FC236}">
                <a16:creationId xmlns:a16="http://schemas.microsoft.com/office/drawing/2014/main" id="{995ACFF1-7551-7EDA-DF75-A148D19570BC}"/>
              </a:ext>
            </a:extLst>
          </p:cNvPr>
          <p:cNvPicPr>
            <a:picLocks noChangeAspect="1"/>
          </p:cNvPicPr>
          <p:nvPr/>
        </p:nvPicPr>
        <p:blipFill>
          <a:blip r:embed="rId7"/>
          <a:stretch>
            <a:fillRect/>
          </a:stretch>
        </p:blipFill>
        <p:spPr>
          <a:xfrm rot="572068">
            <a:off x="6950512" y="2463132"/>
            <a:ext cx="4711601" cy="27180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36914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C8435-7C17-17A6-3296-C533D076F10F}"/>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C1045E02-6C33-D0A0-E6F5-A1B2B7CC1DF4}"/>
              </a:ext>
            </a:extLst>
          </p:cNvPr>
          <p:cNvGrpSpPr/>
          <p:nvPr/>
        </p:nvGrpSpPr>
        <p:grpSpPr>
          <a:xfrm>
            <a:off x="265248" y="266656"/>
            <a:ext cx="5190728" cy="709323"/>
            <a:chOff x="351927" y="804889"/>
            <a:chExt cx="5338611" cy="729535"/>
          </a:xfrm>
        </p:grpSpPr>
        <p:grpSp>
          <p:nvGrpSpPr>
            <p:cNvPr id="4" name="Grupo 3">
              <a:extLst>
                <a:ext uri="{FF2B5EF4-FFF2-40B4-BE49-F238E27FC236}">
                  <a16:creationId xmlns:a16="http://schemas.microsoft.com/office/drawing/2014/main" id="{8F9DB7CB-3253-F77B-CAD2-386D4243C1F8}"/>
                </a:ext>
              </a:extLst>
            </p:cNvPr>
            <p:cNvGrpSpPr/>
            <p:nvPr/>
          </p:nvGrpSpPr>
          <p:grpSpPr>
            <a:xfrm>
              <a:off x="1008903" y="804889"/>
              <a:ext cx="4681635" cy="729535"/>
              <a:chOff x="515381" y="249051"/>
              <a:chExt cx="4681635" cy="729535"/>
            </a:xfrm>
          </p:grpSpPr>
          <p:sp>
            <p:nvSpPr>
              <p:cNvPr id="6" name="Rectángulo 5">
                <a:extLst>
                  <a:ext uri="{FF2B5EF4-FFF2-40B4-BE49-F238E27FC236}">
                    <a16:creationId xmlns:a16="http://schemas.microsoft.com/office/drawing/2014/main" id="{CD287B75-A5F2-E6A7-4E92-F1F925D1D8F1}"/>
                  </a:ext>
                </a:extLst>
              </p:cNvPr>
              <p:cNvSpPr/>
              <p:nvPr/>
            </p:nvSpPr>
            <p:spPr>
              <a:xfrm>
                <a:off x="551387" y="357825"/>
                <a:ext cx="4645629" cy="620761"/>
              </a:xfrm>
              <a:prstGeom prst="rect">
                <a:avLst/>
              </a:prstGeom>
            </p:spPr>
            <p:txBody>
              <a:bodyPr wrap="none">
                <a:spAutoFit/>
              </a:bodyPr>
              <a:lstStyle/>
              <a:p>
                <a:pPr defTabSz="455035">
                  <a:defRPr/>
                </a:pPr>
                <a:r>
                  <a:rPr lang="es-ES" sz="1954" i="1"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Transacciones de control y seguimiento</a:t>
                </a:r>
                <a:endParaRPr lang="es-ES"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8215D1CD-5484-EC1C-F195-6ECFDD9C2FF9}"/>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C3FB8928-47AF-F73D-EF50-438F75E83D8F}"/>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9E4C76B1-F0A8-4A0F-F2E7-8BD475F3E840}"/>
              </a:ext>
            </a:extLst>
          </p:cNvPr>
          <p:cNvSpPr txBox="1"/>
          <p:nvPr/>
        </p:nvSpPr>
        <p:spPr>
          <a:xfrm>
            <a:off x="939030" y="1381744"/>
            <a:ext cx="9243388" cy="646331"/>
          </a:xfrm>
          <a:prstGeom prst="rect">
            <a:avLst/>
          </a:prstGeom>
          <a:noFill/>
        </p:spPr>
        <p:txBody>
          <a:bodyPr wrap="square">
            <a:spAutoFit/>
          </a:bodyPr>
          <a:lstStyle/>
          <a:p>
            <a:pPr algn="just"/>
            <a:r>
              <a:rPr lang="es-ES" dirty="0"/>
              <a:t>Herramientas especializadas para monitorear el progreso de órdenes y realizar confirmaciones de actividades completadas en nuestros sistemas de tratamiento</a:t>
            </a:r>
          </a:p>
        </p:txBody>
      </p:sp>
      <p:sp>
        <p:nvSpPr>
          <p:cNvPr id="9" name="CuadroTexto 8">
            <a:extLst>
              <a:ext uri="{FF2B5EF4-FFF2-40B4-BE49-F238E27FC236}">
                <a16:creationId xmlns:a16="http://schemas.microsoft.com/office/drawing/2014/main" id="{40717361-D6D0-5AEF-917B-95D59D45696B}"/>
              </a:ext>
            </a:extLst>
          </p:cNvPr>
          <p:cNvSpPr txBox="1"/>
          <p:nvPr/>
        </p:nvSpPr>
        <p:spPr>
          <a:xfrm>
            <a:off x="904025" y="2477412"/>
            <a:ext cx="4449003" cy="1477328"/>
          </a:xfrm>
          <a:prstGeom prst="rect">
            <a:avLst/>
          </a:prstGeom>
          <a:noFill/>
        </p:spPr>
        <p:txBody>
          <a:bodyPr wrap="square">
            <a:spAutoFit/>
          </a:bodyPr>
          <a:lstStyle/>
          <a:p>
            <a:pPr algn="just"/>
            <a:r>
              <a:rPr lang="es-ES" b="1" dirty="0"/>
              <a:t>IW49/IW49N - Confirmar Actividades</a:t>
            </a:r>
          </a:p>
          <a:p>
            <a:pPr algn="just"/>
            <a:r>
              <a:rPr lang="es-ES" dirty="0"/>
              <a:t>Registra el progreso y consumo real de recursos en las operaciones. Fundamental para el control de avance y costeo real de trabajos.</a:t>
            </a:r>
          </a:p>
        </p:txBody>
      </p:sp>
      <p:pic>
        <p:nvPicPr>
          <p:cNvPr id="10" name="Imagen 9">
            <a:extLst>
              <a:ext uri="{FF2B5EF4-FFF2-40B4-BE49-F238E27FC236}">
                <a16:creationId xmlns:a16="http://schemas.microsoft.com/office/drawing/2014/main" id="{915E0202-07A4-1FDB-0AA4-6D7FB8965E7F}"/>
              </a:ext>
            </a:extLst>
          </p:cNvPr>
          <p:cNvPicPr>
            <a:picLocks noChangeAspect="1"/>
          </p:cNvPicPr>
          <p:nvPr/>
        </p:nvPicPr>
        <p:blipFill>
          <a:blip r:embed="rId3"/>
          <a:stretch>
            <a:fillRect/>
          </a:stretch>
        </p:blipFill>
        <p:spPr>
          <a:xfrm>
            <a:off x="6030005" y="2433840"/>
            <a:ext cx="5662197" cy="30561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37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29626-F1CA-C3C8-A79C-36FDEC483326}"/>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16B9A43A-FEC7-834D-AB49-8F1527C91F85}"/>
              </a:ext>
            </a:extLst>
          </p:cNvPr>
          <p:cNvGrpSpPr/>
          <p:nvPr/>
        </p:nvGrpSpPr>
        <p:grpSpPr>
          <a:xfrm>
            <a:off x="265248" y="266656"/>
            <a:ext cx="4851020" cy="709323"/>
            <a:chOff x="351927" y="804889"/>
            <a:chExt cx="4989224" cy="729535"/>
          </a:xfrm>
        </p:grpSpPr>
        <p:grpSp>
          <p:nvGrpSpPr>
            <p:cNvPr id="4" name="Grupo 3">
              <a:extLst>
                <a:ext uri="{FF2B5EF4-FFF2-40B4-BE49-F238E27FC236}">
                  <a16:creationId xmlns:a16="http://schemas.microsoft.com/office/drawing/2014/main" id="{1DD41859-6240-B2F6-6D60-4CFD2E224322}"/>
                </a:ext>
              </a:extLst>
            </p:cNvPr>
            <p:cNvGrpSpPr/>
            <p:nvPr/>
          </p:nvGrpSpPr>
          <p:grpSpPr>
            <a:xfrm>
              <a:off x="1008903" y="804889"/>
              <a:ext cx="4332248" cy="729535"/>
              <a:chOff x="515381" y="249051"/>
              <a:chExt cx="4332248" cy="729535"/>
            </a:xfrm>
          </p:grpSpPr>
          <p:sp>
            <p:nvSpPr>
              <p:cNvPr id="6" name="Rectángulo 5">
                <a:extLst>
                  <a:ext uri="{FF2B5EF4-FFF2-40B4-BE49-F238E27FC236}">
                    <a16:creationId xmlns:a16="http://schemas.microsoft.com/office/drawing/2014/main" id="{B965F79D-4237-CE4B-D77B-17375EDD162D}"/>
                  </a:ext>
                </a:extLst>
              </p:cNvPr>
              <p:cNvSpPr/>
              <p:nvPr/>
            </p:nvSpPr>
            <p:spPr>
              <a:xfrm>
                <a:off x="551387" y="357825"/>
                <a:ext cx="4296242" cy="620761"/>
              </a:xfrm>
              <a:prstGeom prst="rect">
                <a:avLst/>
              </a:prstGeom>
            </p:spPr>
            <p:txBody>
              <a:bodyPr wrap="none">
                <a:spAutoFit/>
              </a:bodyPr>
              <a:lstStyle/>
              <a:p>
                <a:pPr defTabSz="455035">
                  <a:defRPr/>
                </a:pPr>
                <a:r>
                  <a:rPr lang="es-ES" sz="1954" i="1"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Transacciones de consulta individual</a:t>
                </a:r>
                <a:endParaRPr lang="es-ES"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7D130CF0-C348-6DA7-6B04-11EF1F70A498}"/>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4E66A093-9BCD-6D26-A3D0-EBFC73C5728B}"/>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A4AF11F3-B676-A85B-8A65-22C701FBC380}"/>
              </a:ext>
            </a:extLst>
          </p:cNvPr>
          <p:cNvSpPr txBox="1"/>
          <p:nvPr/>
        </p:nvSpPr>
        <p:spPr>
          <a:xfrm>
            <a:off x="974038" y="1027749"/>
            <a:ext cx="9243388" cy="646331"/>
          </a:xfrm>
          <a:prstGeom prst="rect">
            <a:avLst/>
          </a:prstGeom>
          <a:noFill/>
        </p:spPr>
        <p:txBody>
          <a:bodyPr wrap="square">
            <a:spAutoFit/>
          </a:bodyPr>
          <a:lstStyle/>
          <a:p>
            <a:r>
              <a:rPr lang="es-ES" dirty="0"/>
              <a:t>Estas transacciones permiten consultar información detallada de órdenes específicas, ideales para seguimiento puntual y análisis de casos particulares.</a:t>
            </a:r>
          </a:p>
        </p:txBody>
      </p:sp>
      <p:sp>
        <p:nvSpPr>
          <p:cNvPr id="10" name="CuadroTexto 9">
            <a:extLst>
              <a:ext uri="{FF2B5EF4-FFF2-40B4-BE49-F238E27FC236}">
                <a16:creationId xmlns:a16="http://schemas.microsoft.com/office/drawing/2014/main" id="{CC647F76-CA77-991C-45C7-23E4797099F9}"/>
              </a:ext>
            </a:extLst>
          </p:cNvPr>
          <p:cNvSpPr txBox="1"/>
          <p:nvPr/>
        </p:nvSpPr>
        <p:spPr>
          <a:xfrm>
            <a:off x="974038" y="1791863"/>
            <a:ext cx="9757222" cy="1477328"/>
          </a:xfrm>
          <a:prstGeom prst="rect">
            <a:avLst/>
          </a:prstGeom>
          <a:noFill/>
        </p:spPr>
        <p:txBody>
          <a:bodyPr wrap="square">
            <a:spAutoFit/>
          </a:bodyPr>
          <a:lstStyle/>
          <a:p>
            <a:pPr algn="just">
              <a:buNone/>
            </a:pPr>
            <a:r>
              <a:rPr lang="es-ES" b="1" dirty="0"/>
              <a:t>MMBE: Resumen de stock: </a:t>
            </a:r>
            <a:r>
              <a:rPr lang="es-ES" dirty="0"/>
              <a:t>Indica el Kardex de un artículo o material en específico</a:t>
            </a:r>
          </a:p>
          <a:p>
            <a:pPr algn="just">
              <a:buNone/>
            </a:pPr>
            <a:endParaRPr lang="es-ES" dirty="0"/>
          </a:p>
          <a:p>
            <a:pPr algn="just">
              <a:buNone/>
            </a:pPr>
            <a:r>
              <a:rPr lang="es-ES" b="1" dirty="0"/>
              <a:t>IWBK: Consulta de disponibilidad de material por operaciones</a:t>
            </a:r>
          </a:p>
          <a:p>
            <a:pPr algn="just">
              <a:buNone/>
            </a:pPr>
            <a:r>
              <a:rPr lang="es-ES" dirty="0"/>
              <a:t>Visualiza el historial completo de elementos del almacén, cantidad necesaria y cantidad tomada, así como la verificación de disponibilidad. </a:t>
            </a:r>
          </a:p>
        </p:txBody>
      </p:sp>
      <p:pic>
        <p:nvPicPr>
          <p:cNvPr id="12" name="Imagen 11">
            <a:extLst>
              <a:ext uri="{FF2B5EF4-FFF2-40B4-BE49-F238E27FC236}">
                <a16:creationId xmlns:a16="http://schemas.microsoft.com/office/drawing/2014/main" id="{EE7D795A-97CE-89F8-AC12-BB0262C35ED8}"/>
              </a:ext>
            </a:extLst>
          </p:cNvPr>
          <p:cNvPicPr>
            <a:picLocks noChangeAspect="1"/>
          </p:cNvPicPr>
          <p:nvPr/>
        </p:nvPicPr>
        <p:blipFill>
          <a:blip r:embed="rId3"/>
          <a:stretch>
            <a:fillRect/>
          </a:stretch>
        </p:blipFill>
        <p:spPr>
          <a:xfrm>
            <a:off x="2246831" y="3490491"/>
            <a:ext cx="7698337" cy="27202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4751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7DD0D8-AC53-1D35-C52D-BC55FBB30E2C}"/>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74BC39EB-DEC6-6B51-39DB-11FB6C497440}"/>
              </a:ext>
            </a:extLst>
          </p:cNvPr>
          <p:cNvGrpSpPr/>
          <p:nvPr/>
        </p:nvGrpSpPr>
        <p:grpSpPr>
          <a:xfrm>
            <a:off x="265248" y="266656"/>
            <a:ext cx="4770998" cy="709323"/>
            <a:chOff x="351927" y="804889"/>
            <a:chExt cx="4906921" cy="729535"/>
          </a:xfrm>
        </p:grpSpPr>
        <p:grpSp>
          <p:nvGrpSpPr>
            <p:cNvPr id="4" name="Grupo 3">
              <a:extLst>
                <a:ext uri="{FF2B5EF4-FFF2-40B4-BE49-F238E27FC236}">
                  <a16:creationId xmlns:a16="http://schemas.microsoft.com/office/drawing/2014/main" id="{15117DCC-6935-B24E-3324-43EC6D8EB6A0}"/>
                </a:ext>
              </a:extLst>
            </p:cNvPr>
            <p:cNvGrpSpPr/>
            <p:nvPr/>
          </p:nvGrpSpPr>
          <p:grpSpPr>
            <a:xfrm>
              <a:off x="1008903" y="804889"/>
              <a:ext cx="4249945" cy="729535"/>
              <a:chOff x="515381" y="249051"/>
              <a:chExt cx="4249945" cy="729535"/>
            </a:xfrm>
          </p:grpSpPr>
          <p:sp>
            <p:nvSpPr>
              <p:cNvPr id="6" name="Rectángulo 5">
                <a:extLst>
                  <a:ext uri="{FF2B5EF4-FFF2-40B4-BE49-F238E27FC236}">
                    <a16:creationId xmlns:a16="http://schemas.microsoft.com/office/drawing/2014/main" id="{14B0D843-60C0-03DC-1DB4-CE40DDBAEDB1}"/>
                  </a:ext>
                </a:extLst>
              </p:cNvPr>
              <p:cNvSpPr/>
              <p:nvPr/>
            </p:nvSpPr>
            <p:spPr>
              <a:xfrm>
                <a:off x="551387" y="357825"/>
                <a:ext cx="4213939" cy="620761"/>
              </a:xfrm>
              <a:prstGeom prst="rect">
                <a:avLst/>
              </a:prstGeom>
            </p:spPr>
            <p:txBody>
              <a:bodyPr wrap="none">
                <a:spAutoFit/>
              </a:bodyPr>
              <a:lstStyle/>
              <a:p>
                <a:pPr defTabSz="455035">
                  <a:defRPr/>
                </a:pPr>
                <a:r>
                  <a:rPr lang="es-ES" sz="1954" i="1"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Transacciones de análisis financiero</a:t>
                </a:r>
                <a:endParaRPr lang="es-ES"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5EE69DDA-2323-C2DA-D151-E466E8BF56FA}"/>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9EF84A66-8F41-E90D-C23D-95DE06C05889}"/>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F5372144-F29C-6731-CD0E-AACF84B7B106}"/>
              </a:ext>
            </a:extLst>
          </p:cNvPr>
          <p:cNvSpPr txBox="1"/>
          <p:nvPr/>
        </p:nvSpPr>
        <p:spPr>
          <a:xfrm>
            <a:off x="974038" y="1027749"/>
            <a:ext cx="9243388" cy="646331"/>
          </a:xfrm>
          <a:prstGeom prst="rect">
            <a:avLst/>
          </a:prstGeom>
          <a:noFill/>
        </p:spPr>
        <p:txBody>
          <a:bodyPr wrap="square">
            <a:spAutoFit/>
          </a:bodyPr>
          <a:lstStyle/>
          <a:p>
            <a:pPr algn="just"/>
            <a:r>
              <a:rPr lang="es-ES" dirty="0"/>
              <a:t>Para el control presupuestario y análisis de costos de mantenimiento, estas herramientas proporcionan información financiera detallada de nuestras operaciones.</a:t>
            </a:r>
          </a:p>
        </p:txBody>
      </p:sp>
      <p:sp>
        <p:nvSpPr>
          <p:cNvPr id="9" name="CuadroTexto 8">
            <a:extLst>
              <a:ext uri="{FF2B5EF4-FFF2-40B4-BE49-F238E27FC236}">
                <a16:creationId xmlns:a16="http://schemas.microsoft.com/office/drawing/2014/main" id="{E82D0940-4E10-5DF2-C16D-310F50441D59}"/>
              </a:ext>
            </a:extLst>
          </p:cNvPr>
          <p:cNvSpPr txBox="1"/>
          <p:nvPr/>
        </p:nvSpPr>
        <p:spPr>
          <a:xfrm>
            <a:off x="1146729" y="2639389"/>
            <a:ext cx="4449003" cy="1477328"/>
          </a:xfrm>
          <a:prstGeom prst="rect">
            <a:avLst/>
          </a:prstGeom>
          <a:noFill/>
        </p:spPr>
        <p:txBody>
          <a:bodyPr wrap="square">
            <a:spAutoFit/>
          </a:bodyPr>
          <a:lstStyle/>
          <a:p>
            <a:pPr algn="just"/>
            <a:r>
              <a:rPr lang="es-ES" b="1" dirty="0"/>
              <a:t>F2174 - Costos por Orden</a:t>
            </a:r>
          </a:p>
          <a:p>
            <a:pPr algn="just"/>
            <a:r>
              <a:rPr lang="es-ES" dirty="0"/>
              <a:t>Muestra el desglose detallado de costos asociados a cada orden de trabajo. Incluye mano de obra, materiales, servicios externos y gastos generales.</a:t>
            </a:r>
          </a:p>
        </p:txBody>
      </p:sp>
      <p:sp>
        <p:nvSpPr>
          <p:cNvPr id="15" name="CuadroTexto 14">
            <a:extLst>
              <a:ext uri="{FF2B5EF4-FFF2-40B4-BE49-F238E27FC236}">
                <a16:creationId xmlns:a16="http://schemas.microsoft.com/office/drawing/2014/main" id="{7AF787A9-222C-B4F8-BD1B-0D1521DD843A}"/>
              </a:ext>
            </a:extLst>
          </p:cNvPr>
          <p:cNvSpPr txBox="1"/>
          <p:nvPr/>
        </p:nvSpPr>
        <p:spPr>
          <a:xfrm>
            <a:off x="6889679" y="2639389"/>
            <a:ext cx="4761879" cy="1477328"/>
          </a:xfrm>
          <a:prstGeom prst="rect">
            <a:avLst/>
          </a:prstGeom>
          <a:noFill/>
        </p:spPr>
        <p:txBody>
          <a:bodyPr wrap="square">
            <a:spAutoFit/>
          </a:bodyPr>
          <a:lstStyle/>
          <a:p>
            <a:pPr algn="just"/>
            <a:r>
              <a:rPr lang="es-ES" b="1" dirty="0"/>
              <a:t>F3075 - Análisis de Presupuesto</a:t>
            </a:r>
          </a:p>
          <a:p>
            <a:pPr algn="just"/>
            <a:r>
              <a:rPr lang="es-ES" dirty="0"/>
              <a:t>Compara costos planificados versus reales. Herramienta clave para control presupuestario y análisis de desviaciones en proyectos de mantenimiento.</a:t>
            </a:r>
          </a:p>
        </p:txBody>
      </p:sp>
      <p:sp>
        <p:nvSpPr>
          <p:cNvPr id="2" name="CuadroTexto 1">
            <a:extLst>
              <a:ext uri="{FF2B5EF4-FFF2-40B4-BE49-F238E27FC236}">
                <a16:creationId xmlns:a16="http://schemas.microsoft.com/office/drawing/2014/main" id="{0552B040-09BF-0F6C-5516-25486E7D46E5}"/>
              </a:ext>
            </a:extLst>
          </p:cNvPr>
          <p:cNvSpPr txBox="1"/>
          <p:nvPr/>
        </p:nvSpPr>
        <p:spPr>
          <a:xfrm>
            <a:off x="4388331" y="4660345"/>
            <a:ext cx="4761879" cy="1477328"/>
          </a:xfrm>
          <a:prstGeom prst="rect">
            <a:avLst/>
          </a:prstGeom>
          <a:noFill/>
        </p:spPr>
        <p:txBody>
          <a:bodyPr wrap="square">
            <a:spAutoFit/>
          </a:bodyPr>
          <a:lstStyle/>
          <a:p>
            <a:pPr algn="just"/>
            <a:r>
              <a:rPr lang="es-CO" b="1" dirty="0"/>
              <a:t>KOB01 - Informe de Costos</a:t>
            </a:r>
          </a:p>
          <a:p>
            <a:pPr algn="just"/>
            <a:r>
              <a:rPr lang="es-CO" dirty="0"/>
              <a:t>Genera reportes consolidados de costos por centro de costo, equipo o período. Esencial para reportes gerenciales y toma de decisiones estratégicas.</a:t>
            </a:r>
          </a:p>
        </p:txBody>
      </p:sp>
      <p:pic>
        <p:nvPicPr>
          <p:cNvPr id="11" name="Gráfico 10" descr="Calculadora contorno">
            <a:extLst>
              <a:ext uri="{FF2B5EF4-FFF2-40B4-BE49-F238E27FC236}">
                <a16:creationId xmlns:a16="http://schemas.microsoft.com/office/drawing/2014/main" id="{8C1E6AE9-CDAA-5AC2-9E1C-472270DB0D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99" y="2710012"/>
            <a:ext cx="914400" cy="914400"/>
          </a:xfrm>
          <a:prstGeom prst="rect">
            <a:avLst/>
          </a:prstGeom>
        </p:spPr>
      </p:pic>
      <p:pic>
        <p:nvPicPr>
          <p:cNvPr id="13" name="Gráfico 12" descr="Lápiz contorno">
            <a:extLst>
              <a:ext uri="{FF2B5EF4-FFF2-40B4-BE49-F238E27FC236}">
                <a16:creationId xmlns:a16="http://schemas.microsoft.com/office/drawing/2014/main" id="{3E8911A6-CA98-EB83-A1D9-3DCBBCF19C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8349" y="2659267"/>
            <a:ext cx="914400" cy="914400"/>
          </a:xfrm>
          <a:prstGeom prst="rect">
            <a:avLst/>
          </a:prstGeom>
        </p:spPr>
      </p:pic>
      <p:pic>
        <p:nvPicPr>
          <p:cNvPr id="16" name="Gráfico 15" descr="Monedas con relleno sólido">
            <a:extLst>
              <a:ext uri="{FF2B5EF4-FFF2-40B4-BE49-F238E27FC236}">
                <a16:creationId xmlns:a16="http://schemas.microsoft.com/office/drawing/2014/main" id="{05C6B1DC-6757-1EF0-A007-B733CBA6E1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1230" y="4624826"/>
            <a:ext cx="914400" cy="914400"/>
          </a:xfrm>
          <a:prstGeom prst="rect">
            <a:avLst/>
          </a:prstGeom>
        </p:spPr>
      </p:pic>
    </p:spTree>
    <p:extLst>
      <p:ext uri="{BB962C8B-B14F-4D97-AF65-F5344CB8AC3E}">
        <p14:creationId xmlns:p14="http://schemas.microsoft.com/office/powerpoint/2010/main" val="2745501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44476-5188-4F38-B4FE-E4EAC0F22950}"/>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023FC180-C190-1871-C26C-16296C3FC075}"/>
              </a:ext>
            </a:extLst>
          </p:cNvPr>
          <p:cNvGrpSpPr/>
          <p:nvPr/>
        </p:nvGrpSpPr>
        <p:grpSpPr>
          <a:xfrm>
            <a:off x="265248" y="266656"/>
            <a:ext cx="4970923" cy="709323"/>
            <a:chOff x="351927" y="804889"/>
            <a:chExt cx="5112547" cy="729535"/>
          </a:xfrm>
        </p:grpSpPr>
        <p:grpSp>
          <p:nvGrpSpPr>
            <p:cNvPr id="4" name="Grupo 3">
              <a:extLst>
                <a:ext uri="{FF2B5EF4-FFF2-40B4-BE49-F238E27FC236}">
                  <a16:creationId xmlns:a16="http://schemas.microsoft.com/office/drawing/2014/main" id="{73114E6C-12E4-7C51-4935-D52B7050DB57}"/>
                </a:ext>
              </a:extLst>
            </p:cNvPr>
            <p:cNvGrpSpPr/>
            <p:nvPr/>
          </p:nvGrpSpPr>
          <p:grpSpPr>
            <a:xfrm>
              <a:off x="1008903" y="804889"/>
              <a:ext cx="4455571" cy="729535"/>
              <a:chOff x="515381" y="249051"/>
              <a:chExt cx="4455571" cy="729535"/>
            </a:xfrm>
          </p:grpSpPr>
          <p:sp>
            <p:nvSpPr>
              <p:cNvPr id="6" name="Rectángulo 5">
                <a:extLst>
                  <a:ext uri="{FF2B5EF4-FFF2-40B4-BE49-F238E27FC236}">
                    <a16:creationId xmlns:a16="http://schemas.microsoft.com/office/drawing/2014/main" id="{01598E6C-6A54-CB08-E131-B3F2D2ACBE8E}"/>
                  </a:ext>
                </a:extLst>
              </p:cNvPr>
              <p:cNvSpPr/>
              <p:nvPr/>
            </p:nvSpPr>
            <p:spPr>
              <a:xfrm>
                <a:off x="551387" y="357825"/>
                <a:ext cx="4419565" cy="620761"/>
              </a:xfrm>
              <a:prstGeom prst="rect">
                <a:avLst/>
              </a:prstGeom>
            </p:spPr>
            <p:txBody>
              <a:bodyPr wrap="none">
                <a:spAutoFit/>
              </a:bodyPr>
              <a:lstStyle/>
              <a:p>
                <a:pPr defTabSz="455035">
                  <a:defRPr/>
                </a:pPr>
                <a:r>
                  <a:rPr lang="es-ES" sz="1954" i="1"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Mejores prácticas y recomendaciones</a:t>
                </a:r>
                <a:endParaRPr lang="es-ES"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F76A30B4-860C-BEA3-0DBF-89CB663712D0}"/>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B27652C6-4B98-DB68-734D-032A906B585A}"/>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8B9B6AA1-92BB-93E0-ACFC-E04DF6CC4DAD}"/>
              </a:ext>
            </a:extLst>
          </p:cNvPr>
          <p:cNvSpPr txBox="1"/>
          <p:nvPr/>
        </p:nvSpPr>
        <p:spPr>
          <a:xfrm>
            <a:off x="974038" y="1027749"/>
            <a:ext cx="9243388" cy="646331"/>
          </a:xfrm>
          <a:prstGeom prst="rect">
            <a:avLst/>
          </a:prstGeom>
          <a:noFill/>
        </p:spPr>
        <p:txBody>
          <a:bodyPr wrap="square">
            <a:spAutoFit/>
          </a:bodyPr>
          <a:lstStyle/>
          <a:p>
            <a:pPr algn="just"/>
            <a:r>
              <a:rPr lang="es-ES" dirty="0"/>
              <a:t>Para maximizar la eficiencia en las consultas de órdenes de trabajo en SAP PM, es fundamental seguir estas recomendaciones específicas para nuestro entorno de planta de tratamiento</a:t>
            </a:r>
          </a:p>
        </p:txBody>
      </p:sp>
      <p:sp>
        <p:nvSpPr>
          <p:cNvPr id="9" name="CuadroTexto 8">
            <a:extLst>
              <a:ext uri="{FF2B5EF4-FFF2-40B4-BE49-F238E27FC236}">
                <a16:creationId xmlns:a16="http://schemas.microsoft.com/office/drawing/2014/main" id="{A1F2788F-B0F8-35BF-A035-1DF5C1D48368}"/>
              </a:ext>
            </a:extLst>
          </p:cNvPr>
          <p:cNvSpPr txBox="1"/>
          <p:nvPr/>
        </p:nvSpPr>
        <p:spPr>
          <a:xfrm>
            <a:off x="1285875" y="1966883"/>
            <a:ext cx="4449003" cy="1200329"/>
          </a:xfrm>
          <a:prstGeom prst="rect">
            <a:avLst/>
          </a:prstGeom>
          <a:noFill/>
        </p:spPr>
        <p:txBody>
          <a:bodyPr wrap="square">
            <a:spAutoFit/>
          </a:bodyPr>
          <a:lstStyle/>
          <a:p>
            <a:r>
              <a:rPr lang="es-ES" b="1" dirty="0"/>
              <a:t>Optimización de Búsquedas</a:t>
            </a:r>
          </a:p>
          <a:p>
            <a:pPr algn="just"/>
            <a:r>
              <a:rPr lang="es-ES" dirty="0"/>
              <a:t>Utilizar siempre filtros específicos. </a:t>
            </a:r>
          </a:p>
          <a:p>
            <a:pPr algn="just"/>
            <a:r>
              <a:rPr lang="es-ES" dirty="0"/>
              <a:t>Guardar </a:t>
            </a:r>
            <a:r>
              <a:rPr lang="es-ES" b="1" dirty="0">
                <a:effectLst>
                  <a:outerShdw blurRad="38100" dist="38100" dir="2700000" algn="tl">
                    <a:srgbClr val="000000">
                      <a:alpha val="43137"/>
                    </a:srgbClr>
                  </a:outerShdw>
                </a:effectLst>
              </a:rPr>
              <a:t>variantes</a:t>
            </a:r>
            <a:r>
              <a:rPr lang="es-ES" dirty="0"/>
              <a:t> de consulta frecuentes para agilizar el trabajo diario.</a:t>
            </a:r>
          </a:p>
        </p:txBody>
      </p:sp>
      <p:sp>
        <p:nvSpPr>
          <p:cNvPr id="15" name="CuadroTexto 14">
            <a:extLst>
              <a:ext uri="{FF2B5EF4-FFF2-40B4-BE49-F238E27FC236}">
                <a16:creationId xmlns:a16="http://schemas.microsoft.com/office/drawing/2014/main" id="{9548513D-80A1-652D-D1B7-03BBFAA649A0}"/>
              </a:ext>
            </a:extLst>
          </p:cNvPr>
          <p:cNvSpPr txBox="1"/>
          <p:nvPr/>
        </p:nvSpPr>
        <p:spPr>
          <a:xfrm>
            <a:off x="6716674" y="1966883"/>
            <a:ext cx="4375395" cy="1754326"/>
          </a:xfrm>
          <a:prstGeom prst="rect">
            <a:avLst/>
          </a:prstGeom>
          <a:noFill/>
        </p:spPr>
        <p:txBody>
          <a:bodyPr wrap="square">
            <a:spAutoFit/>
          </a:bodyPr>
          <a:lstStyle/>
          <a:p>
            <a:pPr algn="just"/>
            <a:r>
              <a:rPr lang="es-ES" b="1" dirty="0"/>
              <a:t>Gestión de información</a:t>
            </a:r>
          </a:p>
          <a:p>
            <a:pPr algn="just"/>
            <a:r>
              <a:rPr lang="es-ES" dirty="0"/>
              <a:t>Mantener actualizados los datos de confirmación y registrar observaciones detalladas en cada orden. Esto facilita consultas futuras y mejora la trazabilidad.</a:t>
            </a:r>
          </a:p>
          <a:p>
            <a:pPr algn="just"/>
            <a:r>
              <a:rPr lang="es-ES" dirty="0"/>
              <a:t>Ojo fechas. </a:t>
            </a:r>
          </a:p>
        </p:txBody>
      </p:sp>
      <p:sp>
        <p:nvSpPr>
          <p:cNvPr id="2" name="CuadroTexto 1">
            <a:extLst>
              <a:ext uri="{FF2B5EF4-FFF2-40B4-BE49-F238E27FC236}">
                <a16:creationId xmlns:a16="http://schemas.microsoft.com/office/drawing/2014/main" id="{743E52B3-2F0E-CE6E-445F-E7A1B13C83F9}"/>
              </a:ext>
            </a:extLst>
          </p:cNvPr>
          <p:cNvSpPr txBox="1"/>
          <p:nvPr/>
        </p:nvSpPr>
        <p:spPr>
          <a:xfrm>
            <a:off x="1285875" y="3855275"/>
            <a:ext cx="4761879" cy="1477328"/>
          </a:xfrm>
          <a:prstGeom prst="rect">
            <a:avLst/>
          </a:prstGeom>
          <a:noFill/>
        </p:spPr>
        <p:txBody>
          <a:bodyPr wrap="square">
            <a:spAutoFit/>
          </a:bodyPr>
          <a:lstStyle/>
          <a:p>
            <a:pPr algn="just"/>
            <a:r>
              <a:rPr lang="es-ES" b="1" dirty="0"/>
              <a:t>Control de Acceso</a:t>
            </a:r>
          </a:p>
          <a:p>
            <a:pPr algn="just"/>
            <a:r>
              <a:rPr lang="es-ES" dirty="0"/>
              <a:t>Respetar los perfiles de autorización asignados y reportar cualquier inconsistencia en permisos. Usar solo transacciones autorizadas para su rol específico.</a:t>
            </a:r>
          </a:p>
        </p:txBody>
      </p:sp>
      <p:sp>
        <p:nvSpPr>
          <p:cNvPr id="12" name="CuadroTexto 11">
            <a:extLst>
              <a:ext uri="{FF2B5EF4-FFF2-40B4-BE49-F238E27FC236}">
                <a16:creationId xmlns:a16="http://schemas.microsoft.com/office/drawing/2014/main" id="{E901A40E-99BE-70F6-B6E5-D0984C8C4839}"/>
              </a:ext>
            </a:extLst>
          </p:cNvPr>
          <p:cNvSpPr txBox="1"/>
          <p:nvPr/>
        </p:nvSpPr>
        <p:spPr>
          <a:xfrm>
            <a:off x="6835943" y="3855275"/>
            <a:ext cx="4375395" cy="1477328"/>
          </a:xfrm>
          <a:prstGeom prst="rect">
            <a:avLst/>
          </a:prstGeom>
          <a:noFill/>
        </p:spPr>
        <p:txBody>
          <a:bodyPr wrap="square">
            <a:spAutoFit/>
          </a:bodyPr>
          <a:lstStyle/>
          <a:p>
            <a:r>
              <a:rPr lang="es-CO" b="1" dirty="0"/>
              <a:t>Respaldo y Documentación</a:t>
            </a:r>
          </a:p>
          <a:p>
            <a:pPr algn="just"/>
            <a:r>
              <a:rPr lang="es-CO" dirty="0"/>
              <a:t>Exportar reportes críticos periódicamente y documentar procedimientos especiales. Mantener registro de consultas importantes para auditorías futuras.</a:t>
            </a:r>
          </a:p>
        </p:txBody>
      </p:sp>
    </p:spTree>
    <p:extLst>
      <p:ext uri="{BB962C8B-B14F-4D97-AF65-F5344CB8AC3E}">
        <p14:creationId xmlns:p14="http://schemas.microsoft.com/office/powerpoint/2010/main" val="4131409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4B900-4621-E668-3AC3-E9C126C40829}"/>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343B466B-4026-C134-79CD-2BDD5599D5DA}"/>
              </a:ext>
            </a:extLst>
          </p:cNvPr>
          <p:cNvGrpSpPr/>
          <p:nvPr/>
        </p:nvGrpSpPr>
        <p:grpSpPr>
          <a:xfrm>
            <a:off x="265248" y="266656"/>
            <a:ext cx="7976036" cy="697336"/>
            <a:chOff x="351927" y="804889"/>
            <a:chExt cx="8203321" cy="717207"/>
          </a:xfrm>
        </p:grpSpPr>
        <p:grpSp>
          <p:nvGrpSpPr>
            <p:cNvPr id="4" name="Grupo 3">
              <a:extLst>
                <a:ext uri="{FF2B5EF4-FFF2-40B4-BE49-F238E27FC236}">
                  <a16:creationId xmlns:a16="http://schemas.microsoft.com/office/drawing/2014/main" id="{F0CF1F0D-4C59-3D35-7965-025CB0EC2C77}"/>
                </a:ext>
              </a:extLst>
            </p:cNvPr>
            <p:cNvGrpSpPr/>
            <p:nvPr/>
          </p:nvGrpSpPr>
          <p:grpSpPr>
            <a:xfrm>
              <a:off x="1008903" y="804889"/>
              <a:ext cx="7546345" cy="717207"/>
              <a:chOff x="515381" y="249051"/>
              <a:chExt cx="7546345" cy="717207"/>
            </a:xfrm>
          </p:grpSpPr>
          <p:sp>
            <p:nvSpPr>
              <p:cNvPr id="6" name="Rectángulo 5">
                <a:extLst>
                  <a:ext uri="{FF2B5EF4-FFF2-40B4-BE49-F238E27FC236}">
                    <a16:creationId xmlns:a16="http://schemas.microsoft.com/office/drawing/2014/main" id="{97E3533F-1C7F-1C3B-1B8A-9F57930E312D}"/>
                  </a:ext>
                </a:extLst>
              </p:cNvPr>
              <p:cNvSpPr/>
              <p:nvPr/>
            </p:nvSpPr>
            <p:spPr>
              <a:xfrm>
                <a:off x="551386" y="306714"/>
                <a:ext cx="7510340" cy="40425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Repaso… Flujo de trabajo en SAP para crear y consultar órdenes</a:t>
                </a:r>
              </a:p>
            </p:txBody>
          </p:sp>
          <p:cxnSp>
            <p:nvCxnSpPr>
              <p:cNvPr id="7" name="Conector recto 6">
                <a:extLst>
                  <a:ext uri="{FF2B5EF4-FFF2-40B4-BE49-F238E27FC236}">
                    <a16:creationId xmlns:a16="http://schemas.microsoft.com/office/drawing/2014/main" id="{F1BE12F0-C163-9707-0573-A0A7DE62CD8E}"/>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234F60EC-2A0F-2456-FBBA-21B043C672A6}"/>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3646FE00-C312-453A-E0E9-531D653A5C70}"/>
              </a:ext>
            </a:extLst>
          </p:cNvPr>
          <p:cNvSpPr txBox="1"/>
          <p:nvPr/>
        </p:nvSpPr>
        <p:spPr>
          <a:xfrm>
            <a:off x="904022" y="1392473"/>
            <a:ext cx="10780679" cy="338554"/>
          </a:xfrm>
          <a:prstGeom prst="rect">
            <a:avLst/>
          </a:prstGeom>
          <a:noFill/>
        </p:spPr>
        <p:txBody>
          <a:bodyPr wrap="square" rtlCol="0">
            <a:spAutoFit/>
          </a:bodyPr>
          <a:lstStyle/>
          <a:p>
            <a:r>
              <a:rPr lang="es-ES" sz="1600" dirty="0"/>
              <a:t>Entender el proceso de consulta de averías en SAP es clave para una gestión eficiente y una resolución ágil de los problemas.</a:t>
            </a:r>
          </a:p>
        </p:txBody>
      </p:sp>
      <p:pic>
        <p:nvPicPr>
          <p:cNvPr id="2" name="Imagen 1">
            <a:extLst>
              <a:ext uri="{FF2B5EF4-FFF2-40B4-BE49-F238E27FC236}">
                <a16:creationId xmlns:a16="http://schemas.microsoft.com/office/drawing/2014/main" id="{999936AA-56AB-6E44-3F50-12052804C5A6}"/>
              </a:ext>
            </a:extLst>
          </p:cNvPr>
          <p:cNvPicPr>
            <a:picLocks noChangeAspect="1"/>
          </p:cNvPicPr>
          <p:nvPr/>
        </p:nvPicPr>
        <p:blipFill>
          <a:blip r:embed="rId3"/>
          <a:stretch>
            <a:fillRect/>
          </a:stretch>
        </p:blipFill>
        <p:spPr>
          <a:xfrm>
            <a:off x="3131454" y="1962684"/>
            <a:ext cx="6067688" cy="4046643"/>
          </a:xfrm>
          <a:prstGeom prst="rect">
            <a:avLst/>
          </a:prstGeom>
        </p:spPr>
      </p:pic>
      <p:sp>
        <p:nvSpPr>
          <p:cNvPr id="14" name="CuadroTexto 13">
            <a:extLst>
              <a:ext uri="{FF2B5EF4-FFF2-40B4-BE49-F238E27FC236}">
                <a16:creationId xmlns:a16="http://schemas.microsoft.com/office/drawing/2014/main" id="{49102CE9-0434-C99C-EF5C-46634AA00F77}"/>
              </a:ext>
            </a:extLst>
          </p:cNvPr>
          <p:cNvSpPr txBox="1"/>
          <p:nvPr/>
        </p:nvSpPr>
        <p:spPr>
          <a:xfrm>
            <a:off x="2992858" y="6009327"/>
            <a:ext cx="6193766" cy="307777"/>
          </a:xfrm>
          <a:prstGeom prst="rect">
            <a:avLst/>
          </a:prstGeom>
          <a:solidFill>
            <a:schemeClr val="accent6">
              <a:lumMod val="75000"/>
            </a:schemeClr>
          </a:solidFill>
        </p:spPr>
        <p:txBody>
          <a:bodyPr wrap="square" rtlCol="0">
            <a:spAutoFit/>
          </a:bodyPr>
          <a:lstStyle/>
          <a:p>
            <a:r>
              <a:rPr lang="es-MX" sz="1400" dirty="0">
                <a:solidFill>
                  <a:schemeClr val="bg1"/>
                </a:solidFill>
              </a:rPr>
              <a:t>Reviso reportes</a:t>
            </a:r>
          </a:p>
        </p:txBody>
      </p:sp>
    </p:spTree>
    <p:extLst>
      <p:ext uri="{BB962C8B-B14F-4D97-AF65-F5344CB8AC3E}">
        <p14:creationId xmlns:p14="http://schemas.microsoft.com/office/powerpoint/2010/main" val="4223296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E13BA-6427-FE44-4872-960387DA7277}"/>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88EA43C3-8D2D-05A0-F7F1-4AE0217CD74B}"/>
              </a:ext>
            </a:extLst>
          </p:cNvPr>
          <p:cNvGrpSpPr/>
          <p:nvPr/>
        </p:nvGrpSpPr>
        <p:grpSpPr>
          <a:xfrm>
            <a:off x="265248" y="266656"/>
            <a:ext cx="5364173" cy="709323"/>
            <a:chOff x="351927" y="804889"/>
            <a:chExt cx="5516996" cy="729535"/>
          </a:xfrm>
        </p:grpSpPr>
        <p:grpSp>
          <p:nvGrpSpPr>
            <p:cNvPr id="4" name="Grupo 3">
              <a:extLst>
                <a:ext uri="{FF2B5EF4-FFF2-40B4-BE49-F238E27FC236}">
                  <a16:creationId xmlns:a16="http://schemas.microsoft.com/office/drawing/2014/main" id="{5EFFE786-7206-DCDE-C375-C0A4ACA958E5}"/>
                </a:ext>
              </a:extLst>
            </p:cNvPr>
            <p:cNvGrpSpPr/>
            <p:nvPr/>
          </p:nvGrpSpPr>
          <p:grpSpPr>
            <a:xfrm>
              <a:off x="1008903" y="804889"/>
              <a:ext cx="4860020" cy="729535"/>
              <a:chOff x="515381" y="249051"/>
              <a:chExt cx="4860020" cy="729535"/>
            </a:xfrm>
          </p:grpSpPr>
          <p:sp>
            <p:nvSpPr>
              <p:cNvPr id="6" name="Rectángulo 5">
                <a:extLst>
                  <a:ext uri="{FF2B5EF4-FFF2-40B4-BE49-F238E27FC236}">
                    <a16:creationId xmlns:a16="http://schemas.microsoft.com/office/drawing/2014/main" id="{F7D01EB7-177C-7CF2-9A9B-5F5179F3FF8D}"/>
                  </a:ext>
                </a:extLst>
              </p:cNvPr>
              <p:cNvSpPr/>
              <p:nvPr/>
            </p:nvSpPr>
            <p:spPr>
              <a:xfrm>
                <a:off x="551387" y="357825"/>
                <a:ext cx="4824014" cy="620761"/>
              </a:xfrm>
              <a:prstGeom prst="rect">
                <a:avLst/>
              </a:prstGeom>
            </p:spPr>
            <p:txBody>
              <a:bodyPr wrap="none">
                <a:spAutoFit/>
              </a:bodyPr>
              <a:lstStyle/>
              <a:p>
                <a:pPr defTabSz="455035">
                  <a:defRPr/>
                </a:pPr>
                <a:r>
                  <a:rPr lang="es-ES" sz="1954" i="1"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Ejercicio práctico de consulta de órdenes</a:t>
                </a:r>
                <a:endParaRPr lang="es-ES"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1B26FEBC-0422-21F0-53D9-9F16F077F256}"/>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8C9545A2-DE30-56BA-1FFF-64461261D4D6}"/>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08FEF002-489A-BF03-0D0A-0FAA2B7564C7}"/>
              </a:ext>
            </a:extLst>
          </p:cNvPr>
          <p:cNvSpPr txBox="1"/>
          <p:nvPr/>
        </p:nvSpPr>
        <p:spPr>
          <a:xfrm>
            <a:off x="904026" y="1696869"/>
            <a:ext cx="9243388" cy="2308324"/>
          </a:xfrm>
          <a:prstGeom prst="rect">
            <a:avLst/>
          </a:prstGeom>
          <a:noFill/>
        </p:spPr>
        <p:txBody>
          <a:bodyPr wrap="square">
            <a:spAutoFit/>
          </a:bodyPr>
          <a:lstStyle/>
          <a:p>
            <a:pPr algn="just"/>
            <a:r>
              <a:rPr lang="es-CO" dirty="0"/>
              <a:t>Realizar 3 grupos</a:t>
            </a:r>
          </a:p>
          <a:p>
            <a:pPr algn="just"/>
            <a:endParaRPr lang="es-CO" dirty="0"/>
          </a:p>
          <a:p>
            <a:pPr algn="just"/>
            <a:r>
              <a:rPr lang="es-CO" dirty="0"/>
              <a:t>Grupo 1 – Generar reporte de avisos consolidado y su estado</a:t>
            </a:r>
          </a:p>
          <a:p>
            <a:pPr algn="just"/>
            <a:r>
              <a:rPr lang="es-CO" dirty="0"/>
              <a:t>Grupo 2 – Generar reporte de órdenes consolidado y su estado</a:t>
            </a:r>
          </a:p>
          <a:p>
            <a:pPr algn="just"/>
            <a:r>
              <a:rPr lang="es-CO" dirty="0"/>
              <a:t>Grupo 3 – Generar reporte de  órdenes totales y horas.</a:t>
            </a:r>
          </a:p>
          <a:p>
            <a:pPr algn="just"/>
            <a:endParaRPr lang="es-CO" dirty="0"/>
          </a:p>
          <a:p>
            <a:pPr algn="just"/>
            <a:endParaRPr lang="es-CO" dirty="0"/>
          </a:p>
          <a:p>
            <a:pPr algn="just"/>
            <a:r>
              <a:rPr lang="es-CO" dirty="0"/>
              <a:t>Todos los grupos realizar consultas de materiales y operaciones. </a:t>
            </a:r>
          </a:p>
        </p:txBody>
      </p:sp>
    </p:spTree>
    <p:extLst>
      <p:ext uri="{BB962C8B-B14F-4D97-AF65-F5344CB8AC3E}">
        <p14:creationId xmlns:p14="http://schemas.microsoft.com/office/powerpoint/2010/main" val="1089842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D71BE-4FCD-BBC1-B6B2-A387A65042B1}"/>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7DF6F705-A050-A732-3C08-E7E36EFB662A}"/>
              </a:ext>
            </a:extLst>
          </p:cNvPr>
          <p:cNvGrpSpPr/>
          <p:nvPr/>
        </p:nvGrpSpPr>
        <p:grpSpPr>
          <a:xfrm>
            <a:off x="265248" y="266656"/>
            <a:ext cx="4033803" cy="697336"/>
            <a:chOff x="351927" y="804889"/>
            <a:chExt cx="4148743" cy="717207"/>
          </a:xfrm>
        </p:grpSpPr>
        <p:grpSp>
          <p:nvGrpSpPr>
            <p:cNvPr id="4" name="Grupo 3">
              <a:extLst>
                <a:ext uri="{FF2B5EF4-FFF2-40B4-BE49-F238E27FC236}">
                  <a16:creationId xmlns:a16="http://schemas.microsoft.com/office/drawing/2014/main" id="{205BEB56-758C-C136-4801-FDBD9886E040}"/>
                </a:ext>
              </a:extLst>
            </p:cNvPr>
            <p:cNvGrpSpPr/>
            <p:nvPr/>
          </p:nvGrpSpPr>
          <p:grpSpPr>
            <a:xfrm>
              <a:off x="1008903" y="804889"/>
              <a:ext cx="3491767" cy="717207"/>
              <a:chOff x="515381" y="249051"/>
              <a:chExt cx="3491767" cy="717207"/>
            </a:xfrm>
          </p:grpSpPr>
          <p:sp>
            <p:nvSpPr>
              <p:cNvPr id="6" name="Rectángulo 5">
                <a:extLst>
                  <a:ext uri="{FF2B5EF4-FFF2-40B4-BE49-F238E27FC236}">
                    <a16:creationId xmlns:a16="http://schemas.microsoft.com/office/drawing/2014/main" id="{C5FF50E3-F5B6-EBEB-064A-A1D4C766E26B}"/>
                  </a:ext>
                </a:extLst>
              </p:cNvPr>
              <p:cNvSpPr/>
              <p:nvPr/>
            </p:nvSpPr>
            <p:spPr>
              <a:xfrm>
                <a:off x="551384" y="306714"/>
                <a:ext cx="3455764" cy="40425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Conclusión y Próximos pasos</a:t>
                </a:r>
              </a:p>
            </p:txBody>
          </p:sp>
          <p:cxnSp>
            <p:nvCxnSpPr>
              <p:cNvPr id="7" name="Conector recto 6">
                <a:extLst>
                  <a:ext uri="{FF2B5EF4-FFF2-40B4-BE49-F238E27FC236}">
                    <a16:creationId xmlns:a16="http://schemas.microsoft.com/office/drawing/2014/main" id="{F645DCB0-1CC9-9F3B-3B1B-36BF6726922C}"/>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80CFAF02-906F-4654-C0A4-460F6B3380F9}"/>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E15F011D-0869-C530-718A-B8F4EEAA098F}"/>
              </a:ext>
            </a:extLst>
          </p:cNvPr>
          <p:cNvSpPr txBox="1"/>
          <p:nvPr/>
        </p:nvSpPr>
        <p:spPr>
          <a:xfrm>
            <a:off x="904023" y="1186755"/>
            <a:ext cx="10780679" cy="877163"/>
          </a:xfrm>
          <a:prstGeom prst="rect">
            <a:avLst/>
          </a:prstGeom>
          <a:noFill/>
        </p:spPr>
        <p:txBody>
          <a:bodyPr wrap="square" rtlCol="0">
            <a:spAutoFit/>
          </a:bodyPr>
          <a:lstStyle/>
          <a:p>
            <a:r>
              <a:rPr lang="es-ES" sz="1700" dirty="0"/>
              <a:t>Agradecemos su atención y compromiso. La comprensión y correcta aplicación de su rol como PLANIFICADORES DE MANTENIMIENTO en SAP PM es vital para el éxito operacional de la PTAR Aguas Claras. Su participación asegura que nuestro sistema de mantenimiento sea robusto y proactivo.</a:t>
            </a:r>
          </a:p>
        </p:txBody>
      </p:sp>
      <p:sp>
        <p:nvSpPr>
          <p:cNvPr id="13" name="CuadroTexto 12">
            <a:extLst>
              <a:ext uri="{FF2B5EF4-FFF2-40B4-BE49-F238E27FC236}">
                <a16:creationId xmlns:a16="http://schemas.microsoft.com/office/drawing/2014/main" id="{C2F97E8D-F08F-1EA1-D0B0-EF76D2D14812}"/>
              </a:ext>
            </a:extLst>
          </p:cNvPr>
          <p:cNvSpPr txBox="1"/>
          <p:nvPr/>
        </p:nvSpPr>
        <p:spPr>
          <a:xfrm>
            <a:off x="2004496" y="2328802"/>
            <a:ext cx="3026685" cy="1308050"/>
          </a:xfrm>
          <a:prstGeom prst="rect">
            <a:avLst/>
          </a:prstGeom>
          <a:noFill/>
        </p:spPr>
        <p:txBody>
          <a:bodyPr wrap="square" rtlCol="0">
            <a:spAutoFit/>
          </a:bodyPr>
          <a:lstStyle/>
          <a:p>
            <a:r>
              <a:rPr lang="es-ES" sz="1600" b="1" dirty="0"/>
              <a:t>RECUERDA</a:t>
            </a:r>
          </a:p>
          <a:p>
            <a:endParaRPr lang="es-ES" sz="1600" b="1" dirty="0"/>
          </a:p>
          <a:p>
            <a:r>
              <a:rPr lang="es-ES" sz="1600" dirty="0"/>
              <a:t>Tu rol es clave para la eficiencia del mantenimiento.</a:t>
            </a:r>
          </a:p>
          <a:p>
            <a:pPr algn="just"/>
            <a:endParaRPr lang="es-CO" sz="15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 name="CuadroTexto 1">
            <a:extLst>
              <a:ext uri="{FF2B5EF4-FFF2-40B4-BE49-F238E27FC236}">
                <a16:creationId xmlns:a16="http://schemas.microsoft.com/office/drawing/2014/main" id="{EF96DD67-FBA9-BC5A-1873-3DCD71FB4B9F}"/>
              </a:ext>
            </a:extLst>
          </p:cNvPr>
          <p:cNvSpPr txBox="1"/>
          <p:nvPr/>
        </p:nvSpPr>
        <p:spPr>
          <a:xfrm>
            <a:off x="2295284" y="3725785"/>
            <a:ext cx="3026685" cy="830997"/>
          </a:xfrm>
          <a:prstGeom prst="rect">
            <a:avLst/>
          </a:prstGeom>
          <a:noFill/>
        </p:spPr>
        <p:txBody>
          <a:bodyPr wrap="square" rtlCol="0">
            <a:spAutoFit/>
          </a:bodyPr>
          <a:lstStyle/>
          <a:p>
            <a:r>
              <a:rPr lang="es-ES" sz="1600" b="1" dirty="0"/>
              <a:t>APLICA</a:t>
            </a:r>
          </a:p>
          <a:p>
            <a:endParaRPr lang="es-ES" sz="1600" b="1" dirty="0"/>
          </a:p>
          <a:p>
            <a:r>
              <a:rPr lang="es-ES" sz="1600" dirty="0"/>
              <a:t>La información aprendida</a:t>
            </a:r>
            <a:endParaRPr lang="es-CO" sz="15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6" name="Gráfico 15" descr="Bombilla con relleno sólido">
            <a:extLst>
              <a:ext uri="{FF2B5EF4-FFF2-40B4-BE49-F238E27FC236}">
                <a16:creationId xmlns:a16="http://schemas.microsoft.com/office/drawing/2014/main" id="{170409DD-E5DA-C821-0E2A-5F62F40AB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390" y="2328802"/>
            <a:ext cx="914400" cy="914400"/>
          </a:xfrm>
          <a:prstGeom prst="rect">
            <a:avLst/>
          </a:prstGeom>
        </p:spPr>
      </p:pic>
      <p:pic>
        <p:nvPicPr>
          <p:cNvPr id="18" name="Gráfico 17" descr="Señal de pulgar hacia arriba  contorno">
            <a:extLst>
              <a:ext uri="{FF2B5EF4-FFF2-40B4-BE49-F238E27FC236}">
                <a16:creationId xmlns:a16="http://schemas.microsoft.com/office/drawing/2014/main" id="{4140E6B4-CFA7-F6D9-A4AE-745CD6E3DD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630" y="3756804"/>
            <a:ext cx="914400" cy="914400"/>
          </a:xfrm>
          <a:prstGeom prst="rect">
            <a:avLst/>
          </a:prstGeom>
        </p:spPr>
      </p:pic>
      <p:pic>
        <p:nvPicPr>
          <p:cNvPr id="9" name="Imagen 8">
            <a:extLst>
              <a:ext uri="{FF2B5EF4-FFF2-40B4-BE49-F238E27FC236}">
                <a16:creationId xmlns:a16="http://schemas.microsoft.com/office/drawing/2014/main" id="{B9753008-3301-D5AE-B9E5-22E31D4BDA48}"/>
              </a:ext>
            </a:extLst>
          </p:cNvPr>
          <p:cNvPicPr>
            <a:picLocks noChangeAspect="1"/>
          </p:cNvPicPr>
          <p:nvPr/>
        </p:nvPicPr>
        <p:blipFill>
          <a:blip r:embed="rId7">
            <a:duotone>
              <a:schemeClr val="accent3">
                <a:shade val="45000"/>
                <a:satMod val="135000"/>
              </a:schemeClr>
              <a:prstClr val="white"/>
            </a:duotone>
          </a:blip>
          <a:stretch>
            <a:fillRect/>
          </a:stretch>
        </p:blipFill>
        <p:spPr>
          <a:xfrm>
            <a:off x="5362012" y="2102961"/>
            <a:ext cx="6322690" cy="3245647"/>
          </a:xfrm>
          <a:prstGeom prst="rect">
            <a:avLst/>
          </a:prstGeom>
        </p:spPr>
      </p:pic>
      <p:sp>
        <p:nvSpPr>
          <p:cNvPr id="10" name="CuadroTexto 9">
            <a:extLst>
              <a:ext uri="{FF2B5EF4-FFF2-40B4-BE49-F238E27FC236}">
                <a16:creationId xmlns:a16="http://schemas.microsoft.com/office/drawing/2014/main" id="{8575DCD5-5702-847A-6D63-57AC8F86F357}"/>
              </a:ext>
            </a:extLst>
          </p:cNvPr>
          <p:cNvSpPr txBox="1"/>
          <p:nvPr/>
        </p:nvSpPr>
        <p:spPr>
          <a:xfrm>
            <a:off x="3591405" y="6366163"/>
            <a:ext cx="8389699" cy="369332"/>
          </a:xfrm>
          <a:prstGeom prst="rect">
            <a:avLst/>
          </a:prstGeom>
          <a:noFill/>
        </p:spPr>
        <p:txBody>
          <a:bodyPr wrap="square">
            <a:spAutoFit/>
          </a:bodyPr>
          <a:lstStyle/>
          <a:p>
            <a:r>
              <a:rPr lang="es-MX" dirty="0"/>
              <a:t>“Cuanto más practicas, mejor te vuelves, más libertad tienes para crear”. – </a:t>
            </a:r>
            <a:r>
              <a:rPr lang="es-MX" dirty="0" err="1"/>
              <a:t>Jocko</a:t>
            </a:r>
            <a:r>
              <a:rPr lang="es-MX" dirty="0"/>
              <a:t> </a:t>
            </a:r>
            <a:r>
              <a:rPr lang="es-MX" dirty="0" err="1"/>
              <a:t>Willink</a:t>
            </a:r>
            <a:endParaRPr lang="es-MX" dirty="0"/>
          </a:p>
        </p:txBody>
      </p:sp>
    </p:spTree>
    <p:extLst>
      <p:ext uri="{BB962C8B-B14F-4D97-AF65-F5344CB8AC3E}">
        <p14:creationId xmlns:p14="http://schemas.microsoft.com/office/powerpoint/2010/main" val="2864441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ersonas sentadas alrededor de una mesa&#10;&#10;El contenido generado por IA puede ser incorrecto.">
            <a:extLst>
              <a:ext uri="{FF2B5EF4-FFF2-40B4-BE49-F238E27FC236}">
                <a16:creationId xmlns:a16="http://schemas.microsoft.com/office/drawing/2014/main" id="{051C93D5-2509-33E0-D5EB-05E817781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74217">
            <a:off x="8803448" y="1669668"/>
            <a:ext cx="3048125" cy="3919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ángulo 5">
            <a:extLst>
              <a:ext uri="{FF2B5EF4-FFF2-40B4-BE49-F238E27FC236}">
                <a16:creationId xmlns:a16="http://schemas.microsoft.com/office/drawing/2014/main" id="{7BFCD7DC-EB7A-4C8D-BE71-5380F9CCCBB9}"/>
              </a:ext>
            </a:extLst>
          </p:cNvPr>
          <p:cNvSpPr/>
          <p:nvPr/>
        </p:nvSpPr>
        <p:spPr>
          <a:xfrm>
            <a:off x="780276" y="407186"/>
            <a:ext cx="6498895" cy="39305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Objetivo Principal: Dominando la planificación en SAP PM</a:t>
            </a:r>
            <a:endParaRPr lang="es-CO"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upo 4">
            <a:extLst>
              <a:ext uri="{FF2B5EF4-FFF2-40B4-BE49-F238E27FC236}">
                <a16:creationId xmlns:a16="http://schemas.microsoft.com/office/drawing/2014/main" id="{238BE1B2-3C92-482C-8554-DEEBC0CB5A7C}"/>
              </a:ext>
            </a:extLst>
          </p:cNvPr>
          <p:cNvGrpSpPr/>
          <p:nvPr/>
        </p:nvGrpSpPr>
        <p:grpSpPr>
          <a:xfrm>
            <a:off x="236730" y="343771"/>
            <a:ext cx="543547" cy="568851"/>
            <a:chOff x="174379" y="251546"/>
            <a:chExt cx="656973" cy="717207"/>
          </a:xfrm>
        </p:grpSpPr>
        <p:cxnSp>
          <p:nvCxnSpPr>
            <p:cNvPr id="7" name="Conector recto 6">
              <a:extLst>
                <a:ext uri="{FF2B5EF4-FFF2-40B4-BE49-F238E27FC236}">
                  <a16:creationId xmlns:a16="http://schemas.microsoft.com/office/drawing/2014/main" id="{A92C0F84-BACC-4F26-AFF3-404F39634AFA}"/>
                </a:ext>
              </a:extLst>
            </p:cNvPr>
            <p:cNvCxnSpPr>
              <a:cxnSpLocks/>
            </p:cNvCxnSpPr>
            <p:nvPr/>
          </p:nvCxnSpPr>
          <p:spPr>
            <a:xfrm flipV="1">
              <a:off x="831352" y="251546"/>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7D7B92A0-B6FD-48E7-B4A3-5CFAA6050CA1}"/>
                </a:ext>
              </a:extLst>
            </p:cNvPr>
            <p:cNvPicPr>
              <a:picLocks noChangeAspect="1"/>
            </p:cNvPicPr>
            <p:nvPr/>
          </p:nvPicPr>
          <p:blipFill>
            <a:blip r:embed="rId3">
              <a:alphaModFix/>
              <a:duotone>
                <a:prstClr val="black"/>
                <a:srgbClr val="7AD400">
                  <a:tint val="45000"/>
                  <a:satMod val="400000"/>
                </a:srgbClr>
              </a:duotone>
              <a:lum bright="-33000" contrast="10000"/>
            </a:blip>
            <a:stretch>
              <a:fillRect/>
            </a:stretch>
          </p:blipFill>
          <p:spPr>
            <a:xfrm rot="18110664">
              <a:off x="277474" y="282529"/>
              <a:ext cx="422621" cy="628811"/>
            </a:xfrm>
            <a:prstGeom prst="rect">
              <a:avLst/>
            </a:prstGeom>
            <a:noFill/>
          </p:spPr>
        </p:pic>
      </p:grpSp>
      <p:sp>
        <p:nvSpPr>
          <p:cNvPr id="33" name="CuadroTexto 32">
            <a:extLst>
              <a:ext uri="{FF2B5EF4-FFF2-40B4-BE49-F238E27FC236}">
                <a16:creationId xmlns:a16="http://schemas.microsoft.com/office/drawing/2014/main" id="{FCCA0471-0775-7994-B6F2-8613EB8B8FD2}"/>
              </a:ext>
            </a:extLst>
          </p:cNvPr>
          <p:cNvSpPr txBox="1"/>
          <p:nvPr/>
        </p:nvSpPr>
        <p:spPr>
          <a:xfrm>
            <a:off x="806253" y="3429000"/>
            <a:ext cx="5823147" cy="2585323"/>
          </a:xfrm>
          <a:prstGeom prst="rect">
            <a:avLst/>
          </a:prstGeom>
          <a:noFill/>
        </p:spPr>
        <p:txBody>
          <a:bodyPr wrap="square" rtlCol="0">
            <a:spAutoFit/>
          </a:bodyPr>
          <a:lstStyle/>
          <a:p>
            <a:pPr marL="342900" indent="-360000" algn="just">
              <a:buAutoNum type="arabicPeriod"/>
            </a:pPr>
            <a:r>
              <a:rPr lang="es-ES" dirty="0">
                <a:solidFill>
                  <a:srgbClr val="000000"/>
                </a:solidFill>
                <a:ea typeface="Tahoma" panose="020B0604030504040204" pitchFamily="34" charset="0"/>
                <a:cs typeface="Tahoma" panose="020B0604030504040204" pitchFamily="34" charset="0"/>
              </a:rPr>
              <a:t>La importancia de las órdenes de mantenimiento como </a:t>
            </a:r>
            <a:r>
              <a:rPr lang="es-ES" b="1" dirty="0">
                <a:solidFill>
                  <a:srgbClr val="000000"/>
                </a:solidFill>
                <a:ea typeface="Tahoma" panose="020B0604030504040204" pitchFamily="34" charset="0"/>
                <a:cs typeface="Tahoma" panose="020B0604030504040204" pitchFamily="34" charset="0"/>
              </a:rPr>
              <a:t>colectores de costos.</a:t>
            </a:r>
          </a:p>
          <a:p>
            <a:pPr marL="342900" indent="-360000" algn="just">
              <a:buAutoNum type="arabicPeriod"/>
            </a:pPr>
            <a:r>
              <a:rPr lang="es-ES" dirty="0">
                <a:solidFill>
                  <a:srgbClr val="000000"/>
                </a:solidFill>
                <a:effectLst/>
                <a:ea typeface="Tahoma" panose="020B0604030504040204" pitchFamily="34" charset="0"/>
                <a:cs typeface="Tahoma" panose="020B0604030504040204" pitchFamily="34" charset="0"/>
              </a:rPr>
              <a:t>Los </a:t>
            </a:r>
            <a:r>
              <a:rPr lang="es-ES" b="1" dirty="0">
                <a:solidFill>
                  <a:srgbClr val="000000"/>
                </a:solidFill>
                <a:effectLst/>
                <a:ea typeface="Tahoma" panose="020B0604030504040204" pitchFamily="34" charset="0"/>
                <a:cs typeface="Tahoma" panose="020B0604030504040204" pitchFamily="34" charset="0"/>
              </a:rPr>
              <a:t>pasos detallados para crear y gestionar </a:t>
            </a:r>
            <a:r>
              <a:rPr lang="es-ES" dirty="0">
                <a:solidFill>
                  <a:srgbClr val="000000"/>
                </a:solidFill>
                <a:effectLst/>
                <a:ea typeface="Tahoma" panose="020B0604030504040204" pitchFamily="34" charset="0"/>
                <a:cs typeface="Tahoma" panose="020B0604030504040204" pitchFamily="34" charset="0"/>
              </a:rPr>
              <a:t>órdenes de trabajo en SAP PM</a:t>
            </a:r>
            <a:r>
              <a:rPr lang="es-ES" dirty="0">
                <a:solidFill>
                  <a:srgbClr val="000000"/>
                </a:solidFill>
                <a:ea typeface="Tahoma" panose="020B0604030504040204" pitchFamily="34" charset="0"/>
                <a:cs typeface="Tahoma" panose="020B0604030504040204" pitchFamily="34" charset="0"/>
              </a:rPr>
              <a:t>, es decir el </a:t>
            </a:r>
            <a:r>
              <a:rPr lang="es-ES" b="1" dirty="0">
                <a:solidFill>
                  <a:srgbClr val="000000"/>
                </a:solidFill>
                <a:ea typeface="Tahoma" panose="020B0604030504040204" pitchFamily="34" charset="0"/>
                <a:cs typeface="Tahoma" panose="020B0604030504040204" pitchFamily="34" charset="0"/>
              </a:rPr>
              <a:t>flujo de trabajo completo</a:t>
            </a:r>
            <a:r>
              <a:rPr lang="es-ES" dirty="0">
                <a:solidFill>
                  <a:srgbClr val="000000"/>
                </a:solidFill>
                <a:ea typeface="Tahoma" panose="020B0604030504040204" pitchFamily="34" charset="0"/>
                <a:cs typeface="Tahoma" panose="020B0604030504040204" pitchFamily="34" charset="0"/>
              </a:rPr>
              <a:t>, desde la </a:t>
            </a:r>
            <a:r>
              <a:rPr lang="es-ES" b="1" dirty="0">
                <a:solidFill>
                  <a:srgbClr val="000000"/>
                </a:solidFill>
                <a:ea typeface="Tahoma" panose="020B0604030504040204" pitchFamily="34" charset="0"/>
                <a:cs typeface="Tahoma" panose="020B0604030504040204" pitchFamily="34" charset="0"/>
              </a:rPr>
              <a:t>creación del aviso hasta el cierre comercial.</a:t>
            </a:r>
          </a:p>
          <a:p>
            <a:pPr marL="342900" indent="-360000" algn="just">
              <a:buAutoNum type="arabicPeriod"/>
            </a:pPr>
            <a:r>
              <a:rPr lang="es-ES" dirty="0">
                <a:solidFill>
                  <a:srgbClr val="000000"/>
                </a:solidFill>
                <a:effectLst/>
                <a:ea typeface="Tahoma" panose="020B0604030504040204" pitchFamily="34" charset="0"/>
                <a:cs typeface="Tahoma" panose="020B0604030504040204" pitchFamily="34" charset="0"/>
              </a:rPr>
              <a:t>Las </a:t>
            </a:r>
            <a:r>
              <a:rPr lang="es-ES" b="1" dirty="0">
                <a:solidFill>
                  <a:srgbClr val="000000"/>
                </a:solidFill>
                <a:effectLst/>
                <a:ea typeface="Tahoma" panose="020B0604030504040204" pitchFamily="34" charset="0"/>
                <a:cs typeface="Tahoma" panose="020B0604030504040204" pitchFamily="34" charset="0"/>
              </a:rPr>
              <a:t>transacciones</a:t>
            </a:r>
            <a:r>
              <a:rPr lang="es-ES" dirty="0">
                <a:solidFill>
                  <a:srgbClr val="000000"/>
                </a:solidFill>
                <a:effectLst/>
                <a:ea typeface="Tahoma" panose="020B0604030504040204" pitchFamily="34" charset="0"/>
                <a:cs typeface="Tahoma" panose="020B0604030504040204" pitchFamily="34" charset="0"/>
              </a:rPr>
              <a:t> clave y sus funcionalidades específicas.</a:t>
            </a:r>
          </a:p>
          <a:p>
            <a:pPr marL="342900" indent="-360000" algn="just">
              <a:buAutoNum type="arabicPeriod"/>
            </a:pPr>
            <a:r>
              <a:rPr lang="es-ES" dirty="0">
                <a:solidFill>
                  <a:srgbClr val="000000"/>
                </a:solidFill>
                <a:ea typeface="Tahoma" panose="020B0604030504040204" pitchFamily="34" charset="0"/>
                <a:cs typeface="Tahoma" panose="020B0604030504040204" pitchFamily="34" charset="0"/>
              </a:rPr>
              <a:t>Los diferentes </a:t>
            </a:r>
            <a:r>
              <a:rPr lang="es-ES" b="1" dirty="0">
                <a:solidFill>
                  <a:srgbClr val="000000"/>
                </a:solidFill>
                <a:ea typeface="Tahoma" panose="020B0604030504040204" pitchFamily="34" charset="0"/>
                <a:cs typeface="Tahoma" panose="020B0604030504040204" pitchFamily="34" charset="0"/>
              </a:rPr>
              <a:t>tipos de órdenes </a:t>
            </a:r>
            <a:r>
              <a:rPr lang="es-ES" dirty="0">
                <a:solidFill>
                  <a:srgbClr val="000000"/>
                </a:solidFill>
                <a:ea typeface="Tahoma" panose="020B0604030504040204" pitchFamily="34" charset="0"/>
                <a:cs typeface="Tahoma" panose="020B0604030504040204" pitchFamily="34" charset="0"/>
              </a:rPr>
              <a:t>y sus particularidades.</a:t>
            </a:r>
          </a:p>
          <a:p>
            <a:pPr marL="342900" indent="-360000" algn="just">
              <a:buAutoNum type="arabicPeriod"/>
            </a:pPr>
            <a:r>
              <a:rPr lang="es-ES" dirty="0">
                <a:solidFill>
                  <a:srgbClr val="000000"/>
                </a:solidFill>
                <a:effectLst/>
                <a:ea typeface="Tahoma" panose="020B0604030504040204" pitchFamily="34" charset="0"/>
                <a:cs typeface="Tahoma" panose="020B0604030504040204" pitchFamily="34" charset="0"/>
              </a:rPr>
              <a:t>Consulta de </a:t>
            </a:r>
            <a:r>
              <a:rPr lang="es-ES" b="1" dirty="0">
                <a:solidFill>
                  <a:srgbClr val="000000"/>
                </a:solidFill>
                <a:effectLst/>
                <a:ea typeface="Tahoma" panose="020B0604030504040204" pitchFamily="34" charset="0"/>
                <a:cs typeface="Tahoma" panose="020B0604030504040204" pitchFamily="34" charset="0"/>
              </a:rPr>
              <a:t>informes de avisos y órdenes</a:t>
            </a:r>
            <a:endParaRPr lang="es-CO" b="1" dirty="0">
              <a:solidFill>
                <a:srgbClr val="000000"/>
              </a:solidFill>
              <a:effectLst/>
              <a:ea typeface="Tahoma" panose="020B0604030504040204" pitchFamily="34" charset="0"/>
              <a:cs typeface="Tahoma" panose="020B0604030504040204" pitchFamily="34" charset="0"/>
            </a:endParaRPr>
          </a:p>
        </p:txBody>
      </p:sp>
      <p:sp>
        <p:nvSpPr>
          <p:cNvPr id="3" name="CuadroTexto 2">
            <a:extLst>
              <a:ext uri="{FF2B5EF4-FFF2-40B4-BE49-F238E27FC236}">
                <a16:creationId xmlns:a16="http://schemas.microsoft.com/office/drawing/2014/main" id="{0D0CB315-B2B1-8E06-7583-A6D5FDF432E6}"/>
              </a:ext>
            </a:extLst>
          </p:cNvPr>
          <p:cNvSpPr txBox="1"/>
          <p:nvPr/>
        </p:nvSpPr>
        <p:spPr>
          <a:xfrm>
            <a:off x="806254" y="1115338"/>
            <a:ext cx="8018570" cy="2185214"/>
          </a:xfrm>
          <a:prstGeom prst="rect">
            <a:avLst/>
          </a:prstGeom>
          <a:noFill/>
        </p:spPr>
        <p:txBody>
          <a:bodyPr wrap="square" rtlCol="0">
            <a:spAutoFit/>
          </a:bodyPr>
          <a:lstStyle/>
          <a:p>
            <a:pPr algn="just"/>
            <a:r>
              <a:rPr lang="es-ES" sz="1700" dirty="0"/>
              <a:t>El objetivo central de esta temática es </a:t>
            </a:r>
            <a:r>
              <a:rPr lang="es-ES" sz="1700" b="1" dirty="0"/>
              <a:t>capacitar al personal de mantenimiento</a:t>
            </a:r>
            <a:r>
              <a:rPr lang="es-ES" sz="1700" dirty="0"/>
              <a:t> en el entendimiento y manejo efectivo de los </a:t>
            </a:r>
            <a:r>
              <a:rPr lang="es-ES" sz="1700" b="1" dirty="0">
                <a:solidFill>
                  <a:srgbClr val="FF0000"/>
                </a:solidFill>
              </a:rPr>
              <a:t>roles de planificador en SAP PM</a:t>
            </a:r>
            <a:r>
              <a:rPr lang="es-ES" sz="1700" dirty="0"/>
              <a:t>. </a:t>
            </a:r>
          </a:p>
          <a:p>
            <a:pPr algn="just"/>
            <a:endParaRPr lang="es-ES" sz="1700" dirty="0"/>
          </a:p>
          <a:p>
            <a:pPr algn="just"/>
            <a:r>
              <a:rPr lang="es-ES" sz="1700" dirty="0"/>
              <a:t>Buscar optimizar la gestión de órdenes de trabajo, desde la notificación de averías hasta la asignación de recursos y el cierre contable, asegurando la continuidad y calidad de nuestras operaciones.</a:t>
            </a:r>
          </a:p>
          <a:p>
            <a:pPr algn="just"/>
            <a:endParaRPr lang="es-ES" sz="1700" dirty="0"/>
          </a:p>
          <a:p>
            <a:pPr algn="just"/>
            <a:r>
              <a:rPr lang="es-ES" sz="1700" dirty="0"/>
              <a:t>Al finalizar los participantes comprenderán:</a:t>
            </a:r>
            <a:endParaRPr lang="es-ES" sz="1700" dirty="0">
              <a:solidFill>
                <a:srgbClr val="00000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0979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14536C0-F4B0-48EE-8075-9FE2AEDC7164}"/>
              </a:ext>
            </a:extLst>
          </p:cNvPr>
          <p:cNvGrpSpPr/>
          <p:nvPr/>
        </p:nvGrpSpPr>
        <p:grpSpPr>
          <a:xfrm>
            <a:off x="265248" y="266656"/>
            <a:ext cx="7751804" cy="697336"/>
            <a:chOff x="351927" y="804889"/>
            <a:chExt cx="7972694" cy="717207"/>
          </a:xfrm>
        </p:grpSpPr>
        <p:grpSp>
          <p:nvGrpSpPr>
            <p:cNvPr id="3" name="Grupo 2">
              <a:extLst>
                <a:ext uri="{FF2B5EF4-FFF2-40B4-BE49-F238E27FC236}">
                  <a16:creationId xmlns:a16="http://schemas.microsoft.com/office/drawing/2014/main" id="{1C5C7F93-16A4-4D2B-AF8A-499E4B7902D1}"/>
                </a:ext>
              </a:extLst>
            </p:cNvPr>
            <p:cNvGrpSpPr/>
            <p:nvPr/>
          </p:nvGrpSpPr>
          <p:grpSpPr>
            <a:xfrm>
              <a:off x="1008903" y="804889"/>
              <a:ext cx="7315718" cy="717207"/>
              <a:chOff x="515381" y="249051"/>
              <a:chExt cx="7315718" cy="717207"/>
            </a:xfrm>
          </p:grpSpPr>
          <p:sp>
            <p:nvSpPr>
              <p:cNvPr id="5" name="Rectángulo 4">
                <a:extLst>
                  <a:ext uri="{FF2B5EF4-FFF2-40B4-BE49-F238E27FC236}">
                    <a16:creationId xmlns:a16="http://schemas.microsoft.com/office/drawing/2014/main" id="{A7D42B48-3F30-40DA-9F0F-FD0D543303DA}"/>
                  </a:ext>
                </a:extLst>
              </p:cNvPr>
              <p:cNvSpPr/>
              <p:nvPr/>
            </p:nvSpPr>
            <p:spPr>
              <a:xfrm>
                <a:off x="551380" y="306714"/>
                <a:ext cx="7279719"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Introducción dinámica: ¿Qué es una orden de mantenimiento?</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6" name="Conector recto 5">
                <a:extLst>
                  <a:ext uri="{FF2B5EF4-FFF2-40B4-BE49-F238E27FC236}">
                    <a16:creationId xmlns:a16="http://schemas.microsoft.com/office/drawing/2014/main" id="{1E010BF8-4579-4E89-A89A-691BF9F6AFB5}"/>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4" name="Imagen 3">
              <a:extLst>
                <a:ext uri="{FF2B5EF4-FFF2-40B4-BE49-F238E27FC236}">
                  <a16:creationId xmlns:a16="http://schemas.microsoft.com/office/drawing/2014/main" id="{FD56FEDB-0D63-43EB-8C3B-31C677331F5E}"/>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2" name="CuadroTexto 11">
            <a:extLst>
              <a:ext uri="{FF2B5EF4-FFF2-40B4-BE49-F238E27FC236}">
                <a16:creationId xmlns:a16="http://schemas.microsoft.com/office/drawing/2014/main" id="{1587369D-40DB-2E8B-591B-752D064447D7}"/>
              </a:ext>
            </a:extLst>
          </p:cNvPr>
          <p:cNvSpPr txBox="1"/>
          <p:nvPr/>
        </p:nvSpPr>
        <p:spPr>
          <a:xfrm>
            <a:off x="840381" y="1075307"/>
            <a:ext cx="10780679" cy="615553"/>
          </a:xfrm>
          <a:prstGeom prst="rect">
            <a:avLst/>
          </a:prstGeom>
          <a:noFill/>
        </p:spPr>
        <p:txBody>
          <a:bodyPr wrap="square" rtlCol="0">
            <a:spAutoFit/>
          </a:bodyPr>
          <a:lstStyle/>
          <a:p>
            <a:r>
              <a:rPr lang="es-ES" sz="1700" dirty="0"/>
              <a:t>Antes de sumergirnos en los detalles técnicos, realicemos una pequeña actividad para activar el aprendizaje colaborativo.</a:t>
            </a:r>
          </a:p>
        </p:txBody>
      </p:sp>
      <p:sp>
        <p:nvSpPr>
          <p:cNvPr id="8" name="CuadroTexto 7">
            <a:extLst>
              <a:ext uri="{FF2B5EF4-FFF2-40B4-BE49-F238E27FC236}">
                <a16:creationId xmlns:a16="http://schemas.microsoft.com/office/drawing/2014/main" id="{AE5040FC-A063-A309-72A3-5D89B4E0679F}"/>
              </a:ext>
            </a:extLst>
          </p:cNvPr>
          <p:cNvSpPr txBox="1"/>
          <p:nvPr/>
        </p:nvSpPr>
        <p:spPr>
          <a:xfrm>
            <a:off x="8435190" y="2234808"/>
            <a:ext cx="3185870" cy="3493264"/>
          </a:xfrm>
          <a:prstGeom prst="rect">
            <a:avLst/>
          </a:prstGeom>
          <a:noFill/>
        </p:spPr>
        <p:txBody>
          <a:bodyPr wrap="square" rtlCol="0">
            <a:spAutoFit/>
          </a:bodyPr>
          <a:lstStyle/>
          <a:p>
            <a:pPr algn="just"/>
            <a:endParaRPr lang="es-ES" sz="1700" dirty="0"/>
          </a:p>
          <a:p>
            <a:pPr algn="just"/>
            <a:r>
              <a:rPr lang="es-ES" sz="1700" dirty="0"/>
              <a:t>Las órdenes de mantenimiento son documentos esenciales que permiten planificar y organizar las actividades y recursos asociados a un objeto técnico. </a:t>
            </a:r>
            <a:r>
              <a:rPr lang="es-ES" sz="1700" b="1" dirty="0">
                <a:solidFill>
                  <a:srgbClr val="076A07"/>
                </a:solidFill>
              </a:rPr>
              <a:t>Cada orden es un colector de costo</a:t>
            </a:r>
            <a:r>
              <a:rPr lang="es-ES" sz="1700" dirty="0"/>
              <a:t>, lo que significa que </a:t>
            </a:r>
            <a:r>
              <a:rPr lang="es-ES" sz="1700" b="1" dirty="0">
                <a:solidFill>
                  <a:srgbClr val="076A07"/>
                </a:solidFill>
              </a:rPr>
              <a:t>todo mantenimiento debe tener su respectiva orden</a:t>
            </a:r>
            <a:r>
              <a:rPr lang="es-ES" sz="1700" dirty="0"/>
              <a:t> para un control financiero y operativo adecuado.</a:t>
            </a:r>
          </a:p>
          <a:p>
            <a:pPr algn="just"/>
            <a:endParaRPr lang="es-ES" sz="1700" b="1" dirty="0"/>
          </a:p>
          <a:p>
            <a:pPr algn="just">
              <a:defRPr/>
            </a:pPr>
            <a:endParaRPr lang="es-CO" sz="1700" dirty="0">
              <a:latin typeface="Tahoma" panose="020B0604030504040204" pitchFamily="34" charset="0"/>
              <a:ea typeface="Tahoma" panose="020B0604030504040204" pitchFamily="34" charset="0"/>
              <a:cs typeface="Tahoma" panose="020B0604030504040204" pitchFamily="34" charset="0"/>
            </a:endParaRPr>
          </a:p>
        </p:txBody>
      </p:sp>
      <p:pic>
        <p:nvPicPr>
          <p:cNvPr id="17" name="Imagen 16" descr="Diagrama&#10;&#10;El contenido generado por IA puede ser incorrecto.">
            <a:extLst>
              <a:ext uri="{FF2B5EF4-FFF2-40B4-BE49-F238E27FC236}">
                <a16:creationId xmlns:a16="http://schemas.microsoft.com/office/drawing/2014/main" id="{957A961D-49D1-23C9-DE11-8B9ED70C6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55709">
            <a:off x="904914" y="1949973"/>
            <a:ext cx="3160061" cy="40629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CuadroTexto 8">
            <a:extLst>
              <a:ext uri="{FF2B5EF4-FFF2-40B4-BE49-F238E27FC236}">
                <a16:creationId xmlns:a16="http://schemas.microsoft.com/office/drawing/2014/main" id="{733B53A2-BAE4-859C-2276-FE27F956D472}"/>
              </a:ext>
            </a:extLst>
          </p:cNvPr>
          <p:cNvSpPr txBox="1"/>
          <p:nvPr/>
        </p:nvSpPr>
        <p:spPr>
          <a:xfrm rot="177283">
            <a:off x="3951236" y="1719282"/>
            <a:ext cx="3866558" cy="4524315"/>
          </a:xfrm>
          <a:prstGeom prst="rect">
            <a:avLst/>
          </a:prstGeom>
          <a:solidFill>
            <a:schemeClr val="bg1">
              <a:lumMod val="85000"/>
            </a:schemeClr>
          </a:solidFill>
        </p:spPr>
        <p:txBody>
          <a:bodyPr wrap="square">
            <a:spAutoFit/>
          </a:bodyPr>
          <a:lstStyle/>
          <a:p>
            <a:r>
              <a:rPr lang="es-MX" sz="2400" dirty="0">
                <a:latin typeface="Aparajita" panose="020B0502040204020203" pitchFamily="18" charset="0"/>
                <a:cs typeface="Aparajita" panose="020B0502040204020203" pitchFamily="18" charset="0"/>
              </a:rPr>
              <a:t>Imagina que falla inesperadamente todo el bombeo de entrada de la planta de Aguas Claras </a:t>
            </a:r>
          </a:p>
          <a:p>
            <a:r>
              <a:rPr lang="es-MX" sz="2400" u="sng" dirty="0">
                <a:latin typeface="Aparajita" panose="020B0502040204020203" pitchFamily="18" charset="0"/>
                <a:cs typeface="Aparajita" panose="020B0502040204020203" pitchFamily="18" charset="0"/>
              </a:rPr>
              <a:t>No tenemos sistema</a:t>
            </a:r>
          </a:p>
          <a:p>
            <a:r>
              <a:rPr lang="es-MX" sz="2400" dirty="0">
                <a:latin typeface="Aparajita" panose="020B0502040204020203" pitchFamily="18" charset="0"/>
                <a:cs typeface="Aparajita" panose="020B0502040204020203" pitchFamily="18" charset="0"/>
              </a:rPr>
              <a:t>¿Quién es el responsable de la atención, gestión y solución?</a:t>
            </a:r>
          </a:p>
          <a:p>
            <a:r>
              <a:rPr lang="es-MX" sz="2400" dirty="0">
                <a:latin typeface="Aparajita" panose="020B0502040204020203" pitchFamily="18" charset="0"/>
                <a:cs typeface="Aparajita" panose="020B0502040204020203" pitchFamily="18" charset="0"/>
              </a:rPr>
              <a:t>¿Cuánto tiempo tenemos de respuesta?</a:t>
            </a:r>
          </a:p>
          <a:p>
            <a:r>
              <a:rPr lang="es-MX" sz="2400" dirty="0">
                <a:latin typeface="Aparajita" panose="020B0502040204020203" pitchFamily="18" charset="0"/>
                <a:cs typeface="Aparajita" panose="020B0502040204020203" pitchFamily="18" charset="0"/>
              </a:rPr>
              <a:t>¿Cómo asignamos recursos? ¿Cómo aseguramos que se repare y que los costos se registren correctamente?</a:t>
            </a:r>
          </a:p>
          <a:p>
            <a:r>
              <a:rPr lang="es-MX" sz="2400" dirty="0">
                <a:latin typeface="Aparajita" panose="020B0502040204020203" pitchFamily="18" charset="0"/>
                <a:cs typeface="Aparajita" panose="020B0502040204020203" pitchFamily="18" charset="0"/>
              </a:rPr>
              <a:t>¿Cómo documentamos esto? </a:t>
            </a:r>
          </a:p>
        </p:txBody>
      </p:sp>
    </p:spTree>
    <p:extLst>
      <p:ext uri="{BB962C8B-B14F-4D97-AF65-F5344CB8AC3E}">
        <p14:creationId xmlns:p14="http://schemas.microsoft.com/office/powerpoint/2010/main" val="2218789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FF1E2-94CA-CE26-A47B-347A7D78C547}"/>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EE9692FB-2F07-7581-6B1F-F8530BCA94F5}"/>
              </a:ext>
            </a:extLst>
          </p:cNvPr>
          <p:cNvGrpSpPr/>
          <p:nvPr/>
        </p:nvGrpSpPr>
        <p:grpSpPr>
          <a:xfrm>
            <a:off x="265248" y="266656"/>
            <a:ext cx="5663802" cy="697336"/>
            <a:chOff x="351927" y="804889"/>
            <a:chExt cx="5825193" cy="717207"/>
          </a:xfrm>
        </p:grpSpPr>
        <p:grpSp>
          <p:nvGrpSpPr>
            <p:cNvPr id="4" name="Grupo 3">
              <a:extLst>
                <a:ext uri="{FF2B5EF4-FFF2-40B4-BE49-F238E27FC236}">
                  <a16:creationId xmlns:a16="http://schemas.microsoft.com/office/drawing/2014/main" id="{CE96DA30-C23A-29BA-452A-DF78FAF34CFD}"/>
                </a:ext>
              </a:extLst>
            </p:cNvPr>
            <p:cNvGrpSpPr/>
            <p:nvPr/>
          </p:nvGrpSpPr>
          <p:grpSpPr>
            <a:xfrm>
              <a:off x="1008903" y="804889"/>
              <a:ext cx="5168217" cy="717207"/>
              <a:chOff x="515381" y="249051"/>
              <a:chExt cx="5168217" cy="717207"/>
            </a:xfrm>
          </p:grpSpPr>
          <p:sp>
            <p:nvSpPr>
              <p:cNvPr id="6" name="Rectángulo 5">
                <a:extLst>
                  <a:ext uri="{FF2B5EF4-FFF2-40B4-BE49-F238E27FC236}">
                    <a16:creationId xmlns:a16="http://schemas.microsoft.com/office/drawing/2014/main" id="{88B290D3-236E-3D5D-E6A7-77C561270949}"/>
                  </a:ext>
                </a:extLst>
              </p:cNvPr>
              <p:cNvSpPr/>
              <p:nvPr/>
            </p:nvSpPr>
            <p:spPr>
              <a:xfrm>
                <a:off x="551386" y="306714"/>
                <a:ext cx="5132212"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El ROL fundamental del planificador en SAP</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5E31FEF6-B5B6-ABC3-3E7F-F80CC8EAC9C7}"/>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30FD044E-C861-D57B-94E6-50FA8AF2A271}"/>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2" name="CuadroTexto 1">
            <a:extLst>
              <a:ext uri="{FF2B5EF4-FFF2-40B4-BE49-F238E27FC236}">
                <a16:creationId xmlns:a16="http://schemas.microsoft.com/office/drawing/2014/main" id="{D3C47321-DCD8-72D6-33BE-3C69273E2BC5}"/>
              </a:ext>
            </a:extLst>
          </p:cNvPr>
          <p:cNvSpPr txBox="1"/>
          <p:nvPr/>
        </p:nvSpPr>
        <p:spPr>
          <a:xfrm>
            <a:off x="1078175" y="1780938"/>
            <a:ext cx="4572577" cy="2585323"/>
          </a:xfrm>
          <a:prstGeom prst="rect">
            <a:avLst/>
          </a:prstGeom>
          <a:noFill/>
        </p:spPr>
        <p:txBody>
          <a:bodyPr wrap="square" rtlCol="0">
            <a:spAutoFit/>
          </a:bodyPr>
          <a:lstStyle/>
          <a:p>
            <a:pPr algn="just"/>
            <a:r>
              <a:rPr lang="es-ES" dirty="0"/>
              <a:t>El planificador de mantenimiento es </a:t>
            </a:r>
            <a:r>
              <a:rPr lang="es-ES" b="1" dirty="0"/>
              <a:t>el cerebro detrás de la eficiencia en el área</a:t>
            </a:r>
            <a:r>
              <a:rPr lang="es-ES" dirty="0"/>
              <a:t>. Su rol en SAP PM implica no solo la </a:t>
            </a:r>
            <a:r>
              <a:rPr lang="es-ES" b="1" dirty="0"/>
              <a:t>creación</a:t>
            </a:r>
            <a:r>
              <a:rPr lang="es-ES" dirty="0"/>
              <a:t> de órdenes de trabajo, sino la </a:t>
            </a:r>
            <a:r>
              <a:rPr lang="es-ES" b="1" dirty="0"/>
              <a:t>orquestación</a:t>
            </a:r>
            <a:r>
              <a:rPr lang="es-ES" dirty="0"/>
              <a:t> completa de todas las actividades necesarias para que el mantenimiento se ejecute sin contratiempos. Este puesto es vital para </a:t>
            </a:r>
            <a:r>
              <a:rPr lang="es-ES" b="1" dirty="0"/>
              <a:t>minimizar tiempos de inactividad</a:t>
            </a:r>
            <a:r>
              <a:rPr lang="es-ES" dirty="0"/>
              <a:t>, </a:t>
            </a:r>
            <a:r>
              <a:rPr lang="es-ES" b="1" dirty="0">
                <a:solidFill>
                  <a:srgbClr val="076A07"/>
                </a:solidFill>
              </a:rPr>
              <a:t>optimizar recursos </a:t>
            </a:r>
            <a:r>
              <a:rPr lang="es-ES" dirty="0"/>
              <a:t>y </a:t>
            </a:r>
            <a:r>
              <a:rPr lang="es-ES" b="1" dirty="0"/>
              <a:t>asegurar la fiabilidad</a:t>
            </a:r>
            <a:r>
              <a:rPr lang="es-ES" dirty="0"/>
              <a:t> de nuestros equipos.</a:t>
            </a:r>
          </a:p>
        </p:txBody>
      </p:sp>
      <p:pic>
        <p:nvPicPr>
          <p:cNvPr id="10" name="Imagen 9" descr="Diagrama&#10;&#10;El contenido generado por IA puede ser incorrecto.">
            <a:extLst>
              <a:ext uri="{FF2B5EF4-FFF2-40B4-BE49-F238E27FC236}">
                <a16:creationId xmlns:a16="http://schemas.microsoft.com/office/drawing/2014/main" id="{EE32962D-3777-B5C1-390E-C5D3CB2F3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674" y="1154884"/>
            <a:ext cx="3846444" cy="4945428"/>
          </a:xfrm>
          <a:prstGeom prst="rect">
            <a:avLst/>
          </a:prstGeom>
        </p:spPr>
      </p:pic>
    </p:spTree>
    <p:extLst>
      <p:ext uri="{BB962C8B-B14F-4D97-AF65-F5344CB8AC3E}">
        <p14:creationId xmlns:p14="http://schemas.microsoft.com/office/powerpoint/2010/main" val="128432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4EF86-9DA8-5472-766F-467420EF7D27}"/>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E883D5A4-55D5-1298-DE8A-7CCF55C581B8}"/>
              </a:ext>
            </a:extLst>
          </p:cNvPr>
          <p:cNvGrpSpPr/>
          <p:nvPr/>
        </p:nvGrpSpPr>
        <p:grpSpPr>
          <a:xfrm>
            <a:off x="265248" y="266656"/>
            <a:ext cx="6171953" cy="697336"/>
            <a:chOff x="351927" y="804889"/>
            <a:chExt cx="6347829" cy="717207"/>
          </a:xfrm>
        </p:grpSpPr>
        <p:grpSp>
          <p:nvGrpSpPr>
            <p:cNvPr id="4" name="Grupo 3">
              <a:extLst>
                <a:ext uri="{FF2B5EF4-FFF2-40B4-BE49-F238E27FC236}">
                  <a16:creationId xmlns:a16="http://schemas.microsoft.com/office/drawing/2014/main" id="{84C7CB1C-B34E-C6CB-2F03-590C255B7783}"/>
                </a:ext>
              </a:extLst>
            </p:cNvPr>
            <p:cNvGrpSpPr/>
            <p:nvPr/>
          </p:nvGrpSpPr>
          <p:grpSpPr>
            <a:xfrm>
              <a:off x="1008903" y="804889"/>
              <a:ext cx="5690853" cy="717207"/>
              <a:chOff x="515381" y="249051"/>
              <a:chExt cx="5690853" cy="717207"/>
            </a:xfrm>
          </p:grpSpPr>
          <p:sp>
            <p:nvSpPr>
              <p:cNvPr id="6" name="Rectángulo 5">
                <a:extLst>
                  <a:ext uri="{FF2B5EF4-FFF2-40B4-BE49-F238E27FC236}">
                    <a16:creationId xmlns:a16="http://schemas.microsoft.com/office/drawing/2014/main" id="{AF653290-4C93-7EC3-9AB9-1935E646D045}"/>
                  </a:ext>
                </a:extLst>
              </p:cNvPr>
              <p:cNvSpPr/>
              <p:nvPr/>
            </p:nvSpPr>
            <p:spPr>
              <a:xfrm>
                <a:off x="551386" y="306714"/>
                <a:ext cx="5654848"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Generalidades de las órdenes de mantenimiento</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7494CACD-B6EC-B3A5-3E0D-25177AA72672}"/>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81410A7E-085B-12A4-23DC-3B150E72A07D}"/>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2" name="CuadroTexto 1">
            <a:extLst>
              <a:ext uri="{FF2B5EF4-FFF2-40B4-BE49-F238E27FC236}">
                <a16:creationId xmlns:a16="http://schemas.microsoft.com/office/drawing/2014/main" id="{956AADC5-8D8F-E508-D415-952F286BBF8E}"/>
              </a:ext>
            </a:extLst>
          </p:cNvPr>
          <p:cNvSpPr txBox="1"/>
          <p:nvPr/>
        </p:nvSpPr>
        <p:spPr>
          <a:xfrm>
            <a:off x="2118469" y="2625102"/>
            <a:ext cx="3977531" cy="1077218"/>
          </a:xfrm>
          <a:prstGeom prst="rect">
            <a:avLst/>
          </a:prstGeom>
          <a:noFill/>
        </p:spPr>
        <p:txBody>
          <a:bodyPr wrap="square" rtlCol="0">
            <a:spAutoFit/>
          </a:bodyPr>
          <a:lstStyle/>
          <a:p>
            <a:r>
              <a:rPr lang="es-ES" sz="1600" b="1" dirty="0"/>
              <a:t>PLANIFICACIÓN</a:t>
            </a:r>
          </a:p>
          <a:p>
            <a:r>
              <a:rPr lang="es-ES" sz="1600" dirty="0"/>
              <a:t>Define recursos, materiales y tiempos necesarios para completar la tarea de mantenimiento</a:t>
            </a:r>
          </a:p>
        </p:txBody>
      </p:sp>
      <p:sp>
        <p:nvSpPr>
          <p:cNvPr id="8" name="CuadroTexto 7">
            <a:extLst>
              <a:ext uri="{FF2B5EF4-FFF2-40B4-BE49-F238E27FC236}">
                <a16:creationId xmlns:a16="http://schemas.microsoft.com/office/drawing/2014/main" id="{2FBA456F-32BF-B31B-C206-33EE16DBA52B}"/>
              </a:ext>
            </a:extLst>
          </p:cNvPr>
          <p:cNvSpPr txBox="1"/>
          <p:nvPr/>
        </p:nvSpPr>
        <p:spPr>
          <a:xfrm>
            <a:off x="892643" y="1165933"/>
            <a:ext cx="10182860" cy="830997"/>
          </a:xfrm>
          <a:prstGeom prst="rect">
            <a:avLst/>
          </a:prstGeom>
          <a:noFill/>
        </p:spPr>
        <p:txBody>
          <a:bodyPr wrap="square" rtlCol="0">
            <a:spAutoFit/>
          </a:bodyPr>
          <a:lstStyle/>
          <a:p>
            <a:pPr algn="just"/>
            <a:r>
              <a:rPr lang="es-ES" sz="1600" dirty="0"/>
              <a:t>Las órdenes de trabajo son el corazón del sistema de mantenimiento, son documentos esenciales que permiten planificar y organizar las actividades y recursos asociados a un objeto técnico. Cada orden es un colector de costo, lo que significa que todo mantenimiento debe tener su respectiva orden para un control financiero y operativo adecuado.</a:t>
            </a:r>
          </a:p>
        </p:txBody>
      </p:sp>
      <p:sp>
        <p:nvSpPr>
          <p:cNvPr id="9" name="CuadroTexto 8">
            <a:extLst>
              <a:ext uri="{FF2B5EF4-FFF2-40B4-BE49-F238E27FC236}">
                <a16:creationId xmlns:a16="http://schemas.microsoft.com/office/drawing/2014/main" id="{5F96E682-64FE-AC34-0214-405EDB920434}"/>
              </a:ext>
            </a:extLst>
          </p:cNvPr>
          <p:cNvSpPr txBox="1"/>
          <p:nvPr/>
        </p:nvSpPr>
        <p:spPr>
          <a:xfrm>
            <a:off x="7339818" y="2644366"/>
            <a:ext cx="3401822" cy="584775"/>
          </a:xfrm>
          <a:prstGeom prst="rect">
            <a:avLst/>
          </a:prstGeom>
          <a:noFill/>
        </p:spPr>
        <p:txBody>
          <a:bodyPr wrap="square" rtlCol="0">
            <a:spAutoFit/>
          </a:bodyPr>
          <a:lstStyle/>
          <a:p>
            <a:r>
              <a:rPr lang="es-ES" sz="1600" b="1" dirty="0"/>
              <a:t>ORGANIZACIÓN</a:t>
            </a:r>
          </a:p>
          <a:p>
            <a:r>
              <a:rPr lang="es-ES" sz="1600" dirty="0"/>
              <a:t>Asignación de personal y materiales.</a:t>
            </a:r>
          </a:p>
        </p:txBody>
      </p:sp>
      <p:sp>
        <p:nvSpPr>
          <p:cNvPr id="11" name="CuadroTexto 10">
            <a:extLst>
              <a:ext uri="{FF2B5EF4-FFF2-40B4-BE49-F238E27FC236}">
                <a16:creationId xmlns:a16="http://schemas.microsoft.com/office/drawing/2014/main" id="{1F2219D9-C9B8-A644-8074-610414346DA0}"/>
              </a:ext>
            </a:extLst>
          </p:cNvPr>
          <p:cNvSpPr txBox="1"/>
          <p:nvPr/>
        </p:nvSpPr>
        <p:spPr>
          <a:xfrm>
            <a:off x="7339818" y="4202392"/>
            <a:ext cx="3636289" cy="1077218"/>
          </a:xfrm>
          <a:prstGeom prst="rect">
            <a:avLst/>
          </a:prstGeom>
          <a:noFill/>
        </p:spPr>
        <p:txBody>
          <a:bodyPr wrap="square" rtlCol="0">
            <a:spAutoFit/>
          </a:bodyPr>
          <a:lstStyle/>
          <a:p>
            <a:pPr algn="just"/>
            <a:r>
              <a:rPr lang="es-ES" sz="1600" b="1" dirty="0"/>
              <a:t>CONTROL</a:t>
            </a:r>
          </a:p>
          <a:p>
            <a:pPr algn="just"/>
            <a:r>
              <a:rPr lang="es-ES" sz="1600" dirty="0"/>
              <a:t>Permite seguimiento de costos, eficiencia y cumplimiento de cronogramas establecidos.</a:t>
            </a:r>
          </a:p>
        </p:txBody>
      </p:sp>
      <p:pic>
        <p:nvPicPr>
          <p:cNvPr id="13" name="Gráfico 12" descr="Documento con relleno sólido">
            <a:extLst>
              <a:ext uri="{FF2B5EF4-FFF2-40B4-BE49-F238E27FC236}">
                <a16:creationId xmlns:a16="http://schemas.microsoft.com/office/drawing/2014/main" id="{B52869A8-B352-94FE-4DA1-0D1F7FF50D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8" y="2644366"/>
            <a:ext cx="914400" cy="914400"/>
          </a:xfrm>
          <a:prstGeom prst="rect">
            <a:avLst/>
          </a:prstGeom>
        </p:spPr>
      </p:pic>
      <p:pic>
        <p:nvPicPr>
          <p:cNvPr id="15" name="Gráfico 14" descr="Engranaje único contorno">
            <a:extLst>
              <a:ext uri="{FF2B5EF4-FFF2-40B4-BE49-F238E27FC236}">
                <a16:creationId xmlns:a16="http://schemas.microsoft.com/office/drawing/2014/main" id="{FA661E8D-22F4-005C-C830-9E760FAA5A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2141" y="2575964"/>
            <a:ext cx="914400" cy="914400"/>
          </a:xfrm>
          <a:prstGeom prst="rect">
            <a:avLst/>
          </a:prstGeom>
        </p:spPr>
      </p:pic>
      <p:pic>
        <p:nvPicPr>
          <p:cNvPr id="17" name="Gráfico 16" descr="Monedas contorno">
            <a:extLst>
              <a:ext uri="{FF2B5EF4-FFF2-40B4-BE49-F238E27FC236}">
                <a16:creationId xmlns:a16="http://schemas.microsoft.com/office/drawing/2014/main" id="{5839A566-B9CC-1B42-2694-4B10CE9EFB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82141" y="4069398"/>
            <a:ext cx="914400" cy="914400"/>
          </a:xfrm>
          <a:prstGeom prst="rect">
            <a:avLst/>
          </a:prstGeom>
        </p:spPr>
      </p:pic>
      <p:sp>
        <p:nvSpPr>
          <p:cNvPr id="12" name="CuadroTexto 11">
            <a:extLst>
              <a:ext uri="{FF2B5EF4-FFF2-40B4-BE49-F238E27FC236}">
                <a16:creationId xmlns:a16="http://schemas.microsoft.com/office/drawing/2014/main" id="{27468F75-6B53-A5D1-00D9-0A55377B00CA}"/>
              </a:ext>
            </a:extLst>
          </p:cNvPr>
          <p:cNvSpPr txBox="1"/>
          <p:nvPr/>
        </p:nvSpPr>
        <p:spPr>
          <a:xfrm>
            <a:off x="2118469" y="4202392"/>
            <a:ext cx="3430879" cy="1200329"/>
          </a:xfrm>
          <a:prstGeom prst="rect">
            <a:avLst/>
          </a:prstGeom>
          <a:noFill/>
        </p:spPr>
        <p:txBody>
          <a:bodyPr wrap="square">
            <a:spAutoFit/>
          </a:bodyPr>
          <a:lstStyle/>
          <a:p>
            <a:pPr algn="just">
              <a:buNone/>
            </a:pPr>
            <a:r>
              <a:rPr lang="es-ES" b="1" dirty="0"/>
              <a:t>EJECUCIÓN</a:t>
            </a:r>
          </a:p>
          <a:p>
            <a:pPr algn="just">
              <a:buNone/>
            </a:pPr>
            <a:r>
              <a:rPr lang="es-ES" dirty="0"/>
              <a:t>Registra el progreso real, consumos y actividades realizadas durante el trabajo</a:t>
            </a:r>
          </a:p>
        </p:txBody>
      </p:sp>
      <p:pic>
        <p:nvPicPr>
          <p:cNvPr id="16" name="Gráfico 15" descr="Teatro contorno">
            <a:extLst>
              <a:ext uri="{FF2B5EF4-FFF2-40B4-BE49-F238E27FC236}">
                <a16:creationId xmlns:a16="http://schemas.microsoft.com/office/drawing/2014/main" id="{74AA37F6-8882-61EA-A0A2-4508613DA3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7928" y="4202392"/>
            <a:ext cx="914400" cy="914400"/>
          </a:xfrm>
          <a:prstGeom prst="rect">
            <a:avLst/>
          </a:prstGeom>
        </p:spPr>
      </p:pic>
    </p:spTree>
    <p:extLst>
      <p:ext uri="{BB962C8B-B14F-4D97-AF65-F5344CB8AC3E}">
        <p14:creationId xmlns:p14="http://schemas.microsoft.com/office/powerpoint/2010/main" val="2757645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77398-DA28-007E-E68E-AFC5C23A1EA1}"/>
            </a:ext>
          </a:extLst>
        </p:cNvPr>
        <p:cNvGrpSpPr/>
        <p:nvPr/>
      </p:nvGrpSpPr>
      <p:grpSpPr>
        <a:xfrm>
          <a:off x="0" y="0"/>
          <a:ext cx="0" cy="0"/>
          <a:chOff x="0" y="0"/>
          <a:chExt cx="0" cy="0"/>
        </a:xfrm>
      </p:grpSpPr>
      <p:grpSp>
        <p:nvGrpSpPr>
          <p:cNvPr id="39" name="Grupo 38">
            <a:extLst>
              <a:ext uri="{FF2B5EF4-FFF2-40B4-BE49-F238E27FC236}">
                <a16:creationId xmlns:a16="http://schemas.microsoft.com/office/drawing/2014/main" id="{AA9BCE80-5C1F-5C65-67DF-59CA2DC585E3}"/>
              </a:ext>
            </a:extLst>
          </p:cNvPr>
          <p:cNvGrpSpPr/>
          <p:nvPr/>
        </p:nvGrpSpPr>
        <p:grpSpPr>
          <a:xfrm>
            <a:off x="663432" y="1344199"/>
            <a:ext cx="10865135" cy="4682836"/>
            <a:chOff x="904022" y="1122526"/>
            <a:chExt cx="10865135" cy="4682836"/>
          </a:xfrm>
        </p:grpSpPr>
        <p:pic>
          <p:nvPicPr>
            <p:cNvPr id="10" name="Imagen 9">
              <a:extLst>
                <a:ext uri="{FF2B5EF4-FFF2-40B4-BE49-F238E27FC236}">
                  <a16:creationId xmlns:a16="http://schemas.microsoft.com/office/drawing/2014/main" id="{6680163B-945B-29AC-E1E8-193212161B61}"/>
                </a:ext>
              </a:extLst>
            </p:cNvPr>
            <p:cNvPicPr>
              <a:picLocks noChangeAspect="1"/>
            </p:cNvPicPr>
            <p:nvPr/>
          </p:nvPicPr>
          <p:blipFill>
            <a:blip r:embed="rId2"/>
            <a:srcRect l="563"/>
            <a:stretch>
              <a:fillRect/>
            </a:stretch>
          </p:blipFill>
          <p:spPr>
            <a:xfrm>
              <a:off x="904022" y="1122526"/>
              <a:ext cx="10865135" cy="4682836"/>
            </a:xfrm>
            <a:prstGeom prst="rect">
              <a:avLst/>
            </a:prstGeom>
          </p:spPr>
        </p:pic>
        <p:pic>
          <p:nvPicPr>
            <p:cNvPr id="23" name="Imagen 22">
              <a:extLst>
                <a:ext uri="{FF2B5EF4-FFF2-40B4-BE49-F238E27FC236}">
                  <a16:creationId xmlns:a16="http://schemas.microsoft.com/office/drawing/2014/main" id="{AA26A74B-615E-941A-9DE0-DD2EA6519ECB}"/>
                </a:ext>
              </a:extLst>
            </p:cNvPr>
            <p:cNvPicPr>
              <a:picLocks noChangeAspect="1"/>
            </p:cNvPicPr>
            <p:nvPr/>
          </p:nvPicPr>
          <p:blipFill>
            <a:blip r:embed="rId3"/>
            <a:stretch>
              <a:fillRect/>
            </a:stretch>
          </p:blipFill>
          <p:spPr>
            <a:xfrm>
              <a:off x="1256147" y="1450109"/>
              <a:ext cx="555470" cy="555470"/>
            </a:xfrm>
            <a:prstGeom prst="rect">
              <a:avLst/>
            </a:prstGeom>
          </p:spPr>
        </p:pic>
        <p:pic>
          <p:nvPicPr>
            <p:cNvPr id="24" name="Imagen 23">
              <a:extLst>
                <a:ext uri="{FF2B5EF4-FFF2-40B4-BE49-F238E27FC236}">
                  <a16:creationId xmlns:a16="http://schemas.microsoft.com/office/drawing/2014/main" id="{1C414237-9E85-36DF-9B61-FECB96CA29FB}"/>
                </a:ext>
              </a:extLst>
            </p:cNvPr>
            <p:cNvPicPr>
              <a:picLocks noChangeAspect="1"/>
            </p:cNvPicPr>
            <p:nvPr/>
          </p:nvPicPr>
          <p:blipFill>
            <a:blip r:embed="rId4"/>
            <a:stretch>
              <a:fillRect/>
            </a:stretch>
          </p:blipFill>
          <p:spPr>
            <a:xfrm>
              <a:off x="6772860" y="1798118"/>
              <a:ext cx="646331" cy="646331"/>
            </a:xfrm>
            <a:prstGeom prst="rect">
              <a:avLst/>
            </a:prstGeom>
          </p:spPr>
        </p:pic>
        <p:pic>
          <p:nvPicPr>
            <p:cNvPr id="25" name="Imagen 24">
              <a:extLst>
                <a:ext uri="{FF2B5EF4-FFF2-40B4-BE49-F238E27FC236}">
                  <a16:creationId xmlns:a16="http://schemas.microsoft.com/office/drawing/2014/main" id="{4E0FA19E-23C7-9EDE-26F2-DC5B78974ADD}"/>
                </a:ext>
              </a:extLst>
            </p:cNvPr>
            <p:cNvPicPr>
              <a:picLocks noChangeAspect="1"/>
            </p:cNvPicPr>
            <p:nvPr/>
          </p:nvPicPr>
          <p:blipFill>
            <a:blip r:embed="rId5"/>
            <a:srcRect t="8241" r="4622" b="18301"/>
            <a:stretch>
              <a:fillRect/>
            </a:stretch>
          </p:blipFill>
          <p:spPr>
            <a:xfrm>
              <a:off x="2772910" y="1916187"/>
              <a:ext cx="700540" cy="582007"/>
            </a:xfrm>
            <a:prstGeom prst="rect">
              <a:avLst/>
            </a:prstGeom>
          </p:spPr>
        </p:pic>
        <p:pic>
          <p:nvPicPr>
            <p:cNvPr id="26" name="Imagen 25">
              <a:extLst>
                <a:ext uri="{FF2B5EF4-FFF2-40B4-BE49-F238E27FC236}">
                  <a16:creationId xmlns:a16="http://schemas.microsoft.com/office/drawing/2014/main" id="{CBC41501-4DDF-050A-BA5D-DB5EC8F31B4B}"/>
                </a:ext>
              </a:extLst>
            </p:cNvPr>
            <p:cNvPicPr>
              <a:picLocks noChangeAspect="1"/>
            </p:cNvPicPr>
            <p:nvPr/>
          </p:nvPicPr>
          <p:blipFill>
            <a:blip r:embed="rId5"/>
            <a:srcRect t="8241" r="4622" b="18301"/>
            <a:stretch>
              <a:fillRect/>
            </a:stretch>
          </p:blipFill>
          <p:spPr>
            <a:xfrm>
              <a:off x="4072271" y="1916186"/>
              <a:ext cx="700540" cy="582007"/>
            </a:xfrm>
            <a:prstGeom prst="rect">
              <a:avLst/>
            </a:prstGeom>
          </p:spPr>
        </p:pic>
        <p:pic>
          <p:nvPicPr>
            <p:cNvPr id="27" name="Imagen 26">
              <a:extLst>
                <a:ext uri="{FF2B5EF4-FFF2-40B4-BE49-F238E27FC236}">
                  <a16:creationId xmlns:a16="http://schemas.microsoft.com/office/drawing/2014/main" id="{BC9B4B34-310F-F81B-CE18-52BDD750C48A}"/>
                </a:ext>
              </a:extLst>
            </p:cNvPr>
            <p:cNvPicPr>
              <a:picLocks noChangeAspect="1"/>
            </p:cNvPicPr>
            <p:nvPr/>
          </p:nvPicPr>
          <p:blipFill>
            <a:blip r:embed="rId6"/>
            <a:stretch>
              <a:fillRect/>
            </a:stretch>
          </p:blipFill>
          <p:spPr>
            <a:xfrm>
              <a:off x="8018012" y="1797653"/>
              <a:ext cx="700540" cy="700540"/>
            </a:xfrm>
            <a:prstGeom prst="rect">
              <a:avLst/>
            </a:prstGeom>
          </p:spPr>
        </p:pic>
        <p:pic>
          <p:nvPicPr>
            <p:cNvPr id="28" name="Imagen 27">
              <a:extLst>
                <a:ext uri="{FF2B5EF4-FFF2-40B4-BE49-F238E27FC236}">
                  <a16:creationId xmlns:a16="http://schemas.microsoft.com/office/drawing/2014/main" id="{CC0CE4A9-393B-9889-59D7-9F8BDBB75DF3}"/>
                </a:ext>
              </a:extLst>
            </p:cNvPr>
            <p:cNvPicPr>
              <a:picLocks noChangeAspect="1"/>
            </p:cNvPicPr>
            <p:nvPr/>
          </p:nvPicPr>
          <p:blipFill>
            <a:blip r:embed="rId4"/>
            <a:stretch>
              <a:fillRect/>
            </a:stretch>
          </p:blipFill>
          <p:spPr>
            <a:xfrm>
              <a:off x="9419090" y="1798118"/>
              <a:ext cx="646331" cy="646331"/>
            </a:xfrm>
            <a:prstGeom prst="rect">
              <a:avLst/>
            </a:prstGeom>
          </p:spPr>
        </p:pic>
        <p:pic>
          <p:nvPicPr>
            <p:cNvPr id="29" name="Imagen 28">
              <a:extLst>
                <a:ext uri="{FF2B5EF4-FFF2-40B4-BE49-F238E27FC236}">
                  <a16:creationId xmlns:a16="http://schemas.microsoft.com/office/drawing/2014/main" id="{98312CE2-B8D3-8CD7-DF50-BA92A1E182EA}"/>
                </a:ext>
              </a:extLst>
            </p:cNvPr>
            <p:cNvPicPr>
              <a:picLocks noChangeAspect="1"/>
            </p:cNvPicPr>
            <p:nvPr/>
          </p:nvPicPr>
          <p:blipFill>
            <a:blip r:embed="rId4"/>
            <a:stretch>
              <a:fillRect/>
            </a:stretch>
          </p:blipFill>
          <p:spPr>
            <a:xfrm>
              <a:off x="9136790" y="2921442"/>
              <a:ext cx="387863" cy="387863"/>
            </a:xfrm>
            <a:prstGeom prst="rect">
              <a:avLst/>
            </a:prstGeom>
          </p:spPr>
        </p:pic>
        <p:pic>
          <p:nvPicPr>
            <p:cNvPr id="30" name="Imagen 29">
              <a:extLst>
                <a:ext uri="{FF2B5EF4-FFF2-40B4-BE49-F238E27FC236}">
                  <a16:creationId xmlns:a16="http://schemas.microsoft.com/office/drawing/2014/main" id="{C4D31F19-C53B-0D76-5CC5-3ED587C25EF3}"/>
                </a:ext>
              </a:extLst>
            </p:cNvPr>
            <p:cNvPicPr>
              <a:picLocks noChangeAspect="1"/>
            </p:cNvPicPr>
            <p:nvPr/>
          </p:nvPicPr>
          <p:blipFill>
            <a:blip r:embed="rId3"/>
            <a:stretch>
              <a:fillRect/>
            </a:stretch>
          </p:blipFill>
          <p:spPr>
            <a:xfrm>
              <a:off x="9968248" y="1450109"/>
              <a:ext cx="335191" cy="335191"/>
            </a:xfrm>
            <a:prstGeom prst="rect">
              <a:avLst/>
            </a:prstGeom>
          </p:spPr>
        </p:pic>
        <p:pic>
          <p:nvPicPr>
            <p:cNvPr id="32" name="Imagen 31">
              <a:extLst>
                <a:ext uri="{FF2B5EF4-FFF2-40B4-BE49-F238E27FC236}">
                  <a16:creationId xmlns:a16="http://schemas.microsoft.com/office/drawing/2014/main" id="{5DA9BE2D-8581-EF13-18D7-87B2496D899E}"/>
                </a:ext>
              </a:extLst>
            </p:cNvPr>
            <p:cNvPicPr>
              <a:picLocks noChangeAspect="1"/>
            </p:cNvPicPr>
            <p:nvPr/>
          </p:nvPicPr>
          <p:blipFill>
            <a:blip r:embed="rId4"/>
            <a:stretch>
              <a:fillRect/>
            </a:stretch>
          </p:blipFill>
          <p:spPr>
            <a:xfrm>
              <a:off x="9136790" y="3463944"/>
              <a:ext cx="387863" cy="387863"/>
            </a:xfrm>
            <a:prstGeom prst="rect">
              <a:avLst/>
            </a:prstGeom>
          </p:spPr>
        </p:pic>
        <p:pic>
          <p:nvPicPr>
            <p:cNvPr id="34" name="Imagen 33">
              <a:extLst>
                <a:ext uri="{FF2B5EF4-FFF2-40B4-BE49-F238E27FC236}">
                  <a16:creationId xmlns:a16="http://schemas.microsoft.com/office/drawing/2014/main" id="{5A41373B-9DE6-BA9F-D88E-6C26D38EAF00}"/>
                </a:ext>
              </a:extLst>
            </p:cNvPr>
            <p:cNvPicPr>
              <a:picLocks noChangeAspect="1"/>
            </p:cNvPicPr>
            <p:nvPr/>
          </p:nvPicPr>
          <p:blipFill>
            <a:blip r:embed="rId4"/>
            <a:stretch>
              <a:fillRect/>
            </a:stretch>
          </p:blipFill>
          <p:spPr>
            <a:xfrm>
              <a:off x="10765959" y="1780075"/>
              <a:ext cx="646331" cy="646331"/>
            </a:xfrm>
            <a:prstGeom prst="rect">
              <a:avLst/>
            </a:prstGeom>
          </p:spPr>
        </p:pic>
        <p:pic>
          <p:nvPicPr>
            <p:cNvPr id="35" name="Imagen 34">
              <a:extLst>
                <a:ext uri="{FF2B5EF4-FFF2-40B4-BE49-F238E27FC236}">
                  <a16:creationId xmlns:a16="http://schemas.microsoft.com/office/drawing/2014/main" id="{4E167202-17CD-1355-5FAE-F5E864BF93B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5037531" y="2622644"/>
              <a:ext cx="700540" cy="582007"/>
            </a:xfrm>
            <a:prstGeom prst="rect">
              <a:avLst/>
            </a:prstGeom>
          </p:spPr>
        </p:pic>
        <p:pic>
          <p:nvPicPr>
            <p:cNvPr id="36" name="Imagen 35">
              <a:extLst>
                <a:ext uri="{FF2B5EF4-FFF2-40B4-BE49-F238E27FC236}">
                  <a16:creationId xmlns:a16="http://schemas.microsoft.com/office/drawing/2014/main" id="{439A131B-8EE6-BD1A-1FEB-3E1FDB0A903E}"/>
                </a:ext>
              </a:extLst>
            </p:cNvPr>
            <p:cNvPicPr>
              <a:picLocks noChangeAspect="1"/>
            </p:cNvPicPr>
            <p:nvPr/>
          </p:nvPicPr>
          <p:blipFill>
            <a:blip r:embed="rId3"/>
            <a:stretch>
              <a:fillRect/>
            </a:stretch>
          </p:blipFill>
          <p:spPr>
            <a:xfrm>
              <a:off x="7243348" y="1428389"/>
              <a:ext cx="351686" cy="351686"/>
            </a:xfrm>
            <a:prstGeom prst="rect">
              <a:avLst/>
            </a:prstGeom>
          </p:spPr>
        </p:pic>
        <p:pic>
          <p:nvPicPr>
            <p:cNvPr id="37" name="Imagen 36">
              <a:extLst>
                <a:ext uri="{FF2B5EF4-FFF2-40B4-BE49-F238E27FC236}">
                  <a16:creationId xmlns:a16="http://schemas.microsoft.com/office/drawing/2014/main" id="{C4587B90-F138-F063-7A1C-299484CACCB0}"/>
                </a:ext>
              </a:extLst>
            </p:cNvPr>
            <p:cNvPicPr>
              <a:picLocks noChangeAspect="1"/>
            </p:cNvPicPr>
            <p:nvPr/>
          </p:nvPicPr>
          <p:blipFill>
            <a:blip r:embed="rId6"/>
            <a:stretch>
              <a:fillRect/>
            </a:stretch>
          </p:blipFill>
          <p:spPr>
            <a:xfrm>
              <a:off x="9591732" y="3095599"/>
              <a:ext cx="544111" cy="544111"/>
            </a:xfrm>
            <a:prstGeom prst="rect">
              <a:avLst/>
            </a:prstGeom>
          </p:spPr>
        </p:pic>
        <p:pic>
          <p:nvPicPr>
            <p:cNvPr id="38" name="Imagen 37">
              <a:extLst>
                <a:ext uri="{FF2B5EF4-FFF2-40B4-BE49-F238E27FC236}">
                  <a16:creationId xmlns:a16="http://schemas.microsoft.com/office/drawing/2014/main" id="{E4541B0C-09EB-83AD-24C5-44D853966A0B}"/>
                </a:ext>
              </a:extLst>
            </p:cNvPr>
            <p:cNvPicPr>
              <a:picLocks noChangeAspect="1"/>
            </p:cNvPicPr>
            <p:nvPr/>
          </p:nvPicPr>
          <p:blipFill>
            <a:blip r:embed="rId9"/>
            <a:stretch>
              <a:fillRect/>
            </a:stretch>
          </p:blipFill>
          <p:spPr>
            <a:xfrm>
              <a:off x="2210710" y="1528117"/>
              <a:ext cx="399455" cy="399455"/>
            </a:xfrm>
            <a:prstGeom prst="rect">
              <a:avLst/>
            </a:prstGeom>
          </p:spPr>
        </p:pic>
      </p:grpSp>
      <p:grpSp>
        <p:nvGrpSpPr>
          <p:cNvPr id="3" name="Grupo 2">
            <a:extLst>
              <a:ext uri="{FF2B5EF4-FFF2-40B4-BE49-F238E27FC236}">
                <a16:creationId xmlns:a16="http://schemas.microsoft.com/office/drawing/2014/main" id="{1A687D46-2096-2EBF-4DC6-B630E7EEE7F3}"/>
              </a:ext>
            </a:extLst>
          </p:cNvPr>
          <p:cNvGrpSpPr/>
          <p:nvPr/>
        </p:nvGrpSpPr>
        <p:grpSpPr>
          <a:xfrm>
            <a:off x="265248" y="266656"/>
            <a:ext cx="5268947" cy="697336"/>
            <a:chOff x="351927" y="804889"/>
            <a:chExt cx="5419089" cy="717207"/>
          </a:xfrm>
        </p:grpSpPr>
        <p:grpSp>
          <p:nvGrpSpPr>
            <p:cNvPr id="4" name="Grupo 3">
              <a:extLst>
                <a:ext uri="{FF2B5EF4-FFF2-40B4-BE49-F238E27FC236}">
                  <a16:creationId xmlns:a16="http://schemas.microsoft.com/office/drawing/2014/main" id="{5AA8059D-30D6-DC08-B667-D9954B8F7B5B}"/>
                </a:ext>
              </a:extLst>
            </p:cNvPr>
            <p:cNvGrpSpPr/>
            <p:nvPr/>
          </p:nvGrpSpPr>
          <p:grpSpPr>
            <a:xfrm>
              <a:off x="1008903" y="804889"/>
              <a:ext cx="4762113" cy="717207"/>
              <a:chOff x="515381" y="249051"/>
              <a:chExt cx="4762113" cy="717207"/>
            </a:xfrm>
          </p:grpSpPr>
          <p:sp>
            <p:nvSpPr>
              <p:cNvPr id="6" name="Rectángulo 5">
                <a:extLst>
                  <a:ext uri="{FF2B5EF4-FFF2-40B4-BE49-F238E27FC236}">
                    <a16:creationId xmlns:a16="http://schemas.microsoft.com/office/drawing/2014/main" id="{F6705E50-18D7-E8D7-0769-9AB7EC139915}"/>
                  </a:ext>
                </a:extLst>
              </p:cNvPr>
              <p:cNvSpPr/>
              <p:nvPr/>
            </p:nvSpPr>
            <p:spPr>
              <a:xfrm>
                <a:off x="551383" y="306714"/>
                <a:ext cx="4726111"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Procedimiento en </a:t>
                </a:r>
                <a:r>
                  <a:rPr lang="es-ES" sz="1954" dirty="0" err="1">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JD</a:t>
                </a: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 solicitud de avería</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9D48E9FC-7F1E-5119-651B-8C078D202736}"/>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180E1C7E-C00D-F43B-DB4F-2F18469820B1}"/>
                </a:ext>
              </a:extLst>
            </p:cNvPr>
            <p:cNvPicPr>
              <a:picLocks noChangeAspect="1"/>
            </p:cNvPicPr>
            <p:nvPr/>
          </p:nvPicPr>
          <p:blipFill>
            <a:blip r:embed="rId10">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pic>
        <p:nvPicPr>
          <p:cNvPr id="40" name="Imagen 39">
            <a:extLst>
              <a:ext uri="{FF2B5EF4-FFF2-40B4-BE49-F238E27FC236}">
                <a16:creationId xmlns:a16="http://schemas.microsoft.com/office/drawing/2014/main" id="{955DCF3F-B1E3-51C9-B3ED-8C516CDF575A}"/>
              </a:ext>
            </a:extLst>
          </p:cNvPr>
          <p:cNvPicPr>
            <a:picLocks noChangeAspect="1"/>
          </p:cNvPicPr>
          <p:nvPr/>
        </p:nvPicPr>
        <p:blipFill>
          <a:blip r:embed="rId3"/>
          <a:stretch>
            <a:fillRect/>
          </a:stretch>
        </p:blipFill>
        <p:spPr>
          <a:xfrm>
            <a:off x="1047437" y="4210669"/>
            <a:ext cx="555470" cy="555470"/>
          </a:xfrm>
          <a:prstGeom prst="rect">
            <a:avLst/>
          </a:prstGeom>
        </p:spPr>
      </p:pic>
      <p:pic>
        <p:nvPicPr>
          <p:cNvPr id="41" name="Imagen 40">
            <a:extLst>
              <a:ext uri="{FF2B5EF4-FFF2-40B4-BE49-F238E27FC236}">
                <a16:creationId xmlns:a16="http://schemas.microsoft.com/office/drawing/2014/main" id="{A01FEFFF-CC0E-C906-03E4-64DEB0819C45}"/>
              </a:ext>
            </a:extLst>
          </p:cNvPr>
          <p:cNvPicPr>
            <a:picLocks noChangeAspect="1"/>
          </p:cNvPicPr>
          <p:nvPr/>
        </p:nvPicPr>
        <p:blipFill>
          <a:blip r:embed="rId4"/>
          <a:stretch>
            <a:fillRect/>
          </a:stretch>
        </p:blipFill>
        <p:spPr>
          <a:xfrm>
            <a:off x="3141831" y="5314138"/>
            <a:ext cx="555470" cy="555470"/>
          </a:xfrm>
          <a:prstGeom prst="rect">
            <a:avLst/>
          </a:prstGeom>
        </p:spPr>
      </p:pic>
      <p:pic>
        <p:nvPicPr>
          <p:cNvPr id="42" name="Imagen 41">
            <a:extLst>
              <a:ext uri="{FF2B5EF4-FFF2-40B4-BE49-F238E27FC236}">
                <a16:creationId xmlns:a16="http://schemas.microsoft.com/office/drawing/2014/main" id="{4D186A26-02A8-3708-F08E-E3A77DC7B34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902367" y="5300870"/>
            <a:ext cx="700540" cy="582007"/>
          </a:xfrm>
          <a:prstGeom prst="rect">
            <a:avLst/>
          </a:prstGeom>
        </p:spPr>
      </p:pic>
      <p:pic>
        <p:nvPicPr>
          <p:cNvPr id="43" name="Imagen 42">
            <a:extLst>
              <a:ext uri="{FF2B5EF4-FFF2-40B4-BE49-F238E27FC236}">
                <a16:creationId xmlns:a16="http://schemas.microsoft.com/office/drawing/2014/main" id="{B42FA92D-912F-73A7-D250-55E0BDF7A10E}"/>
              </a:ext>
            </a:extLst>
          </p:cNvPr>
          <p:cNvPicPr>
            <a:picLocks noChangeAspect="1"/>
          </p:cNvPicPr>
          <p:nvPr/>
        </p:nvPicPr>
        <p:blipFill>
          <a:blip r:embed="rId6"/>
          <a:stretch>
            <a:fillRect/>
          </a:stretch>
        </p:blipFill>
        <p:spPr>
          <a:xfrm>
            <a:off x="2996761" y="4138134"/>
            <a:ext cx="700540" cy="700540"/>
          </a:xfrm>
          <a:prstGeom prst="rect">
            <a:avLst/>
          </a:prstGeom>
        </p:spPr>
      </p:pic>
      <p:sp>
        <p:nvSpPr>
          <p:cNvPr id="44" name="CuadroTexto 43">
            <a:extLst>
              <a:ext uri="{FF2B5EF4-FFF2-40B4-BE49-F238E27FC236}">
                <a16:creationId xmlns:a16="http://schemas.microsoft.com/office/drawing/2014/main" id="{834AC98B-C14E-CE1C-67A1-83BD41C9C258}"/>
              </a:ext>
            </a:extLst>
          </p:cNvPr>
          <p:cNvSpPr txBox="1"/>
          <p:nvPr/>
        </p:nvSpPr>
        <p:spPr>
          <a:xfrm>
            <a:off x="1571027" y="4372988"/>
            <a:ext cx="1200728" cy="400110"/>
          </a:xfrm>
          <a:prstGeom prst="rect">
            <a:avLst/>
          </a:prstGeom>
          <a:noFill/>
        </p:spPr>
        <p:txBody>
          <a:bodyPr wrap="square" rtlCol="0">
            <a:spAutoFit/>
          </a:bodyPr>
          <a:lstStyle/>
          <a:p>
            <a:r>
              <a:rPr lang="es-MX" sz="1000" b="1" dirty="0">
                <a:latin typeface="Tahoma" panose="020B0604030504040204" pitchFamily="34" charset="0"/>
                <a:ea typeface="Tahoma" panose="020B0604030504040204" pitchFamily="34" charset="0"/>
                <a:cs typeface="Tahoma" panose="020B0604030504040204" pitchFamily="34" charset="0"/>
              </a:rPr>
              <a:t>Operador de turno</a:t>
            </a:r>
          </a:p>
        </p:txBody>
      </p:sp>
      <p:sp>
        <p:nvSpPr>
          <p:cNvPr id="45" name="CuadroTexto 44">
            <a:extLst>
              <a:ext uri="{FF2B5EF4-FFF2-40B4-BE49-F238E27FC236}">
                <a16:creationId xmlns:a16="http://schemas.microsoft.com/office/drawing/2014/main" id="{0476BCD5-28C5-6B6A-D700-943672FA4CA8}"/>
              </a:ext>
            </a:extLst>
          </p:cNvPr>
          <p:cNvSpPr txBox="1"/>
          <p:nvPr/>
        </p:nvSpPr>
        <p:spPr>
          <a:xfrm>
            <a:off x="1602907" y="5476457"/>
            <a:ext cx="1200728" cy="400110"/>
          </a:xfrm>
          <a:prstGeom prst="rect">
            <a:avLst/>
          </a:prstGeom>
          <a:noFill/>
        </p:spPr>
        <p:txBody>
          <a:bodyPr wrap="square" rtlCol="0">
            <a:spAutoFit/>
          </a:bodyPr>
          <a:lstStyle/>
          <a:p>
            <a:r>
              <a:rPr lang="es-MX" sz="1000" b="1" dirty="0">
                <a:latin typeface="Tahoma" panose="020B0604030504040204" pitchFamily="34" charset="0"/>
                <a:ea typeface="Tahoma" panose="020B0604030504040204" pitchFamily="34" charset="0"/>
                <a:cs typeface="Tahoma" panose="020B0604030504040204" pitchFamily="34" charset="0"/>
              </a:rPr>
              <a:t>Ingeniero disponible</a:t>
            </a:r>
          </a:p>
        </p:txBody>
      </p:sp>
      <p:sp>
        <p:nvSpPr>
          <p:cNvPr id="46" name="CuadroTexto 45">
            <a:extLst>
              <a:ext uri="{FF2B5EF4-FFF2-40B4-BE49-F238E27FC236}">
                <a16:creationId xmlns:a16="http://schemas.microsoft.com/office/drawing/2014/main" id="{BBDACB19-E6E4-041D-75BB-D5F101A481BA}"/>
              </a:ext>
            </a:extLst>
          </p:cNvPr>
          <p:cNvSpPr txBox="1"/>
          <p:nvPr/>
        </p:nvSpPr>
        <p:spPr>
          <a:xfrm>
            <a:off x="3697301" y="4251708"/>
            <a:ext cx="2322706" cy="400110"/>
          </a:xfrm>
          <a:prstGeom prst="rect">
            <a:avLst/>
          </a:prstGeom>
          <a:solidFill>
            <a:schemeClr val="bg1"/>
          </a:solidFill>
        </p:spPr>
        <p:txBody>
          <a:bodyPr wrap="square" rtlCol="0">
            <a:spAutoFit/>
          </a:bodyPr>
          <a:lstStyle/>
          <a:p>
            <a:r>
              <a:rPr lang="es-MX" sz="1000" b="1" dirty="0">
                <a:latin typeface="Tahoma" panose="020B0604030504040204" pitchFamily="34" charset="0"/>
                <a:ea typeface="Tahoma" panose="020B0604030504040204" pitchFamily="34" charset="0"/>
                <a:cs typeface="Tahoma" panose="020B0604030504040204" pitchFamily="34" charset="0"/>
              </a:rPr>
              <a:t>Técnico electricista, instrumentista y/o mecánico</a:t>
            </a:r>
          </a:p>
        </p:txBody>
      </p:sp>
      <p:sp>
        <p:nvSpPr>
          <p:cNvPr id="47" name="CuadroTexto 46">
            <a:extLst>
              <a:ext uri="{FF2B5EF4-FFF2-40B4-BE49-F238E27FC236}">
                <a16:creationId xmlns:a16="http://schemas.microsoft.com/office/drawing/2014/main" id="{4E8BCC61-2D53-38A6-5D4F-6AC3DD21ECD9}"/>
              </a:ext>
            </a:extLst>
          </p:cNvPr>
          <p:cNvSpPr txBox="1"/>
          <p:nvPr/>
        </p:nvSpPr>
        <p:spPr>
          <a:xfrm>
            <a:off x="3812103" y="5476457"/>
            <a:ext cx="1200728" cy="400110"/>
          </a:xfrm>
          <a:prstGeom prst="rect">
            <a:avLst/>
          </a:prstGeom>
          <a:noFill/>
        </p:spPr>
        <p:txBody>
          <a:bodyPr wrap="square" rtlCol="0">
            <a:spAutoFit/>
          </a:bodyPr>
          <a:lstStyle/>
          <a:p>
            <a:r>
              <a:rPr lang="es-MX" sz="1000" b="1" dirty="0">
                <a:latin typeface="Tahoma" panose="020B0604030504040204" pitchFamily="34" charset="0"/>
                <a:ea typeface="Tahoma" panose="020B0604030504040204" pitchFamily="34" charset="0"/>
                <a:cs typeface="Tahoma" panose="020B0604030504040204" pitchFamily="34" charset="0"/>
              </a:rPr>
              <a:t>Tecnólogo disponible</a:t>
            </a:r>
          </a:p>
        </p:txBody>
      </p:sp>
      <p:cxnSp>
        <p:nvCxnSpPr>
          <p:cNvPr id="60" name="Conector recto 59">
            <a:extLst>
              <a:ext uri="{FF2B5EF4-FFF2-40B4-BE49-F238E27FC236}">
                <a16:creationId xmlns:a16="http://schemas.microsoft.com/office/drawing/2014/main" id="{D7954C7D-5245-1E3F-B443-52BF8870058E}"/>
              </a:ext>
            </a:extLst>
          </p:cNvPr>
          <p:cNvCxnSpPr>
            <a:stCxn id="23" idx="3"/>
            <a:endCxn id="38" idx="1"/>
          </p:cNvCxnSpPr>
          <p:nvPr/>
        </p:nvCxnSpPr>
        <p:spPr>
          <a:xfrm>
            <a:off x="1571027" y="1949517"/>
            <a:ext cx="399093" cy="1"/>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ector: angular 61">
            <a:extLst>
              <a:ext uri="{FF2B5EF4-FFF2-40B4-BE49-F238E27FC236}">
                <a16:creationId xmlns:a16="http://schemas.microsoft.com/office/drawing/2014/main" id="{BD0E7D1D-F8F4-E460-7E57-FB5F9DC80E3E}"/>
              </a:ext>
            </a:extLst>
          </p:cNvPr>
          <p:cNvCxnSpPr>
            <a:endCxn id="25" idx="0"/>
          </p:cNvCxnSpPr>
          <p:nvPr/>
        </p:nvCxnSpPr>
        <p:spPr>
          <a:xfrm>
            <a:off x="2369575" y="1949517"/>
            <a:ext cx="513015" cy="188343"/>
          </a:xfrm>
          <a:prstGeom prst="bentConnector2">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ector: angular 63">
            <a:extLst>
              <a:ext uri="{FF2B5EF4-FFF2-40B4-BE49-F238E27FC236}">
                <a16:creationId xmlns:a16="http://schemas.microsoft.com/office/drawing/2014/main" id="{145BFC58-E6BE-356F-9BE5-8BB728783DCF}"/>
              </a:ext>
            </a:extLst>
          </p:cNvPr>
          <p:cNvCxnSpPr>
            <a:cxnSpLocks/>
            <a:stCxn id="24" idx="1"/>
            <a:endCxn id="36" idx="0"/>
          </p:cNvCxnSpPr>
          <p:nvPr/>
        </p:nvCxnSpPr>
        <p:spPr>
          <a:xfrm rot="10800000" flipH="1">
            <a:off x="6532269" y="1650063"/>
            <a:ext cx="646331" cy="692895"/>
          </a:xfrm>
          <a:prstGeom prst="bentConnector4">
            <a:avLst>
              <a:gd name="adj1" fmla="val -35369"/>
              <a:gd name="adj2" fmla="val 132992"/>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5" name="CuadroTexto 64">
            <a:extLst>
              <a:ext uri="{FF2B5EF4-FFF2-40B4-BE49-F238E27FC236}">
                <a16:creationId xmlns:a16="http://schemas.microsoft.com/office/drawing/2014/main" id="{2E086BA7-6D67-757A-38A7-89323BB77BC1}"/>
              </a:ext>
            </a:extLst>
          </p:cNvPr>
          <p:cNvSpPr txBox="1"/>
          <p:nvPr/>
        </p:nvSpPr>
        <p:spPr>
          <a:xfrm>
            <a:off x="6317346" y="1512371"/>
            <a:ext cx="1037098" cy="461665"/>
          </a:xfrm>
          <a:prstGeom prst="rect">
            <a:avLst/>
          </a:prstGeom>
          <a:noFill/>
        </p:spPr>
        <p:txBody>
          <a:bodyPr wrap="square" rtlCol="0">
            <a:spAutoFit/>
          </a:bodyPr>
          <a:lstStyle/>
          <a:p>
            <a:r>
              <a:rPr lang="es-MX" sz="1200" b="1" dirty="0">
                <a:latin typeface="Tahoma" panose="020B0604030504040204" pitchFamily="34" charset="0"/>
                <a:ea typeface="Tahoma" panose="020B0604030504040204" pitchFamily="34" charset="0"/>
                <a:cs typeface="Tahoma" panose="020B0604030504040204" pitchFamily="34" charset="0"/>
              </a:rPr>
              <a:t>Solicita equipo</a:t>
            </a:r>
          </a:p>
        </p:txBody>
      </p:sp>
      <p:sp>
        <p:nvSpPr>
          <p:cNvPr id="66" name="CuadroTexto 65">
            <a:extLst>
              <a:ext uri="{FF2B5EF4-FFF2-40B4-BE49-F238E27FC236}">
                <a16:creationId xmlns:a16="http://schemas.microsoft.com/office/drawing/2014/main" id="{D2582C58-AC39-415F-FFB0-3B2805E08CF4}"/>
              </a:ext>
            </a:extLst>
          </p:cNvPr>
          <p:cNvSpPr txBox="1"/>
          <p:nvPr/>
        </p:nvSpPr>
        <p:spPr>
          <a:xfrm>
            <a:off x="8988422" y="1518630"/>
            <a:ext cx="845572" cy="461665"/>
          </a:xfrm>
          <a:prstGeom prst="rect">
            <a:avLst/>
          </a:prstGeom>
          <a:noFill/>
        </p:spPr>
        <p:txBody>
          <a:bodyPr wrap="square" rtlCol="0">
            <a:spAutoFit/>
          </a:bodyPr>
          <a:lstStyle/>
          <a:p>
            <a:r>
              <a:rPr lang="es-MX" sz="1200" b="1" dirty="0">
                <a:latin typeface="Tahoma" panose="020B0604030504040204" pitchFamily="34" charset="0"/>
                <a:ea typeface="Tahoma" panose="020B0604030504040204" pitchFamily="34" charset="0"/>
                <a:cs typeface="Tahoma" panose="020B0604030504040204" pitchFamily="34" charset="0"/>
              </a:rPr>
              <a:t>Entrega equipo</a:t>
            </a:r>
          </a:p>
        </p:txBody>
      </p:sp>
      <p:cxnSp>
        <p:nvCxnSpPr>
          <p:cNvPr id="68" name="Conector: angular 67">
            <a:extLst>
              <a:ext uri="{FF2B5EF4-FFF2-40B4-BE49-F238E27FC236}">
                <a16:creationId xmlns:a16="http://schemas.microsoft.com/office/drawing/2014/main" id="{8BC241FB-45E9-2B85-4F1E-55D1015AB6F2}"/>
              </a:ext>
            </a:extLst>
          </p:cNvPr>
          <p:cNvCxnSpPr>
            <a:cxnSpLocks/>
            <a:stCxn id="28" idx="1"/>
            <a:endCxn id="30" idx="0"/>
          </p:cNvCxnSpPr>
          <p:nvPr/>
        </p:nvCxnSpPr>
        <p:spPr>
          <a:xfrm rot="10800000" flipH="1">
            <a:off x="9178500" y="1671783"/>
            <a:ext cx="716754" cy="671175"/>
          </a:xfrm>
          <a:prstGeom prst="bentConnector4">
            <a:avLst>
              <a:gd name="adj1" fmla="val -31894"/>
              <a:gd name="adj2" fmla="val 134060"/>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599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4CA9-9514-9B42-90E5-779215E16577}"/>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4916828B-0FFC-8696-6987-E51403C981B9}"/>
              </a:ext>
            </a:extLst>
          </p:cNvPr>
          <p:cNvPicPr>
            <a:picLocks noChangeAspect="1"/>
          </p:cNvPicPr>
          <p:nvPr/>
        </p:nvPicPr>
        <p:blipFill>
          <a:blip r:embed="rId2">
            <a:alphaModFix amt="35000"/>
          </a:blip>
          <a:srcRect t="8734" r="563" b="-1319"/>
          <a:stretch>
            <a:fillRect/>
          </a:stretch>
        </p:blipFill>
        <p:spPr>
          <a:xfrm>
            <a:off x="570943" y="1020058"/>
            <a:ext cx="10865135" cy="4335613"/>
          </a:xfrm>
          <a:prstGeom prst="rect">
            <a:avLst/>
          </a:prstGeom>
        </p:spPr>
      </p:pic>
      <p:grpSp>
        <p:nvGrpSpPr>
          <p:cNvPr id="3" name="Grupo 2">
            <a:extLst>
              <a:ext uri="{FF2B5EF4-FFF2-40B4-BE49-F238E27FC236}">
                <a16:creationId xmlns:a16="http://schemas.microsoft.com/office/drawing/2014/main" id="{73925DE9-B5A4-F672-BE6A-F7F1EDF640D9}"/>
              </a:ext>
            </a:extLst>
          </p:cNvPr>
          <p:cNvGrpSpPr/>
          <p:nvPr/>
        </p:nvGrpSpPr>
        <p:grpSpPr>
          <a:xfrm>
            <a:off x="265248" y="266656"/>
            <a:ext cx="5208870" cy="697336"/>
            <a:chOff x="351927" y="804889"/>
            <a:chExt cx="5357297" cy="717207"/>
          </a:xfrm>
        </p:grpSpPr>
        <p:grpSp>
          <p:nvGrpSpPr>
            <p:cNvPr id="4" name="Grupo 3">
              <a:extLst>
                <a:ext uri="{FF2B5EF4-FFF2-40B4-BE49-F238E27FC236}">
                  <a16:creationId xmlns:a16="http://schemas.microsoft.com/office/drawing/2014/main" id="{B64031AD-671D-D361-D608-9073C7F2A3EE}"/>
                </a:ext>
              </a:extLst>
            </p:cNvPr>
            <p:cNvGrpSpPr/>
            <p:nvPr/>
          </p:nvGrpSpPr>
          <p:grpSpPr>
            <a:xfrm>
              <a:off x="1008903" y="804889"/>
              <a:ext cx="4700321" cy="717207"/>
              <a:chOff x="515381" y="249051"/>
              <a:chExt cx="4700321" cy="717207"/>
            </a:xfrm>
          </p:grpSpPr>
          <p:sp>
            <p:nvSpPr>
              <p:cNvPr id="6" name="Rectángulo 5">
                <a:extLst>
                  <a:ext uri="{FF2B5EF4-FFF2-40B4-BE49-F238E27FC236}">
                    <a16:creationId xmlns:a16="http://schemas.microsoft.com/office/drawing/2014/main" id="{83250772-7652-5571-0608-E91ED7A49C5C}"/>
                  </a:ext>
                </a:extLst>
              </p:cNvPr>
              <p:cNvSpPr/>
              <p:nvPr/>
            </p:nvSpPr>
            <p:spPr>
              <a:xfrm>
                <a:off x="551386" y="306714"/>
                <a:ext cx="4664316"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Funciones clave del planificador en SAP</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BB756C72-67B9-2E96-5779-9BA22E08C308}"/>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BC69421C-79BA-B8E3-98AA-3D3782E830CD}"/>
                </a:ext>
              </a:extLst>
            </p:cNvPr>
            <p:cNvPicPr>
              <a:picLocks noChangeAspect="1"/>
            </p:cNvPicPr>
            <p:nvPr/>
          </p:nvPicPr>
          <p:blipFill>
            <a:blip r:embed="rId3">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2" name="CuadroTexto 1">
            <a:extLst>
              <a:ext uri="{FF2B5EF4-FFF2-40B4-BE49-F238E27FC236}">
                <a16:creationId xmlns:a16="http://schemas.microsoft.com/office/drawing/2014/main" id="{C2A52FAB-569A-AD58-F88E-E157094A348B}"/>
              </a:ext>
            </a:extLst>
          </p:cNvPr>
          <p:cNvSpPr txBox="1"/>
          <p:nvPr/>
        </p:nvSpPr>
        <p:spPr>
          <a:xfrm>
            <a:off x="5329878" y="5268555"/>
            <a:ext cx="6474285" cy="1138773"/>
          </a:xfrm>
          <a:prstGeom prst="rect">
            <a:avLst/>
          </a:prstGeom>
          <a:solidFill>
            <a:schemeClr val="bg1">
              <a:lumMod val="85000"/>
            </a:schemeClr>
          </a:solidFill>
        </p:spPr>
        <p:txBody>
          <a:bodyPr wrap="square" rtlCol="0">
            <a:spAutoFit/>
          </a:bodyPr>
          <a:lstStyle/>
          <a:p>
            <a:pPr algn="just"/>
            <a:r>
              <a:rPr lang="es-ES" sz="1700" b="1" dirty="0"/>
              <a:t>2. Creación y Gestión de Órdenes de Trabajo (OT)</a:t>
            </a:r>
          </a:p>
          <a:p>
            <a:pPr algn="just"/>
            <a:r>
              <a:rPr lang="es-ES" sz="1700" dirty="0"/>
              <a:t>Una vez evaluado el aviso, el planificador crea la orden de trabajo, definiendo el tipo de mantenimiento, prioridad, fecha de inicio/fin, centro de coste y los equipos afectados.</a:t>
            </a:r>
          </a:p>
        </p:txBody>
      </p:sp>
      <p:sp>
        <p:nvSpPr>
          <p:cNvPr id="8" name="CuadroTexto 7">
            <a:extLst>
              <a:ext uri="{FF2B5EF4-FFF2-40B4-BE49-F238E27FC236}">
                <a16:creationId xmlns:a16="http://schemas.microsoft.com/office/drawing/2014/main" id="{B636ED65-01BB-948A-1B66-2C7F51458330}"/>
              </a:ext>
            </a:extLst>
          </p:cNvPr>
          <p:cNvSpPr txBox="1"/>
          <p:nvPr/>
        </p:nvSpPr>
        <p:spPr>
          <a:xfrm>
            <a:off x="939028" y="3036585"/>
            <a:ext cx="3191772" cy="2708434"/>
          </a:xfrm>
          <a:prstGeom prst="rect">
            <a:avLst/>
          </a:prstGeom>
          <a:noFill/>
        </p:spPr>
        <p:txBody>
          <a:bodyPr wrap="square" rtlCol="0">
            <a:spAutoFit/>
          </a:bodyPr>
          <a:lstStyle/>
          <a:p>
            <a:pPr algn="just"/>
            <a:r>
              <a:rPr lang="es-ES" sz="1700" b="1" dirty="0"/>
              <a:t>1. Gestión de Avisos de Avería (Notificaciones). </a:t>
            </a:r>
          </a:p>
          <a:p>
            <a:pPr algn="just"/>
            <a:r>
              <a:rPr lang="es-ES" sz="1700" dirty="0"/>
              <a:t>El planificador recibe y evalúa los avisos generados por los operadores o sistemas de monitoreo, transformándolos en acciones concretas. Es el primer paso para documentar un problema y activar el proceso de mantenimiento.</a:t>
            </a:r>
          </a:p>
        </p:txBody>
      </p:sp>
      <p:pic>
        <p:nvPicPr>
          <p:cNvPr id="13" name="Imagen 12">
            <a:extLst>
              <a:ext uri="{FF2B5EF4-FFF2-40B4-BE49-F238E27FC236}">
                <a16:creationId xmlns:a16="http://schemas.microsoft.com/office/drawing/2014/main" id="{1FD73482-BF5A-A664-6DEE-CA9074002EAB}"/>
              </a:ext>
            </a:extLst>
          </p:cNvPr>
          <p:cNvPicPr>
            <a:picLocks noChangeAspect="1"/>
          </p:cNvPicPr>
          <p:nvPr/>
        </p:nvPicPr>
        <p:blipFill>
          <a:blip r:embed="rId4"/>
          <a:stretch>
            <a:fillRect/>
          </a:stretch>
        </p:blipFill>
        <p:spPr>
          <a:xfrm>
            <a:off x="348552" y="3429000"/>
            <a:ext cx="555470" cy="555470"/>
          </a:xfrm>
          <a:prstGeom prst="rect">
            <a:avLst/>
          </a:prstGeom>
        </p:spPr>
      </p:pic>
      <p:pic>
        <p:nvPicPr>
          <p:cNvPr id="14" name="Imagen 13">
            <a:extLst>
              <a:ext uri="{FF2B5EF4-FFF2-40B4-BE49-F238E27FC236}">
                <a16:creationId xmlns:a16="http://schemas.microsoft.com/office/drawing/2014/main" id="{146EC398-BD45-9153-8AC6-4FA0F9D5D376}"/>
              </a:ext>
            </a:extLst>
          </p:cNvPr>
          <p:cNvPicPr>
            <a:picLocks noChangeAspect="1"/>
          </p:cNvPicPr>
          <p:nvPr/>
        </p:nvPicPr>
        <p:blipFill>
          <a:blip r:embed="rId5"/>
          <a:srcRect t="8241" r="4622" b="18301"/>
          <a:stretch>
            <a:fillRect/>
          </a:stretch>
        </p:blipFill>
        <p:spPr>
          <a:xfrm>
            <a:off x="5302970" y="4588203"/>
            <a:ext cx="700540" cy="582007"/>
          </a:xfrm>
          <a:prstGeom prst="rect">
            <a:avLst/>
          </a:prstGeom>
        </p:spPr>
      </p:pic>
      <p:pic>
        <p:nvPicPr>
          <p:cNvPr id="15" name="Imagen 14">
            <a:extLst>
              <a:ext uri="{FF2B5EF4-FFF2-40B4-BE49-F238E27FC236}">
                <a16:creationId xmlns:a16="http://schemas.microsoft.com/office/drawing/2014/main" id="{1349D532-06A2-13B2-9295-7BBF0B1FF972}"/>
              </a:ext>
            </a:extLst>
          </p:cNvPr>
          <p:cNvPicPr>
            <a:picLocks noChangeAspect="1"/>
          </p:cNvPicPr>
          <p:nvPr/>
        </p:nvPicPr>
        <p:blipFill>
          <a:blip r:embed="rId6">
            <a:duotone>
              <a:prstClr val="black"/>
              <a:schemeClr val="accent6">
                <a:tint val="45000"/>
                <a:satMod val="400000"/>
              </a:schemeClr>
            </a:duotone>
          </a:blip>
          <a:stretch>
            <a:fillRect/>
          </a:stretch>
        </p:blipFill>
        <p:spPr>
          <a:xfrm>
            <a:off x="4666093" y="2861438"/>
            <a:ext cx="1337417" cy="1337417"/>
          </a:xfrm>
          <a:prstGeom prst="rect">
            <a:avLst/>
          </a:prstGeom>
        </p:spPr>
      </p:pic>
    </p:spTree>
    <p:extLst>
      <p:ext uri="{BB962C8B-B14F-4D97-AF65-F5344CB8AC3E}">
        <p14:creationId xmlns:p14="http://schemas.microsoft.com/office/powerpoint/2010/main" val="154696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6D0BD-29DD-F46F-565F-98A7B33E6B08}"/>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826C0F19-2B5C-D79B-EF04-9A0DBC293F0B}"/>
              </a:ext>
            </a:extLst>
          </p:cNvPr>
          <p:cNvPicPr>
            <a:picLocks noChangeAspect="1"/>
          </p:cNvPicPr>
          <p:nvPr/>
        </p:nvPicPr>
        <p:blipFill>
          <a:blip r:embed="rId2">
            <a:alphaModFix amt="35000"/>
          </a:blip>
          <a:srcRect t="8734" r="563" b="-1319"/>
          <a:stretch>
            <a:fillRect/>
          </a:stretch>
        </p:blipFill>
        <p:spPr>
          <a:xfrm>
            <a:off x="570943" y="1589227"/>
            <a:ext cx="10522626" cy="4198939"/>
          </a:xfrm>
          <a:prstGeom prst="rect">
            <a:avLst/>
          </a:prstGeom>
        </p:spPr>
      </p:pic>
      <p:grpSp>
        <p:nvGrpSpPr>
          <p:cNvPr id="3" name="Grupo 2">
            <a:extLst>
              <a:ext uri="{FF2B5EF4-FFF2-40B4-BE49-F238E27FC236}">
                <a16:creationId xmlns:a16="http://schemas.microsoft.com/office/drawing/2014/main" id="{6EB0428A-9044-7809-8C0E-ECB2EF4CFA5A}"/>
              </a:ext>
            </a:extLst>
          </p:cNvPr>
          <p:cNvGrpSpPr/>
          <p:nvPr/>
        </p:nvGrpSpPr>
        <p:grpSpPr>
          <a:xfrm>
            <a:off x="265248" y="266656"/>
            <a:ext cx="5208870" cy="697336"/>
            <a:chOff x="351927" y="804889"/>
            <a:chExt cx="5357297" cy="717207"/>
          </a:xfrm>
        </p:grpSpPr>
        <p:grpSp>
          <p:nvGrpSpPr>
            <p:cNvPr id="4" name="Grupo 3">
              <a:extLst>
                <a:ext uri="{FF2B5EF4-FFF2-40B4-BE49-F238E27FC236}">
                  <a16:creationId xmlns:a16="http://schemas.microsoft.com/office/drawing/2014/main" id="{D24D26FC-F679-18D1-6929-26FE2F3DFEB9}"/>
                </a:ext>
              </a:extLst>
            </p:cNvPr>
            <p:cNvGrpSpPr/>
            <p:nvPr/>
          </p:nvGrpSpPr>
          <p:grpSpPr>
            <a:xfrm>
              <a:off x="1008903" y="804889"/>
              <a:ext cx="4700321" cy="717207"/>
              <a:chOff x="515381" y="249051"/>
              <a:chExt cx="4700321" cy="717207"/>
            </a:xfrm>
          </p:grpSpPr>
          <p:sp>
            <p:nvSpPr>
              <p:cNvPr id="6" name="Rectángulo 5">
                <a:extLst>
                  <a:ext uri="{FF2B5EF4-FFF2-40B4-BE49-F238E27FC236}">
                    <a16:creationId xmlns:a16="http://schemas.microsoft.com/office/drawing/2014/main" id="{08155639-13FC-F27C-AA31-7D44B3039A20}"/>
                  </a:ext>
                </a:extLst>
              </p:cNvPr>
              <p:cNvSpPr/>
              <p:nvPr/>
            </p:nvSpPr>
            <p:spPr>
              <a:xfrm>
                <a:off x="551386" y="306714"/>
                <a:ext cx="4664316"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Funciones clave del planificador en SAP</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576A4FA6-6673-F77F-47F4-ADA5915CBBE4}"/>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E3B5DC79-611B-EB7C-B9E8-F4F8B224EC84}"/>
                </a:ext>
              </a:extLst>
            </p:cNvPr>
            <p:cNvPicPr>
              <a:picLocks noChangeAspect="1"/>
            </p:cNvPicPr>
            <p:nvPr/>
          </p:nvPicPr>
          <p:blipFill>
            <a:blip r:embed="rId3">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2" name="CuadroTexto 1">
            <a:extLst>
              <a:ext uri="{FF2B5EF4-FFF2-40B4-BE49-F238E27FC236}">
                <a16:creationId xmlns:a16="http://schemas.microsoft.com/office/drawing/2014/main" id="{0ED2E049-A030-5047-4D99-F03AD3C28450}"/>
              </a:ext>
            </a:extLst>
          </p:cNvPr>
          <p:cNvSpPr txBox="1"/>
          <p:nvPr/>
        </p:nvSpPr>
        <p:spPr>
          <a:xfrm>
            <a:off x="3493882" y="1443453"/>
            <a:ext cx="7599687" cy="1015663"/>
          </a:xfrm>
          <a:prstGeom prst="rect">
            <a:avLst/>
          </a:prstGeom>
          <a:solidFill>
            <a:schemeClr val="bg1">
              <a:lumMod val="95000"/>
            </a:schemeClr>
          </a:solidFill>
        </p:spPr>
        <p:txBody>
          <a:bodyPr wrap="square" rtlCol="0">
            <a:spAutoFit/>
          </a:bodyPr>
          <a:lstStyle/>
          <a:p>
            <a:pPr algn="just"/>
            <a:endParaRPr lang="es-ES" sz="1200" b="1" dirty="0"/>
          </a:p>
          <a:p>
            <a:pPr algn="just"/>
            <a:r>
              <a:rPr lang="es-ES" sz="1200" b="1" dirty="0"/>
              <a:t>2. Creación y Gestión de Órdenes de Trabajo (OT)</a:t>
            </a:r>
          </a:p>
          <a:p>
            <a:pPr algn="just"/>
            <a:r>
              <a:rPr lang="es-ES" sz="1200" dirty="0"/>
              <a:t>Una vez evaluado el aviso, el planificador crea la orden de trabajo, definiendo el tipo de mantenimiento, prioridad, fecha de inicio/fin, centro de coste y los equipos afectados.</a:t>
            </a:r>
          </a:p>
          <a:p>
            <a:pPr algn="just"/>
            <a:endParaRPr lang="es-ES" sz="1200" dirty="0"/>
          </a:p>
        </p:txBody>
      </p:sp>
      <p:sp>
        <p:nvSpPr>
          <p:cNvPr id="9" name="CuadroTexto 8">
            <a:extLst>
              <a:ext uri="{FF2B5EF4-FFF2-40B4-BE49-F238E27FC236}">
                <a16:creationId xmlns:a16="http://schemas.microsoft.com/office/drawing/2014/main" id="{EB8CABE2-459F-E90A-4BFC-B26D3368B03E}"/>
              </a:ext>
            </a:extLst>
          </p:cNvPr>
          <p:cNvSpPr txBox="1"/>
          <p:nvPr/>
        </p:nvSpPr>
        <p:spPr>
          <a:xfrm>
            <a:off x="1640256" y="3122059"/>
            <a:ext cx="3492539" cy="2185214"/>
          </a:xfrm>
          <a:prstGeom prst="rect">
            <a:avLst/>
          </a:prstGeom>
          <a:solidFill>
            <a:schemeClr val="bg1">
              <a:lumMod val="85000"/>
            </a:schemeClr>
          </a:solidFill>
        </p:spPr>
        <p:txBody>
          <a:bodyPr wrap="square" rtlCol="0">
            <a:spAutoFit/>
          </a:bodyPr>
          <a:lstStyle/>
          <a:p>
            <a:pPr algn="just"/>
            <a:r>
              <a:rPr lang="es-ES" sz="1700" b="1" dirty="0"/>
              <a:t>3. Gestión de Lista de Componentes (Materiales)</a:t>
            </a:r>
          </a:p>
          <a:p>
            <a:pPr algn="just"/>
            <a:r>
              <a:rPr lang="es-ES" sz="1700" dirty="0"/>
              <a:t>Define los materiales necesarios para la ejecución de la OT, verificando su disponibilidad en almacén o gestionando su aprovisionamiento, para evitar demoras por falta de repuestos.</a:t>
            </a:r>
          </a:p>
        </p:txBody>
      </p:sp>
      <p:pic>
        <p:nvPicPr>
          <p:cNvPr id="12" name="Imagen 11">
            <a:extLst>
              <a:ext uri="{FF2B5EF4-FFF2-40B4-BE49-F238E27FC236}">
                <a16:creationId xmlns:a16="http://schemas.microsoft.com/office/drawing/2014/main" id="{F2E60574-BD6C-D236-A8DC-FEAC20F20B4C}"/>
              </a:ext>
            </a:extLst>
          </p:cNvPr>
          <p:cNvPicPr>
            <a:picLocks noChangeAspect="1"/>
          </p:cNvPicPr>
          <p:nvPr/>
        </p:nvPicPr>
        <p:blipFill>
          <a:blip r:embed="rId4"/>
          <a:stretch>
            <a:fillRect/>
          </a:stretch>
        </p:blipFill>
        <p:spPr>
          <a:xfrm>
            <a:off x="4302134" y="2413156"/>
            <a:ext cx="2029108" cy="628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a:extLst>
              <a:ext uri="{FF2B5EF4-FFF2-40B4-BE49-F238E27FC236}">
                <a16:creationId xmlns:a16="http://schemas.microsoft.com/office/drawing/2014/main" id="{DE6C614B-F52A-1A35-8EDA-2CFC0ACE47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2079258" y="981218"/>
            <a:ext cx="965504" cy="802138"/>
          </a:xfrm>
          <a:prstGeom prst="rect">
            <a:avLst/>
          </a:prstGeom>
        </p:spPr>
      </p:pic>
      <p:pic>
        <p:nvPicPr>
          <p:cNvPr id="14" name="Imagen 13">
            <a:extLst>
              <a:ext uri="{FF2B5EF4-FFF2-40B4-BE49-F238E27FC236}">
                <a16:creationId xmlns:a16="http://schemas.microsoft.com/office/drawing/2014/main" id="{EAE6875E-3104-B4E1-7429-956D02A7D9B5}"/>
              </a:ext>
            </a:extLst>
          </p:cNvPr>
          <p:cNvPicPr>
            <a:picLocks noChangeAspect="1"/>
          </p:cNvPicPr>
          <p:nvPr/>
        </p:nvPicPr>
        <p:blipFill>
          <a:blip r:embed="rId7"/>
          <a:stretch>
            <a:fillRect/>
          </a:stretch>
        </p:blipFill>
        <p:spPr>
          <a:xfrm>
            <a:off x="5464613" y="3230226"/>
            <a:ext cx="6156444" cy="23437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a:extLst>
              <a:ext uri="{FF2B5EF4-FFF2-40B4-BE49-F238E27FC236}">
                <a16:creationId xmlns:a16="http://schemas.microsoft.com/office/drawing/2014/main" id="{EDA68C6A-767A-837C-4B95-CDB65AE5FD24}"/>
              </a:ext>
            </a:extLst>
          </p:cNvPr>
          <p:cNvPicPr>
            <a:picLocks noChangeAspect="1"/>
          </p:cNvPicPr>
          <p:nvPr/>
        </p:nvPicPr>
        <p:blipFill>
          <a:blip r:embed="rId8">
            <a:duotone>
              <a:prstClr val="black"/>
              <a:schemeClr val="accent6">
                <a:tint val="45000"/>
                <a:satMod val="400000"/>
              </a:schemeClr>
            </a:duotone>
          </a:blip>
          <a:stretch>
            <a:fillRect/>
          </a:stretch>
        </p:blipFill>
        <p:spPr>
          <a:xfrm>
            <a:off x="1050907" y="981218"/>
            <a:ext cx="924470" cy="924470"/>
          </a:xfrm>
          <a:prstGeom prst="rect">
            <a:avLst/>
          </a:prstGeom>
        </p:spPr>
      </p:pic>
    </p:spTree>
    <p:extLst>
      <p:ext uri="{BB962C8B-B14F-4D97-AF65-F5344CB8AC3E}">
        <p14:creationId xmlns:p14="http://schemas.microsoft.com/office/powerpoint/2010/main" val="1181952598"/>
      </p:ext>
    </p:extLst>
  </p:cSld>
  <p:clrMapOvr>
    <a:masterClrMapping/>
  </p:clrMapOvr>
</p:sld>
</file>

<file path=ppt/theme/theme1.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B8CA1EB9EE02C438EB73AF9851ECB23" ma:contentTypeVersion="18" ma:contentTypeDescription="Crear nuevo documento." ma:contentTypeScope="" ma:versionID="657a94b979781554d0ffcf9930d914e2">
  <xsd:schema xmlns:xsd="http://www.w3.org/2001/XMLSchema" xmlns:xs="http://www.w3.org/2001/XMLSchema" xmlns:p="http://schemas.microsoft.com/office/2006/metadata/properties" xmlns:ns2="8b638866-c5c4-4d9c-855d-809f30da54b2" xmlns:ns3="dcc68708-17bc-42e8-95a2-731211bea14b" xmlns:ns4="fde91536-cb6a-48c8-a1c9-f59bb520eba1" targetNamespace="http://schemas.microsoft.com/office/2006/metadata/properties" ma:root="true" ma:fieldsID="bf31adf82b548f1bb61f28e4c21a1726" ns2:_="" ns3:_="" ns4:_="">
    <xsd:import namespace="8b638866-c5c4-4d9c-855d-809f30da54b2"/>
    <xsd:import namespace="dcc68708-17bc-42e8-95a2-731211bea14b"/>
    <xsd:import namespace="fde91536-cb6a-48c8-a1c9-f59bb520e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638866-c5c4-4d9c-855d-809f30da54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eca7b523-58f5-4d52-b53c-05f253e3d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c68708-17bc-42e8-95a2-731211bea14b" elementFormDefault="qualified">
    <xsd:import namespace="http://schemas.microsoft.com/office/2006/documentManagement/types"/>
    <xsd:import namespace="http://schemas.microsoft.com/office/infopath/2007/PartnerControls"/>
    <xsd:element name="SharedWithUsers" ma:index="16"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e91536-cb6a-48c8-a1c9-f59bb520eba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331f386-4cae-4b63-abdd-09986f76971a}" ma:internalName="TaxCatchAll" ma:showField="CatchAllData" ma:web="dcc68708-17bc-42e8-95a2-731211bea1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de91536-cb6a-48c8-a1c9-f59bb520eba1" xsi:nil="true"/>
    <lcf76f155ced4ddcb4097134ff3c332f xmlns="8b638866-c5c4-4d9c-855d-809f30da54b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1890BCE-4B4F-40ED-BB40-95B9265E3E8F}"/>
</file>

<file path=customXml/itemProps2.xml><?xml version="1.0" encoding="utf-8"?>
<ds:datastoreItem xmlns:ds="http://schemas.openxmlformats.org/officeDocument/2006/customXml" ds:itemID="{F81C2D7F-4B10-4F4F-9F5B-CEE2AAE660EB}"/>
</file>

<file path=customXml/itemProps3.xml><?xml version="1.0" encoding="utf-8"?>
<ds:datastoreItem xmlns:ds="http://schemas.openxmlformats.org/officeDocument/2006/customXml" ds:itemID="{E66597CB-AA61-4C87-8425-B6C742F4F7E8}"/>
</file>

<file path=docMetadata/LabelInfo.xml><?xml version="1.0" encoding="utf-8"?>
<clbl:labelList xmlns:clbl="http://schemas.microsoft.com/office/2020/mipLabelMetadata">
  <clbl:label id="{6ebbfa72-b3b6-4c1f-8b23-058d4f67f013}" enabled="1" method="Privileged" siteId="{bf1ce8b5-5d39-4bc5-ad6e-07b3e4d7d67a}" removed="0"/>
</clbl:labelList>
</file>

<file path=docProps/app.xml><?xml version="1.0" encoding="utf-8"?>
<Properties xmlns="http://schemas.openxmlformats.org/officeDocument/2006/extended-properties" xmlns:vt="http://schemas.openxmlformats.org/officeDocument/2006/docPropsVTypes">
  <TotalTime>2387</TotalTime>
  <Words>2529</Words>
  <Application>Microsoft Office PowerPoint</Application>
  <PresentationFormat>Panorámica</PresentationFormat>
  <Paragraphs>291</Paragraphs>
  <Slides>29</Slides>
  <Notes>0</Notes>
  <HiddenSlides>1</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29</vt:i4>
      </vt:variant>
    </vt:vector>
  </HeadingPairs>
  <TitlesOfParts>
    <vt:vector size="38" baseType="lpstr">
      <vt:lpstr>Aparajita</vt:lpstr>
      <vt:lpstr>Aptos Narrow</vt:lpstr>
      <vt:lpstr>Arial</vt:lpstr>
      <vt:lpstr>Baguet Script</vt:lpstr>
      <vt:lpstr>Calibri</vt:lpstr>
      <vt:lpstr>Calibri Light</vt:lpstr>
      <vt:lpstr>Tahoma</vt:lpstr>
      <vt:lpstr>4_Tema de Office</vt:lpstr>
      <vt:lpstr>8_Tema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 VIVIAN VERA RODRIGUEZ</dc:creator>
  <cp:lastModifiedBy>JESSICA MARCELA MEJIA MONTOYA</cp:lastModifiedBy>
  <cp:revision>36</cp:revision>
  <dcterms:created xsi:type="dcterms:W3CDTF">2023-09-11T20:39:01Z</dcterms:created>
  <dcterms:modified xsi:type="dcterms:W3CDTF">2025-10-01T21:53:56Z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0x0101003B8CA1EB9EE02C438EB73AF9851ECB23</vt:lpwstr>
  </property>
</Properties>
</file>